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9" r:id="rId2"/>
    <p:sldId id="4095" r:id="rId3"/>
    <p:sldId id="4098" r:id="rId4"/>
    <p:sldId id="4096" r:id="rId5"/>
    <p:sldId id="4103" r:id="rId6"/>
    <p:sldId id="4108" r:id="rId7"/>
    <p:sldId id="4117" r:id="rId8"/>
    <p:sldId id="4106" r:id="rId9"/>
    <p:sldId id="4119" r:id="rId10"/>
    <p:sldId id="4109" r:id="rId11"/>
    <p:sldId id="4118" r:id="rId12"/>
    <p:sldId id="4112" r:id="rId13"/>
    <p:sldId id="4111" r:id="rId14"/>
    <p:sldId id="4116" r:id="rId15"/>
    <p:sldId id="4120" r:id="rId16"/>
    <p:sldId id="4113" r:id="rId17"/>
    <p:sldId id="4121" r:id="rId18"/>
    <p:sldId id="4114" r:id="rId19"/>
    <p:sldId id="4115" r:id="rId20"/>
    <p:sldId id="412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835"/>
    <a:srgbClr val="111340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 autoAdjust="0"/>
    <p:restoredTop sz="95226" autoAdjust="0"/>
  </p:normalViewPr>
  <p:slideViewPr>
    <p:cSldViewPr snapToGrid="0" snapToObjects="1">
      <p:cViewPr varScale="1">
        <p:scale>
          <a:sx n="64" d="100"/>
          <a:sy n="64" d="100"/>
        </p:scale>
        <p:origin x="7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618-C4D4-4FC1-855F-39527B88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26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4034AD-C8AA-4E61-ABD6-49DBE55A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24377650"/>
              <a:gd name="connsiteY0" fmla="*/ 0 h 13716000"/>
              <a:gd name="connsiteX1" fmla="*/ 24377650 w 24377650"/>
              <a:gd name="connsiteY1" fmla="*/ 0 h 13716000"/>
              <a:gd name="connsiteX2" fmla="*/ 24377650 w 24377650"/>
              <a:gd name="connsiteY2" fmla="*/ 13716000 h 13716000"/>
              <a:gd name="connsiteX3" fmla="*/ 0 w 2437765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7650" h="13716000">
                <a:moveTo>
                  <a:pt x="0" y="0"/>
                </a:moveTo>
                <a:lnTo>
                  <a:pt x="24377650" y="0"/>
                </a:lnTo>
                <a:lnTo>
                  <a:pt x="2437765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B6E990-4645-47DF-9679-0EF8B079F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01090" y="1843958"/>
            <a:ext cx="10576560" cy="11872042"/>
          </a:xfrm>
          <a:custGeom>
            <a:avLst/>
            <a:gdLst>
              <a:gd name="connsiteX0" fmla="*/ 7444300 w 10576560"/>
              <a:gd name="connsiteY0" fmla="*/ 0 h 11872042"/>
              <a:gd name="connsiteX1" fmla="*/ 8315304 w 10576560"/>
              <a:gd name="connsiteY1" fmla="*/ 238144 h 11872042"/>
              <a:gd name="connsiteX2" fmla="*/ 10576560 w 10576560"/>
              <a:gd name="connsiteY2" fmla="*/ 1544500 h 11872042"/>
              <a:gd name="connsiteX3" fmla="*/ 10576560 w 10576560"/>
              <a:gd name="connsiteY3" fmla="*/ 11872042 h 11872042"/>
              <a:gd name="connsiteX4" fmla="*/ 22320 w 10576560"/>
              <a:gd name="connsiteY4" fmla="*/ 11872042 h 11872042"/>
              <a:gd name="connsiteX5" fmla="*/ 15453 w 10576560"/>
              <a:gd name="connsiteY5" fmla="*/ 11838367 h 11872042"/>
              <a:gd name="connsiteX6" fmla="*/ 0 w 10576560"/>
              <a:gd name="connsiteY6" fmla="*/ 11609088 h 11872042"/>
              <a:gd name="connsiteX7" fmla="*/ 0 w 10576560"/>
              <a:gd name="connsiteY7" fmla="*/ 5035398 h 11872042"/>
              <a:gd name="connsiteX8" fmla="*/ 883877 w 10576560"/>
              <a:gd name="connsiteY8" fmla="*/ 3524993 h 11872042"/>
              <a:gd name="connsiteX9" fmla="*/ 6573296 w 10576560"/>
              <a:gd name="connsiteY9" fmla="*/ 238144 h 11872042"/>
              <a:gd name="connsiteX10" fmla="*/ 7444300 w 10576560"/>
              <a:gd name="connsiteY10" fmla="*/ 0 h 118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6560" h="11872042">
                <a:moveTo>
                  <a:pt x="7444300" y="0"/>
                </a:moveTo>
                <a:cubicBezTo>
                  <a:pt x="7746792" y="0"/>
                  <a:pt x="8049284" y="79380"/>
                  <a:pt x="8315304" y="238144"/>
                </a:cubicBezTo>
                <a:lnTo>
                  <a:pt x="10576560" y="1544500"/>
                </a:lnTo>
                <a:lnTo>
                  <a:pt x="10576560" y="11872042"/>
                </a:lnTo>
                <a:lnTo>
                  <a:pt x="22320" y="11872042"/>
                </a:lnTo>
                <a:lnTo>
                  <a:pt x="15453" y="11838367"/>
                </a:lnTo>
                <a:cubicBezTo>
                  <a:pt x="5229" y="11762891"/>
                  <a:pt x="0" y="11686325"/>
                  <a:pt x="0" y="11609088"/>
                </a:cubicBezTo>
                <a:lnTo>
                  <a:pt x="0" y="5035398"/>
                </a:lnTo>
                <a:cubicBezTo>
                  <a:pt x="0" y="4408922"/>
                  <a:pt x="334671" y="3825359"/>
                  <a:pt x="883877" y="3524993"/>
                </a:cubicBezTo>
                <a:lnTo>
                  <a:pt x="6573296" y="238144"/>
                </a:lnTo>
                <a:cubicBezTo>
                  <a:pt x="6839318" y="79380"/>
                  <a:pt x="7141808" y="0"/>
                  <a:pt x="7444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350363-5003-496A-9D88-E66D1A165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3689" y="1192345"/>
            <a:ext cx="7427696" cy="11331313"/>
          </a:xfrm>
          <a:custGeom>
            <a:avLst/>
            <a:gdLst>
              <a:gd name="connsiteX0" fmla="*/ 1227873 w 7427696"/>
              <a:gd name="connsiteY0" fmla="*/ 7700758 h 11331313"/>
              <a:gd name="connsiteX1" fmla="*/ 2830855 w 7427696"/>
              <a:gd name="connsiteY1" fmla="*/ 7700758 h 11331313"/>
              <a:gd name="connsiteX2" fmla="*/ 3199165 w 7427696"/>
              <a:gd name="connsiteY2" fmla="*/ 7916290 h 11331313"/>
              <a:gd name="connsiteX3" fmla="*/ 4000656 w 7427696"/>
              <a:gd name="connsiteY3" fmla="*/ 9303643 h 11331313"/>
              <a:gd name="connsiteX4" fmla="*/ 4000656 w 7427696"/>
              <a:gd name="connsiteY4" fmla="*/ 9728428 h 11331313"/>
              <a:gd name="connsiteX5" fmla="*/ 3199165 w 7427696"/>
              <a:gd name="connsiteY5" fmla="*/ 11115782 h 11331313"/>
              <a:gd name="connsiteX6" fmla="*/ 2830855 w 7427696"/>
              <a:gd name="connsiteY6" fmla="*/ 11331313 h 11331313"/>
              <a:gd name="connsiteX7" fmla="*/ 1227873 w 7427696"/>
              <a:gd name="connsiteY7" fmla="*/ 11331313 h 11331313"/>
              <a:gd name="connsiteX8" fmla="*/ 859563 w 7427696"/>
              <a:gd name="connsiteY8" fmla="*/ 11115782 h 11331313"/>
              <a:gd name="connsiteX9" fmla="*/ 58072 w 7427696"/>
              <a:gd name="connsiteY9" fmla="*/ 9728428 h 11331313"/>
              <a:gd name="connsiteX10" fmla="*/ 58072 w 7427696"/>
              <a:gd name="connsiteY10" fmla="*/ 9303643 h 11331313"/>
              <a:gd name="connsiteX11" fmla="*/ 859563 w 7427696"/>
              <a:gd name="connsiteY11" fmla="*/ 7916290 h 11331313"/>
              <a:gd name="connsiteX12" fmla="*/ 1227873 w 7427696"/>
              <a:gd name="connsiteY12" fmla="*/ 7700758 h 11331313"/>
              <a:gd name="connsiteX13" fmla="*/ 4596842 w 7427696"/>
              <a:gd name="connsiteY13" fmla="*/ 5838206 h 11331313"/>
              <a:gd name="connsiteX14" fmla="*/ 6199824 w 7427696"/>
              <a:gd name="connsiteY14" fmla="*/ 5838206 h 11331313"/>
              <a:gd name="connsiteX15" fmla="*/ 6568134 w 7427696"/>
              <a:gd name="connsiteY15" fmla="*/ 6053739 h 11331313"/>
              <a:gd name="connsiteX16" fmla="*/ 7369625 w 7427696"/>
              <a:gd name="connsiteY16" fmla="*/ 7441091 h 11331313"/>
              <a:gd name="connsiteX17" fmla="*/ 7369625 w 7427696"/>
              <a:gd name="connsiteY17" fmla="*/ 7865876 h 11331313"/>
              <a:gd name="connsiteX18" fmla="*/ 6568134 w 7427696"/>
              <a:gd name="connsiteY18" fmla="*/ 9253230 h 11331313"/>
              <a:gd name="connsiteX19" fmla="*/ 6199824 w 7427696"/>
              <a:gd name="connsiteY19" fmla="*/ 9468761 h 11331313"/>
              <a:gd name="connsiteX20" fmla="*/ 4596842 w 7427696"/>
              <a:gd name="connsiteY20" fmla="*/ 9468761 h 11331313"/>
              <a:gd name="connsiteX21" fmla="*/ 4228532 w 7427696"/>
              <a:gd name="connsiteY21" fmla="*/ 9253230 h 11331313"/>
              <a:gd name="connsiteX22" fmla="*/ 3427041 w 7427696"/>
              <a:gd name="connsiteY22" fmla="*/ 7865876 h 11331313"/>
              <a:gd name="connsiteX23" fmla="*/ 3427041 w 7427696"/>
              <a:gd name="connsiteY23" fmla="*/ 7441091 h 11331313"/>
              <a:gd name="connsiteX24" fmla="*/ 4228532 w 7427696"/>
              <a:gd name="connsiteY24" fmla="*/ 6053739 h 11331313"/>
              <a:gd name="connsiteX25" fmla="*/ 4596842 w 7427696"/>
              <a:gd name="connsiteY25" fmla="*/ 5838206 h 11331313"/>
              <a:gd name="connsiteX26" fmla="*/ 1227873 w 7427696"/>
              <a:gd name="connsiteY26" fmla="*/ 3826742 h 11331313"/>
              <a:gd name="connsiteX27" fmla="*/ 2830855 w 7427696"/>
              <a:gd name="connsiteY27" fmla="*/ 3826742 h 11331313"/>
              <a:gd name="connsiteX28" fmla="*/ 3199165 w 7427696"/>
              <a:gd name="connsiteY28" fmla="*/ 4042273 h 11331313"/>
              <a:gd name="connsiteX29" fmla="*/ 4000656 w 7427696"/>
              <a:gd name="connsiteY29" fmla="*/ 5429627 h 11331313"/>
              <a:gd name="connsiteX30" fmla="*/ 4000656 w 7427696"/>
              <a:gd name="connsiteY30" fmla="*/ 5854411 h 11331313"/>
              <a:gd name="connsiteX31" fmla="*/ 3199165 w 7427696"/>
              <a:gd name="connsiteY31" fmla="*/ 7241764 h 11331313"/>
              <a:gd name="connsiteX32" fmla="*/ 2830855 w 7427696"/>
              <a:gd name="connsiteY32" fmla="*/ 7457296 h 11331313"/>
              <a:gd name="connsiteX33" fmla="*/ 1227873 w 7427696"/>
              <a:gd name="connsiteY33" fmla="*/ 7457296 h 11331313"/>
              <a:gd name="connsiteX34" fmla="*/ 859563 w 7427696"/>
              <a:gd name="connsiteY34" fmla="*/ 7241764 h 11331313"/>
              <a:gd name="connsiteX35" fmla="*/ 58072 w 7427696"/>
              <a:gd name="connsiteY35" fmla="*/ 5854411 h 11331313"/>
              <a:gd name="connsiteX36" fmla="*/ 58072 w 7427696"/>
              <a:gd name="connsiteY36" fmla="*/ 5429627 h 11331313"/>
              <a:gd name="connsiteX37" fmla="*/ 859563 w 7427696"/>
              <a:gd name="connsiteY37" fmla="*/ 4042273 h 11331313"/>
              <a:gd name="connsiteX38" fmla="*/ 1227873 w 7427696"/>
              <a:gd name="connsiteY38" fmla="*/ 3826742 h 11331313"/>
              <a:gd name="connsiteX39" fmla="*/ 4596842 w 7427696"/>
              <a:gd name="connsiteY39" fmla="*/ 1964189 h 11331313"/>
              <a:gd name="connsiteX40" fmla="*/ 6199824 w 7427696"/>
              <a:gd name="connsiteY40" fmla="*/ 1964189 h 11331313"/>
              <a:gd name="connsiteX41" fmla="*/ 6568134 w 7427696"/>
              <a:gd name="connsiteY41" fmla="*/ 2179721 h 11331313"/>
              <a:gd name="connsiteX42" fmla="*/ 7369625 w 7427696"/>
              <a:gd name="connsiteY42" fmla="*/ 3567074 h 11331313"/>
              <a:gd name="connsiteX43" fmla="*/ 7369625 w 7427696"/>
              <a:gd name="connsiteY43" fmla="*/ 3991860 h 11331313"/>
              <a:gd name="connsiteX44" fmla="*/ 6568134 w 7427696"/>
              <a:gd name="connsiteY44" fmla="*/ 5379213 h 11331313"/>
              <a:gd name="connsiteX45" fmla="*/ 6199824 w 7427696"/>
              <a:gd name="connsiteY45" fmla="*/ 5594745 h 11331313"/>
              <a:gd name="connsiteX46" fmla="*/ 4596842 w 7427696"/>
              <a:gd name="connsiteY46" fmla="*/ 5594745 h 11331313"/>
              <a:gd name="connsiteX47" fmla="*/ 4228532 w 7427696"/>
              <a:gd name="connsiteY47" fmla="*/ 5379213 h 11331313"/>
              <a:gd name="connsiteX48" fmla="*/ 3427041 w 7427696"/>
              <a:gd name="connsiteY48" fmla="*/ 3991860 h 11331313"/>
              <a:gd name="connsiteX49" fmla="*/ 3427041 w 7427696"/>
              <a:gd name="connsiteY49" fmla="*/ 3567074 h 11331313"/>
              <a:gd name="connsiteX50" fmla="*/ 4228532 w 7427696"/>
              <a:gd name="connsiteY50" fmla="*/ 2179721 h 11331313"/>
              <a:gd name="connsiteX51" fmla="*/ 4596842 w 7427696"/>
              <a:gd name="connsiteY51" fmla="*/ 1964189 h 11331313"/>
              <a:gd name="connsiteX52" fmla="*/ 1227873 w 7427696"/>
              <a:gd name="connsiteY52" fmla="*/ 0 h 11331313"/>
              <a:gd name="connsiteX53" fmla="*/ 2830855 w 7427696"/>
              <a:gd name="connsiteY53" fmla="*/ 0 h 11331313"/>
              <a:gd name="connsiteX54" fmla="*/ 3199165 w 7427696"/>
              <a:gd name="connsiteY54" fmla="*/ 215531 h 11331313"/>
              <a:gd name="connsiteX55" fmla="*/ 4000656 w 7427696"/>
              <a:gd name="connsiteY55" fmla="*/ 1602885 h 11331313"/>
              <a:gd name="connsiteX56" fmla="*/ 4000656 w 7427696"/>
              <a:gd name="connsiteY56" fmla="*/ 2027670 h 11331313"/>
              <a:gd name="connsiteX57" fmla="*/ 3199165 w 7427696"/>
              <a:gd name="connsiteY57" fmla="*/ 3415022 h 11331313"/>
              <a:gd name="connsiteX58" fmla="*/ 2830855 w 7427696"/>
              <a:gd name="connsiteY58" fmla="*/ 3630554 h 11331313"/>
              <a:gd name="connsiteX59" fmla="*/ 1227873 w 7427696"/>
              <a:gd name="connsiteY59" fmla="*/ 3630554 h 11331313"/>
              <a:gd name="connsiteX60" fmla="*/ 859563 w 7427696"/>
              <a:gd name="connsiteY60" fmla="*/ 3415022 h 11331313"/>
              <a:gd name="connsiteX61" fmla="*/ 58072 w 7427696"/>
              <a:gd name="connsiteY61" fmla="*/ 2027670 h 11331313"/>
              <a:gd name="connsiteX62" fmla="*/ 58072 w 7427696"/>
              <a:gd name="connsiteY62" fmla="*/ 1602885 h 11331313"/>
              <a:gd name="connsiteX63" fmla="*/ 859563 w 7427696"/>
              <a:gd name="connsiteY63" fmla="*/ 215531 h 11331313"/>
              <a:gd name="connsiteX64" fmla="*/ 1227873 w 7427696"/>
              <a:gd name="connsiteY64" fmla="*/ 0 h 1133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27696" h="11331313">
                <a:moveTo>
                  <a:pt x="1227873" y="7700758"/>
                </a:moveTo>
                <a:lnTo>
                  <a:pt x="2830855" y="7700758"/>
                </a:lnTo>
                <a:cubicBezTo>
                  <a:pt x="2981527" y="7700758"/>
                  <a:pt x="3121736" y="7782367"/>
                  <a:pt x="3199165" y="7916290"/>
                </a:cubicBezTo>
                <a:lnTo>
                  <a:pt x="4000656" y="9303643"/>
                </a:lnTo>
                <a:cubicBezTo>
                  <a:pt x="4078085" y="9433380"/>
                  <a:pt x="4078085" y="9598691"/>
                  <a:pt x="4000656" y="9728428"/>
                </a:cubicBezTo>
                <a:lnTo>
                  <a:pt x="3199165" y="11115782"/>
                </a:lnTo>
                <a:cubicBezTo>
                  <a:pt x="3121736" y="11247612"/>
                  <a:pt x="2981527" y="11331313"/>
                  <a:pt x="2830855" y="11331313"/>
                </a:cubicBezTo>
                <a:lnTo>
                  <a:pt x="1227873" y="11331313"/>
                </a:lnTo>
                <a:cubicBezTo>
                  <a:pt x="1075108" y="11331313"/>
                  <a:pt x="932807" y="11247612"/>
                  <a:pt x="859563" y="11115782"/>
                </a:cubicBezTo>
                <a:lnTo>
                  <a:pt x="58072" y="9728428"/>
                </a:lnTo>
                <a:cubicBezTo>
                  <a:pt x="-19357" y="9598691"/>
                  <a:pt x="-19357" y="9433380"/>
                  <a:pt x="58072" y="9303643"/>
                </a:cubicBezTo>
                <a:lnTo>
                  <a:pt x="859563" y="7916290"/>
                </a:lnTo>
                <a:cubicBezTo>
                  <a:pt x="932807" y="7782367"/>
                  <a:pt x="1075108" y="7700758"/>
                  <a:pt x="1227873" y="7700758"/>
                </a:cubicBezTo>
                <a:close/>
                <a:moveTo>
                  <a:pt x="4596842" y="5838206"/>
                </a:moveTo>
                <a:lnTo>
                  <a:pt x="6199824" y="5838206"/>
                </a:lnTo>
                <a:cubicBezTo>
                  <a:pt x="6350496" y="5838206"/>
                  <a:pt x="6490705" y="5919816"/>
                  <a:pt x="6568134" y="6053739"/>
                </a:cubicBezTo>
                <a:lnTo>
                  <a:pt x="7369625" y="7441091"/>
                </a:lnTo>
                <a:cubicBezTo>
                  <a:pt x="7447054" y="7570828"/>
                  <a:pt x="7447054" y="7736139"/>
                  <a:pt x="7369625" y="7865876"/>
                </a:cubicBezTo>
                <a:lnTo>
                  <a:pt x="6568134" y="9253230"/>
                </a:lnTo>
                <a:cubicBezTo>
                  <a:pt x="6490705" y="9385060"/>
                  <a:pt x="6350496" y="9468761"/>
                  <a:pt x="6199824" y="9468761"/>
                </a:cubicBezTo>
                <a:lnTo>
                  <a:pt x="4596842" y="9468761"/>
                </a:lnTo>
                <a:cubicBezTo>
                  <a:pt x="4444077" y="9468761"/>
                  <a:pt x="4301776" y="9385060"/>
                  <a:pt x="4228532" y="9253230"/>
                </a:cubicBezTo>
                <a:lnTo>
                  <a:pt x="3427041" y="7865876"/>
                </a:lnTo>
                <a:cubicBezTo>
                  <a:pt x="3349612" y="7736139"/>
                  <a:pt x="3349612" y="7570828"/>
                  <a:pt x="3427041" y="7441091"/>
                </a:cubicBezTo>
                <a:lnTo>
                  <a:pt x="4228532" y="6053739"/>
                </a:lnTo>
                <a:cubicBezTo>
                  <a:pt x="4301776" y="5919816"/>
                  <a:pt x="4444077" y="5838206"/>
                  <a:pt x="4596842" y="5838206"/>
                </a:cubicBezTo>
                <a:close/>
                <a:moveTo>
                  <a:pt x="1227873" y="3826742"/>
                </a:moveTo>
                <a:lnTo>
                  <a:pt x="2830855" y="3826742"/>
                </a:lnTo>
                <a:cubicBezTo>
                  <a:pt x="2981527" y="3826742"/>
                  <a:pt x="3121736" y="3908351"/>
                  <a:pt x="3199165" y="4042273"/>
                </a:cubicBezTo>
                <a:lnTo>
                  <a:pt x="4000656" y="5429627"/>
                </a:lnTo>
                <a:cubicBezTo>
                  <a:pt x="4078085" y="5559364"/>
                  <a:pt x="4078085" y="5724675"/>
                  <a:pt x="4000656" y="5854411"/>
                </a:cubicBezTo>
                <a:lnTo>
                  <a:pt x="3199165" y="7241764"/>
                </a:lnTo>
                <a:cubicBezTo>
                  <a:pt x="3121736" y="7373594"/>
                  <a:pt x="2981527" y="7457296"/>
                  <a:pt x="2830855" y="7457296"/>
                </a:cubicBezTo>
                <a:lnTo>
                  <a:pt x="1227873" y="7457296"/>
                </a:lnTo>
                <a:cubicBezTo>
                  <a:pt x="1075108" y="7457296"/>
                  <a:pt x="932807" y="7373594"/>
                  <a:pt x="859563" y="7241764"/>
                </a:cubicBezTo>
                <a:lnTo>
                  <a:pt x="58072" y="5854411"/>
                </a:lnTo>
                <a:cubicBezTo>
                  <a:pt x="-19357" y="5724675"/>
                  <a:pt x="-19357" y="5559364"/>
                  <a:pt x="58072" y="5429627"/>
                </a:cubicBezTo>
                <a:lnTo>
                  <a:pt x="859563" y="4042273"/>
                </a:lnTo>
                <a:cubicBezTo>
                  <a:pt x="932807" y="3908351"/>
                  <a:pt x="1075108" y="3826742"/>
                  <a:pt x="1227873" y="3826742"/>
                </a:cubicBezTo>
                <a:close/>
                <a:moveTo>
                  <a:pt x="4596842" y="1964189"/>
                </a:moveTo>
                <a:lnTo>
                  <a:pt x="6199824" y="1964189"/>
                </a:lnTo>
                <a:cubicBezTo>
                  <a:pt x="6350496" y="1964189"/>
                  <a:pt x="6490705" y="2045798"/>
                  <a:pt x="6568134" y="2179721"/>
                </a:cubicBezTo>
                <a:lnTo>
                  <a:pt x="7369625" y="3567074"/>
                </a:lnTo>
                <a:cubicBezTo>
                  <a:pt x="7447054" y="3696812"/>
                  <a:pt x="7447054" y="3862123"/>
                  <a:pt x="7369625" y="3991860"/>
                </a:cubicBezTo>
                <a:lnTo>
                  <a:pt x="6568134" y="5379213"/>
                </a:lnTo>
                <a:cubicBezTo>
                  <a:pt x="6490705" y="5511044"/>
                  <a:pt x="6350496" y="5594745"/>
                  <a:pt x="6199824" y="5594745"/>
                </a:cubicBezTo>
                <a:lnTo>
                  <a:pt x="4596842" y="5594745"/>
                </a:lnTo>
                <a:cubicBezTo>
                  <a:pt x="4444077" y="5594745"/>
                  <a:pt x="4301776" y="5511044"/>
                  <a:pt x="4228532" y="5379213"/>
                </a:cubicBezTo>
                <a:lnTo>
                  <a:pt x="3427041" y="3991860"/>
                </a:lnTo>
                <a:cubicBezTo>
                  <a:pt x="3349612" y="3862123"/>
                  <a:pt x="3349612" y="3696812"/>
                  <a:pt x="3427041" y="3567074"/>
                </a:cubicBezTo>
                <a:lnTo>
                  <a:pt x="4228532" y="2179721"/>
                </a:lnTo>
                <a:cubicBezTo>
                  <a:pt x="4301776" y="2045798"/>
                  <a:pt x="4444077" y="1964189"/>
                  <a:pt x="4596842" y="1964189"/>
                </a:cubicBezTo>
                <a:close/>
                <a:moveTo>
                  <a:pt x="1227873" y="0"/>
                </a:moveTo>
                <a:lnTo>
                  <a:pt x="2830855" y="0"/>
                </a:lnTo>
                <a:cubicBezTo>
                  <a:pt x="2981527" y="0"/>
                  <a:pt x="3121736" y="81609"/>
                  <a:pt x="3199165" y="215531"/>
                </a:cubicBezTo>
                <a:lnTo>
                  <a:pt x="4000656" y="1602885"/>
                </a:lnTo>
                <a:cubicBezTo>
                  <a:pt x="4078085" y="1732622"/>
                  <a:pt x="4078085" y="1897932"/>
                  <a:pt x="4000656" y="2027670"/>
                </a:cubicBezTo>
                <a:lnTo>
                  <a:pt x="3199165" y="3415022"/>
                </a:lnTo>
                <a:cubicBezTo>
                  <a:pt x="3121736" y="3546853"/>
                  <a:pt x="2981527" y="3630554"/>
                  <a:pt x="2830855" y="3630554"/>
                </a:cubicBezTo>
                <a:lnTo>
                  <a:pt x="1227873" y="3630554"/>
                </a:lnTo>
                <a:cubicBezTo>
                  <a:pt x="1075108" y="3630554"/>
                  <a:pt x="932807" y="3546853"/>
                  <a:pt x="859563" y="3415022"/>
                </a:cubicBezTo>
                <a:lnTo>
                  <a:pt x="58072" y="2027670"/>
                </a:lnTo>
                <a:cubicBezTo>
                  <a:pt x="-19357" y="1897932"/>
                  <a:pt x="-19357" y="1732622"/>
                  <a:pt x="58072" y="1602885"/>
                </a:cubicBezTo>
                <a:lnTo>
                  <a:pt x="859563" y="215531"/>
                </a:lnTo>
                <a:cubicBezTo>
                  <a:pt x="932807" y="81609"/>
                  <a:pt x="1075108" y="0"/>
                  <a:pt x="12278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3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936B6C2-EC6B-4E03-AEBD-78E64C25EE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9763" y="3719369"/>
            <a:ext cx="9503025" cy="8500512"/>
          </a:xfrm>
          <a:custGeom>
            <a:avLst/>
            <a:gdLst>
              <a:gd name="connsiteX0" fmla="*/ 2874916 w 9503025"/>
              <a:gd name="connsiteY0" fmla="*/ 0 h 8500512"/>
              <a:gd name="connsiteX1" fmla="*/ 6628110 w 9503025"/>
              <a:gd name="connsiteY1" fmla="*/ 0 h 8500512"/>
              <a:gd name="connsiteX2" fmla="*/ 7490462 w 9503025"/>
              <a:gd name="connsiteY2" fmla="*/ 504642 h 8500512"/>
              <a:gd name="connsiteX3" fmla="*/ 9367058 w 9503025"/>
              <a:gd name="connsiteY3" fmla="*/ 3752964 h 8500512"/>
              <a:gd name="connsiteX4" fmla="*/ 9367058 w 9503025"/>
              <a:gd name="connsiteY4" fmla="*/ 4747548 h 8500512"/>
              <a:gd name="connsiteX5" fmla="*/ 7490462 w 9503025"/>
              <a:gd name="connsiteY5" fmla="*/ 7995871 h 8500512"/>
              <a:gd name="connsiteX6" fmla="*/ 6628110 w 9503025"/>
              <a:gd name="connsiteY6" fmla="*/ 8500512 h 8500512"/>
              <a:gd name="connsiteX7" fmla="*/ 2874916 w 9503025"/>
              <a:gd name="connsiteY7" fmla="*/ 8500512 h 8500512"/>
              <a:gd name="connsiteX8" fmla="*/ 2012564 w 9503025"/>
              <a:gd name="connsiteY8" fmla="*/ 7995871 h 8500512"/>
              <a:gd name="connsiteX9" fmla="*/ 135968 w 9503025"/>
              <a:gd name="connsiteY9" fmla="*/ 4747548 h 8500512"/>
              <a:gd name="connsiteX10" fmla="*/ 135968 w 9503025"/>
              <a:gd name="connsiteY10" fmla="*/ 3752964 h 8500512"/>
              <a:gd name="connsiteX11" fmla="*/ 2012564 w 9503025"/>
              <a:gd name="connsiteY11" fmla="*/ 504642 h 8500512"/>
              <a:gd name="connsiteX12" fmla="*/ 2874916 w 9503025"/>
              <a:gd name="connsiteY12" fmla="*/ 0 h 850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03025" h="8500512">
                <a:moveTo>
                  <a:pt x="2874916" y="0"/>
                </a:moveTo>
                <a:lnTo>
                  <a:pt x="6628110" y="0"/>
                </a:lnTo>
                <a:cubicBezTo>
                  <a:pt x="6980890" y="0"/>
                  <a:pt x="7309172" y="191078"/>
                  <a:pt x="7490462" y="504642"/>
                </a:cubicBezTo>
                <a:lnTo>
                  <a:pt x="9367058" y="3752964"/>
                </a:lnTo>
                <a:cubicBezTo>
                  <a:pt x="9548348" y="4056729"/>
                  <a:pt x="9548348" y="4443784"/>
                  <a:pt x="9367058" y="4747548"/>
                </a:cubicBezTo>
                <a:lnTo>
                  <a:pt x="7490462" y="7995871"/>
                </a:lnTo>
                <a:cubicBezTo>
                  <a:pt x="7309172" y="8304535"/>
                  <a:pt x="6980890" y="8500512"/>
                  <a:pt x="6628110" y="8500512"/>
                </a:cubicBezTo>
                <a:lnTo>
                  <a:pt x="2874916" y="8500512"/>
                </a:lnTo>
                <a:cubicBezTo>
                  <a:pt x="2517236" y="8500512"/>
                  <a:pt x="2184054" y="8304535"/>
                  <a:pt x="2012564" y="7995871"/>
                </a:cubicBezTo>
                <a:lnTo>
                  <a:pt x="135968" y="4747548"/>
                </a:lnTo>
                <a:cubicBezTo>
                  <a:pt x="-45322" y="4443784"/>
                  <a:pt x="-45322" y="4056729"/>
                  <a:pt x="135968" y="3752964"/>
                </a:cubicBezTo>
                <a:lnTo>
                  <a:pt x="2012564" y="504642"/>
                </a:lnTo>
                <a:cubicBezTo>
                  <a:pt x="2184054" y="191078"/>
                  <a:pt x="2517236" y="0"/>
                  <a:pt x="28749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2724A9-C0AD-47BF-936F-E0ED4B6792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58108" y="2536472"/>
            <a:ext cx="8260616" cy="10417528"/>
          </a:xfrm>
          <a:custGeom>
            <a:avLst/>
            <a:gdLst>
              <a:gd name="connsiteX0" fmla="*/ 1365564 w 8260616"/>
              <a:gd name="connsiteY0" fmla="*/ 6379852 h 10417528"/>
              <a:gd name="connsiteX1" fmla="*/ 3148298 w 8260616"/>
              <a:gd name="connsiteY1" fmla="*/ 6379852 h 10417528"/>
              <a:gd name="connsiteX2" fmla="*/ 3557910 w 8260616"/>
              <a:gd name="connsiteY2" fmla="*/ 6619553 h 10417528"/>
              <a:gd name="connsiteX3" fmla="*/ 4449278 w 8260616"/>
              <a:gd name="connsiteY3" fmla="*/ 8162481 h 10417528"/>
              <a:gd name="connsiteX4" fmla="*/ 4449278 w 8260616"/>
              <a:gd name="connsiteY4" fmla="*/ 8634900 h 10417528"/>
              <a:gd name="connsiteX5" fmla="*/ 3557910 w 8260616"/>
              <a:gd name="connsiteY5" fmla="*/ 10177827 h 10417528"/>
              <a:gd name="connsiteX6" fmla="*/ 3148298 w 8260616"/>
              <a:gd name="connsiteY6" fmla="*/ 10417528 h 10417528"/>
              <a:gd name="connsiteX7" fmla="*/ 1365564 w 8260616"/>
              <a:gd name="connsiteY7" fmla="*/ 10417528 h 10417528"/>
              <a:gd name="connsiteX8" fmla="*/ 955953 w 8260616"/>
              <a:gd name="connsiteY8" fmla="*/ 10177827 h 10417528"/>
              <a:gd name="connsiteX9" fmla="*/ 64584 w 8260616"/>
              <a:gd name="connsiteY9" fmla="*/ 8634900 h 10417528"/>
              <a:gd name="connsiteX10" fmla="*/ 64584 w 8260616"/>
              <a:gd name="connsiteY10" fmla="*/ 8162481 h 10417528"/>
              <a:gd name="connsiteX11" fmla="*/ 955953 w 8260616"/>
              <a:gd name="connsiteY11" fmla="*/ 6619553 h 10417528"/>
              <a:gd name="connsiteX12" fmla="*/ 1365564 w 8260616"/>
              <a:gd name="connsiteY12" fmla="*/ 6379852 h 10417528"/>
              <a:gd name="connsiteX13" fmla="*/ 5112318 w 8260616"/>
              <a:gd name="connsiteY13" fmla="*/ 4308439 h 10417528"/>
              <a:gd name="connsiteX14" fmla="*/ 6895056 w 8260616"/>
              <a:gd name="connsiteY14" fmla="*/ 4308439 h 10417528"/>
              <a:gd name="connsiteX15" fmla="*/ 7304666 w 8260616"/>
              <a:gd name="connsiteY15" fmla="*/ 4548140 h 10417528"/>
              <a:gd name="connsiteX16" fmla="*/ 8196032 w 8260616"/>
              <a:gd name="connsiteY16" fmla="*/ 6091067 h 10417528"/>
              <a:gd name="connsiteX17" fmla="*/ 8196032 w 8260616"/>
              <a:gd name="connsiteY17" fmla="*/ 6563486 h 10417528"/>
              <a:gd name="connsiteX18" fmla="*/ 7304666 w 8260616"/>
              <a:gd name="connsiteY18" fmla="*/ 8106414 h 10417528"/>
              <a:gd name="connsiteX19" fmla="*/ 6895056 w 8260616"/>
              <a:gd name="connsiteY19" fmla="*/ 8346114 h 10417528"/>
              <a:gd name="connsiteX20" fmla="*/ 5112318 w 8260616"/>
              <a:gd name="connsiteY20" fmla="*/ 8346114 h 10417528"/>
              <a:gd name="connsiteX21" fmla="*/ 4702706 w 8260616"/>
              <a:gd name="connsiteY21" fmla="*/ 8106414 h 10417528"/>
              <a:gd name="connsiteX22" fmla="*/ 3811340 w 8260616"/>
              <a:gd name="connsiteY22" fmla="*/ 6563486 h 10417528"/>
              <a:gd name="connsiteX23" fmla="*/ 3811340 w 8260616"/>
              <a:gd name="connsiteY23" fmla="*/ 6091067 h 10417528"/>
              <a:gd name="connsiteX24" fmla="*/ 4702706 w 8260616"/>
              <a:gd name="connsiteY24" fmla="*/ 4548140 h 10417528"/>
              <a:gd name="connsiteX25" fmla="*/ 5112318 w 8260616"/>
              <a:gd name="connsiteY25" fmla="*/ 4308439 h 10417528"/>
              <a:gd name="connsiteX26" fmla="*/ 1365564 w 8260616"/>
              <a:gd name="connsiteY26" fmla="*/ 2071414 h 10417528"/>
              <a:gd name="connsiteX27" fmla="*/ 3148298 w 8260616"/>
              <a:gd name="connsiteY27" fmla="*/ 2071414 h 10417528"/>
              <a:gd name="connsiteX28" fmla="*/ 3557910 w 8260616"/>
              <a:gd name="connsiteY28" fmla="*/ 2311114 h 10417528"/>
              <a:gd name="connsiteX29" fmla="*/ 4449278 w 8260616"/>
              <a:gd name="connsiteY29" fmla="*/ 3854042 h 10417528"/>
              <a:gd name="connsiteX30" fmla="*/ 4449278 w 8260616"/>
              <a:gd name="connsiteY30" fmla="*/ 4326462 h 10417528"/>
              <a:gd name="connsiteX31" fmla="*/ 3557910 w 8260616"/>
              <a:gd name="connsiteY31" fmla="*/ 5869388 h 10417528"/>
              <a:gd name="connsiteX32" fmla="*/ 3148298 w 8260616"/>
              <a:gd name="connsiteY32" fmla="*/ 6109090 h 10417528"/>
              <a:gd name="connsiteX33" fmla="*/ 1365564 w 8260616"/>
              <a:gd name="connsiteY33" fmla="*/ 6109090 h 10417528"/>
              <a:gd name="connsiteX34" fmla="*/ 955953 w 8260616"/>
              <a:gd name="connsiteY34" fmla="*/ 5869388 h 10417528"/>
              <a:gd name="connsiteX35" fmla="*/ 64584 w 8260616"/>
              <a:gd name="connsiteY35" fmla="*/ 4326462 h 10417528"/>
              <a:gd name="connsiteX36" fmla="*/ 64584 w 8260616"/>
              <a:gd name="connsiteY36" fmla="*/ 3854042 h 10417528"/>
              <a:gd name="connsiteX37" fmla="*/ 955953 w 8260616"/>
              <a:gd name="connsiteY37" fmla="*/ 2311114 h 10417528"/>
              <a:gd name="connsiteX38" fmla="*/ 1365564 w 8260616"/>
              <a:gd name="connsiteY38" fmla="*/ 2071414 h 10417528"/>
              <a:gd name="connsiteX39" fmla="*/ 5112318 w 8260616"/>
              <a:gd name="connsiteY39" fmla="*/ 0 h 10417528"/>
              <a:gd name="connsiteX40" fmla="*/ 6895056 w 8260616"/>
              <a:gd name="connsiteY40" fmla="*/ 0 h 10417528"/>
              <a:gd name="connsiteX41" fmla="*/ 7304666 w 8260616"/>
              <a:gd name="connsiteY41" fmla="*/ 239701 h 10417528"/>
              <a:gd name="connsiteX42" fmla="*/ 8196032 w 8260616"/>
              <a:gd name="connsiteY42" fmla="*/ 1782627 h 10417528"/>
              <a:gd name="connsiteX43" fmla="*/ 8196032 w 8260616"/>
              <a:gd name="connsiteY43" fmla="*/ 2255047 h 10417528"/>
              <a:gd name="connsiteX44" fmla="*/ 7304666 w 8260616"/>
              <a:gd name="connsiteY44" fmla="*/ 3797975 h 10417528"/>
              <a:gd name="connsiteX45" fmla="*/ 6895056 w 8260616"/>
              <a:gd name="connsiteY45" fmla="*/ 4037676 h 10417528"/>
              <a:gd name="connsiteX46" fmla="*/ 5112318 w 8260616"/>
              <a:gd name="connsiteY46" fmla="*/ 4037676 h 10417528"/>
              <a:gd name="connsiteX47" fmla="*/ 4702706 w 8260616"/>
              <a:gd name="connsiteY47" fmla="*/ 3797975 h 10417528"/>
              <a:gd name="connsiteX48" fmla="*/ 3811340 w 8260616"/>
              <a:gd name="connsiteY48" fmla="*/ 2255047 h 10417528"/>
              <a:gd name="connsiteX49" fmla="*/ 3811340 w 8260616"/>
              <a:gd name="connsiteY49" fmla="*/ 1782627 h 10417528"/>
              <a:gd name="connsiteX50" fmla="*/ 4702706 w 8260616"/>
              <a:gd name="connsiteY50" fmla="*/ 239701 h 10417528"/>
              <a:gd name="connsiteX51" fmla="*/ 5112318 w 8260616"/>
              <a:gd name="connsiteY51" fmla="*/ 0 h 104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60616" h="10417528">
                <a:moveTo>
                  <a:pt x="1365564" y="6379852"/>
                </a:moveTo>
                <a:lnTo>
                  <a:pt x="3148298" y="6379852"/>
                </a:lnTo>
                <a:cubicBezTo>
                  <a:pt x="3315866" y="6379852"/>
                  <a:pt x="3471800" y="6470613"/>
                  <a:pt x="3557910" y="6619553"/>
                </a:cubicBezTo>
                <a:lnTo>
                  <a:pt x="4449278" y="8162481"/>
                </a:lnTo>
                <a:cubicBezTo>
                  <a:pt x="4535388" y="8306766"/>
                  <a:pt x="4535388" y="8490615"/>
                  <a:pt x="4449278" y="8634900"/>
                </a:cubicBezTo>
                <a:lnTo>
                  <a:pt x="3557910" y="10177827"/>
                </a:lnTo>
                <a:cubicBezTo>
                  <a:pt x="3471800" y="10324440"/>
                  <a:pt x="3315866" y="10417528"/>
                  <a:pt x="3148298" y="10417528"/>
                </a:cubicBezTo>
                <a:lnTo>
                  <a:pt x="1365564" y="10417528"/>
                </a:lnTo>
                <a:cubicBezTo>
                  <a:pt x="1195668" y="10417528"/>
                  <a:pt x="1037408" y="10324440"/>
                  <a:pt x="955953" y="10177827"/>
                </a:cubicBezTo>
                <a:lnTo>
                  <a:pt x="64584" y="8634900"/>
                </a:lnTo>
                <a:cubicBezTo>
                  <a:pt x="-21528" y="8490615"/>
                  <a:pt x="-21528" y="8306766"/>
                  <a:pt x="64584" y="8162481"/>
                </a:cubicBezTo>
                <a:lnTo>
                  <a:pt x="955953" y="6619553"/>
                </a:lnTo>
                <a:cubicBezTo>
                  <a:pt x="1037408" y="6470613"/>
                  <a:pt x="1195668" y="6379852"/>
                  <a:pt x="1365564" y="6379852"/>
                </a:cubicBezTo>
                <a:close/>
                <a:moveTo>
                  <a:pt x="5112318" y="4308439"/>
                </a:moveTo>
                <a:lnTo>
                  <a:pt x="6895056" y="4308439"/>
                </a:lnTo>
                <a:cubicBezTo>
                  <a:pt x="7062624" y="4308439"/>
                  <a:pt x="7218554" y="4399200"/>
                  <a:pt x="7304666" y="4548140"/>
                </a:cubicBezTo>
                <a:lnTo>
                  <a:pt x="8196032" y="6091067"/>
                </a:lnTo>
                <a:cubicBezTo>
                  <a:pt x="8282144" y="6235352"/>
                  <a:pt x="8282144" y="6419201"/>
                  <a:pt x="8196032" y="6563486"/>
                </a:cubicBezTo>
                <a:lnTo>
                  <a:pt x="7304666" y="8106414"/>
                </a:lnTo>
                <a:cubicBezTo>
                  <a:pt x="7218554" y="8253026"/>
                  <a:pt x="7062624" y="8346114"/>
                  <a:pt x="6895056" y="8346114"/>
                </a:cubicBezTo>
                <a:lnTo>
                  <a:pt x="5112318" y="8346114"/>
                </a:lnTo>
                <a:cubicBezTo>
                  <a:pt x="4942422" y="8346114"/>
                  <a:pt x="4784164" y="8253026"/>
                  <a:pt x="4702706" y="8106414"/>
                </a:cubicBezTo>
                <a:lnTo>
                  <a:pt x="3811340" y="6563486"/>
                </a:lnTo>
                <a:cubicBezTo>
                  <a:pt x="3725228" y="6419201"/>
                  <a:pt x="3725228" y="6235352"/>
                  <a:pt x="3811340" y="6091067"/>
                </a:cubicBezTo>
                <a:lnTo>
                  <a:pt x="4702706" y="4548140"/>
                </a:lnTo>
                <a:cubicBezTo>
                  <a:pt x="4784164" y="4399200"/>
                  <a:pt x="4942422" y="4308439"/>
                  <a:pt x="5112318" y="4308439"/>
                </a:cubicBezTo>
                <a:close/>
                <a:moveTo>
                  <a:pt x="1365564" y="2071414"/>
                </a:moveTo>
                <a:lnTo>
                  <a:pt x="3148298" y="2071414"/>
                </a:lnTo>
                <a:cubicBezTo>
                  <a:pt x="3315866" y="2071414"/>
                  <a:pt x="3471800" y="2162174"/>
                  <a:pt x="3557910" y="2311114"/>
                </a:cubicBezTo>
                <a:lnTo>
                  <a:pt x="4449278" y="3854042"/>
                </a:lnTo>
                <a:cubicBezTo>
                  <a:pt x="4535388" y="3998327"/>
                  <a:pt x="4535388" y="4182176"/>
                  <a:pt x="4449278" y="4326462"/>
                </a:cubicBezTo>
                <a:lnTo>
                  <a:pt x="3557910" y="5869388"/>
                </a:lnTo>
                <a:cubicBezTo>
                  <a:pt x="3471800" y="6016001"/>
                  <a:pt x="3315866" y="6109090"/>
                  <a:pt x="3148298" y="6109090"/>
                </a:cubicBezTo>
                <a:lnTo>
                  <a:pt x="1365564" y="6109090"/>
                </a:lnTo>
                <a:cubicBezTo>
                  <a:pt x="1195668" y="6109090"/>
                  <a:pt x="1037408" y="6016001"/>
                  <a:pt x="955953" y="5869388"/>
                </a:cubicBezTo>
                <a:lnTo>
                  <a:pt x="64584" y="4326462"/>
                </a:lnTo>
                <a:cubicBezTo>
                  <a:pt x="-21528" y="4182176"/>
                  <a:pt x="-21528" y="3998327"/>
                  <a:pt x="64584" y="3854042"/>
                </a:cubicBezTo>
                <a:lnTo>
                  <a:pt x="955953" y="2311114"/>
                </a:lnTo>
                <a:cubicBezTo>
                  <a:pt x="1037408" y="2162174"/>
                  <a:pt x="1195668" y="2071414"/>
                  <a:pt x="1365564" y="2071414"/>
                </a:cubicBezTo>
                <a:close/>
                <a:moveTo>
                  <a:pt x="5112318" y="0"/>
                </a:moveTo>
                <a:lnTo>
                  <a:pt x="6895056" y="0"/>
                </a:lnTo>
                <a:cubicBezTo>
                  <a:pt x="7062624" y="0"/>
                  <a:pt x="7218554" y="90761"/>
                  <a:pt x="7304666" y="239701"/>
                </a:cubicBezTo>
                <a:lnTo>
                  <a:pt x="8196032" y="1782627"/>
                </a:lnTo>
                <a:cubicBezTo>
                  <a:pt x="8282144" y="1926914"/>
                  <a:pt x="8282144" y="2110763"/>
                  <a:pt x="8196032" y="2255047"/>
                </a:cubicBezTo>
                <a:lnTo>
                  <a:pt x="7304666" y="3797975"/>
                </a:lnTo>
                <a:cubicBezTo>
                  <a:pt x="7218554" y="3944588"/>
                  <a:pt x="7062624" y="4037676"/>
                  <a:pt x="6895056" y="4037676"/>
                </a:cubicBezTo>
                <a:lnTo>
                  <a:pt x="5112318" y="4037676"/>
                </a:lnTo>
                <a:cubicBezTo>
                  <a:pt x="4942422" y="4037676"/>
                  <a:pt x="4784164" y="3944588"/>
                  <a:pt x="4702706" y="3797975"/>
                </a:cubicBezTo>
                <a:lnTo>
                  <a:pt x="3811340" y="2255047"/>
                </a:lnTo>
                <a:cubicBezTo>
                  <a:pt x="3725228" y="2110763"/>
                  <a:pt x="3725228" y="1926914"/>
                  <a:pt x="3811340" y="1782627"/>
                </a:cubicBezTo>
                <a:lnTo>
                  <a:pt x="4702706" y="239701"/>
                </a:lnTo>
                <a:cubicBezTo>
                  <a:pt x="4784164" y="90761"/>
                  <a:pt x="4942422" y="0"/>
                  <a:pt x="51123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6DF881-5BD0-4A50-992E-53AA78ADEA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494" y="6858000"/>
            <a:ext cx="12979357" cy="6858000"/>
          </a:xfrm>
          <a:custGeom>
            <a:avLst/>
            <a:gdLst>
              <a:gd name="connsiteX0" fmla="*/ 3926598 w 12979357"/>
              <a:gd name="connsiteY0" fmla="*/ 0 h 6858000"/>
              <a:gd name="connsiteX1" fmla="*/ 9052758 w 12979357"/>
              <a:gd name="connsiteY1" fmla="*/ 0 h 6858000"/>
              <a:gd name="connsiteX2" fmla="*/ 10230570 w 12979357"/>
              <a:gd name="connsiteY2" fmla="*/ 689246 h 6858000"/>
              <a:gd name="connsiteX3" fmla="*/ 12793651 w 12979357"/>
              <a:gd name="connsiteY3" fmla="*/ 5125847 h 6858000"/>
              <a:gd name="connsiteX4" fmla="*/ 12793651 w 12979357"/>
              <a:gd name="connsiteY4" fmla="*/ 6484263 h 6858000"/>
              <a:gd name="connsiteX5" fmla="*/ 12577739 w 12979357"/>
              <a:gd name="connsiteY5" fmla="*/ 6858000 h 6858000"/>
              <a:gd name="connsiteX6" fmla="*/ 401619 w 12979357"/>
              <a:gd name="connsiteY6" fmla="*/ 6858000 h 6858000"/>
              <a:gd name="connsiteX7" fmla="*/ 185706 w 12979357"/>
              <a:gd name="connsiteY7" fmla="*/ 6484263 h 6858000"/>
              <a:gd name="connsiteX8" fmla="*/ 185706 w 12979357"/>
              <a:gd name="connsiteY8" fmla="*/ 5125847 h 6858000"/>
              <a:gd name="connsiteX9" fmla="*/ 2748786 w 12979357"/>
              <a:gd name="connsiteY9" fmla="*/ 689246 h 6858000"/>
              <a:gd name="connsiteX10" fmla="*/ 3926598 w 12979357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79357" h="6858000">
                <a:moveTo>
                  <a:pt x="3926598" y="0"/>
                </a:moveTo>
                <a:lnTo>
                  <a:pt x="9052758" y="0"/>
                </a:lnTo>
                <a:cubicBezTo>
                  <a:pt x="9534590" y="0"/>
                  <a:pt x="9982962" y="260977"/>
                  <a:pt x="10230570" y="689246"/>
                </a:cubicBezTo>
                <a:lnTo>
                  <a:pt x="12793651" y="5125847"/>
                </a:lnTo>
                <a:cubicBezTo>
                  <a:pt x="13041259" y="5540732"/>
                  <a:pt x="13041259" y="6069378"/>
                  <a:pt x="12793651" y="6484263"/>
                </a:cubicBezTo>
                <a:lnTo>
                  <a:pt x="12577739" y="6858000"/>
                </a:lnTo>
                <a:lnTo>
                  <a:pt x="401619" y="6858000"/>
                </a:lnTo>
                <a:lnTo>
                  <a:pt x="185706" y="6484263"/>
                </a:lnTo>
                <a:cubicBezTo>
                  <a:pt x="-61902" y="6069378"/>
                  <a:pt x="-61902" y="5540732"/>
                  <a:pt x="185706" y="5125847"/>
                </a:cubicBezTo>
                <a:lnTo>
                  <a:pt x="2748786" y="689246"/>
                </a:lnTo>
                <a:cubicBezTo>
                  <a:pt x="2983010" y="260977"/>
                  <a:pt x="3438074" y="0"/>
                  <a:pt x="39265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6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2" r:id="rId4"/>
    <p:sldLayoutId id="2147484021" r:id="rId5"/>
    <p:sldLayoutId id="2147484023" r:id="rId6"/>
    <p:sldLayoutId id="2147484024" r:id="rId7"/>
    <p:sldLayoutId id="2147484025" r:id="rId8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AAA0C-CBF6-43CF-A555-7E82968DB1B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5A45-B604-464B-9F12-AAF3B238EA9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88D3BF-6033-4358-9625-8E17A4D9DE26}"/>
              </a:ext>
            </a:extLst>
          </p:cNvPr>
          <p:cNvSpPr/>
          <p:nvPr/>
        </p:nvSpPr>
        <p:spPr>
          <a:xfrm>
            <a:off x="9309887" y="3593481"/>
            <a:ext cx="3155354" cy="2823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8A49BC-92DC-488A-AFFA-38D9331CB975}"/>
              </a:ext>
            </a:extLst>
          </p:cNvPr>
          <p:cNvSpPr/>
          <p:nvPr/>
        </p:nvSpPr>
        <p:spPr>
          <a:xfrm>
            <a:off x="11912410" y="5662275"/>
            <a:ext cx="3155354" cy="2823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7EF225-A0F4-401C-918F-9D48A55211A0}"/>
              </a:ext>
            </a:extLst>
          </p:cNvPr>
          <p:cNvSpPr/>
          <p:nvPr/>
        </p:nvSpPr>
        <p:spPr>
          <a:xfrm>
            <a:off x="9309887" y="7731069"/>
            <a:ext cx="3155354" cy="2823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73A96C-ADCE-4852-9400-8B042A1E8CF0}"/>
              </a:ext>
            </a:extLst>
          </p:cNvPr>
          <p:cNvSpPr/>
          <p:nvPr/>
        </p:nvSpPr>
        <p:spPr>
          <a:xfrm>
            <a:off x="11912410" y="9799862"/>
            <a:ext cx="3155354" cy="2823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12638-5A31-4B22-877D-92F3770F2302}"/>
              </a:ext>
            </a:extLst>
          </p:cNvPr>
          <p:cNvSpPr txBox="1"/>
          <p:nvPr/>
        </p:nvSpPr>
        <p:spPr>
          <a:xfrm>
            <a:off x="15569788" y="6580667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7F1F0-A09F-4C26-BC72-B9B4E2C145A3}"/>
              </a:ext>
            </a:extLst>
          </p:cNvPr>
          <p:cNvSpPr txBox="1"/>
          <p:nvPr/>
        </p:nvSpPr>
        <p:spPr>
          <a:xfrm>
            <a:off x="15569788" y="10718254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5A8B6-E82A-4839-A0B8-71E886920E9A}"/>
              </a:ext>
            </a:extLst>
          </p:cNvPr>
          <p:cNvSpPr txBox="1"/>
          <p:nvPr/>
        </p:nvSpPr>
        <p:spPr>
          <a:xfrm>
            <a:off x="3008653" y="4511873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368D6-9A72-4A3E-87A1-7A7B876040C6}"/>
              </a:ext>
            </a:extLst>
          </p:cNvPr>
          <p:cNvSpPr txBox="1"/>
          <p:nvPr/>
        </p:nvSpPr>
        <p:spPr>
          <a:xfrm>
            <a:off x="3008653" y="8649461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2554D2E1-82C8-4B90-852D-F3CC3D9E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413" y="4433665"/>
            <a:ext cx="770304" cy="1142842"/>
          </a:xfrm>
          <a:custGeom>
            <a:avLst/>
            <a:gdLst>
              <a:gd name="connsiteX0" fmla="*/ 103194 w 367971"/>
              <a:gd name="connsiteY0" fmla="*/ 433069 h 545931"/>
              <a:gd name="connsiteX1" fmla="*/ 99959 w 367971"/>
              <a:gd name="connsiteY1" fmla="*/ 433478 h 545931"/>
              <a:gd name="connsiteX2" fmla="*/ 96320 w 367971"/>
              <a:gd name="connsiteY2" fmla="*/ 434705 h 545931"/>
              <a:gd name="connsiteX3" fmla="*/ 84595 w 367971"/>
              <a:gd name="connsiteY3" fmla="*/ 444929 h 545931"/>
              <a:gd name="connsiteX4" fmla="*/ 77721 w 367971"/>
              <a:gd name="connsiteY4" fmla="*/ 458425 h 545931"/>
              <a:gd name="connsiteX5" fmla="*/ 122601 w 367971"/>
              <a:gd name="connsiteY5" fmla="*/ 458425 h 545931"/>
              <a:gd name="connsiteX6" fmla="*/ 118154 w 367971"/>
              <a:gd name="connsiteY6" fmla="*/ 448610 h 545931"/>
              <a:gd name="connsiteX7" fmla="*/ 108450 w 367971"/>
              <a:gd name="connsiteY7" fmla="*/ 434705 h 545931"/>
              <a:gd name="connsiteX8" fmla="*/ 103194 w 367971"/>
              <a:gd name="connsiteY8" fmla="*/ 433069 h 545931"/>
              <a:gd name="connsiteX9" fmla="*/ 103598 w 367971"/>
              <a:gd name="connsiteY9" fmla="*/ 419982 h 545931"/>
              <a:gd name="connsiteX10" fmla="*/ 116132 w 367971"/>
              <a:gd name="connsiteY10" fmla="*/ 424072 h 545931"/>
              <a:gd name="connsiteX11" fmla="*/ 129071 w 367971"/>
              <a:gd name="connsiteY11" fmla="*/ 442476 h 545931"/>
              <a:gd name="connsiteX12" fmla="*/ 136349 w 367971"/>
              <a:gd name="connsiteY12" fmla="*/ 458425 h 545931"/>
              <a:gd name="connsiteX13" fmla="*/ 167886 w 367971"/>
              <a:gd name="connsiteY13" fmla="*/ 458425 h 545931"/>
              <a:gd name="connsiteX14" fmla="*/ 168290 w 367971"/>
              <a:gd name="connsiteY14" fmla="*/ 458425 h 545931"/>
              <a:gd name="connsiteX15" fmla="*/ 170716 w 367971"/>
              <a:gd name="connsiteY15" fmla="*/ 454336 h 545931"/>
              <a:gd name="connsiteX16" fmla="*/ 176781 w 367971"/>
              <a:gd name="connsiteY16" fmla="*/ 445338 h 545931"/>
              <a:gd name="connsiteX17" fmla="*/ 185272 w 367971"/>
              <a:gd name="connsiteY17" fmla="*/ 437159 h 545931"/>
              <a:gd name="connsiteX18" fmla="*/ 192146 w 367971"/>
              <a:gd name="connsiteY18" fmla="*/ 434705 h 545931"/>
              <a:gd name="connsiteX19" fmla="*/ 196593 w 367971"/>
              <a:gd name="connsiteY19" fmla="*/ 435114 h 545931"/>
              <a:gd name="connsiteX20" fmla="*/ 200637 w 367971"/>
              <a:gd name="connsiteY20" fmla="*/ 437568 h 545931"/>
              <a:gd name="connsiteX21" fmla="*/ 207106 w 367971"/>
              <a:gd name="connsiteY21" fmla="*/ 447792 h 545931"/>
              <a:gd name="connsiteX22" fmla="*/ 210745 w 367971"/>
              <a:gd name="connsiteY22" fmla="*/ 455972 h 545931"/>
              <a:gd name="connsiteX23" fmla="*/ 211554 w 367971"/>
              <a:gd name="connsiteY23" fmla="*/ 456789 h 545931"/>
              <a:gd name="connsiteX24" fmla="*/ 212362 w 367971"/>
              <a:gd name="connsiteY24" fmla="*/ 457198 h 545931"/>
              <a:gd name="connsiteX25" fmla="*/ 213575 w 367971"/>
              <a:gd name="connsiteY25" fmla="*/ 457198 h 545931"/>
              <a:gd name="connsiteX26" fmla="*/ 222066 w 367971"/>
              <a:gd name="connsiteY26" fmla="*/ 453927 h 545931"/>
              <a:gd name="connsiteX27" fmla="*/ 228131 w 367971"/>
              <a:gd name="connsiteY27" fmla="*/ 452291 h 545931"/>
              <a:gd name="connsiteX28" fmla="*/ 236218 w 367971"/>
              <a:gd name="connsiteY28" fmla="*/ 454336 h 545931"/>
              <a:gd name="connsiteX29" fmla="*/ 240261 w 367971"/>
              <a:gd name="connsiteY29" fmla="*/ 458834 h 545931"/>
              <a:gd name="connsiteX30" fmla="*/ 241069 w 367971"/>
              <a:gd name="connsiteY30" fmla="*/ 459652 h 545931"/>
              <a:gd name="connsiteX31" fmla="*/ 241474 w 367971"/>
              <a:gd name="connsiteY31" fmla="*/ 459652 h 545931"/>
              <a:gd name="connsiteX32" fmla="*/ 242687 w 367971"/>
              <a:gd name="connsiteY32" fmla="*/ 460879 h 545931"/>
              <a:gd name="connsiteX33" fmla="*/ 250369 w 367971"/>
              <a:gd name="connsiteY33" fmla="*/ 463333 h 545931"/>
              <a:gd name="connsiteX34" fmla="*/ 287972 w 367971"/>
              <a:gd name="connsiteY34" fmla="*/ 463742 h 545931"/>
              <a:gd name="connsiteX35" fmla="*/ 292823 w 367971"/>
              <a:gd name="connsiteY35" fmla="*/ 468241 h 545931"/>
              <a:gd name="connsiteX36" fmla="*/ 288780 w 367971"/>
              <a:gd name="connsiteY36" fmla="*/ 473148 h 545931"/>
              <a:gd name="connsiteX37" fmla="*/ 248752 w 367971"/>
              <a:gd name="connsiteY37" fmla="*/ 473148 h 545931"/>
              <a:gd name="connsiteX38" fmla="*/ 237835 w 367971"/>
              <a:gd name="connsiteY38" fmla="*/ 469467 h 545931"/>
              <a:gd name="connsiteX39" fmla="*/ 235005 w 367971"/>
              <a:gd name="connsiteY39" fmla="*/ 467423 h 545931"/>
              <a:gd name="connsiteX40" fmla="*/ 233792 w 367971"/>
              <a:gd name="connsiteY40" fmla="*/ 466196 h 545931"/>
              <a:gd name="connsiteX41" fmla="*/ 232983 w 367971"/>
              <a:gd name="connsiteY41" fmla="*/ 465787 h 545931"/>
              <a:gd name="connsiteX42" fmla="*/ 232579 w 367971"/>
              <a:gd name="connsiteY42" fmla="*/ 464969 h 545931"/>
              <a:gd name="connsiteX43" fmla="*/ 230153 w 367971"/>
              <a:gd name="connsiteY43" fmla="*/ 462515 h 545931"/>
              <a:gd name="connsiteX44" fmla="*/ 229344 w 367971"/>
              <a:gd name="connsiteY44" fmla="*/ 462106 h 545931"/>
              <a:gd name="connsiteX45" fmla="*/ 226109 w 367971"/>
              <a:gd name="connsiteY45" fmla="*/ 463333 h 545931"/>
              <a:gd name="connsiteX46" fmla="*/ 216001 w 367971"/>
              <a:gd name="connsiteY46" fmla="*/ 467014 h 545931"/>
              <a:gd name="connsiteX47" fmla="*/ 214788 w 367971"/>
              <a:gd name="connsiteY47" fmla="*/ 467832 h 545931"/>
              <a:gd name="connsiteX48" fmla="*/ 212362 w 367971"/>
              <a:gd name="connsiteY48" fmla="*/ 467832 h 545931"/>
              <a:gd name="connsiteX49" fmla="*/ 207915 w 367971"/>
              <a:gd name="connsiteY49" fmla="*/ 467014 h 545931"/>
              <a:gd name="connsiteX50" fmla="*/ 204276 w 367971"/>
              <a:gd name="connsiteY50" fmla="*/ 464560 h 545931"/>
              <a:gd name="connsiteX51" fmla="*/ 202254 w 367971"/>
              <a:gd name="connsiteY51" fmla="*/ 462106 h 545931"/>
              <a:gd name="connsiteX52" fmla="*/ 197402 w 367971"/>
              <a:gd name="connsiteY52" fmla="*/ 452291 h 545931"/>
              <a:gd name="connsiteX53" fmla="*/ 193359 w 367971"/>
              <a:gd name="connsiteY53" fmla="*/ 445747 h 545931"/>
              <a:gd name="connsiteX54" fmla="*/ 192954 w 367971"/>
              <a:gd name="connsiteY54" fmla="*/ 445747 h 545931"/>
              <a:gd name="connsiteX55" fmla="*/ 192550 w 367971"/>
              <a:gd name="connsiteY55" fmla="*/ 445747 h 545931"/>
              <a:gd name="connsiteX56" fmla="*/ 191337 w 367971"/>
              <a:gd name="connsiteY56" fmla="*/ 446974 h 545931"/>
              <a:gd name="connsiteX57" fmla="*/ 185272 w 367971"/>
              <a:gd name="connsiteY57" fmla="*/ 452291 h 545931"/>
              <a:gd name="connsiteX58" fmla="*/ 180420 w 367971"/>
              <a:gd name="connsiteY58" fmla="*/ 460061 h 545931"/>
              <a:gd name="connsiteX59" fmla="*/ 175568 w 367971"/>
              <a:gd name="connsiteY59" fmla="*/ 469059 h 545931"/>
              <a:gd name="connsiteX60" fmla="*/ 167078 w 367971"/>
              <a:gd name="connsiteY60" fmla="*/ 477238 h 545931"/>
              <a:gd name="connsiteX61" fmla="*/ 156161 w 367971"/>
              <a:gd name="connsiteY61" fmla="*/ 482554 h 545931"/>
              <a:gd name="connsiteX62" fmla="*/ 150500 w 367971"/>
              <a:gd name="connsiteY62" fmla="*/ 482963 h 545931"/>
              <a:gd name="connsiteX63" fmla="*/ 144031 w 367971"/>
              <a:gd name="connsiteY63" fmla="*/ 482963 h 545931"/>
              <a:gd name="connsiteX64" fmla="*/ 132710 w 367971"/>
              <a:gd name="connsiteY64" fmla="*/ 475602 h 545931"/>
              <a:gd name="connsiteX65" fmla="*/ 130688 w 367971"/>
              <a:gd name="connsiteY65" fmla="*/ 472739 h 545931"/>
              <a:gd name="connsiteX66" fmla="*/ 72869 w 367971"/>
              <a:gd name="connsiteY66" fmla="*/ 472739 h 545931"/>
              <a:gd name="connsiteX67" fmla="*/ 71656 w 367971"/>
              <a:gd name="connsiteY67" fmla="*/ 478465 h 545931"/>
              <a:gd name="connsiteX68" fmla="*/ 71656 w 367971"/>
              <a:gd name="connsiteY68" fmla="*/ 478874 h 545931"/>
              <a:gd name="connsiteX69" fmla="*/ 63165 w 367971"/>
              <a:gd name="connsiteY69" fmla="*/ 484599 h 545931"/>
              <a:gd name="connsiteX70" fmla="*/ 57909 w 367971"/>
              <a:gd name="connsiteY70" fmla="*/ 476011 h 545931"/>
              <a:gd name="connsiteX71" fmla="*/ 58313 w 367971"/>
              <a:gd name="connsiteY71" fmla="*/ 472739 h 545931"/>
              <a:gd name="connsiteX72" fmla="*/ 39310 w 367971"/>
              <a:gd name="connsiteY72" fmla="*/ 472739 h 545931"/>
              <a:gd name="connsiteX73" fmla="*/ 32032 w 367971"/>
              <a:gd name="connsiteY73" fmla="*/ 465378 h 545931"/>
              <a:gd name="connsiteX74" fmla="*/ 39310 w 367971"/>
              <a:gd name="connsiteY74" fmla="*/ 458425 h 545931"/>
              <a:gd name="connsiteX75" fmla="*/ 62761 w 367971"/>
              <a:gd name="connsiteY75" fmla="*/ 458425 h 545931"/>
              <a:gd name="connsiteX76" fmla="*/ 63570 w 367971"/>
              <a:gd name="connsiteY76" fmla="*/ 455972 h 545931"/>
              <a:gd name="connsiteX77" fmla="*/ 73678 w 367971"/>
              <a:gd name="connsiteY77" fmla="*/ 436750 h 545931"/>
              <a:gd name="connsiteX78" fmla="*/ 91468 w 367971"/>
              <a:gd name="connsiteY78" fmla="*/ 422027 h 545931"/>
              <a:gd name="connsiteX79" fmla="*/ 97533 w 367971"/>
              <a:gd name="connsiteY79" fmla="*/ 420391 h 545931"/>
              <a:gd name="connsiteX80" fmla="*/ 103598 w 367971"/>
              <a:gd name="connsiteY80" fmla="*/ 419982 h 545931"/>
              <a:gd name="connsiteX81" fmla="*/ 159877 w 367971"/>
              <a:gd name="connsiteY81" fmla="*/ 393288 h 545931"/>
              <a:gd name="connsiteX82" fmla="*/ 282439 w 367971"/>
              <a:gd name="connsiteY82" fmla="*/ 393288 h 545931"/>
              <a:gd name="connsiteX83" fmla="*/ 289672 w 367971"/>
              <a:gd name="connsiteY83" fmla="*/ 400214 h 545931"/>
              <a:gd name="connsiteX84" fmla="*/ 282439 w 367971"/>
              <a:gd name="connsiteY84" fmla="*/ 407140 h 545931"/>
              <a:gd name="connsiteX85" fmla="*/ 159877 w 367971"/>
              <a:gd name="connsiteY85" fmla="*/ 407140 h 545931"/>
              <a:gd name="connsiteX86" fmla="*/ 153046 w 367971"/>
              <a:gd name="connsiteY86" fmla="*/ 400214 h 545931"/>
              <a:gd name="connsiteX87" fmla="*/ 159877 w 367971"/>
              <a:gd name="connsiteY87" fmla="*/ 393288 h 545931"/>
              <a:gd name="connsiteX88" fmla="*/ 95196 w 367971"/>
              <a:gd name="connsiteY88" fmla="*/ 352577 h 545931"/>
              <a:gd name="connsiteX89" fmla="*/ 101984 w 367971"/>
              <a:gd name="connsiteY89" fmla="*/ 353376 h 545931"/>
              <a:gd name="connsiteX90" fmla="*/ 104379 w 367971"/>
              <a:gd name="connsiteY90" fmla="*/ 356175 h 545931"/>
              <a:gd name="connsiteX91" fmla="*/ 103980 w 367971"/>
              <a:gd name="connsiteY91" fmla="*/ 363770 h 545931"/>
              <a:gd name="connsiteX92" fmla="*/ 69244 w 367971"/>
              <a:gd name="connsiteY92" fmla="*/ 400149 h 545931"/>
              <a:gd name="connsiteX93" fmla="*/ 66050 w 367971"/>
              <a:gd name="connsiteY93" fmla="*/ 403747 h 545931"/>
              <a:gd name="connsiteX94" fmla="*/ 61658 w 367971"/>
              <a:gd name="connsiteY94" fmla="*/ 404147 h 545931"/>
              <a:gd name="connsiteX95" fmla="*/ 46485 w 367971"/>
              <a:gd name="connsiteY95" fmla="*/ 388556 h 545931"/>
              <a:gd name="connsiteX96" fmla="*/ 46485 w 367971"/>
              <a:gd name="connsiteY96" fmla="*/ 382159 h 545931"/>
              <a:gd name="connsiteX97" fmla="*/ 50079 w 367971"/>
              <a:gd name="connsiteY97" fmla="*/ 378961 h 545931"/>
              <a:gd name="connsiteX98" fmla="*/ 56467 w 367971"/>
              <a:gd name="connsiteY98" fmla="*/ 378961 h 545931"/>
              <a:gd name="connsiteX99" fmla="*/ 60859 w 367971"/>
              <a:gd name="connsiteY99" fmla="*/ 382559 h 545931"/>
              <a:gd name="connsiteX100" fmla="*/ 64852 w 367971"/>
              <a:gd name="connsiteY100" fmla="*/ 382559 h 545931"/>
              <a:gd name="connsiteX101" fmla="*/ 95196 w 367971"/>
              <a:gd name="connsiteY101" fmla="*/ 352577 h 545931"/>
              <a:gd name="connsiteX102" fmla="*/ 159870 w 367971"/>
              <a:gd name="connsiteY102" fmla="*/ 347020 h 545931"/>
              <a:gd name="connsiteX103" fmla="*/ 236173 w 367971"/>
              <a:gd name="connsiteY103" fmla="*/ 347020 h 545931"/>
              <a:gd name="connsiteX104" fmla="*/ 243401 w 367971"/>
              <a:gd name="connsiteY104" fmla="*/ 353743 h 545931"/>
              <a:gd name="connsiteX105" fmla="*/ 236173 w 367971"/>
              <a:gd name="connsiteY105" fmla="*/ 360861 h 545931"/>
              <a:gd name="connsiteX106" fmla="*/ 159870 w 367971"/>
              <a:gd name="connsiteY106" fmla="*/ 360861 h 545931"/>
              <a:gd name="connsiteX107" fmla="*/ 153043 w 367971"/>
              <a:gd name="connsiteY107" fmla="*/ 353743 h 545931"/>
              <a:gd name="connsiteX108" fmla="*/ 159870 w 367971"/>
              <a:gd name="connsiteY108" fmla="*/ 347020 h 545931"/>
              <a:gd name="connsiteX109" fmla="*/ 159877 w 367971"/>
              <a:gd name="connsiteY109" fmla="*/ 286513 h 545931"/>
              <a:gd name="connsiteX110" fmla="*/ 282439 w 367971"/>
              <a:gd name="connsiteY110" fmla="*/ 286513 h 545931"/>
              <a:gd name="connsiteX111" fmla="*/ 289672 w 367971"/>
              <a:gd name="connsiteY111" fmla="*/ 293439 h 545931"/>
              <a:gd name="connsiteX112" fmla="*/ 282439 w 367971"/>
              <a:gd name="connsiteY112" fmla="*/ 300365 h 545931"/>
              <a:gd name="connsiteX113" fmla="*/ 159877 w 367971"/>
              <a:gd name="connsiteY113" fmla="*/ 300365 h 545931"/>
              <a:gd name="connsiteX114" fmla="*/ 153046 w 367971"/>
              <a:gd name="connsiteY114" fmla="*/ 293439 h 545931"/>
              <a:gd name="connsiteX115" fmla="*/ 159877 w 367971"/>
              <a:gd name="connsiteY115" fmla="*/ 286513 h 545931"/>
              <a:gd name="connsiteX116" fmla="*/ 95196 w 367971"/>
              <a:gd name="connsiteY116" fmla="*/ 244023 h 545931"/>
              <a:gd name="connsiteX117" fmla="*/ 101984 w 367971"/>
              <a:gd name="connsiteY117" fmla="*/ 244422 h 545931"/>
              <a:gd name="connsiteX118" fmla="*/ 104379 w 367971"/>
              <a:gd name="connsiteY118" fmla="*/ 248020 h 545931"/>
              <a:gd name="connsiteX119" fmla="*/ 103980 w 367971"/>
              <a:gd name="connsiteY119" fmla="*/ 254816 h 545931"/>
              <a:gd name="connsiteX120" fmla="*/ 69244 w 367971"/>
              <a:gd name="connsiteY120" fmla="*/ 291195 h 545931"/>
              <a:gd name="connsiteX121" fmla="*/ 66050 w 367971"/>
              <a:gd name="connsiteY121" fmla="*/ 295193 h 545931"/>
              <a:gd name="connsiteX122" fmla="*/ 61658 w 367971"/>
              <a:gd name="connsiteY122" fmla="*/ 295193 h 545931"/>
              <a:gd name="connsiteX123" fmla="*/ 46485 w 367971"/>
              <a:gd name="connsiteY123" fmla="*/ 280002 h 545931"/>
              <a:gd name="connsiteX124" fmla="*/ 46485 w 367971"/>
              <a:gd name="connsiteY124" fmla="*/ 273605 h 545931"/>
              <a:gd name="connsiteX125" fmla="*/ 50079 w 367971"/>
              <a:gd name="connsiteY125" fmla="*/ 270008 h 545931"/>
              <a:gd name="connsiteX126" fmla="*/ 56467 w 367971"/>
              <a:gd name="connsiteY126" fmla="*/ 270008 h 545931"/>
              <a:gd name="connsiteX127" fmla="*/ 60859 w 367971"/>
              <a:gd name="connsiteY127" fmla="*/ 274005 h 545931"/>
              <a:gd name="connsiteX128" fmla="*/ 64852 w 367971"/>
              <a:gd name="connsiteY128" fmla="*/ 274005 h 545931"/>
              <a:gd name="connsiteX129" fmla="*/ 95196 w 367971"/>
              <a:gd name="connsiteY129" fmla="*/ 244023 h 545931"/>
              <a:gd name="connsiteX130" fmla="*/ 159870 w 367971"/>
              <a:gd name="connsiteY130" fmla="*/ 240245 h 545931"/>
              <a:gd name="connsiteX131" fmla="*/ 236173 w 367971"/>
              <a:gd name="connsiteY131" fmla="*/ 240245 h 545931"/>
              <a:gd name="connsiteX132" fmla="*/ 243401 w 367971"/>
              <a:gd name="connsiteY132" fmla="*/ 247363 h 545931"/>
              <a:gd name="connsiteX133" fmla="*/ 236173 w 367971"/>
              <a:gd name="connsiteY133" fmla="*/ 254086 h 545931"/>
              <a:gd name="connsiteX134" fmla="*/ 159870 w 367971"/>
              <a:gd name="connsiteY134" fmla="*/ 254086 h 545931"/>
              <a:gd name="connsiteX135" fmla="*/ 153043 w 367971"/>
              <a:gd name="connsiteY135" fmla="*/ 247363 h 545931"/>
              <a:gd name="connsiteX136" fmla="*/ 159870 w 367971"/>
              <a:gd name="connsiteY136" fmla="*/ 240245 h 545931"/>
              <a:gd name="connsiteX137" fmla="*/ 159877 w 367971"/>
              <a:gd name="connsiteY137" fmla="*/ 177959 h 545931"/>
              <a:gd name="connsiteX138" fmla="*/ 282439 w 367971"/>
              <a:gd name="connsiteY138" fmla="*/ 177959 h 545931"/>
              <a:gd name="connsiteX139" fmla="*/ 289672 w 367971"/>
              <a:gd name="connsiteY139" fmla="*/ 184885 h 545931"/>
              <a:gd name="connsiteX140" fmla="*/ 282439 w 367971"/>
              <a:gd name="connsiteY140" fmla="*/ 191811 h 545931"/>
              <a:gd name="connsiteX141" fmla="*/ 159877 w 367971"/>
              <a:gd name="connsiteY141" fmla="*/ 191811 h 545931"/>
              <a:gd name="connsiteX142" fmla="*/ 153046 w 367971"/>
              <a:gd name="connsiteY142" fmla="*/ 184885 h 545931"/>
              <a:gd name="connsiteX143" fmla="*/ 159877 w 367971"/>
              <a:gd name="connsiteY143" fmla="*/ 177959 h 545931"/>
              <a:gd name="connsiteX144" fmla="*/ 95196 w 367971"/>
              <a:gd name="connsiteY144" fmla="*/ 137262 h 545931"/>
              <a:gd name="connsiteX145" fmla="*/ 101984 w 367971"/>
              <a:gd name="connsiteY145" fmla="*/ 138068 h 545931"/>
              <a:gd name="connsiteX146" fmla="*/ 104379 w 367971"/>
              <a:gd name="connsiteY146" fmla="*/ 140886 h 545931"/>
              <a:gd name="connsiteX147" fmla="*/ 103980 w 367971"/>
              <a:gd name="connsiteY147" fmla="*/ 148135 h 545931"/>
              <a:gd name="connsiteX148" fmla="*/ 69244 w 367971"/>
              <a:gd name="connsiteY148" fmla="*/ 184779 h 545931"/>
              <a:gd name="connsiteX149" fmla="*/ 66050 w 367971"/>
              <a:gd name="connsiteY149" fmla="*/ 188403 h 545931"/>
              <a:gd name="connsiteX150" fmla="*/ 61658 w 367971"/>
              <a:gd name="connsiteY150" fmla="*/ 188806 h 545931"/>
              <a:gd name="connsiteX151" fmla="*/ 46485 w 367971"/>
              <a:gd name="connsiteY151" fmla="*/ 173504 h 545931"/>
              <a:gd name="connsiteX152" fmla="*/ 46485 w 367971"/>
              <a:gd name="connsiteY152" fmla="*/ 166658 h 545931"/>
              <a:gd name="connsiteX153" fmla="*/ 50079 w 367971"/>
              <a:gd name="connsiteY153" fmla="*/ 163437 h 545931"/>
              <a:gd name="connsiteX154" fmla="*/ 56467 w 367971"/>
              <a:gd name="connsiteY154" fmla="*/ 163437 h 545931"/>
              <a:gd name="connsiteX155" fmla="*/ 60859 w 367971"/>
              <a:gd name="connsiteY155" fmla="*/ 167464 h 545931"/>
              <a:gd name="connsiteX156" fmla="*/ 64852 w 367971"/>
              <a:gd name="connsiteY156" fmla="*/ 167464 h 545931"/>
              <a:gd name="connsiteX157" fmla="*/ 95196 w 367971"/>
              <a:gd name="connsiteY157" fmla="*/ 137262 h 545931"/>
              <a:gd name="connsiteX158" fmla="*/ 159870 w 367971"/>
              <a:gd name="connsiteY158" fmla="*/ 133470 h 545931"/>
              <a:gd name="connsiteX159" fmla="*/ 236173 w 367971"/>
              <a:gd name="connsiteY159" fmla="*/ 133470 h 545931"/>
              <a:gd name="connsiteX160" fmla="*/ 243401 w 367971"/>
              <a:gd name="connsiteY160" fmla="*/ 140193 h 545931"/>
              <a:gd name="connsiteX161" fmla="*/ 236173 w 367971"/>
              <a:gd name="connsiteY161" fmla="*/ 147311 h 545931"/>
              <a:gd name="connsiteX162" fmla="*/ 159870 w 367971"/>
              <a:gd name="connsiteY162" fmla="*/ 147311 h 545931"/>
              <a:gd name="connsiteX163" fmla="*/ 153043 w 367971"/>
              <a:gd name="connsiteY163" fmla="*/ 140193 h 545931"/>
              <a:gd name="connsiteX164" fmla="*/ 159870 w 367971"/>
              <a:gd name="connsiteY164" fmla="*/ 133470 h 545931"/>
              <a:gd name="connsiteX165" fmla="*/ 336835 w 367971"/>
              <a:gd name="connsiteY165" fmla="*/ 101606 h 545931"/>
              <a:gd name="connsiteX166" fmla="*/ 336835 w 367971"/>
              <a:gd name="connsiteY166" fmla="*/ 489080 h 545931"/>
              <a:gd name="connsiteX167" fmla="*/ 310551 w 367971"/>
              <a:gd name="connsiteY167" fmla="*/ 515691 h 545931"/>
              <a:gd name="connsiteX168" fmla="*/ 44884 w 367971"/>
              <a:gd name="connsiteY168" fmla="*/ 515691 h 545931"/>
              <a:gd name="connsiteX169" fmla="*/ 44884 w 367971"/>
              <a:gd name="connsiteY169" fmla="*/ 519723 h 545931"/>
              <a:gd name="connsiteX170" fmla="*/ 57420 w 367971"/>
              <a:gd name="connsiteY170" fmla="*/ 531819 h 545931"/>
              <a:gd name="connsiteX171" fmla="*/ 341283 w 367971"/>
              <a:gd name="connsiteY171" fmla="*/ 531819 h 545931"/>
              <a:gd name="connsiteX172" fmla="*/ 353414 w 367971"/>
              <a:gd name="connsiteY172" fmla="*/ 519723 h 545931"/>
              <a:gd name="connsiteX173" fmla="*/ 353414 w 367971"/>
              <a:gd name="connsiteY173" fmla="*/ 113702 h 545931"/>
              <a:gd name="connsiteX174" fmla="*/ 341283 w 367971"/>
              <a:gd name="connsiteY174" fmla="*/ 101606 h 545931"/>
              <a:gd name="connsiteX175" fmla="*/ 26284 w 367971"/>
              <a:gd name="connsiteY175" fmla="*/ 70963 h 545931"/>
              <a:gd name="connsiteX176" fmla="*/ 14153 w 367971"/>
              <a:gd name="connsiteY176" fmla="*/ 83059 h 545931"/>
              <a:gd name="connsiteX177" fmla="*/ 14153 w 367971"/>
              <a:gd name="connsiteY177" fmla="*/ 489080 h 545931"/>
              <a:gd name="connsiteX178" fmla="*/ 26284 w 367971"/>
              <a:gd name="connsiteY178" fmla="*/ 501176 h 545931"/>
              <a:gd name="connsiteX179" fmla="*/ 310551 w 367971"/>
              <a:gd name="connsiteY179" fmla="*/ 501176 h 545931"/>
              <a:gd name="connsiteX180" fmla="*/ 322682 w 367971"/>
              <a:gd name="connsiteY180" fmla="*/ 489080 h 545931"/>
              <a:gd name="connsiteX181" fmla="*/ 322682 w 367971"/>
              <a:gd name="connsiteY181" fmla="*/ 83059 h 545931"/>
              <a:gd name="connsiteX182" fmla="*/ 310551 w 367971"/>
              <a:gd name="connsiteY182" fmla="*/ 70963 h 545931"/>
              <a:gd name="connsiteX183" fmla="*/ 244640 w 367971"/>
              <a:gd name="connsiteY183" fmla="*/ 70963 h 545931"/>
              <a:gd name="connsiteX184" fmla="*/ 233318 w 367971"/>
              <a:gd name="connsiteY184" fmla="*/ 95155 h 545931"/>
              <a:gd name="connsiteX185" fmla="*/ 203395 w 367971"/>
              <a:gd name="connsiteY185" fmla="*/ 107654 h 545931"/>
              <a:gd name="connsiteX186" fmla="*/ 133440 w 367971"/>
              <a:gd name="connsiteY186" fmla="*/ 107654 h 545931"/>
              <a:gd name="connsiteX187" fmla="*/ 103921 w 367971"/>
              <a:gd name="connsiteY187" fmla="*/ 95155 h 545931"/>
              <a:gd name="connsiteX188" fmla="*/ 92195 w 367971"/>
              <a:gd name="connsiteY188" fmla="*/ 70963 h 545931"/>
              <a:gd name="connsiteX189" fmla="*/ 167282 w 367971"/>
              <a:gd name="connsiteY189" fmla="*/ 23134 h 545931"/>
              <a:gd name="connsiteX190" fmla="*/ 175793 w 367971"/>
              <a:gd name="connsiteY190" fmla="*/ 32713 h 545931"/>
              <a:gd name="connsiteX191" fmla="*/ 167282 w 367971"/>
              <a:gd name="connsiteY191" fmla="*/ 42293 h 545931"/>
              <a:gd name="connsiteX192" fmla="*/ 158383 w 367971"/>
              <a:gd name="connsiteY192" fmla="*/ 32713 h 545931"/>
              <a:gd name="connsiteX193" fmla="*/ 167282 w 367971"/>
              <a:gd name="connsiteY193" fmla="*/ 23134 h 545931"/>
              <a:gd name="connsiteX194" fmla="*/ 168215 w 367971"/>
              <a:gd name="connsiteY194" fmla="*/ 14112 h 545931"/>
              <a:gd name="connsiteX195" fmla="*/ 150423 w 367971"/>
              <a:gd name="connsiteY195" fmla="*/ 29433 h 545931"/>
              <a:gd name="connsiteX196" fmla="*/ 138292 w 367971"/>
              <a:gd name="connsiteY196" fmla="*/ 39513 h 545931"/>
              <a:gd name="connsiteX197" fmla="*/ 134653 w 367971"/>
              <a:gd name="connsiteY197" fmla="*/ 39513 h 545931"/>
              <a:gd name="connsiteX198" fmla="*/ 106752 w 367971"/>
              <a:gd name="connsiteY198" fmla="*/ 65721 h 545931"/>
              <a:gd name="connsiteX199" fmla="*/ 114031 w 367971"/>
              <a:gd name="connsiteY199" fmla="*/ 85478 h 545931"/>
              <a:gd name="connsiteX200" fmla="*/ 133440 w 367971"/>
              <a:gd name="connsiteY200" fmla="*/ 93542 h 545931"/>
              <a:gd name="connsiteX201" fmla="*/ 203395 w 367971"/>
              <a:gd name="connsiteY201" fmla="*/ 93542 h 545931"/>
              <a:gd name="connsiteX202" fmla="*/ 222804 w 367971"/>
              <a:gd name="connsiteY202" fmla="*/ 85478 h 545931"/>
              <a:gd name="connsiteX203" fmla="*/ 230487 w 367971"/>
              <a:gd name="connsiteY203" fmla="*/ 65721 h 545931"/>
              <a:gd name="connsiteX204" fmla="*/ 202182 w 367971"/>
              <a:gd name="connsiteY204" fmla="*/ 39513 h 545931"/>
              <a:gd name="connsiteX205" fmla="*/ 198542 w 367971"/>
              <a:gd name="connsiteY205" fmla="*/ 39513 h 545931"/>
              <a:gd name="connsiteX206" fmla="*/ 186816 w 367971"/>
              <a:gd name="connsiteY206" fmla="*/ 29433 h 545931"/>
              <a:gd name="connsiteX207" fmla="*/ 168215 w 367971"/>
              <a:gd name="connsiteY207" fmla="*/ 14112 h 545931"/>
              <a:gd name="connsiteX208" fmla="*/ 168215 w 367971"/>
              <a:gd name="connsiteY208" fmla="*/ 0 h 545931"/>
              <a:gd name="connsiteX209" fmla="*/ 200564 w 367971"/>
              <a:gd name="connsiteY209" fmla="*/ 25401 h 545931"/>
              <a:gd name="connsiteX210" fmla="*/ 202182 w 367971"/>
              <a:gd name="connsiteY210" fmla="*/ 25401 h 545931"/>
              <a:gd name="connsiteX211" fmla="*/ 243427 w 367971"/>
              <a:gd name="connsiteY211" fmla="*/ 56851 h 545931"/>
              <a:gd name="connsiteX212" fmla="*/ 310551 w 367971"/>
              <a:gd name="connsiteY212" fmla="*/ 56851 h 545931"/>
              <a:gd name="connsiteX213" fmla="*/ 336835 w 367971"/>
              <a:gd name="connsiteY213" fmla="*/ 83059 h 545931"/>
              <a:gd name="connsiteX214" fmla="*/ 336835 w 367971"/>
              <a:gd name="connsiteY214" fmla="*/ 87494 h 545931"/>
              <a:gd name="connsiteX215" fmla="*/ 341283 w 367971"/>
              <a:gd name="connsiteY215" fmla="*/ 87494 h 545931"/>
              <a:gd name="connsiteX216" fmla="*/ 367971 w 367971"/>
              <a:gd name="connsiteY216" fmla="*/ 113702 h 545931"/>
              <a:gd name="connsiteX217" fmla="*/ 367971 w 367971"/>
              <a:gd name="connsiteY217" fmla="*/ 519723 h 545931"/>
              <a:gd name="connsiteX218" fmla="*/ 341283 w 367971"/>
              <a:gd name="connsiteY218" fmla="*/ 545931 h 545931"/>
              <a:gd name="connsiteX219" fmla="*/ 57420 w 367971"/>
              <a:gd name="connsiteY219" fmla="*/ 545931 h 545931"/>
              <a:gd name="connsiteX220" fmla="*/ 30732 w 367971"/>
              <a:gd name="connsiteY220" fmla="*/ 519723 h 545931"/>
              <a:gd name="connsiteX221" fmla="*/ 30732 w 367971"/>
              <a:gd name="connsiteY221" fmla="*/ 515691 h 545931"/>
              <a:gd name="connsiteX222" fmla="*/ 26284 w 367971"/>
              <a:gd name="connsiteY222" fmla="*/ 515691 h 545931"/>
              <a:gd name="connsiteX223" fmla="*/ 0 w 367971"/>
              <a:gd name="connsiteY223" fmla="*/ 489080 h 545931"/>
              <a:gd name="connsiteX224" fmla="*/ 0 w 367971"/>
              <a:gd name="connsiteY224" fmla="*/ 83059 h 545931"/>
              <a:gd name="connsiteX225" fmla="*/ 26284 w 367971"/>
              <a:gd name="connsiteY225" fmla="*/ 56851 h 545931"/>
              <a:gd name="connsiteX226" fmla="*/ 93408 w 367971"/>
              <a:gd name="connsiteY226" fmla="*/ 56851 h 545931"/>
              <a:gd name="connsiteX227" fmla="*/ 134653 w 367971"/>
              <a:gd name="connsiteY227" fmla="*/ 25401 h 545931"/>
              <a:gd name="connsiteX228" fmla="*/ 136675 w 367971"/>
              <a:gd name="connsiteY228" fmla="*/ 25401 h 545931"/>
              <a:gd name="connsiteX229" fmla="*/ 168215 w 367971"/>
              <a:gd name="connsiteY229" fmla="*/ 0 h 5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367971" h="545931">
                <a:moveTo>
                  <a:pt x="103194" y="433069"/>
                </a:moveTo>
                <a:cubicBezTo>
                  <a:pt x="101981" y="433478"/>
                  <a:pt x="100768" y="433478"/>
                  <a:pt x="99959" y="433478"/>
                </a:cubicBezTo>
                <a:cubicBezTo>
                  <a:pt x="98746" y="433478"/>
                  <a:pt x="97533" y="434296"/>
                  <a:pt x="96320" y="434705"/>
                </a:cubicBezTo>
                <a:cubicBezTo>
                  <a:pt x="91468" y="436341"/>
                  <a:pt x="87829" y="440431"/>
                  <a:pt x="84595" y="444929"/>
                </a:cubicBezTo>
                <a:cubicBezTo>
                  <a:pt x="81764" y="449019"/>
                  <a:pt x="79743" y="453518"/>
                  <a:pt x="77721" y="458425"/>
                </a:cubicBezTo>
                <a:lnTo>
                  <a:pt x="122601" y="458425"/>
                </a:lnTo>
                <a:cubicBezTo>
                  <a:pt x="120984" y="454745"/>
                  <a:pt x="119367" y="451473"/>
                  <a:pt x="118154" y="448610"/>
                </a:cubicBezTo>
                <a:cubicBezTo>
                  <a:pt x="115324" y="442885"/>
                  <a:pt x="112089" y="437568"/>
                  <a:pt x="108450" y="434705"/>
                </a:cubicBezTo>
                <a:cubicBezTo>
                  <a:pt x="106833" y="433478"/>
                  <a:pt x="105215" y="433478"/>
                  <a:pt x="103194" y="433069"/>
                </a:cubicBezTo>
                <a:close/>
                <a:moveTo>
                  <a:pt x="103598" y="419982"/>
                </a:moveTo>
                <a:cubicBezTo>
                  <a:pt x="108046" y="419982"/>
                  <a:pt x="112493" y="421618"/>
                  <a:pt x="116132" y="424072"/>
                </a:cubicBezTo>
                <a:cubicBezTo>
                  <a:pt x="123006" y="429798"/>
                  <a:pt x="126240" y="436341"/>
                  <a:pt x="129071" y="442476"/>
                </a:cubicBezTo>
                <a:cubicBezTo>
                  <a:pt x="131901" y="448201"/>
                  <a:pt x="133923" y="453518"/>
                  <a:pt x="136349" y="458425"/>
                </a:cubicBezTo>
                <a:lnTo>
                  <a:pt x="167886" y="458425"/>
                </a:lnTo>
                <a:cubicBezTo>
                  <a:pt x="167886" y="458425"/>
                  <a:pt x="168290" y="458425"/>
                  <a:pt x="168290" y="458425"/>
                </a:cubicBezTo>
                <a:cubicBezTo>
                  <a:pt x="169099" y="457198"/>
                  <a:pt x="169908" y="455972"/>
                  <a:pt x="170716" y="454336"/>
                </a:cubicBezTo>
                <a:cubicBezTo>
                  <a:pt x="172334" y="451473"/>
                  <a:pt x="174355" y="448610"/>
                  <a:pt x="176781" y="445338"/>
                </a:cubicBezTo>
                <a:cubicBezTo>
                  <a:pt x="178803" y="442067"/>
                  <a:pt x="181633" y="439613"/>
                  <a:pt x="185272" y="437159"/>
                </a:cubicBezTo>
                <a:cubicBezTo>
                  <a:pt x="186890" y="435932"/>
                  <a:pt x="188911" y="435114"/>
                  <a:pt x="192146" y="434705"/>
                </a:cubicBezTo>
                <a:cubicBezTo>
                  <a:pt x="193359" y="434705"/>
                  <a:pt x="194976" y="434705"/>
                  <a:pt x="196593" y="435114"/>
                </a:cubicBezTo>
                <a:cubicBezTo>
                  <a:pt x="197806" y="435932"/>
                  <a:pt x="199828" y="436750"/>
                  <a:pt x="200637" y="437568"/>
                </a:cubicBezTo>
                <a:cubicBezTo>
                  <a:pt x="204276" y="441249"/>
                  <a:pt x="205489" y="444520"/>
                  <a:pt x="207106" y="447792"/>
                </a:cubicBezTo>
                <a:cubicBezTo>
                  <a:pt x="208319" y="451064"/>
                  <a:pt x="209532" y="453927"/>
                  <a:pt x="210745" y="455972"/>
                </a:cubicBezTo>
                <a:cubicBezTo>
                  <a:pt x="211149" y="455972"/>
                  <a:pt x="211149" y="456380"/>
                  <a:pt x="211554" y="456789"/>
                </a:cubicBezTo>
                <a:cubicBezTo>
                  <a:pt x="211958" y="457198"/>
                  <a:pt x="211958" y="457198"/>
                  <a:pt x="212362" y="457198"/>
                </a:cubicBezTo>
                <a:cubicBezTo>
                  <a:pt x="212767" y="457198"/>
                  <a:pt x="213171" y="457198"/>
                  <a:pt x="213575" y="457198"/>
                </a:cubicBezTo>
                <a:cubicBezTo>
                  <a:pt x="216001" y="456380"/>
                  <a:pt x="218831" y="455563"/>
                  <a:pt x="222066" y="453927"/>
                </a:cubicBezTo>
                <a:cubicBezTo>
                  <a:pt x="223279" y="453518"/>
                  <a:pt x="225301" y="452291"/>
                  <a:pt x="228131" y="452291"/>
                </a:cubicBezTo>
                <a:cubicBezTo>
                  <a:pt x="230557" y="451473"/>
                  <a:pt x="234196" y="452700"/>
                  <a:pt x="236218" y="454336"/>
                </a:cubicBezTo>
                <a:cubicBezTo>
                  <a:pt x="237835" y="455972"/>
                  <a:pt x="239048" y="457198"/>
                  <a:pt x="240261" y="458834"/>
                </a:cubicBezTo>
                <a:lnTo>
                  <a:pt x="241069" y="459652"/>
                </a:lnTo>
                <a:cubicBezTo>
                  <a:pt x="241474" y="459652"/>
                  <a:pt x="241474" y="459652"/>
                  <a:pt x="241474" y="459652"/>
                </a:cubicBezTo>
                <a:cubicBezTo>
                  <a:pt x="241474" y="460061"/>
                  <a:pt x="242282" y="460470"/>
                  <a:pt x="242687" y="460879"/>
                </a:cubicBezTo>
                <a:cubicBezTo>
                  <a:pt x="244708" y="461697"/>
                  <a:pt x="247539" y="462515"/>
                  <a:pt x="250369" y="463333"/>
                </a:cubicBezTo>
                <a:cubicBezTo>
                  <a:pt x="262499" y="464969"/>
                  <a:pt x="275437" y="464560"/>
                  <a:pt x="287972" y="463742"/>
                </a:cubicBezTo>
                <a:cubicBezTo>
                  <a:pt x="290398" y="463742"/>
                  <a:pt x="292823" y="465787"/>
                  <a:pt x="292823" y="468241"/>
                </a:cubicBezTo>
                <a:cubicBezTo>
                  <a:pt x="293228" y="470694"/>
                  <a:pt x="291610" y="473148"/>
                  <a:pt x="288780" y="473148"/>
                </a:cubicBezTo>
                <a:cubicBezTo>
                  <a:pt x="275842" y="474375"/>
                  <a:pt x="262499" y="474784"/>
                  <a:pt x="248752" y="473148"/>
                </a:cubicBezTo>
                <a:cubicBezTo>
                  <a:pt x="245113" y="472330"/>
                  <a:pt x="241474" y="471512"/>
                  <a:pt x="237835" y="469467"/>
                </a:cubicBezTo>
                <a:cubicBezTo>
                  <a:pt x="236622" y="469059"/>
                  <a:pt x="235813" y="468650"/>
                  <a:pt x="235005" y="467423"/>
                </a:cubicBezTo>
                <a:lnTo>
                  <a:pt x="233792" y="466196"/>
                </a:lnTo>
                <a:lnTo>
                  <a:pt x="232983" y="465787"/>
                </a:lnTo>
                <a:lnTo>
                  <a:pt x="232579" y="464969"/>
                </a:lnTo>
                <a:cubicBezTo>
                  <a:pt x="231770" y="464151"/>
                  <a:pt x="230557" y="463333"/>
                  <a:pt x="230153" y="462515"/>
                </a:cubicBezTo>
                <a:cubicBezTo>
                  <a:pt x="229344" y="462106"/>
                  <a:pt x="229748" y="462106"/>
                  <a:pt x="229344" y="462106"/>
                </a:cubicBezTo>
                <a:cubicBezTo>
                  <a:pt x="228940" y="462106"/>
                  <a:pt x="227322" y="462924"/>
                  <a:pt x="226109" y="463333"/>
                </a:cubicBezTo>
                <a:cubicBezTo>
                  <a:pt x="223279" y="464560"/>
                  <a:pt x="219640" y="466196"/>
                  <a:pt x="216001" y="467014"/>
                </a:cubicBezTo>
                <a:cubicBezTo>
                  <a:pt x="216001" y="467423"/>
                  <a:pt x="215193" y="467423"/>
                  <a:pt x="214788" y="467832"/>
                </a:cubicBezTo>
                <a:cubicBezTo>
                  <a:pt x="213980" y="467832"/>
                  <a:pt x="213171" y="467832"/>
                  <a:pt x="212362" y="467832"/>
                </a:cubicBezTo>
                <a:cubicBezTo>
                  <a:pt x="211149" y="468241"/>
                  <a:pt x="209532" y="467423"/>
                  <a:pt x="207915" y="467014"/>
                </a:cubicBezTo>
                <a:cubicBezTo>
                  <a:pt x="206297" y="466605"/>
                  <a:pt x="205489" y="465787"/>
                  <a:pt x="204276" y="464560"/>
                </a:cubicBezTo>
                <a:cubicBezTo>
                  <a:pt x="203871" y="463742"/>
                  <a:pt x="202658" y="462924"/>
                  <a:pt x="202254" y="462106"/>
                </a:cubicBezTo>
                <a:cubicBezTo>
                  <a:pt x="199828" y="458425"/>
                  <a:pt x="198615" y="455154"/>
                  <a:pt x="197402" y="452291"/>
                </a:cubicBezTo>
                <a:cubicBezTo>
                  <a:pt x="195785" y="449837"/>
                  <a:pt x="194167" y="446974"/>
                  <a:pt x="193359" y="445747"/>
                </a:cubicBezTo>
                <a:cubicBezTo>
                  <a:pt x="193359" y="445747"/>
                  <a:pt x="193359" y="445747"/>
                  <a:pt x="192954" y="445747"/>
                </a:cubicBezTo>
                <a:cubicBezTo>
                  <a:pt x="192550" y="445747"/>
                  <a:pt x="192550" y="445747"/>
                  <a:pt x="192550" y="445747"/>
                </a:cubicBezTo>
                <a:cubicBezTo>
                  <a:pt x="191741" y="446156"/>
                  <a:pt x="191337" y="446565"/>
                  <a:pt x="191337" y="446974"/>
                </a:cubicBezTo>
                <a:cubicBezTo>
                  <a:pt x="188911" y="448610"/>
                  <a:pt x="187294" y="450246"/>
                  <a:pt x="185272" y="452291"/>
                </a:cubicBezTo>
                <a:cubicBezTo>
                  <a:pt x="183655" y="454745"/>
                  <a:pt x="182442" y="457198"/>
                  <a:pt x="180420" y="460061"/>
                </a:cubicBezTo>
                <a:cubicBezTo>
                  <a:pt x="179207" y="462924"/>
                  <a:pt x="177186" y="465787"/>
                  <a:pt x="175568" y="469059"/>
                </a:cubicBezTo>
                <a:cubicBezTo>
                  <a:pt x="173142" y="471921"/>
                  <a:pt x="170716" y="474784"/>
                  <a:pt x="167078" y="477238"/>
                </a:cubicBezTo>
                <a:cubicBezTo>
                  <a:pt x="163843" y="480101"/>
                  <a:pt x="160204" y="481737"/>
                  <a:pt x="156161" y="482554"/>
                </a:cubicBezTo>
                <a:cubicBezTo>
                  <a:pt x="154543" y="482963"/>
                  <a:pt x="152522" y="482963"/>
                  <a:pt x="150500" y="482963"/>
                </a:cubicBezTo>
                <a:cubicBezTo>
                  <a:pt x="148478" y="483372"/>
                  <a:pt x="146052" y="482963"/>
                  <a:pt x="144031" y="482963"/>
                </a:cubicBezTo>
                <a:cubicBezTo>
                  <a:pt x="138775" y="481328"/>
                  <a:pt x="135136" y="478465"/>
                  <a:pt x="132710" y="475602"/>
                </a:cubicBezTo>
                <a:cubicBezTo>
                  <a:pt x="131901" y="474375"/>
                  <a:pt x="131092" y="473557"/>
                  <a:pt x="130688" y="472739"/>
                </a:cubicBezTo>
                <a:lnTo>
                  <a:pt x="72869" y="472739"/>
                </a:lnTo>
                <a:cubicBezTo>
                  <a:pt x="72869" y="474375"/>
                  <a:pt x="72061" y="476829"/>
                  <a:pt x="71656" y="478465"/>
                </a:cubicBezTo>
                <a:lnTo>
                  <a:pt x="71656" y="478874"/>
                </a:lnTo>
                <a:cubicBezTo>
                  <a:pt x="70848" y="482963"/>
                  <a:pt x="67209" y="485417"/>
                  <a:pt x="63165" y="484599"/>
                </a:cubicBezTo>
                <a:cubicBezTo>
                  <a:pt x="59526" y="484190"/>
                  <a:pt x="57100" y="480101"/>
                  <a:pt x="57909" y="476011"/>
                </a:cubicBezTo>
                <a:cubicBezTo>
                  <a:pt x="58313" y="474784"/>
                  <a:pt x="58313" y="473557"/>
                  <a:pt x="58313" y="472739"/>
                </a:cubicBezTo>
                <a:lnTo>
                  <a:pt x="39310" y="472739"/>
                </a:lnTo>
                <a:cubicBezTo>
                  <a:pt x="35267" y="472739"/>
                  <a:pt x="32032" y="469467"/>
                  <a:pt x="32032" y="465378"/>
                </a:cubicBezTo>
                <a:cubicBezTo>
                  <a:pt x="32032" y="461288"/>
                  <a:pt x="35267" y="458425"/>
                  <a:pt x="39310" y="458425"/>
                </a:cubicBezTo>
                <a:lnTo>
                  <a:pt x="62761" y="458425"/>
                </a:lnTo>
                <a:cubicBezTo>
                  <a:pt x="63165" y="457198"/>
                  <a:pt x="63165" y="456789"/>
                  <a:pt x="63570" y="455972"/>
                </a:cubicBezTo>
                <a:cubicBezTo>
                  <a:pt x="65996" y="449428"/>
                  <a:pt x="69230" y="442885"/>
                  <a:pt x="73678" y="436750"/>
                </a:cubicBezTo>
                <a:cubicBezTo>
                  <a:pt x="77721" y="431024"/>
                  <a:pt x="83382" y="424890"/>
                  <a:pt x="91468" y="422027"/>
                </a:cubicBezTo>
                <a:cubicBezTo>
                  <a:pt x="93086" y="421618"/>
                  <a:pt x="95107" y="420800"/>
                  <a:pt x="97533" y="420391"/>
                </a:cubicBezTo>
                <a:cubicBezTo>
                  <a:pt x="99150" y="419982"/>
                  <a:pt x="101172" y="419982"/>
                  <a:pt x="103598" y="419982"/>
                </a:cubicBezTo>
                <a:close/>
                <a:moveTo>
                  <a:pt x="159877" y="393288"/>
                </a:moveTo>
                <a:lnTo>
                  <a:pt x="282439" y="393288"/>
                </a:lnTo>
                <a:cubicBezTo>
                  <a:pt x="286056" y="393288"/>
                  <a:pt x="289672" y="396751"/>
                  <a:pt x="289672" y="400214"/>
                </a:cubicBezTo>
                <a:cubicBezTo>
                  <a:pt x="289672" y="404062"/>
                  <a:pt x="286056" y="407140"/>
                  <a:pt x="282439" y="407140"/>
                </a:cubicBezTo>
                <a:lnTo>
                  <a:pt x="159877" y="407140"/>
                </a:lnTo>
                <a:cubicBezTo>
                  <a:pt x="156261" y="407140"/>
                  <a:pt x="153046" y="404062"/>
                  <a:pt x="153046" y="400214"/>
                </a:cubicBezTo>
                <a:cubicBezTo>
                  <a:pt x="153046" y="396751"/>
                  <a:pt x="156261" y="393288"/>
                  <a:pt x="159877" y="393288"/>
                </a:cubicBezTo>
                <a:close/>
                <a:moveTo>
                  <a:pt x="95196" y="352577"/>
                </a:moveTo>
                <a:cubicBezTo>
                  <a:pt x="97193" y="350578"/>
                  <a:pt x="100786" y="351377"/>
                  <a:pt x="101984" y="353376"/>
                </a:cubicBezTo>
                <a:lnTo>
                  <a:pt x="104379" y="356175"/>
                </a:lnTo>
                <a:cubicBezTo>
                  <a:pt x="106376" y="358973"/>
                  <a:pt x="105977" y="362171"/>
                  <a:pt x="103980" y="363770"/>
                </a:cubicBezTo>
                <a:cubicBezTo>
                  <a:pt x="85614" y="378562"/>
                  <a:pt x="69244" y="399749"/>
                  <a:pt x="69244" y="400149"/>
                </a:cubicBezTo>
                <a:lnTo>
                  <a:pt x="66050" y="403747"/>
                </a:lnTo>
                <a:cubicBezTo>
                  <a:pt x="64852" y="405346"/>
                  <a:pt x="62855" y="405346"/>
                  <a:pt x="61658" y="404147"/>
                </a:cubicBezTo>
                <a:lnTo>
                  <a:pt x="46485" y="388556"/>
                </a:lnTo>
                <a:cubicBezTo>
                  <a:pt x="44489" y="386957"/>
                  <a:pt x="44489" y="383759"/>
                  <a:pt x="46485" y="382159"/>
                </a:cubicBezTo>
                <a:lnTo>
                  <a:pt x="50079" y="378961"/>
                </a:lnTo>
                <a:cubicBezTo>
                  <a:pt x="51676" y="376962"/>
                  <a:pt x="54870" y="376962"/>
                  <a:pt x="56467" y="378961"/>
                </a:cubicBezTo>
                <a:lnTo>
                  <a:pt x="60859" y="382559"/>
                </a:lnTo>
                <a:cubicBezTo>
                  <a:pt x="62057" y="383759"/>
                  <a:pt x="63654" y="383759"/>
                  <a:pt x="64852" y="382559"/>
                </a:cubicBezTo>
                <a:cubicBezTo>
                  <a:pt x="71639" y="374564"/>
                  <a:pt x="82819" y="362171"/>
                  <a:pt x="95196" y="352577"/>
                </a:cubicBezTo>
                <a:close/>
                <a:moveTo>
                  <a:pt x="159870" y="347020"/>
                </a:moveTo>
                <a:lnTo>
                  <a:pt x="236173" y="347020"/>
                </a:lnTo>
                <a:cubicBezTo>
                  <a:pt x="240189" y="347020"/>
                  <a:pt x="243401" y="350184"/>
                  <a:pt x="243401" y="353743"/>
                </a:cubicBezTo>
                <a:cubicBezTo>
                  <a:pt x="243401" y="357698"/>
                  <a:pt x="240189" y="360861"/>
                  <a:pt x="236173" y="360861"/>
                </a:cubicBezTo>
                <a:lnTo>
                  <a:pt x="159870" y="360861"/>
                </a:lnTo>
                <a:cubicBezTo>
                  <a:pt x="156256" y="360861"/>
                  <a:pt x="153043" y="357698"/>
                  <a:pt x="153043" y="353743"/>
                </a:cubicBezTo>
                <a:cubicBezTo>
                  <a:pt x="153043" y="350184"/>
                  <a:pt x="156256" y="347020"/>
                  <a:pt x="159870" y="347020"/>
                </a:cubicBezTo>
                <a:close/>
                <a:moveTo>
                  <a:pt x="159877" y="286513"/>
                </a:moveTo>
                <a:lnTo>
                  <a:pt x="282439" y="286513"/>
                </a:lnTo>
                <a:cubicBezTo>
                  <a:pt x="286056" y="286513"/>
                  <a:pt x="289672" y="289591"/>
                  <a:pt x="289672" y="293439"/>
                </a:cubicBezTo>
                <a:cubicBezTo>
                  <a:pt x="289672" y="296902"/>
                  <a:pt x="286056" y="300365"/>
                  <a:pt x="282439" y="300365"/>
                </a:cubicBezTo>
                <a:lnTo>
                  <a:pt x="159877" y="300365"/>
                </a:lnTo>
                <a:cubicBezTo>
                  <a:pt x="156261" y="300365"/>
                  <a:pt x="153046" y="296902"/>
                  <a:pt x="153046" y="293439"/>
                </a:cubicBezTo>
                <a:cubicBezTo>
                  <a:pt x="153046" y="289591"/>
                  <a:pt x="156261" y="286513"/>
                  <a:pt x="159877" y="286513"/>
                </a:cubicBezTo>
                <a:close/>
                <a:moveTo>
                  <a:pt x="95196" y="244023"/>
                </a:moveTo>
                <a:cubicBezTo>
                  <a:pt x="97193" y="242024"/>
                  <a:pt x="100786" y="242823"/>
                  <a:pt x="101984" y="244422"/>
                </a:cubicBezTo>
                <a:lnTo>
                  <a:pt x="104379" y="248020"/>
                </a:lnTo>
                <a:cubicBezTo>
                  <a:pt x="106376" y="250419"/>
                  <a:pt x="105977" y="253617"/>
                  <a:pt x="103980" y="254816"/>
                </a:cubicBezTo>
                <a:cubicBezTo>
                  <a:pt x="85614" y="270008"/>
                  <a:pt x="69244" y="291195"/>
                  <a:pt x="69244" y="291195"/>
                </a:cubicBezTo>
                <a:lnTo>
                  <a:pt x="66050" y="295193"/>
                </a:lnTo>
                <a:cubicBezTo>
                  <a:pt x="64852" y="296392"/>
                  <a:pt x="62855" y="296792"/>
                  <a:pt x="61658" y="295193"/>
                </a:cubicBezTo>
                <a:lnTo>
                  <a:pt x="46485" y="280002"/>
                </a:lnTo>
                <a:cubicBezTo>
                  <a:pt x="44489" y="278403"/>
                  <a:pt x="44489" y="275205"/>
                  <a:pt x="46485" y="273605"/>
                </a:cubicBezTo>
                <a:lnTo>
                  <a:pt x="50079" y="270008"/>
                </a:lnTo>
                <a:cubicBezTo>
                  <a:pt x="51676" y="268009"/>
                  <a:pt x="54870" y="268009"/>
                  <a:pt x="56467" y="270008"/>
                </a:cubicBezTo>
                <a:lnTo>
                  <a:pt x="60859" y="274005"/>
                </a:lnTo>
                <a:cubicBezTo>
                  <a:pt x="62057" y="275205"/>
                  <a:pt x="63654" y="275205"/>
                  <a:pt x="64852" y="274005"/>
                </a:cubicBezTo>
                <a:cubicBezTo>
                  <a:pt x="71639" y="265610"/>
                  <a:pt x="82819" y="253617"/>
                  <a:pt x="95196" y="244023"/>
                </a:cubicBezTo>
                <a:close/>
                <a:moveTo>
                  <a:pt x="159870" y="240245"/>
                </a:moveTo>
                <a:lnTo>
                  <a:pt x="236173" y="240245"/>
                </a:lnTo>
                <a:cubicBezTo>
                  <a:pt x="240189" y="240245"/>
                  <a:pt x="243401" y="243409"/>
                  <a:pt x="243401" y="247363"/>
                </a:cubicBezTo>
                <a:cubicBezTo>
                  <a:pt x="243401" y="251318"/>
                  <a:pt x="240189" y="254086"/>
                  <a:pt x="236173" y="254086"/>
                </a:cubicBezTo>
                <a:lnTo>
                  <a:pt x="159870" y="254086"/>
                </a:lnTo>
                <a:cubicBezTo>
                  <a:pt x="156256" y="254086"/>
                  <a:pt x="153043" y="251318"/>
                  <a:pt x="153043" y="247363"/>
                </a:cubicBezTo>
                <a:cubicBezTo>
                  <a:pt x="153043" y="243409"/>
                  <a:pt x="156256" y="240245"/>
                  <a:pt x="159870" y="240245"/>
                </a:cubicBezTo>
                <a:close/>
                <a:moveTo>
                  <a:pt x="159877" y="177959"/>
                </a:moveTo>
                <a:lnTo>
                  <a:pt x="282439" y="177959"/>
                </a:lnTo>
                <a:cubicBezTo>
                  <a:pt x="286056" y="177959"/>
                  <a:pt x="289672" y="181422"/>
                  <a:pt x="289672" y="184885"/>
                </a:cubicBezTo>
                <a:cubicBezTo>
                  <a:pt x="289672" y="188733"/>
                  <a:pt x="286056" y="191811"/>
                  <a:pt x="282439" y="191811"/>
                </a:cubicBezTo>
                <a:lnTo>
                  <a:pt x="159877" y="191811"/>
                </a:lnTo>
                <a:cubicBezTo>
                  <a:pt x="156261" y="191811"/>
                  <a:pt x="153046" y="188733"/>
                  <a:pt x="153046" y="184885"/>
                </a:cubicBezTo>
                <a:cubicBezTo>
                  <a:pt x="153046" y="181422"/>
                  <a:pt x="156261" y="177959"/>
                  <a:pt x="159877" y="177959"/>
                </a:cubicBezTo>
                <a:close/>
                <a:moveTo>
                  <a:pt x="95196" y="137262"/>
                </a:moveTo>
                <a:cubicBezTo>
                  <a:pt x="97193" y="135249"/>
                  <a:pt x="100786" y="135651"/>
                  <a:pt x="101984" y="138068"/>
                </a:cubicBezTo>
                <a:lnTo>
                  <a:pt x="104379" y="140886"/>
                </a:lnTo>
                <a:cubicBezTo>
                  <a:pt x="106376" y="143705"/>
                  <a:pt x="105977" y="146524"/>
                  <a:pt x="103980" y="148135"/>
                </a:cubicBezTo>
                <a:cubicBezTo>
                  <a:pt x="85614" y="163437"/>
                  <a:pt x="69244" y="184376"/>
                  <a:pt x="69244" y="184779"/>
                </a:cubicBezTo>
                <a:lnTo>
                  <a:pt x="66050" y="188403"/>
                </a:lnTo>
                <a:cubicBezTo>
                  <a:pt x="64852" y="190014"/>
                  <a:pt x="62855" y="190014"/>
                  <a:pt x="61658" y="188806"/>
                </a:cubicBezTo>
                <a:lnTo>
                  <a:pt x="46485" y="173504"/>
                </a:lnTo>
                <a:cubicBezTo>
                  <a:pt x="44489" y="171893"/>
                  <a:pt x="44489" y="168672"/>
                  <a:pt x="46485" y="166658"/>
                </a:cubicBezTo>
                <a:lnTo>
                  <a:pt x="50079" y="163437"/>
                </a:lnTo>
                <a:cubicBezTo>
                  <a:pt x="51676" y="161423"/>
                  <a:pt x="54870" y="161423"/>
                  <a:pt x="56467" y="163437"/>
                </a:cubicBezTo>
                <a:lnTo>
                  <a:pt x="60859" y="167464"/>
                </a:lnTo>
                <a:cubicBezTo>
                  <a:pt x="62057" y="168672"/>
                  <a:pt x="63654" y="168672"/>
                  <a:pt x="64852" y="167464"/>
                </a:cubicBezTo>
                <a:cubicBezTo>
                  <a:pt x="71639" y="159007"/>
                  <a:pt x="82819" y="146927"/>
                  <a:pt x="95196" y="137262"/>
                </a:cubicBezTo>
                <a:close/>
                <a:moveTo>
                  <a:pt x="159870" y="133470"/>
                </a:moveTo>
                <a:lnTo>
                  <a:pt x="236173" y="133470"/>
                </a:lnTo>
                <a:cubicBezTo>
                  <a:pt x="240189" y="133470"/>
                  <a:pt x="243401" y="136634"/>
                  <a:pt x="243401" y="140193"/>
                </a:cubicBezTo>
                <a:cubicBezTo>
                  <a:pt x="243401" y="144148"/>
                  <a:pt x="240189" y="147311"/>
                  <a:pt x="236173" y="147311"/>
                </a:cubicBezTo>
                <a:lnTo>
                  <a:pt x="159870" y="147311"/>
                </a:lnTo>
                <a:cubicBezTo>
                  <a:pt x="156256" y="147311"/>
                  <a:pt x="153043" y="144148"/>
                  <a:pt x="153043" y="140193"/>
                </a:cubicBezTo>
                <a:cubicBezTo>
                  <a:pt x="153043" y="136634"/>
                  <a:pt x="156256" y="133470"/>
                  <a:pt x="159870" y="133470"/>
                </a:cubicBezTo>
                <a:close/>
                <a:moveTo>
                  <a:pt x="336835" y="101606"/>
                </a:moveTo>
                <a:lnTo>
                  <a:pt x="336835" y="489080"/>
                </a:lnTo>
                <a:cubicBezTo>
                  <a:pt x="336835" y="503595"/>
                  <a:pt x="325108" y="515691"/>
                  <a:pt x="310551" y="515691"/>
                </a:cubicBezTo>
                <a:lnTo>
                  <a:pt x="44884" y="515691"/>
                </a:lnTo>
                <a:lnTo>
                  <a:pt x="44884" y="519723"/>
                </a:lnTo>
                <a:cubicBezTo>
                  <a:pt x="44884" y="526577"/>
                  <a:pt x="50545" y="531819"/>
                  <a:pt x="57420" y="531819"/>
                </a:cubicBezTo>
                <a:lnTo>
                  <a:pt x="341283" y="531819"/>
                </a:lnTo>
                <a:cubicBezTo>
                  <a:pt x="347753" y="531819"/>
                  <a:pt x="353414" y="526577"/>
                  <a:pt x="353414" y="519723"/>
                </a:cubicBezTo>
                <a:lnTo>
                  <a:pt x="353414" y="113702"/>
                </a:lnTo>
                <a:cubicBezTo>
                  <a:pt x="353414" y="107251"/>
                  <a:pt x="347753" y="101606"/>
                  <a:pt x="341283" y="101606"/>
                </a:cubicBezTo>
                <a:close/>
                <a:moveTo>
                  <a:pt x="26284" y="70963"/>
                </a:moveTo>
                <a:cubicBezTo>
                  <a:pt x="19814" y="70963"/>
                  <a:pt x="14153" y="76607"/>
                  <a:pt x="14153" y="83059"/>
                </a:cubicBezTo>
                <a:lnTo>
                  <a:pt x="14153" y="489080"/>
                </a:lnTo>
                <a:cubicBezTo>
                  <a:pt x="14153" y="495934"/>
                  <a:pt x="19814" y="501176"/>
                  <a:pt x="26284" y="501176"/>
                </a:cubicBezTo>
                <a:lnTo>
                  <a:pt x="310551" y="501176"/>
                </a:lnTo>
                <a:cubicBezTo>
                  <a:pt x="317021" y="501176"/>
                  <a:pt x="322682" y="495934"/>
                  <a:pt x="322682" y="489080"/>
                </a:cubicBezTo>
                <a:lnTo>
                  <a:pt x="322682" y="83059"/>
                </a:lnTo>
                <a:cubicBezTo>
                  <a:pt x="322682" y="76607"/>
                  <a:pt x="317021" y="70963"/>
                  <a:pt x="310551" y="70963"/>
                </a:cubicBezTo>
                <a:lnTo>
                  <a:pt x="244640" y="70963"/>
                </a:lnTo>
                <a:cubicBezTo>
                  <a:pt x="243427" y="79833"/>
                  <a:pt x="239788" y="88703"/>
                  <a:pt x="233318" y="95155"/>
                </a:cubicBezTo>
                <a:cubicBezTo>
                  <a:pt x="225230" y="103219"/>
                  <a:pt x="214717" y="107654"/>
                  <a:pt x="203395" y="107654"/>
                </a:cubicBezTo>
                <a:lnTo>
                  <a:pt x="133440" y="107654"/>
                </a:lnTo>
                <a:cubicBezTo>
                  <a:pt x="122118" y="107654"/>
                  <a:pt x="111604" y="103219"/>
                  <a:pt x="103921" y="95155"/>
                </a:cubicBezTo>
                <a:cubicBezTo>
                  <a:pt x="97452" y="88703"/>
                  <a:pt x="93408" y="79833"/>
                  <a:pt x="92195" y="70963"/>
                </a:cubicBezTo>
                <a:close/>
                <a:moveTo>
                  <a:pt x="167282" y="23134"/>
                </a:moveTo>
                <a:cubicBezTo>
                  <a:pt x="171924" y="23134"/>
                  <a:pt x="175793" y="27715"/>
                  <a:pt x="175793" y="32713"/>
                </a:cubicBezTo>
                <a:cubicBezTo>
                  <a:pt x="175793" y="38545"/>
                  <a:pt x="171924" y="42293"/>
                  <a:pt x="167282" y="42293"/>
                </a:cubicBezTo>
                <a:cubicBezTo>
                  <a:pt x="162252" y="42293"/>
                  <a:pt x="158383" y="38545"/>
                  <a:pt x="158383" y="32713"/>
                </a:cubicBezTo>
                <a:cubicBezTo>
                  <a:pt x="158383" y="27715"/>
                  <a:pt x="162252" y="23134"/>
                  <a:pt x="167282" y="23134"/>
                </a:cubicBezTo>
                <a:close/>
                <a:moveTo>
                  <a:pt x="168215" y="14112"/>
                </a:moveTo>
                <a:cubicBezTo>
                  <a:pt x="159319" y="14112"/>
                  <a:pt x="151636" y="20563"/>
                  <a:pt x="150423" y="29433"/>
                </a:cubicBezTo>
                <a:cubicBezTo>
                  <a:pt x="149615" y="35481"/>
                  <a:pt x="144358" y="39513"/>
                  <a:pt x="138292" y="39513"/>
                </a:cubicBezTo>
                <a:lnTo>
                  <a:pt x="134653" y="39513"/>
                </a:lnTo>
                <a:cubicBezTo>
                  <a:pt x="119692" y="39513"/>
                  <a:pt x="106752" y="51206"/>
                  <a:pt x="106752" y="65721"/>
                </a:cubicBezTo>
                <a:cubicBezTo>
                  <a:pt x="106348" y="72979"/>
                  <a:pt x="109178" y="79833"/>
                  <a:pt x="114031" y="85478"/>
                </a:cubicBezTo>
                <a:cubicBezTo>
                  <a:pt x="118883" y="90719"/>
                  <a:pt x="126161" y="93542"/>
                  <a:pt x="133440" y="93542"/>
                </a:cubicBezTo>
                <a:lnTo>
                  <a:pt x="203395" y="93542"/>
                </a:lnTo>
                <a:cubicBezTo>
                  <a:pt x="211078" y="93542"/>
                  <a:pt x="217952" y="90719"/>
                  <a:pt x="222804" y="85478"/>
                </a:cubicBezTo>
                <a:cubicBezTo>
                  <a:pt x="228061" y="79833"/>
                  <a:pt x="230892" y="72979"/>
                  <a:pt x="230487" y="65721"/>
                </a:cubicBezTo>
                <a:cubicBezTo>
                  <a:pt x="230083" y="51206"/>
                  <a:pt x="217143" y="39513"/>
                  <a:pt x="202182" y="39513"/>
                </a:cubicBezTo>
                <a:lnTo>
                  <a:pt x="198542" y="39513"/>
                </a:lnTo>
                <a:cubicBezTo>
                  <a:pt x="192477" y="39513"/>
                  <a:pt x="187625" y="35481"/>
                  <a:pt x="186816" y="29433"/>
                </a:cubicBezTo>
                <a:cubicBezTo>
                  <a:pt x="185198" y="20563"/>
                  <a:pt x="177516" y="14112"/>
                  <a:pt x="168215" y="14112"/>
                </a:cubicBezTo>
                <a:close/>
                <a:moveTo>
                  <a:pt x="168215" y="0"/>
                </a:moveTo>
                <a:cubicBezTo>
                  <a:pt x="183985" y="0"/>
                  <a:pt x="197329" y="10483"/>
                  <a:pt x="200564" y="25401"/>
                </a:cubicBezTo>
                <a:lnTo>
                  <a:pt x="202182" y="25401"/>
                </a:lnTo>
                <a:cubicBezTo>
                  <a:pt x="221996" y="25401"/>
                  <a:pt x="238574" y="39110"/>
                  <a:pt x="243427" y="56851"/>
                </a:cubicBezTo>
                <a:lnTo>
                  <a:pt x="310551" y="56851"/>
                </a:lnTo>
                <a:cubicBezTo>
                  <a:pt x="325108" y="56851"/>
                  <a:pt x="336835" y="68544"/>
                  <a:pt x="336835" y="83059"/>
                </a:cubicBezTo>
                <a:lnTo>
                  <a:pt x="336835" y="87494"/>
                </a:lnTo>
                <a:lnTo>
                  <a:pt x="341283" y="87494"/>
                </a:lnTo>
                <a:cubicBezTo>
                  <a:pt x="355840" y="87494"/>
                  <a:pt x="367971" y="99187"/>
                  <a:pt x="367971" y="113702"/>
                </a:cubicBezTo>
                <a:lnTo>
                  <a:pt x="367971" y="519723"/>
                </a:lnTo>
                <a:cubicBezTo>
                  <a:pt x="367971" y="534238"/>
                  <a:pt x="355840" y="545931"/>
                  <a:pt x="341283" y="545931"/>
                </a:cubicBezTo>
                <a:lnTo>
                  <a:pt x="57420" y="545931"/>
                </a:lnTo>
                <a:cubicBezTo>
                  <a:pt x="42458" y="545931"/>
                  <a:pt x="30732" y="534238"/>
                  <a:pt x="30732" y="519723"/>
                </a:cubicBezTo>
                <a:lnTo>
                  <a:pt x="30732" y="515691"/>
                </a:lnTo>
                <a:lnTo>
                  <a:pt x="26284" y="515691"/>
                </a:lnTo>
                <a:cubicBezTo>
                  <a:pt x="11726" y="515691"/>
                  <a:pt x="0" y="503595"/>
                  <a:pt x="0" y="489080"/>
                </a:cubicBezTo>
                <a:lnTo>
                  <a:pt x="0" y="83059"/>
                </a:lnTo>
                <a:cubicBezTo>
                  <a:pt x="0" y="68544"/>
                  <a:pt x="11726" y="56851"/>
                  <a:pt x="26284" y="56851"/>
                </a:cubicBezTo>
                <a:lnTo>
                  <a:pt x="93408" y="56851"/>
                </a:lnTo>
                <a:cubicBezTo>
                  <a:pt x="98260" y="39110"/>
                  <a:pt x="115244" y="25401"/>
                  <a:pt x="134653" y="25401"/>
                </a:cubicBezTo>
                <a:lnTo>
                  <a:pt x="136675" y="25401"/>
                </a:lnTo>
                <a:cubicBezTo>
                  <a:pt x="139505" y="10483"/>
                  <a:pt x="153254" y="0"/>
                  <a:pt x="168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C17AC045-F0A1-40CF-B974-A4785255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68" y="8569773"/>
            <a:ext cx="901992" cy="1145800"/>
          </a:xfrm>
          <a:custGeom>
            <a:avLst/>
            <a:gdLst>
              <a:gd name="connsiteX0" fmla="*/ 285845 w 430878"/>
              <a:gd name="connsiteY0" fmla="*/ 391254 h 547344"/>
              <a:gd name="connsiteX1" fmla="*/ 379787 w 430878"/>
              <a:gd name="connsiteY1" fmla="*/ 391254 h 547344"/>
              <a:gd name="connsiteX2" fmla="*/ 387203 w 430878"/>
              <a:gd name="connsiteY2" fmla="*/ 398129 h 547344"/>
              <a:gd name="connsiteX3" fmla="*/ 379787 w 430878"/>
              <a:gd name="connsiteY3" fmla="*/ 405408 h 547344"/>
              <a:gd name="connsiteX4" fmla="*/ 285845 w 430878"/>
              <a:gd name="connsiteY4" fmla="*/ 405408 h 547344"/>
              <a:gd name="connsiteX5" fmla="*/ 278428 w 430878"/>
              <a:gd name="connsiteY5" fmla="*/ 398129 h 547344"/>
              <a:gd name="connsiteX6" fmla="*/ 285845 w 430878"/>
              <a:gd name="connsiteY6" fmla="*/ 391254 h 547344"/>
              <a:gd name="connsiteX7" fmla="*/ 285845 w 430878"/>
              <a:gd name="connsiteY7" fmla="*/ 358498 h 547344"/>
              <a:gd name="connsiteX8" fmla="*/ 379787 w 430878"/>
              <a:gd name="connsiteY8" fmla="*/ 358498 h 547344"/>
              <a:gd name="connsiteX9" fmla="*/ 387203 w 430878"/>
              <a:gd name="connsiteY9" fmla="*/ 365777 h 547344"/>
              <a:gd name="connsiteX10" fmla="*/ 379787 w 430878"/>
              <a:gd name="connsiteY10" fmla="*/ 372652 h 547344"/>
              <a:gd name="connsiteX11" fmla="*/ 285845 w 430878"/>
              <a:gd name="connsiteY11" fmla="*/ 372652 h 547344"/>
              <a:gd name="connsiteX12" fmla="*/ 278428 w 430878"/>
              <a:gd name="connsiteY12" fmla="*/ 365777 h 547344"/>
              <a:gd name="connsiteX13" fmla="*/ 285845 w 430878"/>
              <a:gd name="connsiteY13" fmla="*/ 358498 h 547344"/>
              <a:gd name="connsiteX14" fmla="*/ 285845 w 430878"/>
              <a:gd name="connsiteY14" fmla="*/ 327562 h 547344"/>
              <a:gd name="connsiteX15" fmla="*/ 379787 w 430878"/>
              <a:gd name="connsiteY15" fmla="*/ 327562 h 547344"/>
              <a:gd name="connsiteX16" fmla="*/ 387203 w 430878"/>
              <a:gd name="connsiteY16" fmla="*/ 334437 h 547344"/>
              <a:gd name="connsiteX17" fmla="*/ 379787 w 430878"/>
              <a:gd name="connsiteY17" fmla="*/ 341716 h 547344"/>
              <a:gd name="connsiteX18" fmla="*/ 285845 w 430878"/>
              <a:gd name="connsiteY18" fmla="*/ 341716 h 547344"/>
              <a:gd name="connsiteX19" fmla="*/ 278428 w 430878"/>
              <a:gd name="connsiteY19" fmla="*/ 334437 h 547344"/>
              <a:gd name="connsiteX20" fmla="*/ 285845 w 430878"/>
              <a:gd name="connsiteY20" fmla="*/ 327562 h 547344"/>
              <a:gd name="connsiteX21" fmla="*/ 184290 w 430878"/>
              <a:gd name="connsiteY21" fmla="*/ 309365 h 547344"/>
              <a:gd name="connsiteX22" fmla="*/ 191829 w 430878"/>
              <a:gd name="connsiteY22" fmla="*/ 316842 h 547344"/>
              <a:gd name="connsiteX23" fmla="*/ 191829 w 430878"/>
              <a:gd name="connsiteY23" fmla="*/ 320165 h 547344"/>
              <a:gd name="connsiteX24" fmla="*/ 210677 w 430878"/>
              <a:gd name="connsiteY24" fmla="*/ 338857 h 547344"/>
              <a:gd name="connsiteX25" fmla="*/ 210677 w 430878"/>
              <a:gd name="connsiteY25" fmla="*/ 341350 h 547344"/>
              <a:gd name="connsiteX26" fmla="*/ 203557 w 430878"/>
              <a:gd name="connsiteY26" fmla="*/ 348411 h 547344"/>
              <a:gd name="connsiteX27" fmla="*/ 196018 w 430878"/>
              <a:gd name="connsiteY27" fmla="*/ 341350 h 547344"/>
              <a:gd name="connsiteX28" fmla="*/ 196018 w 430878"/>
              <a:gd name="connsiteY28" fmla="*/ 338857 h 547344"/>
              <a:gd name="connsiteX29" fmla="*/ 184290 w 430878"/>
              <a:gd name="connsiteY29" fmla="*/ 333873 h 547344"/>
              <a:gd name="connsiteX30" fmla="*/ 172981 w 430878"/>
              <a:gd name="connsiteY30" fmla="*/ 338857 h 547344"/>
              <a:gd name="connsiteX31" fmla="*/ 172981 w 430878"/>
              <a:gd name="connsiteY31" fmla="*/ 353811 h 547344"/>
              <a:gd name="connsiteX32" fmla="*/ 184290 w 430878"/>
              <a:gd name="connsiteY32" fmla="*/ 358796 h 547344"/>
              <a:gd name="connsiteX33" fmla="*/ 210677 w 430878"/>
              <a:gd name="connsiteY33" fmla="*/ 378319 h 547344"/>
              <a:gd name="connsiteX34" fmla="*/ 210677 w 430878"/>
              <a:gd name="connsiteY34" fmla="*/ 394103 h 547344"/>
              <a:gd name="connsiteX35" fmla="*/ 191829 w 430878"/>
              <a:gd name="connsiteY35" fmla="*/ 412796 h 547344"/>
              <a:gd name="connsiteX36" fmla="*/ 191829 w 430878"/>
              <a:gd name="connsiteY36" fmla="*/ 416534 h 547344"/>
              <a:gd name="connsiteX37" fmla="*/ 184290 w 430878"/>
              <a:gd name="connsiteY37" fmla="*/ 423596 h 547344"/>
              <a:gd name="connsiteX38" fmla="*/ 177170 w 430878"/>
              <a:gd name="connsiteY38" fmla="*/ 416534 h 547344"/>
              <a:gd name="connsiteX39" fmla="*/ 177170 w 430878"/>
              <a:gd name="connsiteY39" fmla="*/ 412796 h 547344"/>
              <a:gd name="connsiteX40" fmla="*/ 158322 w 430878"/>
              <a:gd name="connsiteY40" fmla="*/ 394103 h 547344"/>
              <a:gd name="connsiteX41" fmla="*/ 158322 w 430878"/>
              <a:gd name="connsiteY41" fmla="*/ 391611 h 547344"/>
              <a:gd name="connsiteX42" fmla="*/ 165442 w 430878"/>
              <a:gd name="connsiteY42" fmla="*/ 384134 h 547344"/>
              <a:gd name="connsiteX43" fmla="*/ 172981 w 430878"/>
              <a:gd name="connsiteY43" fmla="*/ 391611 h 547344"/>
              <a:gd name="connsiteX44" fmla="*/ 172981 w 430878"/>
              <a:gd name="connsiteY44" fmla="*/ 394103 h 547344"/>
              <a:gd name="connsiteX45" fmla="*/ 184290 w 430878"/>
              <a:gd name="connsiteY45" fmla="*/ 399088 h 547344"/>
              <a:gd name="connsiteX46" fmla="*/ 196018 w 430878"/>
              <a:gd name="connsiteY46" fmla="*/ 394103 h 547344"/>
              <a:gd name="connsiteX47" fmla="*/ 196018 w 430878"/>
              <a:gd name="connsiteY47" fmla="*/ 378319 h 547344"/>
              <a:gd name="connsiteX48" fmla="*/ 184290 w 430878"/>
              <a:gd name="connsiteY48" fmla="*/ 373334 h 547344"/>
              <a:gd name="connsiteX49" fmla="*/ 158322 w 430878"/>
              <a:gd name="connsiteY49" fmla="*/ 353811 h 547344"/>
              <a:gd name="connsiteX50" fmla="*/ 158322 w 430878"/>
              <a:gd name="connsiteY50" fmla="*/ 338857 h 547344"/>
              <a:gd name="connsiteX51" fmla="*/ 177170 w 430878"/>
              <a:gd name="connsiteY51" fmla="*/ 320165 h 547344"/>
              <a:gd name="connsiteX52" fmla="*/ 177170 w 430878"/>
              <a:gd name="connsiteY52" fmla="*/ 316842 h 547344"/>
              <a:gd name="connsiteX53" fmla="*/ 184290 w 430878"/>
              <a:gd name="connsiteY53" fmla="*/ 309365 h 547344"/>
              <a:gd name="connsiteX54" fmla="*/ 121445 w 430878"/>
              <a:gd name="connsiteY54" fmla="*/ 294344 h 547344"/>
              <a:gd name="connsiteX55" fmla="*/ 121445 w 430878"/>
              <a:gd name="connsiteY55" fmla="*/ 437789 h 547344"/>
              <a:gd name="connsiteX56" fmla="*/ 248965 w 430878"/>
              <a:gd name="connsiteY56" fmla="*/ 437789 h 547344"/>
              <a:gd name="connsiteX57" fmla="*/ 248965 w 430878"/>
              <a:gd name="connsiteY57" fmla="*/ 294344 h 547344"/>
              <a:gd name="connsiteX58" fmla="*/ 114406 w 430878"/>
              <a:gd name="connsiteY58" fmla="*/ 280248 h 547344"/>
              <a:gd name="connsiteX59" fmla="*/ 256004 w 430878"/>
              <a:gd name="connsiteY59" fmla="*/ 280248 h 547344"/>
              <a:gd name="connsiteX60" fmla="*/ 263456 w 430878"/>
              <a:gd name="connsiteY60" fmla="*/ 287296 h 547344"/>
              <a:gd name="connsiteX61" fmla="*/ 263456 w 430878"/>
              <a:gd name="connsiteY61" fmla="*/ 445251 h 547344"/>
              <a:gd name="connsiteX62" fmla="*/ 256004 w 430878"/>
              <a:gd name="connsiteY62" fmla="*/ 452714 h 547344"/>
              <a:gd name="connsiteX63" fmla="*/ 114406 w 430878"/>
              <a:gd name="connsiteY63" fmla="*/ 452714 h 547344"/>
              <a:gd name="connsiteX64" fmla="*/ 107368 w 430878"/>
              <a:gd name="connsiteY64" fmla="*/ 445251 h 547344"/>
              <a:gd name="connsiteX65" fmla="*/ 107368 w 430878"/>
              <a:gd name="connsiteY65" fmla="*/ 287296 h 547344"/>
              <a:gd name="connsiteX66" fmla="*/ 114406 w 430878"/>
              <a:gd name="connsiteY66" fmla="*/ 280248 h 547344"/>
              <a:gd name="connsiteX67" fmla="*/ 233804 w 430878"/>
              <a:gd name="connsiteY67" fmla="*/ 152243 h 547344"/>
              <a:gd name="connsiteX68" fmla="*/ 233804 w 430878"/>
              <a:gd name="connsiteY68" fmla="*/ 236236 h 547344"/>
              <a:gd name="connsiteX69" fmla="*/ 258947 w 430878"/>
              <a:gd name="connsiteY69" fmla="*/ 236236 h 547344"/>
              <a:gd name="connsiteX70" fmla="*/ 258947 w 430878"/>
              <a:gd name="connsiteY70" fmla="*/ 152243 h 547344"/>
              <a:gd name="connsiteX71" fmla="*/ 312530 w 430878"/>
              <a:gd name="connsiteY71" fmla="*/ 93076 h 547344"/>
              <a:gd name="connsiteX72" fmla="*/ 312530 w 430878"/>
              <a:gd name="connsiteY72" fmla="*/ 236236 h 547344"/>
              <a:gd name="connsiteX73" fmla="*/ 337260 w 430878"/>
              <a:gd name="connsiteY73" fmla="*/ 236236 h 547344"/>
              <a:gd name="connsiteX74" fmla="*/ 337260 w 430878"/>
              <a:gd name="connsiteY74" fmla="*/ 93076 h 547344"/>
              <a:gd name="connsiteX75" fmla="*/ 30570 w 430878"/>
              <a:gd name="connsiteY75" fmla="*/ 62329 h 547344"/>
              <a:gd name="connsiteX76" fmla="*/ 14459 w 430878"/>
              <a:gd name="connsiteY76" fmla="*/ 94113 h 547344"/>
              <a:gd name="connsiteX77" fmla="*/ 14459 w 430878"/>
              <a:gd name="connsiteY77" fmla="*/ 501113 h 547344"/>
              <a:gd name="connsiteX78" fmla="*/ 30570 w 430878"/>
              <a:gd name="connsiteY78" fmla="*/ 532897 h 547344"/>
              <a:gd name="connsiteX79" fmla="*/ 337514 w 430878"/>
              <a:gd name="connsiteY79" fmla="*/ 533310 h 547344"/>
              <a:gd name="connsiteX80" fmla="*/ 353626 w 430878"/>
              <a:gd name="connsiteY80" fmla="*/ 501526 h 547344"/>
              <a:gd name="connsiteX81" fmla="*/ 353626 w 430878"/>
              <a:gd name="connsiteY81" fmla="*/ 499462 h 547344"/>
              <a:gd name="connsiteX82" fmla="*/ 93777 w 430878"/>
              <a:gd name="connsiteY82" fmla="*/ 499049 h 547344"/>
              <a:gd name="connsiteX83" fmla="*/ 62793 w 430878"/>
              <a:gd name="connsiteY83" fmla="*/ 453231 h 547344"/>
              <a:gd name="connsiteX84" fmla="*/ 62793 w 430878"/>
              <a:gd name="connsiteY84" fmla="*/ 62742 h 547344"/>
              <a:gd name="connsiteX85" fmla="*/ 155491 w 430878"/>
              <a:gd name="connsiteY85" fmla="*/ 59975 h 547344"/>
              <a:gd name="connsiteX86" fmla="*/ 155491 w 430878"/>
              <a:gd name="connsiteY86" fmla="*/ 236236 h 547344"/>
              <a:gd name="connsiteX87" fmla="*/ 180633 w 430878"/>
              <a:gd name="connsiteY87" fmla="*/ 236236 h 547344"/>
              <a:gd name="connsiteX88" fmla="*/ 180633 w 430878"/>
              <a:gd name="connsiteY88" fmla="*/ 59975 h 547344"/>
              <a:gd name="connsiteX89" fmla="*/ 148484 w 430878"/>
              <a:gd name="connsiteY89" fmla="*/ 45494 h 547344"/>
              <a:gd name="connsiteX90" fmla="*/ 187640 w 430878"/>
              <a:gd name="connsiteY90" fmla="*/ 45494 h 547344"/>
              <a:gd name="connsiteX91" fmla="*/ 194647 w 430878"/>
              <a:gd name="connsiteY91" fmla="*/ 52528 h 547344"/>
              <a:gd name="connsiteX92" fmla="*/ 194647 w 430878"/>
              <a:gd name="connsiteY92" fmla="*/ 236236 h 547344"/>
              <a:gd name="connsiteX93" fmla="*/ 219790 w 430878"/>
              <a:gd name="connsiteY93" fmla="*/ 236236 h 547344"/>
              <a:gd name="connsiteX94" fmla="*/ 219790 w 430878"/>
              <a:gd name="connsiteY94" fmla="*/ 145209 h 547344"/>
              <a:gd name="connsiteX95" fmla="*/ 226797 w 430878"/>
              <a:gd name="connsiteY95" fmla="*/ 137762 h 547344"/>
              <a:gd name="connsiteX96" fmla="*/ 265954 w 430878"/>
              <a:gd name="connsiteY96" fmla="*/ 137762 h 547344"/>
              <a:gd name="connsiteX97" fmla="*/ 271312 w 430878"/>
              <a:gd name="connsiteY97" fmla="*/ 139830 h 547344"/>
              <a:gd name="connsiteX98" fmla="*/ 272961 w 430878"/>
              <a:gd name="connsiteY98" fmla="*/ 145209 h 547344"/>
              <a:gd name="connsiteX99" fmla="*/ 272961 w 430878"/>
              <a:gd name="connsiteY99" fmla="*/ 236236 h 547344"/>
              <a:gd name="connsiteX100" fmla="*/ 298103 w 430878"/>
              <a:gd name="connsiteY100" fmla="*/ 236236 h 547344"/>
              <a:gd name="connsiteX101" fmla="*/ 298103 w 430878"/>
              <a:gd name="connsiteY101" fmla="*/ 85628 h 547344"/>
              <a:gd name="connsiteX102" fmla="*/ 305110 w 430878"/>
              <a:gd name="connsiteY102" fmla="*/ 79008 h 547344"/>
              <a:gd name="connsiteX103" fmla="*/ 344679 w 430878"/>
              <a:gd name="connsiteY103" fmla="*/ 79008 h 547344"/>
              <a:gd name="connsiteX104" fmla="*/ 351686 w 430878"/>
              <a:gd name="connsiteY104" fmla="*/ 85628 h 547344"/>
              <a:gd name="connsiteX105" fmla="*/ 351686 w 430878"/>
              <a:gd name="connsiteY105" fmla="*/ 236236 h 547344"/>
              <a:gd name="connsiteX106" fmla="*/ 383836 w 430878"/>
              <a:gd name="connsiteY106" fmla="*/ 236236 h 547344"/>
              <a:gd name="connsiteX107" fmla="*/ 390843 w 430878"/>
              <a:gd name="connsiteY107" fmla="*/ 243683 h 547344"/>
              <a:gd name="connsiteX108" fmla="*/ 383836 w 430878"/>
              <a:gd name="connsiteY108" fmla="*/ 250717 h 547344"/>
              <a:gd name="connsiteX109" fmla="*/ 344679 w 430878"/>
              <a:gd name="connsiteY109" fmla="*/ 250717 h 547344"/>
              <a:gd name="connsiteX110" fmla="*/ 305110 w 430878"/>
              <a:gd name="connsiteY110" fmla="*/ 250717 h 547344"/>
              <a:gd name="connsiteX111" fmla="*/ 265954 w 430878"/>
              <a:gd name="connsiteY111" fmla="*/ 250717 h 547344"/>
              <a:gd name="connsiteX112" fmla="*/ 226797 w 430878"/>
              <a:gd name="connsiteY112" fmla="*/ 250717 h 547344"/>
              <a:gd name="connsiteX113" fmla="*/ 187640 w 430878"/>
              <a:gd name="connsiteY113" fmla="*/ 250717 h 547344"/>
              <a:gd name="connsiteX114" fmla="*/ 148484 w 430878"/>
              <a:gd name="connsiteY114" fmla="*/ 250717 h 547344"/>
              <a:gd name="connsiteX115" fmla="*/ 108915 w 430878"/>
              <a:gd name="connsiteY115" fmla="*/ 250717 h 547344"/>
              <a:gd name="connsiteX116" fmla="*/ 101908 w 430878"/>
              <a:gd name="connsiteY116" fmla="*/ 243683 h 547344"/>
              <a:gd name="connsiteX117" fmla="*/ 108915 w 430878"/>
              <a:gd name="connsiteY117" fmla="*/ 236236 h 547344"/>
              <a:gd name="connsiteX118" fmla="*/ 141065 w 430878"/>
              <a:gd name="connsiteY118" fmla="*/ 236236 h 547344"/>
              <a:gd name="connsiteX119" fmla="*/ 141065 w 430878"/>
              <a:gd name="connsiteY119" fmla="*/ 52528 h 547344"/>
              <a:gd name="connsiteX120" fmla="*/ 148484 w 430878"/>
              <a:gd name="connsiteY120" fmla="*/ 45494 h 547344"/>
              <a:gd name="connsiteX121" fmla="*/ 93777 w 430878"/>
              <a:gd name="connsiteY121" fmla="*/ 14447 h 547344"/>
              <a:gd name="connsiteX122" fmla="*/ 76839 w 430878"/>
              <a:gd name="connsiteY122" fmla="*/ 46231 h 547344"/>
              <a:gd name="connsiteX123" fmla="*/ 76839 w 430878"/>
              <a:gd name="connsiteY123" fmla="*/ 453231 h 547344"/>
              <a:gd name="connsiteX124" fmla="*/ 93777 w 430878"/>
              <a:gd name="connsiteY124" fmla="*/ 485015 h 547344"/>
              <a:gd name="connsiteX125" fmla="*/ 400307 w 430878"/>
              <a:gd name="connsiteY125" fmla="*/ 485428 h 547344"/>
              <a:gd name="connsiteX126" fmla="*/ 416832 w 430878"/>
              <a:gd name="connsiteY126" fmla="*/ 453644 h 547344"/>
              <a:gd name="connsiteX127" fmla="*/ 416832 w 430878"/>
              <a:gd name="connsiteY127" fmla="*/ 46644 h 547344"/>
              <a:gd name="connsiteX128" fmla="*/ 400307 w 430878"/>
              <a:gd name="connsiteY128" fmla="*/ 14860 h 547344"/>
              <a:gd name="connsiteX129" fmla="*/ 93777 w 430878"/>
              <a:gd name="connsiteY129" fmla="*/ 0 h 547344"/>
              <a:gd name="connsiteX130" fmla="*/ 400307 w 430878"/>
              <a:gd name="connsiteY130" fmla="*/ 825 h 547344"/>
              <a:gd name="connsiteX131" fmla="*/ 430878 w 430878"/>
              <a:gd name="connsiteY131" fmla="*/ 46644 h 547344"/>
              <a:gd name="connsiteX132" fmla="*/ 430878 w 430878"/>
              <a:gd name="connsiteY132" fmla="*/ 453644 h 547344"/>
              <a:gd name="connsiteX133" fmla="*/ 400307 w 430878"/>
              <a:gd name="connsiteY133" fmla="*/ 499875 h 547344"/>
              <a:gd name="connsiteX134" fmla="*/ 399894 w 430878"/>
              <a:gd name="connsiteY134" fmla="*/ 499875 h 547344"/>
              <a:gd name="connsiteX135" fmla="*/ 368085 w 430878"/>
              <a:gd name="connsiteY135" fmla="*/ 499875 h 547344"/>
              <a:gd name="connsiteX136" fmla="*/ 368085 w 430878"/>
              <a:gd name="connsiteY136" fmla="*/ 501526 h 547344"/>
              <a:gd name="connsiteX137" fmla="*/ 337514 w 430878"/>
              <a:gd name="connsiteY137" fmla="*/ 547344 h 547344"/>
              <a:gd name="connsiteX138" fmla="*/ 30570 w 430878"/>
              <a:gd name="connsiteY138" fmla="*/ 547344 h 547344"/>
              <a:gd name="connsiteX139" fmla="*/ 0 w 430878"/>
              <a:gd name="connsiteY139" fmla="*/ 501113 h 547344"/>
              <a:gd name="connsiteX140" fmla="*/ 0 w 430878"/>
              <a:gd name="connsiteY140" fmla="*/ 94113 h 547344"/>
              <a:gd name="connsiteX141" fmla="*/ 30570 w 430878"/>
              <a:gd name="connsiteY141" fmla="*/ 47882 h 547344"/>
              <a:gd name="connsiteX142" fmla="*/ 62793 w 430878"/>
              <a:gd name="connsiteY142" fmla="*/ 47882 h 547344"/>
              <a:gd name="connsiteX143" fmla="*/ 62793 w 430878"/>
              <a:gd name="connsiteY143" fmla="*/ 46231 h 547344"/>
              <a:gd name="connsiteX144" fmla="*/ 93777 w 430878"/>
              <a:gd name="connsiteY144" fmla="*/ 0 h 54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30878" h="547344">
                <a:moveTo>
                  <a:pt x="285845" y="391254"/>
                </a:moveTo>
                <a:lnTo>
                  <a:pt x="379787" y="391254"/>
                </a:lnTo>
                <a:cubicBezTo>
                  <a:pt x="383907" y="391254"/>
                  <a:pt x="387203" y="394894"/>
                  <a:pt x="387203" y="398129"/>
                </a:cubicBezTo>
                <a:cubicBezTo>
                  <a:pt x="387203" y="402173"/>
                  <a:pt x="383907" y="405408"/>
                  <a:pt x="379787" y="405408"/>
                </a:cubicBezTo>
                <a:lnTo>
                  <a:pt x="285845" y="405408"/>
                </a:lnTo>
                <a:cubicBezTo>
                  <a:pt x="281724" y="405408"/>
                  <a:pt x="278428" y="402173"/>
                  <a:pt x="278428" y="398129"/>
                </a:cubicBezTo>
                <a:cubicBezTo>
                  <a:pt x="278428" y="394894"/>
                  <a:pt x="281724" y="391254"/>
                  <a:pt x="285845" y="391254"/>
                </a:cubicBezTo>
                <a:close/>
                <a:moveTo>
                  <a:pt x="285845" y="358498"/>
                </a:moveTo>
                <a:lnTo>
                  <a:pt x="379787" y="358498"/>
                </a:lnTo>
                <a:cubicBezTo>
                  <a:pt x="383907" y="358498"/>
                  <a:pt x="387203" y="361733"/>
                  <a:pt x="387203" y="365777"/>
                </a:cubicBezTo>
                <a:cubicBezTo>
                  <a:pt x="387203" y="369417"/>
                  <a:pt x="383907" y="372652"/>
                  <a:pt x="379787" y="372652"/>
                </a:cubicBezTo>
                <a:lnTo>
                  <a:pt x="285845" y="372652"/>
                </a:lnTo>
                <a:cubicBezTo>
                  <a:pt x="281724" y="372652"/>
                  <a:pt x="278428" y="369417"/>
                  <a:pt x="278428" y="365777"/>
                </a:cubicBezTo>
                <a:cubicBezTo>
                  <a:pt x="278428" y="361733"/>
                  <a:pt x="281724" y="358498"/>
                  <a:pt x="285845" y="358498"/>
                </a:cubicBezTo>
                <a:close/>
                <a:moveTo>
                  <a:pt x="285845" y="327562"/>
                </a:moveTo>
                <a:lnTo>
                  <a:pt x="379787" y="327562"/>
                </a:lnTo>
                <a:cubicBezTo>
                  <a:pt x="383907" y="327562"/>
                  <a:pt x="387203" y="330797"/>
                  <a:pt x="387203" y="334437"/>
                </a:cubicBezTo>
                <a:cubicBezTo>
                  <a:pt x="387203" y="338481"/>
                  <a:pt x="383907" y="341716"/>
                  <a:pt x="379787" y="341716"/>
                </a:cubicBezTo>
                <a:lnTo>
                  <a:pt x="285845" y="341716"/>
                </a:lnTo>
                <a:cubicBezTo>
                  <a:pt x="281724" y="341716"/>
                  <a:pt x="278428" y="338481"/>
                  <a:pt x="278428" y="334437"/>
                </a:cubicBezTo>
                <a:cubicBezTo>
                  <a:pt x="278428" y="330797"/>
                  <a:pt x="281724" y="327562"/>
                  <a:pt x="285845" y="327562"/>
                </a:cubicBezTo>
                <a:close/>
                <a:moveTo>
                  <a:pt x="184290" y="309365"/>
                </a:moveTo>
                <a:cubicBezTo>
                  <a:pt x="188479" y="309365"/>
                  <a:pt x="191829" y="312688"/>
                  <a:pt x="191829" y="316842"/>
                </a:cubicBezTo>
                <a:lnTo>
                  <a:pt x="191829" y="320165"/>
                </a:lnTo>
                <a:cubicBezTo>
                  <a:pt x="202300" y="322657"/>
                  <a:pt x="210677" y="329719"/>
                  <a:pt x="210677" y="338857"/>
                </a:cubicBezTo>
                <a:lnTo>
                  <a:pt x="210677" y="341350"/>
                </a:lnTo>
                <a:cubicBezTo>
                  <a:pt x="210677" y="345504"/>
                  <a:pt x="207326" y="348411"/>
                  <a:pt x="203557" y="348411"/>
                </a:cubicBezTo>
                <a:cubicBezTo>
                  <a:pt x="198950" y="348411"/>
                  <a:pt x="196018" y="345504"/>
                  <a:pt x="196018" y="341350"/>
                </a:cubicBezTo>
                <a:lnTo>
                  <a:pt x="196018" y="338857"/>
                </a:lnTo>
                <a:cubicBezTo>
                  <a:pt x="196018" y="337196"/>
                  <a:pt x="191829" y="333873"/>
                  <a:pt x="184290" y="333873"/>
                </a:cubicBezTo>
                <a:cubicBezTo>
                  <a:pt x="177170" y="333873"/>
                  <a:pt x="172981" y="337196"/>
                  <a:pt x="172981" y="338857"/>
                </a:cubicBezTo>
                <a:lnTo>
                  <a:pt x="172981" y="353811"/>
                </a:lnTo>
                <a:cubicBezTo>
                  <a:pt x="172981" y="355473"/>
                  <a:pt x="177170" y="358796"/>
                  <a:pt x="184290" y="358796"/>
                </a:cubicBezTo>
                <a:cubicBezTo>
                  <a:pt x="198950" y="358796"/>
                  <a:pt x="210677" y="367519"/>
                  <a:pt x="210677" y="378319"/>
                </a:cubicBezTo>
                <a:lnTo>
                  <a:pt x="210677" y="394103"/>
                </a:lnTo>
                <a:cubicBezTo>
                  <a:pt x="210677" y="403242"/>
                  <a:pt x="202300" y="410719"/>
                  <a:pt x="191829" y="412796"/>
                </a:cubicBezTo>
                <a:lnTo>
                  <a:pt x="191829" y="416534"/>
                </a:lnTo>
                <a:cubicBezTo>
                  <a:pt x="191829" y="420688"/>
                  <a:pt x="188479" y="423596"/>
                  <a:pt x="184290" y="423596"/>
                </a:cubicBezTo>
                <a:cubicBezTo>
                  <a:pt x="180521" y="423596"/>
                  <a:pt x="177170" y="420688"/>
                  <a:pt x="177170" y="416534"/>
                </a:cubicBezTo>
                <a:lnTo>
                  <a:pt x="177170" y="412796"/>
                </a:lnTo>
                <a:cubicBezTo>
                  <a:pt x="166280" y="410719"/>
                  <a:pt x="158322" y="403242"/>
                  <a:pt x="158322" y="394103"/>
                </a:cubicBezTo>
                <a:lnTo>
                  <a:pt x="158322" y="391611"/>
                </a:lnTo>
                <a:cubicBezTo>
                  <a:pt x="158322" y="387457"/>
                  <a:pt x="161673" y="384134"/>
                  <a:pt x="165442" y="384134"/>
                </a:cubicBezTo>
                <a:cubicBezTo>
                  <a:pt x="169631" y="384134"/>
                  <a:pt x="172981" y="387457"/>
                  <a:pt x="172981" y="391611"/>
                </a:cubicBezTo>
                <a:lnTo>
                  <a:pt x="172981" y="394103"/>
                </a:lnTo>
                <a:cubicBezTo>
                  <a:pt x="172981" y="395765"/>
                  <a:pt x="177170" y="399088"/>
                  <a:pt x="184290" y="399088"/>
                </a:cubicBezTo>
                <a:cubicBezTo>
                  <a:pt x="191829" y="399088"/>
                  <a:pt x="196018" y="395765"/>
                  <a:pt x="196018" y="394103"/>
                </a:cubicBezTo>
                <a:lnTo>
                  <a:pt x="196018" y="378319"/>
                </a:lnTo>
                <a:cubicBezTo>
                  <a:pt x="196018" y="376657"/>
                  <a:pt x="191829" y="373334"/>
                  <a:pt x="184290" y="373334"/>
                </a:cubicBezTo>
                <a:cubicBezTo>
                  <a:pt x="170050" y="373334"/>
                  <a:pt x="158322" y="364611"/>
                  <a:pt x="158322" y="353811"/>
                </a:cubicBezTo>
                <a:lnTo>
                  <a:pt x="158322" y="338857"/>
                </a:lnTo>
                <a:cubicBezTo>
                  <a:pt x="158322" y="329719"/>
                  <a:pt x="166280" y="322657"/>
                  <a:pt x="177170" y="320165"/>
                </a:cubicBezTo>
                <a:lnTo>
                  <a:pt x="177170" y="316842"/>
                </a:lnTo>
                <a:cubicBezTo>
                  <a:pt x="177170" y="312688"/>
                  <a:pt x="180521" y="309365"/>
                  <a:pt x="184290" y="309365"/>
                </a:cubicBezTo>
                <a:close/>
                <a:moveTo>
                  <a:pt x="121445" y="294344"/>
                </a:moveTo>
                <a:lnTo>
                  <a:pt x="121445" y="437789"/>
                </a:lnTo>
                <a:lnTo>
                  <a:pt x="248965" y="437789"/>
                </a:lnTo>
                <a:lnTo>
                  <a:pt x="248965" y="294344"/>
                </a:lnTo>
                <a:close/>
                <a:moveTo>
                  <a:pt x="114406" y="280248"/>
                </a:moveTo>
                <a:lnTo>
                  <a:pt x="256004" y="280248"/>
                </a:lnTo>
                <a:cubicBezTo>
                  <a:pt x="260144" y="280248"/>
                  <a:pt x="263456" y="283565"/>
                  <a:pt x="263456" y="287296"/>
                </a:cubicBezTo>
                <a:lnTo>
                  <a:pt x="263456" y="445251"/>
                </a:lnTo>
                <a:cubicBezTo>
                  <a:pt x="263456" y="449397"/>
                  <a:pt x="260144" y="452714"/>
                  <a:pt x="256004" y="452714"/>
                </a:cubicBezTo>
                <a:lnTo>
                  <a:pt x="114406" y="452714"/>
                </a:lnTo>
                <a:cubicBezTo>
                  <a:pt x="110266" y="452714"/>
                  <a:pt x="107368" y="449397"/>
                  <a:pt x="107368" y="445251"/>
                </a:cubicBezTo>
                <a:lnTo>
                  <a:pt x="107368" y="287296"/>
                </a:lnTo>
                <a:cubicBezTo>
                  <a:pt x="107368" y="283565"/>
                  <a:pt x="110266" y="280248"/>
                  <a:pt x="114406" y="280248"/>
                </a:cubicBezTo>
                <a:close/>
                <a:moveTo>
                  <a:pt x="233804" y="152243"/>
                </a:moveTo>
                <a:lnTo>
                  <a:pt x="233804" y="236236"/>
                </a:lnTo>
                <a:lnTo>
                  <a:pt x="258947" y="236236"/>
                </a:lnTo>
                <a:lnTo>
                  <a:pt x="258947" y="152243"/>
                </a:lnTo>
                <a:close/>
                <a:moveTo>
                  <a:pt x="312530" y="93076"/>
                </a:moveTo>
                <a:lnTo>
                  <a:pt x="312530" y="236236"/>
                </a:lnTo>
                <a:lnTo>
                  <a:pt x="337260" y="236236"/>
                </a:lnTo>
                <a:lnTo>
                  <a:pt x="337260" y="93076"/>
                </a:lnTo>
                <a:close/>
                <a:moveTo>
                  <a:pt x="30570" y="62329"/>
                </a:moveTo>
                <a:cubicBezTo>
                  <a:pt x="22721" y="62329"/>
                  <a:pt x="14459" y="75126"/>
                  <a:pt x="14459" y="94113"/>
                </a:cubicBezTo>
                <a:lnTo>
                  <a:pt x="14459" y="501113"/>
                </a:lnTo>
                <a:cubicBezTo>
                  <a:pt x="14459" y="519688"/>
                  <a:pt x="22721" y="532897"/>
                  <a:pt x="30570" y="532897"/>
                </a:cubicBezTo>
                <a:lnTo>
                  <a:pt x="337514" y="533310"/>
                </a:lnTo>
                <a:cubicBezTo>
                  <a:pt x="344950" y="533310"/>
                  <a:pt x="353626" y="520514"/>
                  <a:pt x="353626" y="501526"/>
                </a:cubicBezTo>
                <a:lnTo>
                  <a:pt x="353626" y="499462"/>
                </a:lnTo>
                <a:lnTo>
                  <a:pt x="93777" y="499049"/>
                </a:lnTo>
                <a:cubicBezTo>
                  <a:pt x="76426" y="499049"/>
                  <a:pt x="62793" y="478823"/>
                  <a:pt x="62793" y="453231"/>
                </a:cubicBezTo>
                <a:lnTo>
                  <a:pt x="62793" y="62742"/>
                </a:lnTo>
                <a:close/>
                <a:moveTo>
                  <a:pt x="155491" y="59975"/>
                </a:moveTo>
                <a:lnTo>
                  <a:pt x="155491" y="236236"/>
                </a:lnTo>
                <a:lnTo>
                  <a:pt x="180633" y="236236"/>
                </a:lnTo>
                <a:lnTo>
                  <a:pt x="180633" y="59975"/>
                </a:lnTo>
                <a:close/>
                <a:moveTo>
                  <a:pt x="148484" y="45494"/>
                </a:moveTo>
                <a:lnTo>
                  <a:pt x="187640" y="45494"/>
                </a:lnTo>
                <a:cubicBezTo>
                  <a:pt x="191350" y="45494"/>
                  <a:pt x="194647" y="48804"/>
                  <a:pt x="194647" y="52528"/>
                </a:cubicBezTo>
                <a:lnTo>
                  <a:pt x="194647" y="236236"/>
                </a:lnTo>
                <a:lnTo>
                  <a:pt x="219790" y="236236"/>
                </a:lnTo>
                <a:lnTo>
                  <a:pt x="219790" y="145209"/>
                </a:lnTo>
                <a:cubicBezTo>
                  <a:pt x="219790" y="141072"/>
                  <a:pt x="223088" y="137762"/>
                  <a:pt x="226797" y="137762"/>
                </a:cubicBezTo>
                <a:lnTo>
                  <a:pt x="265954" y="137762"/>
                </a:lnTo>
                <a:cubicBezTo>
                  <a:pt x="268015" y="137762"/>
                  <a:pt x="269663" y="138589"/>
                  <a:pt x="271312" y="139830"/>
                </a:cubicBezTo>
                <a:cubicBezTo>
                  <a:pt x="272549" y="141072"/>
                  <a:pt x="272961" y="143140"/>
                  <a:pt x="272961" y="145209"/>
                </a:cubicBezTo>
                <a:lnTo>
                  <a:pt x="272961" y="236236"/>
                </a:lnTo>
                <a:lnTo>
                  <a:pt x="298103" y="236236"/>
                </a:lnTo>
                <a:lnTo>
                  <a:pt x="298103" y="85628"/>
                </a:lnTo>
                <a:cubicBezTo>
                  <a:pt x="298103" y="81905"/>
                  <a:pt x="300989" y="79008"/>
                  <a:pt x="305110" y="79008"/>
                </a:cubicBezTo>
                <a:lnTo>
                  <a:pt x="344679" y="79008"/>
                </a:lnTo>
                <a:cubicBezTo>
                  <a:pt x="348389" y="79008"/>
                  <a:pt x="351686" y="81905"/>
                  <a:pt x="351686" y="85628"/>
                </a:cubicBezTo>
                <a:lnTo>
                  <a:pt x="351686" y="236236"/>
                </a:lnTo>
                <a:lnTo>
                  <a:pt x="383836" y="236236"/>
                </a:lnTo>
                <a:cubicBezTo>
                  <a:pt x="387545" y="236236"/>
                  <a:pt x="390843" y="239546"/>
                  <a:pt x="390843" y="243683"/>
                </a:cubicBezTo>
                <a:cubicBezTo>
                  <a:pt x="390843" y="247407"/>
                  <a:pt x="387545" y="250717"/>
                  <a:pt x="383836" y="250717"/>
                </a:cubicBezTo>
                <a:lnTo>
                  <a:pt x="344679" y="250717"/>
                </a:lnTo>
                <a:lnTo>
                  <a:pt x="305110" y="250717"/>
                </a:lnTo>
                <a:lnTo>
                  <a:pt x="265954" y="250717"/>
                </a:lnTo>
                <a:lnTo>
                  <a:pt x="226797" y="250717"/>
                </a:lnTo>
                <a:lnTo>
                  <a:pt x="187640" y="250717"/>
                </a:lnTo>
                <a:lnTo>
                  <a:pt x="148484" y="250717"/>
                </a:lnTo>
                <a:lnTo>
                  <a:pt x="108915" y="250717"/>
                </a:lnTo>
                <a:cubicBezTo>
                  <a:pt x="105205" y="250717"/>
                  <a:pt x="101908" y="247407"/>
                  <a:pt x="101908" y="243683"/>
                </a:cubicBezTo>
                <a:cubicBezTo>
                  <a:pt x="101908" y="239546"/>
                  <a:pt x="105205" y="236236"/>
                  <a:pt x="108915" y="236236"/>
                </a:cubicBezTo>
                <a:lnTo>
                  <a:pt x="141065" y="236236"/>
                </a:lnTo>
                <a:lnTo>
                  <a:pt x="141065" y="52528"/>
                </a:lnTo>
                <a:cubicBezTo>
                  <a:pt x="141065" y="48804"/>
                  <a:pt x="144362" y="45494"/>
                  <a:pt x="148484" y="45494"/>
                </a:cubicBezTo>
                <a:close/>
                <a:moveTo>
                  <a:pt x="93777" y="14447"/>
                </a:moveTo>
                <a:cubicBezTo>
                  <a:pt x="85928" y="14447"/>
                  <a:pt x="76839" y="27243"/>
                  <a:pt x="76839" y="46231"/>
                </a:cubicBezTo>
                <a:lnTo>
                  <a:pt x="76839" y="453231"/>
                </a:lnTo>
                <a:cubicBezTo>
                  <a:pt x="76839" y="471806"/>
                  <a:pt x="85928" y="485015"/>
                  <a:pt x="93777" y="485015"/>
                </a:cubicBezTo>
                <a:lnTo>
                  <a:pt x="400307" y="485428"/>
                </a:lnTo>
                <a:cubicBezTo>
                  <a:pt x="407744" y="485428"/>
                  <a:pt x="416832" y="472631"/>
                  <a:pt x="416832" y="453644"/>
                </a:cubicBezTo>
                <a:lnTo>
                  <a:pt x="416832" y="46644"/>
                </a:lnTo>
                <a:cubicBezTo>
                  <a:pt x="416832" y="28069"/>
                  <a:pt x="407744" y="14860"/>
                  <a:pt x="400307" y="14860"/>
                </a:cubicBezTo>
                <a:close/>
                <a:moveTo>
                  <a:pt x="93777" y="0"/>
                </a:moveTo>
                <a:lnTo>
                  <a:pt x="400307" y="825"/>
                </a:lnTo>
                <a:cubicBezTo>
                  <a:pt x="417658" y="825"/>
                  <a:pt x="430878" y="21052"/>
                  <a:pt x="430878" y="46644"/>
                </a:cubicBezTo>
                <a:lnTo>
                  <a:pt x="430878" y="453644"/>
                </a:lnTo>
                <a:cubicBezTo>
                  <a:pt x="430878" y="479649"/>
                  <a:pt x="417658" y="499875"/>
                  <a:pt x="400307" y="499875"/>
                </a:cubicBezTo>
                <a:lnTo>
                  <a:pt x="399894" y="499875"/>
                </a:lnTo>
                <a:lnTo>
                  <a:pt x="368085" y="499875"/>
                </a:lnTo>
                <a:lnTo>
                  <a:pt x="368085" y="501526"/>
                </a:lnTo>
                <a:cubicBezTo>
                  <a:pt x="368085" y="527531"/>
                  <a:pt x="354452" y="547344"/>
                  <a:pt x="337514" y="547344"/>
                </a:cubicBezTo>
                <a:lnTo>
                  <a:pt x="30570" y="547344"/>
                </a:lnTo>
                <a:cubicBezTo>
                  <a:pt x="13220" y="547344"/>
                  <a:pt x="0" y="526705"/>
                  <a:pt x="0" y="501113"/>
                </a:cubicBezTo>
                <a:lnTo>
                  <a:pt x="0" y="94113"/>
                </a:lnTo>
                <a:cubicBezTo>
                  <a:pt x="0" y="68521"/>
                  <a:pt x="13220" y="47882"/>
                  <a:pt x="30570" y="47882"/>
                </a:cubicBezTo>
                <a:lnTo>
                  <a:pt x="62793" y="47882"/>
                </a:lnTo>
                <a:lnTo>
                  <a:pt x="62793" y="46231"/>
                </a:lnTo>
                <a:cubicBezTo>
                  <a:pt x="62793" y="20226"/>
                  <a:pt x="76426" y="0"/>
                  <a:pt x="937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" name="Freeform 56">
            <a:extLst>
              <a:ext uri="{FF2B5EF4-FFF2-40B4-BE49-F238E27FC236}">
                <a16:creationId xmlns:a16="http://schemas.microsoft.com/office/drawing/2014/main" id="{6AE2F416-C2E1-4C0F-B6E0-D1033CCF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187" y="6660978"/>
            <a:ext cx="1145802" cy="825804"/>
          </a:xfrm>
          <a:custGeom>
            <a:avLst/>
            <a:gdLst>
              <a:gd name="connsiteX0" fmla="*/ 52936 w 547345"/>
              <a:gd name="connsiteY0" fmla="*/ 303906 h 394483"/>
              <a:gd name="connsiteX1" fmla="*/ 205475 w 547345"/>
              <a:gd name="connsiteY1" fmla="*/ 303906 h 394483"/>
              <a:gd name="connsiteX2" fmla="*/ 212503 w 547345"/>
              <a:gd name="connsiteY2" fmla="*/ 310781 h 394483"/>
              <a:gd name="connsiteX3" fmla="*/ 205475 w 547345"/>
              <a:gd name="connsiteY3" fmla="*/ 318060 h 394483"/>
              <a:gd name="connsiteX4" fmla="*/ 52936 w 547345"/>
              <a:gd name="connsiteY4" fmla="*/ 318060 h 394483"/>
              <a:gd name="connsiteX5" fmla="*/ 45495 w 547345"/>
              <a:gd name="connsiteY5" fmla="*/ 310781 h 394483"/>
              <a:gd name="connsiteX6" fmla="*/ 52936 w 547345"/>
              <a:gd name="connsiteY6" fmla="*/ 303906 h 394483"/>
              <a:gd name="connsiteX7" fmla="*/ 418466 w 547345"/>
              <a:gd name="connsiteY7" fmla="*/ 181980 h 394483"/>
              <a:gd name="connsiteX8" fmla="*/ 425484 w 547345"/>
              <a:gd name="connsiteY8" fmla="*/ 189025 h 394483"/>
              <a:gd name="connsiteX9" fmla="*/ 425484 w 547345"/>
              <a:gd name="connsiteY9" fmla="*/ 334897 h 394483"/>
              <a:gd name="connsiteX10" fmla="*/ 456856 w 547345"/>
              <a:gd name="connsiteY10" fmla="*/ 334897 h 394483"/>
              <a:gd name="connsiteX11" fmla="*/ 456856 w 547345"/>
              <a:gd name="connsiteY11" fmla="*/ 281024 h 394483"/>
              <a:gd name="connsiteX12" fmla="*/ 464287 w 547345"/>
              <a:gd name="connsiteY12" fmla="*/ 273564 h 394483"/>
              <a:gd name="connsiteX13" fmla="*/ 471304 w 547345"/>
              <a:gd name="connsiteY13" fmla="*/ 281024 h 394483"/>
              <a:gd name="connsiteX14" fmla="*/ 471304 w 547345"/>
              <a:gd name="connsiteY14" fmla="*/ 334897 h 394483"/>
              <a:gd name="connsiteX15" fmla="*/ 494421 w 547345"/>
              <a:gd name="connsiteY15" fmla="*/ 334897 h 394483"/>
              <a:gd name="connsiteX16" fmla="*/ 501851 w 547345"/>
              <a:gd name="connsiteY16" fmla="*/ 342356 h 394483"/>
              <a:gd name="connsiteX17" fmla="*/ 494421 w 547345"/>
              <a:gd name="connsiteY17" fmla="*/ 348987 h 394483"/>
              <a:gd name="connsiteX18" fmla="*/ 250871 w 547345"/>
              <a:gd name="connsiteY18" fmla="*/ 348987 h 394483"/>
              <a:gd name="connsiteX19" fmla="*/ 243853 w 547345"/>
              <a:gd name="connsiteY19" fmla="*/ 342356 h 394483"/>
              <a:gd name="connsiteX20" fmla="*/ 250871 w 547345"/>
              <a:gd name="connsiteY20" fmla="*/ 334897 h 394483"/>
              <a:gd name="connsiteX21" fmla="*/ 273987 w 547345"/>
              <a:gd name="connsiteY21" fmla="*/ 334897 h 394483"/>
              <a:gd name="connsiteX22" fmla="*/ 273987 w 547345"/>
              <a:gd name="connsiteY22" fmla="*/ 295942 h 394483"/>
              <a:gd name="connsiteX23" fmla="*/ 281418 w 547345"/>
              <a:gd name="connsiteY23" fmla="*/ 288897 h 394483"/>
              <a:gd name="connsiteX24" fmla="*/ 288435 w 547345"/>
              <a:gd name="connsiteY24" fmla="*/ 295942 h 394483"/>
              <a:gd name="connsiteX25" fmla="*/ 288435 w 547345"/>
              <a:gd name="connsiteY25" fmla="*/ 334897 h 394483"/>
              <a:gd name="connsiteX26" fmla="*/ 319808 w 547345"/>
              <a:gd name="connsiteY26" fmla="*/ 334897 h 394483"/>
              <a:gd name="connsiteX27" fmla="*/ 319808 w 547345"/>
              <a:gd name="connsiteY27" fmla="*/ 204358 h 394483"/>
              <a:gd name="connsiteX28" fmla="*/ 326825 w 547345"/>
              <a:gd name="connsiteY28" fmla="*/ 196899 h 394483"/>
              <a:gd name="connsiteX29" fmla="*/ 334256 w 547345"/>
              <a:gd name="connsiteY29" fmla="*/ 204358 h 394483"/>
              <a:gd name="connsiteX30" fmla="*/ 334256 w 547345"/>
              <a:gd name="connsiteY30" fmla="*/ 334897 h 394483"/>
              <a:gd name="connsiteX31" fmla="*/ 365628 w 547345"/>
              <a:gd name="connsiteY31" fmla="*/ 334897 h 394483"/>
              <a:gd name="connsiteX32" fmla="*/ 365628 w 547345"/>
              <a:gd name="connsiteY32" fmla="*/ 250357 h 394483"/>
              <a:gd name="connsiteX33" fmla="*/ 372646 w 547345"/>
              <a:gd name="connsiteY33" fmla="*/ 242898 h 394483"/>
              <a:gd name="connsiteX34" fmla="*/ 379663 w 547345"/>
              <a:gd name="connsiteY34" fmla="*/ 250357 h 394483"/>
              <a:gd name="connsiteX35" fmla="*/ 379663 w 547345"/>
              <a:gd name="connsiteY35" fmla="*/ 334897 h 394483"/>
              <a:gd name="connsiteX36" fmla="*/ 411449 w 547345"/>
              <a:gd name="connsiteY36" fmla="*/ 334897 h 394483"/>
              <a:gd name="connsiteX37" fmla="*/ 411449 w 547345"/>
              <a:gd name="connsiteY37" fmla="*/ 189025 h 394483"/>
              <a:gd name="connsiteX38" fmla="*/ 418466 w 547345"/>
              <a:gd name="connsiteY38" fmla="*/ 181980 h 394483"/>
              <a:gd name="connsiteX39" fmla="*/ 148895 w 547345"/>
              <a:gd name="connsiteY39" fmla="*/ 78096 h 394483"/>
              <a:gd name="connsiteX40" fmla="*/ 59767 w 547345"/>
              <a:gd name="connsiteY40" fmla="*/ 163275 h 394483"/>
              <a:gd name="connsiteX41" fmla="*/ 84113 w 547345"/>
              <a:gd name="connsiteY41" fmla="*/ 231583 h 394483"/>
              <a:gd name="connsiteX42" fmla="*/ 150546 w 547345"/>
              <a:gd name="connsiteY42" fmla="*/ 260388 h 394483"/>
              <a:gd name="connsiteX43" fmla="*/ 242149 w 547345"/>
              <a:gd name="connsiteY43" fmla="*/ 169448 h 394483"/>
              <a:gd name="connsiteX44" fmla="*/ 241324 w 547345"/>
              <a:gd name="connsiteY44" fmla="*/ 158337 h 394483"/>
              <a:gd name="connsiteX45" fmla="*/ 171590 w 547345"/>
              <a:gd name="connsiteY45" fmla="*/ 172328 h 394483"/>
              <a:gd name="connsiteX46" fmla="*/ 155085 w 547345"/>
              <a:gd name="connsiteY46" fmla="*/ 166156 h 394483"/>
              <a:gd name="connsiteX47" fmla="*/ 153021 w 547345"/>
              <a:gd name="connsiteY47" fmla="*/ 148050 h 394483"/>
              <a:gd name="connsiteX48" fmla="*/ 183968 w 547345"/>
              <a:gd name="connsiteY48" fmla="*/ 84680 h 394483"/>
              <a:gd name="connsiteX49" fmla="*/ 150546 w 547345"/>
              <a:gd name="connsiteY49" fmla="*/ 78096 h 394483"/>
              <a:gd name="connsiteX50" fmla="*/ 148895 w 547345"/>
              <a:gd name="connsiteY50" fmla="*/ 78096 h 394483"/>
              <a:gd name="connsiteX51" fmla="*/ 320003 w 547345"/>
              <a:gd name="connsiteY51" fmla="*/ 74613 h 394483"/>
              <a:gd name="connsiteX52" fmla="*/ 487160 w 547345"/>
              <a:gd name="connsiteY52" fmla="*/ 74613 h 394483"/>
              <a:gd name="connsiteX53" fmla="*/ 494571 w 547345"/>
              <a:gd name="connsiteY53" fmla="*/ 81488 h 394483"/>
              <a:gd name="connsiteX54" fmla="*/ 487160 w 547345"/>
              <a:gd name="connsiteY54" fmla="*/ 88767 h 394483"/>
              <a:gd name="connsiteX55" fmla="*/ 320003 w 547345"/>
              <a:gd name="connsiteY55" fmla="*/ 88767 h 394483"/>
              <a:gd name="connsiteX56" fmla="*/ 313004 w 547345"/>
              <a:gd name="connsiteY56" fmla="*/ 81488 h 394483"/>
              <a:gd name="connsiteX57" fmla="*/ 320003 w 547345"/>
              <a:gd name="connsiteY57" fmla="*/ 74613 h 394483"/>
              <a:gd name="connsiteX58" fmla="*/ 148895 w 547345"/>
              <a:gd name="connsiteY58" fmla="*/ 64517 h 394483"/>
              <a:gd name="connsiteX59" fmla="*/ 196760 w 547345"/>
              <a:gd name="connsiteY59" fmla="*/ 74804 h 394483"/>
              <a:gd name="connsiteX60" fmla="*/ 200061 w 547345"/>
              <a:gd name="connsiteY60" fmla="*/ 84269 h 394483"/>
              <a:gd name="connsiteX61" fmla="*/ 165813 w 547345"/>
              <a:gd name="connsiteY61" fmla="*/ 154634 h 394483"/>
              <a:gd name="connsiteX62" fmla="*/ 166225 w 547345"/>
              <a:gd name="connsiteY62" fmla="*/ 157103 h 394483"/>
              <a:gd name="connsiteX63" fmla="*/ 169114 w 547345"/>
              <a:gd name="connsiteY63" fmla="*/ 158337 h 394483"/>
              <a:gd name="connsiteX64" fmla="*/ 245863 w 547345"/>
              <a:gd name="connsiteY64" fmla="*/ 143112 h 394483"/>
              <a:gd name="connsiteX65" fmla="*/ 251227 w 547345"/>
              <a:gd name="connsiteY65" fmla="*/ 144347 h 394483"/>
              <a:gd name="connsiteX66" fmla="*/ 254115 w 547345"/>
              <a:gd name="connsiteY66" fmla="*/ 148873 h 394483"/>
              <a:gd name="connsiteX67" fmla="*/ 256178 w 547345"/>
              <a:gd name="connsiteY67" fmla="*/ 169448 h 394483"/>
              <a:gd name="connsiteX68" fmla="*/ 150546 w 547345"/>
              <a:gd name="connsiteY68" fmla="*/ 274379 h 394483"/>
              <a:gd name="connsiteX69" fmla="*/ 73797 w 547345"/>
              <a:gd name="connsiteY69" fmla="*/ 241459 h 394483"/>
              <a:gd name="connsiteX70" fmla="*/ 45325 w 547345"/>
              <a:gd name="connsiteY70" fmla="*/ 162864 h 394483"/>
              <a:gd name="connsiteX71" fmla="*/ 148895 w 547345"/>
              <a:gd name="connsiteY71" fmla="*/ 64517 h 394483"/>
              <a:gd name="connsiteX72" fmla="*/ 234795 w 547345"/>
              <a:gd name="connsiteY72" fmla="*/ 61145 h 394483"/>
              <a:gd name="connsiteX73" fmla="*/ 201601 w 547345"/>
              <a:gd name="connsiteY73" fmla="*/ 130194 h 394483"/>
              <a:gd name="connsiteX74" fmla="*/ 276185 w 547345"/>
              <a:gd name="connsiteY74" fmla="*/ 115219 h 394483"/>
              <a:gd name="connsiteX75" fmla="*/ 234795 w 547345"/>
              <a:gd name="connsiteY75" fmla="*/ 61145 h 394483"/>
              <a:gd name="connsiteX76" fmla="*/ 229468 w 547345"/>
              <a:gd name="connsiteY76" fmla="*/ 44507 h 394483"/>
              <a:gd name="connsiteX77" fmla="*/ 234795 w 547345"/>
              <a:gd name="connsiteY77" fmla="*/ 44507 h 394483"/>
              <a:gd name="connsiteX78" fmla="*/ 291348 w 547345"/>
              <a:gd name="connsiteY78" fmla="*/ 119379 h 394483"/>
              <a:gd name="connsiteX79" fmla="*/ 286020 w 547345"/>
              <a:gd name="connsiteY79" fmla="*/ 127698 h 394483"/>
              <a:gd name="connsiteX80" fmla="*/ 201601 w 547345"/>
              <a:gd name="connsiteY80" fmla="*/ 145168 h 394483"/>
              <a:gd name="connsiteX81" fmla="*/ 198733 w 547345"/>
              <a:gd name="connsiteY81" fmla="*/ 145168 h 394483"/>
              <a:gd name="connsiteX82" fmla="*/ 188897 w 547345"/>
              <a:gd name="connsiteY82" fmla="*/ 140593 h 394483"/>
              <a:gd name="connsiteX83" fmla="*/ 187668 w 547345"/>
              <a:gd name="connsiteY83" fmla="*/ 126866 h 394483"/>
              <a:gd name="connsiteX84" fmla="*/ 225370 w 547345"/>
              <a:gd name="connsiteY84" fmla="*/ 47835 h 394483"/>
              <a:gd name="connsiteX85" fmla="*/ 229468 w 547345"/>
              <a:gd name="connsiteY85" fmla="*/ 44507 h 394483"/>
              <a:gd name="connsiteX86" fmla="*/ 35086 w 547345"/>
              <a:gd name="connsiteY86" fmla="*/ 14000 h 394483"/>
              <a:gd name="connsiteX87" fmla="*/ 14447 w 547345"/>
              <a:gd name="connsiteY87" fmla="*/ 34589 h 394483"/>
              <a:gd name="connsiteX88" fmla="*/ 14447 w 547345"/>
              <a:gd name="connsiteY88" fmla="*/ 359482 h 394483"/>
              <a:gd name="connsiteX89" fmla="*/ 35086 w 547345"/>
              <a:gd name="connsiteY89" fmla="*/ 380071 h 394483"/>
              <a:gd name="connsiteX90" fmla="*/ 512672 w 547345"/>
              <a:gd name="connsiteY90" fmla="*/ 380071 h 394483"/>
              <a:gd name="connsiteX91" fmla="*/ 533311 w 547345"/>
              <a:gd name="connsiteY91" fmla="*/ 359482 h 394483"/>
              <a:gd name="connsiteX92" fmla="*/ 533311 w 547345"/>
              <a:gd name="connsiteY92" fmla="*/ 34589 h 394483"/>
              <a:gd name="connsiteX93" fmla="*/ 512672 w 547345"/>
              <a:gd name="connsiteY93" fmla="*/ 14000 h 394483"/>
              <a:gd name="connsiteX94" fmla="*/ 35086 w 547345"/>
              <a:gd name="connsiteY94" fmla="*/ 0 h 394483"/>
              <a:gd name="connsiteX95" fmla="*/ 512672 w 547345"/>
              <a:gd name="connsiteY95" fmla="*/ 0 h 394483"/>
              <a:gd name="connsiteX96" fmla="*/ 547345 w 547345"/>
              <a:gd name="connsiteY96" fmla="*/ 34589 h 394483"/>
              <a:gd name="connsiteX97" fmla="*/ 547345 w 547345"/>
              <a:gd name="connsiteY97" fmla="*/ 359482 h 394483"/>
              <a:gd name="connsiteX98" fmla="*/ 512672 w 547345"/>
              <a:gd name="connsiteY98" fmla="*/ 394483 h 394483"/>
              <a:gd name="connsiteX99" fmla="*/ 35086 w 547345"/>
              <a:gd name="connsiteY99" fmla="*/ 394483 h 394483"/>
              <a:gd name="connsiteX100" fmla="*/ 0 w 547345"/>
              <a:gd name="connsiteY100" fmla="*/ 359482 h 394483"/>
              <a:gd name="connsiteX101" fmla="*/ 0 w 547345"/>
              <a:gd name="connsiteY101" fmla="*/ 34589 h 394483"/>
              <a:gd name="connsiteX102" fmla="*/ 35086 w 547345"/>
              <a:gd name="connsiteY102" fmla="*/ 0 h 39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547345" h="394483">
                <a:moveTo>
                  <a:pt x="52936" y="303906"/>
                </a:moveTo>
                <a:lnTo>
                  <a:pt x="205475" y="303906"/>
                </a:lnTo>
                <a:cubicBezTo>
                  <a:pt x="209609" y="303906"/>
                  <a:pt x="212503" y="307141"/>
                  <a:pt x="212503" y="310781"/>
                </a:cubicBezTo>
                <a:cubicBezTo>
                  <a:pt x="212503" y="314825"/>
                  <a:pt x="209609" y="318060"/>
                  <a:pt x="205475" y="318060"/>
                </a:cubicBezTo>
                <a:lnTo>
                  <a:pt x="52936" y="318060"/>
                </a:lnTo>
                <a:cubicBezTo>
                  <a:pt x="49215" y="318060"/>
                  <a:pt x="45495" y="314825"/>
                  <a:pt x="45495" y="310781"/>
                </a:cubicBezTo>
                <a:cubicBezTo>
                  <a:pt x="45495" y="307141"/>
                  <a:pt x="49215" y="303906"/>
                  <a:pt x="52936" y="303906"/>
                </a:cubicBezTo>
                <a:close/>
                <a:moveTo>
                  <a:pt x="418466" y="181980"/>
                </a:moveTo>
                <a:cubicBezTo>
                  <a:pt x="422181" y="181980"/>
                  <a:pt x="425484" y="185295"/>
                  <a:pt x="425484" y="189025"/>
                </a:cubicBezTo>
                <a:lnTo>
                  <a:pt x="425484" y="334897"/>
                </a:lnTo>
                <a:lnTo>
                  <a:pt x="456856" y="334897"/>
                </a:lnTo>
                <a:lnTo>
                  <a:pt x="456856" y="281024"/>
                </a:lnTo>
                <a:cubicBezTo>
                  <a:pt x="456856" y="276880"/>
                  <a:pt x="460159" y="273564"/>
                  <a:pt x="464287" y="273564"/>
                </a:cubicBezTo>
                <a:cubicBezTo>
                  <a:pt x="468002" y="273564"/>
                  <a:pt x="471304" y="276880"/>
                  <a:pt x="471304" y="281024"/>
                </a:cubicBezTo>
                <a:lnTo>
                  <a:pt x="471304" y="334897"/>
                </a:lnTo>
                <a:lnTo>
                  <a:pt x="494421" y="334897"/>
                </a:lnTo>
                <a:cubicBezTo>
                  <a:pt x="498549" y="334897"/>
                  <a:pt x="501851" y="338212"/>
                  <a:pt x="501851" y="342356"/>
                </a:cubicBezTo>
                <a:cubicBezTo>
                  <a:pt x="501851" y="346086"/>
                  <a:pt x="498549" y="348987"/>
                  <a:pt x="494421" y="348987"/>
                </a:cubicBezTo>
                <a:lnTo>
                  <a:pt x="250871" y="348987"/>
                </a:lnTo>
                <a:cubicBezTo>
                  <a:pt x="246743" y="348987"/>
                  <a:pt x="243853" y="346086"/>
                  <a:pt x="243853" y="342356"/>
                </a:cubicBezTo>
                <a:cubicBezTo>
                  <a:pt x="243853" y="338212"/>
                  <a:pt x="246743" y="334897"/>
                  <a:pt x="250871" y="334897"/>
                </a:cubicBezTo>
                <a:lnTo>
                  <a:pt x="273987" y="334897"/>
                </a:lnTo>
                <a:lnTo>
                  <a:pt x="273987" y="295942"/>
                </a:lnTo>
                <a:cubicBezTo>
                  <a:pt x="273987" y="292213"/>
                  <a:pt x="277290" y="288897"/>
                  <a:pt x="281418" y="288897"/>
                </a:cubicBezTo>
                <a:cubicBezTo>
                  <a:pt x="285546" y="288897"/>
                  <a:pt x="288435" y="292213"/>
                  <a:pt x="288435" y="295942"/>
                </a:cubicBezTo>
                <a:lnTo>
                  <a:pt x="288435" y="334897"/>
                </a:lnTo>
                <a:lnTo>
                  <a:pt x="319808" y="334897"/>
                </a:lnTo>
                <a:lnTo>
                  <a:pt x="319808" y="204358"/>
                </a:lnTo>
                <a:cubicBezTo>
                  <a:pt x="319808" y="200214"/>
                  <a:pt x="323110" y="196899"/>
                  <a:pt x="326825" y="196899"/>
                </a:cubicBezTo>
                <a:cubicBezTo>
                  <a:pt x="330953" y="196899"/>
                  <a:pt x="334256" y="200214"/>
                  <a:pt x="334256" y="204358"/>
                </a:cubicBezTo>
                <a:lnTo>
                  <a:pt x="334256" y="334897"/>
                </a:lnTo>
                <a:lnTo>
                  <a:pt x="365628" y="334897"/>
                </a:lnTo>
                <a:lnTo>
                  <a:pt x="365628" y="250357"/>
                </a:lnTo>
                <a:cubicBezTo>
                  <a:pt x="365628" y="246213"/>
                  <a:pt x="368931" y="242898"/>
                  <a:pt x="372646" y="242898"/>
                </a:cubicBezTo>
                <a:cubicBezTo>
                  <a:pt x="376774" y="242898"/>
                  <a:pt x="379663" y="246213"/>
                  <a:pt x="379663" y="250357"/>
                </a:cubicBezTo>
                <a:lnTo>
                  <a:pt x="379663" y="334897"/>
                </a:lnTo>
                <a:lnTo>
                  <a:pt x="411449" y="334897"/>
                </a:lnTo>
                <a:lnTo>
                  <a:pt x="411449" y="189025"/>
                </a:lnTo>
                <a:cubicBezTo>
                  <a:pt x="411449" y="185295"/>
                  <a:pt x="414338" y="181980"/>
                  <a:pt x="418466" y="181980"/>
                </a:cubicBezTo>
                <a:close/>
                <a:moveTo>
                  <a:pt x="148895" y="78096"/>
                </a:moveTo>
                <a:cubicBezTo>
                  <a:pt x="101856" y="79331"/>
                  <a:pt x="62656" y="116777"/>
                  <a:pt x="59767" y="163275"/>
                </a:cubicBezTo>
                <a:cubicBezTo>
                  <a:pt x="58117" y="189199"/>
                  <a:pt x="66782" y="213066"/>
                  <a:pt x="84113" y="231583"/>
                </a:cubicBezTo>
                <a:cubicBezTo>
                  <a:pt x="101443" y="250100"/>
                  <a:pt x="125375" y="260388"/>
                  <a:pt x="150546" y="260388"/>
                </a:cubicBezTo>
                <a:cubicBezTo>
                  <a:pt x="201299" y="260388"/>
                  <a:pt x="242149" y="219650"/>
                  <a:pt x="242149" y="169448"/>
                </a:cubicBezTo>
                <a:cubicBezTo>
                  <a:pt x="242149" y="165744"/>
                  <a:pt x="241736" y="162041"/>
                  <a:pt x="241324" y="158337"/>
                </a:cubicBezTo>
                <a:lnTo>
                  <a:pt x="171590" y="172328"/>
                </a:lnTo>
                <a:cubicBezTo>
                  <a:pt x="165400" y="173974"/>
                  <a:pt x="158798" y="171094"/>
                  <a:pt x="155085" y="166156"/>
                </a:cubicBezTo>
                <a:cubicBezTo>
                  <a:pt x="150958" y="160806"/>
                  <a:pt x="150133" y="154223"/>
                  <a:pt x="153021" y="148050"/>
                </a:cubicBezTo>
                <a:lnTo>
                  <a:pt x="183968" y="84680"/>
                </a:lnTo>
                <a:cubicBezTo>
                  <a:pt x="173653" y="80565"/>
                  <a:pt x="162099" y="78096"/>
                  <a:pt x="150546" y="78096"/>
                </a:cubicBezTo>
                <a:cubicBezTo>
                  <a:pt x="150133" y="78096"/>
                  <a:pt x="149308" y="78096"/>
                  <a:pt x="148895" y="78096"/>
                </a:cubicBezTo>
                <a:close/>
                <a:moveTo>
                  <a:pt x="320003" y="74613"/>
                </a:moveTo>
                <a:lnTo>
                  <a:pt x="487160" y="74613"/>
                </a:lnTo>
                <a:cubicBezTo>
                  <a:pt x="491278" y="74613"/>
                  <a:pt x="494571" y="77848"/>
                  <a:pt x="494571" y="81488"/>
                </a:cubicBezTo>
                <a:cubicBezTo>
                  <a:pt x="494571" y="85532"/>
                  <a:pt x="491278" y="88767"/>
                  <a:pt x="487160" y="88767"/>
                </a:cubicBezTo>
                <a:lnTo>
                  <a:pt x="320003" y="88767"/>
                </a:lnTo>
                <a:cubicBezTo>
                  <a:pt x="315886" y="88767"/>
                  <a:pt x="313004" y="85532"/>
                  <a:pt x="313004" y="81488"/>
                </a:cubicBezTo>
                <a:cubicBezTo>
                  <a:pt x="313004" y="77848"/>
                  <a:pt x="315886" y="74613"/>
                  <a:pt x="320003" y="74613"/>
                </a:cubicBezTo>
                <a:close/>
                <a:moveTo>
                  <a:pt x="148895" y="64517"/>
                </a:moveTo>
                <a:cubicBezTo>
                  <a:pt x="165400" y="63694"/>
                  <a:pt x="181905" y="67397"/>
                  <a:pt x="196760" y="74804"/>
                </a:cubicBezTo>
                <a:cubicBezTo>
                  <a:pt x="200474" y="76450"/>
                  <a:pt x="202124" y="80565"/>
                  <a:pt x="200061" y="84269"/>
                </a:cubicBezTo>
                <a:lnTo>
                  <a:pt x="165813" y="154634"/>
                </a:lnTo>
                <a:cubicBezTo>
                  <a:pt x="165400" y="155868"/>
                  <a:pt x="165813" y="157103"/>
                  <a:pt x="166225" y="157103"/>
                </a:cubicBezTo>
                <a:cubicBezTo>
                  <a:pt x="166638" y="157926"/>
                  <a:pt x="167463" y="158749"/>
                  <a:pt x="169114" y="158337"/>
                </a:cubicBezTo>
                <a:lnTo>
                  <a:pt x="245863" y="143112"/>
                </a:lnTo>
                <a:cubicBezTo>
                  <a:pt x="247513" y="142701"/>
                  <a:pt x="249164" y="143112"/>
                  <a:pt x="251227" y="144347"/>
                </a:cubicBezTo>
                <a:cubicBezTo>
                  <a:pt x="252877" y="145170"/>
                  <a:pt x="253703" y="146816"/>
                  <a:pt x="254115" y="148873"/>
                </a:cubicBezTo>
                <a:cubicBezTo>
                  <a:pt x="255353" y="155868"/>
                  <a:pt x="256178" y="162452"/>
                  <a:pt x="256178" y="169448"/>
                </a:cubicBezTo>
                <a:cubicBezTo>
                  <a:pt x="256178" y="227468"/>
                  <a:pt x="209139" y="274379"/>
                  <a:pt x="150546" y="274379"/>
                </a:cubicBezTo>
                <a:cubicBezTo>
                  <a:pt x="122074" y="274379"/>
                  <a:pt x="93603" y="262445"/>
                  <a:pt x="73797" y="241459"/>
                </a:cubicBezTo>
                <a:cubicBezTo>
                  <a:pt x="53991" y="220061"/>
                  <a:pt x="43675" y="192080"/>
                  <a:pt x="45325" y="162864"/>
                </a:cubicBezTo>
                <a:cubicBezTo>
                  <a:pt x="48627" y="108547"/>
                  <a:pt x="94428" y="65340"/>
                  <a:pt x="148895" y="64517"/>
                </a:cubicBezTo>
                <a:close/>
                <a:moveTo>
                  <a:pt x="234795" y="61145"/>
                </a:moveTo>
                <a:lnTo>
                  <a:pt x="201601" y="130194"/>
                </a:lnTo>
                <a:lnTo>
                  <a:pt x="276185" y="115219"/>
                </a:lnTo>
                <a:cubicBezTo>
                  <a:pt x="270038" y="92758"/>
                  <a:pt x="254875" y="73208"/>
                  <a:pt x="234795" y="61145"/>
                </a:cubicBezTo>
                <a:close/>
                <a:moveTo>
                  <a:pt x="229468" y="44507"/>
                </a:moveTo>
                <a:cubicBezTo>
                  <a:pt x="231107" y="43675"/>
                  <a:pt x="233156" y="44091"/>
                  <a:pt x="234795" y="44507"/>
                </a:cubicBezTo>
                <a:cubicBezTo>
                  <a:pt x="264301" y="59065"/>
                  <a:pt x="285201" y="87350"/>
                  <a:pt x="291348" y="119379"/>
                </a:cubicBezTo>
                <a:cubicBezTo>
                  <a:pt x="292577" y="123122"/>
                  <a:pt x="290118" y="126866"/>
                  <a:pt x="286020" y="127698"/>
                </a:cubicBezTo>
                <a:lnTo>
                  <a:pt x="201601" y="145168"/>
                </a:lnTo>
                <a:cubicBezTo>
                  <a:pt x="200372" y="145168"/>
                  <a:pt x="199552" y="145168"/>
                  <a:pt x="198733" y="145168"/>
                </a:cubicBezTo>
                <a:cubicBezTo>
                  <a:pt x="195044" y="145168"/>
                  <a:pt x="191356" y="143504"/>
                  <a:pt x="188897" y="140593"/>
                </a:cubicBezTo>
                <a:cubicBezTo>
                  <a:pt x="185619" y="136433"/>
                  <a:pt x="185619" y="131026"/>
                  <a:pt x="187668" y="126866"/>
                </a:cubicBezTo>
                <a:lnTo>
                  <a:pt x="225370" y="47835"/>
                </a:lnTo>
                <a:cubicBezTo>
                  <a:pt x="226189" y="46171"/>
                  <a:pt x="227829" y="44923"/>
                  <a:pt x="229468" y="44507"/>
                </a:cubicBezTo>
                <a:close/>
                <a:moveTo>
                  <a:pt x="35086" y="14000"/>
                </a:moveTo>
                <a:cubicBezTo>
                  <a:pt x="23528" y="14000"/>
                  <a:pt x="14447" y="23471"/>
                  <a:pt x="14447" y="34589"/>
                </a:cubicBezTo>
                <a:lnTo>
                  <a:pt x="14447" y="359482"/>
                </a:lnTo>
                <a:cubicBezTo>
                  <a:pt x="14447" y="370600"/>
                  <a:pt x="23528" y="380071"/>
                  <a:pt x="35086" y="380071"/>
                </a:cubicBezTo>
                <a:lnTo>
                  <a:pt x="512672" y="380071"/>
                </a:lnTo>
                <a:cubicBezTo>
                  <a:pt x="524230" y="380071"/>
                  <a:pt x="533311" y="370600"/>
                  <a:pt x="533311" y="359482"/>
                </a:cubicBezTo>
                <a:lnTo>
                  <a:pt x="533311" y="34589"/>
                </a:lnTo>
                <a:cubicBezTo>
                  <a:pt x="533311" y="23471"/>
                  <a:pt x="524230" y="14000"/>
                  <a:pt x="512672" y="14000"/>
                </a:cubicBezTo>
                <a:close/>
                <a:moveTo>
                  <a:pt x="35086" y="0"/>
                </a:moveTo>
                <a:lnTo>
                  <a:pt x="512672" y="0"/>
                </a:lnTo>
                <a:cubicBezTo>
                  <a:pt x="532072" y="0"/>
                  <a:pt x="547345" y="15648"/>
                  <a:pt x="547345" y="34589"/>
                </a:cubicBezTo>
                <a:lnTo>
                  <a:pt x="547345" y="359482"/>
                </a:lnTo>
                <a:cubicBezTo>
                  <a:pt x="547345" y="378424"/>
                  <a:pt x="532072" y="394483"/>
                  <a:pt x="512672" y="394483"/>
                </a:cubicBezTo>
                <a:lnTo>
                  <a:pt x="35086" y="394483"/>
                </a:lnTo>
                <a:cubicBezTo>
                  <a:pt x="15686" y="394483"/>
                  <a:pt x="0" y="378424"/>
                  <a:pt x="0" y="359482"/>
                </a:cubicBezTo>
                <a:lnTo>
                  <a:pt x="0" y="34589"/>
                </a:lnTo>
                <a:cubicBezTo>
                  <a:pt x="0" y="15648"/>
                  <a:pt x="15686" y="0"/>
                  <a:pt x="3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9E7FA6E0-28FE-4A1F-97D8-91494563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3569" y="10669849"/>
            <a:ext cx="1113038" cy="1083236"/>
          </a:xfrm>
          <a:custGeom>
            <a:avLst/>
            <a:gdLst>
              <a:gd name="connsiteX0" fmla="*/ 181259 w 531693"/>
              <a:gd name="connsiteY0" fmla="*/ 350578 h 517457"/>
              <a:gd name="connsiteX1" fmla="*/ 257497 w 531693"/>
              <a:gd name="connsiteY1" fmla="*/ 350578 h 517457"/>
              <a:gd name="connsiteX2" fmla="*/ 264758 w 531693"/>
              <a:gd name="connsiteY2" fmla="*/ 357504 h 517457"/>
              <a:gd name="connsiteX3" fmla="*/ 257497 w 531693"/>
              <a:gd name="connsiteY3" fmla="*/ 364430 h 517457"/>
              <a:gd name="connsiteX4" fmla="*/ 181259 w 531693"/>
              <a:gd name="connsiteY4" fmla="*/ 364430 h 517457"/>
              <a:gd name="connsiteX5" fmla="*/ 174401 w 531693"/>
              <a:gd name="connsiteY5" fmla="*/ 357504 h 517457"/>
              <a:gd name="connsiteX6" fmla="*/ 181259 w 531693"/>
              <a:gd name="connsiteY6" fmla="*/ 350578 h 517457"/>
              <a:gd name="connsiteX7" fmla="*/ 418359 w 531693"/>
              <a:gd name="connsiteY7" fmla="*/ 338123 h 517457"/>
              <a:gd name="connsiteX8" fmla="*/ 425227 w 531693"/>
              <a:gd name="connsiteY8" fmla="*/ 345435 h 517457"/>
              <a:gd name="connsiteX9" fmla="*/ 425227 w 531693"/>
              <a:gd name="connsiteY9" fmla="*/ 397837 h 517457"/>
              <a:gd name="connsiteX10" fmla="*/ 478558 w 531693"/>
              <a:gd name="connsiteY10" fmla="*/ 397837 h 517457"/>
              <a:gd name="connsiteX11" fmla="*/ 485426 w 531693"/>
              <a:gd name="connsiteY11" fmla="*/ 405149 h 517457"/>
              <a:gd name="connsiteX12" fmla="*/ 478558 w 531693"/>
              <a:gd name="connsiteY12" fmla="*/ 412461 h 517457"/>
              <a:gd name="connsiteX13" fmla="*/ 424419 w 531693"/>
              <a:gd name="connsiteY13" fmla="*/ 412461 h 517457"/>
              <a:gd name="connsiteX14" fmla="*/ 411086 w 531693"/>
              <a:gd name="connsiteY14" fmla="*/ 398650 h 517457"/>
              <a:gd name="connsiteX15" fmla="*/ 411086 w 531693"/>
              <a:gd name="connsiteY15" fmla="*/ 345435 h 517457"/>
              <a:gd name="connsiteX16" fmla="*/ 418359 w 531693"/>
              <a:gd name="connsiteY16" fmla="*/ 338123 h 517457"/>
              <a:gd name="connsiteX17" fmla="*/ 418567 w 531693"/>
              <a:gd name="connsiteY17" fmla="*/ 306118 h 517457"/>
              <a:gd name="connsiteX18" fmla="*/ 319986 w 531693"/>
              <a:gd name="connsiteY18" fmla="*/ 404528 h 517457"/>
              <a:gd name="connsiteX19" fmla="*/ 418567 w 531693"/>
              <a:gd name="connsiteY19" fmla="*/ 503341 h 517457"/>
              <a:gd name="connsiteX20" fmla="*/ 517552 w 531693"/>
              <a:gd name="connsiteY20" fmla="*/ 404528 h 517457"/>
              <a:gd name="connsiteX21" fmla="*/ 418567 w 531693"/>
              <a:gd name="connsiteY21" fmla="*/ 306118 h 517457"/>
              <a:gd name="connsiteX22" fmla="*/ 181246 w 531693"/>
              <a:gd name="connsiteY22" fmla="*/ 290073 h 517457"/>
              <a:gd name="connsiteX23" fmla="*/ 320196 w 531693"/>
              <a:gd name="connsiteY23" fmla="*/ 290073 h 517457"/>
              <a:gd name="connsiteX24" fmla="*/ 327042 w 531693"/>
              <a:gd name="connsiteY24" fmla="*/ 296999 h 517457"/>
              <a:gd name="connsiteX25" fmla="*/ 320196 w 531693"/>
              <a:gd name="connsiteY25" fmla="*/ 303925 h 517457"/>
              <a:gd name="connsiteX26" fmla="*/ 181246 w 531693"/>
              <a:gd name="connsiteY26" fmla="*/ 303925 h 517457"/>
              <a:gd name="connsiteX27" fmla="*/ 174399 w 531693"/>
              <a:gd name="connsiteY27" fmla="*/ 296999 h 517457"/>
              <a:gd name="connsiteX28" fmla="*/ 181246 w 531693"/>
              <a:gd name="connsiteY28" fmla="*/ 290073 h 517457"/>
              <a:gd name="connsiteX29" fmla="*/ 181268 w 531693"/>
              <a:gd name="connsiteY29" fmla="*/ 227787 h 517457"/>
              <a:gd name="connsiteX30" fmla="*/ 364261 w 531693"/>
              <a:gd name="connsiteY30" fmla="*/ 227787 h 517457"/>
              <a:gd name="connsiteX31" fmla="*/ 371532 w 531693"/>
              <a:gd name="connsiteY31" fmla="*/ 234713 h 517457"/>
              <a:gd name="connsiteX32" fmla="*/ 364261 w 531693"/>
              <a:gd name="connsiteY32" fmla="*/ 241639 h 517457"/>
              <a:gd name="connsiteX33" fmla="*/ 181268 w 531693"/>
              <a:gd name="connsiteY33" fmla="*/ 241639 h 517457"/>
              <a:gd name="connsiteX34" fmla="*/ 174401 w 531693"/>
              <a:gd name="connsiteY34" fmla="*/ 234713 h 517457"/>
              <a:gd name="connsiteX35" fmla="*/ 181268 w 531693"/>
              <a:gd name="connsiteY35" fmla="*/ 227787 h 517457"/>
              <a:gd name="connsiteX36" fmla="*/ 181268 w 531693"/>
              <a:gd name="connsiteY36" fmla="*/ 167282 h 517457"/>
              <a:gd name="connsiteX37" fmla="*/ 364261 w 531693"/>
              <a:gd name="connsiteY37" fmla="*/ 167282 h 517457"/>
              <a:gd name="connsiteX38" fmla="*/ 371532 w 531693"/>
              <a:gd name="connsiteY38" fmla="*/ 174208 h 517457"/>
              <a:gd name="connsiteX39" fmla="*/ 364261 w 531693"/>
              <a:gd name="connsiteY39" fmla="*/ 181134 h 517457"/>
              <a:gd name="connsiteX40" fmla="*/ 181268 w 531693"/>
              <a:gd name="connsiteY40" fmla="*/ 181134 h 517457"/>
              <a:gd name="connsiteX41" fmla="*/ 174401 w 531693"/>
              <a:gd name="connsiteY41" fmla="*/ 174208 h 517457"/>
              <a:gd name="connsiteX42" fmla="*/ 181268 w 531693"/>
              <a:gd name="connsiteY42" fmla="*/ 167282 h 517457"/>
              <a:gd name="connsiteX43" fmla="*/ 181268 w 531693"/>
              <a:gd name="connsiteY43" fmla="*/ 106775 h 517457"/>
              <a:gd name="connsiteX44" fmla="*/ 334005 w 531693"/>
              <a:gd name="connsiteY44" fmla="*/ 106775 h 517457"/>
              <a:gd name="connsiteX45" fmla="*/ 341278 w 531693"/>
              <a:gd name="connsiteY45" fmla="*/ 113498 h 517457"/>
              <a:gd name="connsiteX46" fmla="*/ 334005 w 531693"/>
              <a:gd name="connsiteY46" fmla="*/ 120616 h 517457"/>
              <a:gd name="connsiteX47" fmla="*/ 181268 w 531693"/>
              <a:gd name="connsiteY47" fmla="*/ 120616 h 517457"/>
              <a:gd name="connsiteX48" fmla="*/ 174399 w 531693"/>
              <a:gd name="connsiteY48" fmla="*/ 113498 h 517457"/>
              <a:gd name="connsiteX49" fmla="*/ 181268 w 531693"/>
              <a:gd name="connsiteY49" fmla="*/ 106775 h 517457"/>
              <a:gd name="connsiteX50" fmla="*/ 132115 w 531693"/>
              <a:gd name="connsiteY50" fmla="*/ 61707 h 517457"/>
              <a:gd name="connsiteX51" fmla="*/ 141004 w 531693"/>
              <a:gd name="connsiteY51" fmla="*/ 86310 h 517457"/>
              <a:gd name="connsiteX52" fmla="*/ 141004 w 531693"/>
              <a:gd name="connsiteY52" fmla="*/ 98409 h 517457"/>
              <a:gd name="connsiteX53" fmla="*/ 141004 w 531693"/>
              <a:gd name="connsiteY53" fmla="*/ 338787 h 517457"/>
              <a:gd name="connsiteX54" fmla="*/ 141004 w 531693"/>
              <a:gd name="connsiteY54" fmla="*/ 463816 h 517457"/>
              <a:gd name="connsiteX55" fmla="*/ 152720 w 531693"/>
              <a:gd name="connsiteY55" fmla="*/ 475512 h 517457"/>
              <a:gd name="connsiteX56" fmla="*/ 330490 w 531693"/>
              <a:gd name="connsiteY56" fmla="*/ 475512 h 517457"/>
              <a:gd name="connsiteX57" fmla="*/ 305441 w 531693"/>
              <a:gd name="connsiteY57" fmla="*/ 404528 h 517457"/>
              <a:gd name="connsiteX58" fmla="*/ 411295 w 531693"/>
              <a:gd name="connsiteY58" fmla="*/ 292002 h 517457"/>
              <a:gd name="connsiteX59" fmla="*/ 411295 w 531693"/>
              <a:gd name="connsiteY59" fmla="*/ 73807 h 517457"/>
              <a:gd name="connsiteX60" fmla="*/ 399174 w 531693"/>
              <a:gd name="connsiteY60" fmla="*/ 61707 h 517457"/>
              <a:gd name="connsiteX61" fmla="*/ 102217 w 531693"/>
              <a:gd name="connsiteY61" fmla="*/ 61707 h 517457"/>
              <a:gd name="connsiteX62" fmla="*/ 77976 w 531693"/>
              <a:gd name="connsiteY62" fmla="*/ 86310 h 517457"/>
              <a:gd name="connsiteX63" fmla="*/ 77976 w 531693"/>
              <a:gd name="connsiteY63" fmla="*/ 96796 h 517457"/>
              <a:gd name="connsiteX64" fmla="*/ 77976 w 531693"/>
              <a:gd name="connsiteY64" fmla="*/ 338787 h 517457"/>
              <a:gd name="connsiteX65" fmla="*/ 77976 w 531693"/>
              <a:gd name="connsiteY65" fmla="*/ 370649 h 517457"/>
              <a:gd name="connsiteX66" fmla="*/ 68684 w 531693"/>
              <a:gd name="connsiteY66" fmla="*/ 394848 h 517457"/>
              <a:gd name="connsiteX67" fmla="*/ 126863 w 531693"/>
              <a:gd name="connsiteY67" fmla="*/ 394848 h 517457"/>
              <a:gd name="connsiteX68" fmla="*/ 126863 w 531693"/>
              <a:gd name="connsiteY68" fmla="*/ 338787 h 517457"/>
              <a:gd name="connsiteX69" fmla="*/ 126863 w 531693"/>
              <a:gd name="connsiteY69" fmla="*/ 98409 h 517457"/>
              <a:gd name="connsiteX70" fmla="*/ 126863 w 531693"/>
              <a:gd name="connsiteY70" fmla="*/ 86310 h 517457"/>
              <a:gd name="connsiteX71" fmla="*/ 102217 w 531693"/>
              <a:gd name="connsiteY71" fmla="*/ 61707 h 517457"/>
              <a:gd name="connsiteX72" fmla="*/ 25453 w 531693"/>
              <a:gd name="connsiteY72" fmla="*/ 14116 h 517457"/>
              <a:gd name="connsiteX73" fmla="*/ 14545 w 531693"/>
              <a:gd name="connsiteY73" fmla="*/ 25409 h 517457"/>
              <a:gd name="connsiteX74" fmla="*/ 14545 w 531693"/>
              <a:gd name="connsiteY74" fmla="*/ 370649 h 517457"/>
              <a:gd name="connsiteX75" fmla="*/ 38786 w 531693"/>
              <a:gd name="connsiteY75" fmla="*/ 394848 h 517457"/>
              <a:gd name="connsiteX76" fmla="*/ 63431 w 531693"/>
              <a:gd name="connsiteY76" fmla="*/ 370649 h 517457"/>
              <a:gd name="connsiteX77" fmla="*/ 63431 w 531693"/>
              <a:gd name="connsiteY77" fmla="*/ 338787 h 517457"/>
              <a:gd name="connsiteX78" fmla="*/ 63431 w 531693"/>
              <a:gd name="connsiteY78" fmla="*/ 96796 h 517457"/>
              <a:gd name="connsiteX79" fmla="*/ 63431 w 531693"/>
              <a:gd name="connsiteY79" fmla="*/ 86310 h 517457"/>
              <a:gd name="connsiteX80" fmla="*/ 102217 w 531693"/>
              <a:gd name="connsiteY80" fmla="*/ 47591 h 517457"/>
              <a:gd name="connsiteX81" fmla="*/ 313925 w 531693"/>
              <a:gd name="connsiteY81" fmla="*/ 47591 h 517457"/>
              <a:gd name="connsiteX82" fmla="*/ 313925 w 531693"/>
              <a:gd name="connsiteY82" fmla="*/ 25409 h 517457"/>
              <a:gd name="connsiteX83" fmla="*/ 302613 w 531693"/>
              <a:gd name="connsiteY83" fmla="*/ 14116 h 517457"/>
              <a:gd name="connsiteX84" fmla="*/ 25453 w 531693"/>
              <a:gd name="connsiteY84" fmla="*/ 0 h 517457"/>
              <a:gd name="connsiteX85" fmla="*/ 302613 w 531693"/>
              <a:gd name="connsiteY85" fmla="*/ 0 h 517457"/>
              <a:gd name="connsiteX86" fmla="*/ 328066 w 531693"/>
              <a:gd name="connsiteY86" fmla="*/ 25409 h 517457"/>
              <a:gd name="connsiteX87" fmla="*/ 328066 w 531693"/>
              <a:gd name="connsiteY87" fmla="*/ 47591 h 517457"/>
              <a:gd name="connsiteX88" fmla="*/ 399174 w 531693"/>
              <a:gd name="connsiteY88" fmla="*/ 47591 h 517457"/>
              <a:gd name="connsiteX89" fmla="*/ 425839 w 531693"/>
              <a:gd name="connsiteY89" fmla="*/ 73807 h 517457"/>
              <a:gd name="connsiteX90" fmla="*/ 425839 w 531693"/>
              <a:gd name="connsiteY90" fmla="*/ 292002 h 517457"/>
              <a:gd name="connsiteX91" fmla="*/ 531693 w 531693"/>
              <a:gd name="connsiteY91" fmla="*/ 404528 h 517457"/>
              <a:gd name="connsiteX92" fmla="*/ 418567 w 531693"/>
              <a:gd name="connsiteY92" fmla="*/ 517457 h 517457"/>
              <a:gd name="connsiteX93" fmla="*/ 343823 w 531693"/>
              <a:gd name="connsiteY93" fmla="*/ 489628 h 517457"/>
              <a:gd name="connsiteX94" fmla="*/ 152720 w 531693"/>
              <a:gd name="connsiteY94" fmla="*/ 489628 h 517457"/>
              <a:gd name="connsiteX95" fmla="*/ 126863 w 531693"/>
              <a:gd name="connsiteY95" fmla="*/ 463816 h 517457"/>
              <a:gd name="connsiteX96" fmla="*/ 126863 w 531693"/>
              <a:gd name="connsiteY96" fmla="*/ 408964 h 517457"/>
              <a:gd name="connsiteX97" fmla="*/ 38786 w 531693"/>
              <a:gd name="connsiteY97" fmla="*/ 408964 h 517457"/>
              <a:gd name="connsiteX98" fmla="*/ 0 w 531693"/>
              <a:gd name="connsiteY98" fmla="*/ 370649 h 517457"/>
              <a:gd name="connsiteX99" fmla="*/ 0 w 531693"/>
              <a:gd name="connsiteY99" fmla="*/ 25409 h 517457"/>
              <a:gd name="connsiteX100" fmla="*/ 25453 w 531693"/>
              <a:gd name="connsiteY100" fmla="*/ 0 h 5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31693" h="517457">
                <a:moveTo>
                  <a:pt x="181259" y="350578"/>
                </a:moveTo>
                <a:lnTo>
                  <a:pt x="257497" y="350578"/>
                </a:lnTo>
                <a:cubicBezTo>
                  <a:pt x="261531" y="350578"/>
                  <a:pt x="264758" y="353657"/>
                  <a:pt x="264758" y="357504"/>
                </a:cubicBezTo>
                <a:cubicBezTo>
                  <a:pt x="264758" y="360967"/>
                  <a:pt x="261531" y="364430"/>
                  <a:pt x="257497" y="364430"/>
                </a:cubicBezTo>
                <a:lnTo>
                  <a:pt x="181259" y="364430"/>
                </a:lnTo>
                <a:cubicBezTo>
                  <a:pt x="177628" y="364430"/>
                  <a:pt x="174401" y="360967"/>
                  <a:pt x="174401" y="357504"/>
                </a:cubicBezTo>
                <a:cubicBezTo>
                  <a:pt x="174401" y="353657"/>
                  <a:pt x="177628" y="350578"/>
                  <a:pt x="181259" y="350578"/>
                </a:cubicBezTo>
                <a:close/>
                <a:moveTo>
                  <a:pt x="418359" y="338123"/>
                </a:moveTo>
                <a:cubicBezTo>
                  <a:pt x="422399" y="338123"/>
                  <a:pt x="425227" y="341372"/>
                  <a:pt x="425227" y="345435"/>
                </a:cubicBezTo>
                <a:lnTo>
                  <a:pt x="425227" y="397837"/>
                </a:lnTo>
                <a:lnTo>
                  <a:pt x="478558" y="397837"/>
                </a:lnTo>
                <a:cubicBezTo>
                  <a:pt x="482598" y="397837"/>
                  <a:pt x="485426" y="401087"/>
                  <a:pt x="485426" y="405149"/>
                </a:cubicBezTo>
                <a:cubicBezTo>
                  <a:pt x="485426" y="408805"/>
                  <a:pt x="482598" y="412461"/>
                  <a:pt x="478558" y="412461"/>
                </a:cubicBezTo>
                <a:lnTo>
                  <a:pt x="424419" y="412461"/>
                </a:lnTo>
                <a:cubicBezTo>
                  <a:pt x="417146" y="412461"/>
                  <a:pt x="411086" y="406368"/>
                  <a:pt x="411086" y="398650"/>
                </a:cubicBezTo>
                <a:lnTo>
                  <a:pt x="411086" y="345435"/>
                </a:lnTo>
                <a:cubicBezTo>
                  <a:pt x="411086" y="341372"/>
                  <a:pt x="414318" y="338123"/>
                  <a:pt x="418359" y="338123"/>
                </a:cubicBezTo>
                <a:close/>
                <a:moveTo>
                  <a:pt x="418567" y="306118"/>
                </a:moveTo>
                <a:cubicBezTo>
                  <a:pt x="364024" y="306118"/>
                  <a:pt x="319986" y="350483"/>
                  <a:pt x="319986" y="404528"/>
                </a:cubicBezTo>
                <a:cubicBezTo>
                  <a:pt x="319986" y="458976"/>
                  <a:pt x="364024" y="503341"/>
                  <a:pt x="418567" y="503341"/>
                </a:cubicBezTo>
                <a:cubicBezTo>
                  <a:pt x="473110" y="503341"/>
                  <a:pt x="517552" y="458976"/>
                  <a:pt x="517552" y="404528"/>
                </a:cubicBezTo>
                <a:cubicBezTo>
                  <a:pt x="517552" y="350483"/>
                  <a:pt x="473110" y="306118"/>
                  <a:pt x="418567" y="306118"/>
                </a:cubicBezTo>
                <a:close/>
                <a:moveTo>
                  <a:pt x="181246" y="290073"/>
                </a:moveTo>
                <a:lnTo>
                  <a:pt x="320196" y="290073"/>
                </a:lnTo>
                <a:cubicBezTo>
                  <a:pt x="323820" y="290073"/>
                  <a:pt x="327042" y="293151"/>
                  <a:pt x="327042" y="296999"/>
                </a:cubicBezTo>
                <a:cubicBezTo>
                  <a:pt x="327042" y="300847"/>
                  <a:pt x="323820" y="303925"/>
                  <a:pt x="320196" y="303925"/>
                </a:cubicBezTo>
                <a:lnTo>
                  <a:pt x="181246" y="303925"/>
                </a:lnTo>
                <a:cubicBezTo>
                  <a:pt x="177621" y="303925"/>
                  <a:pt x="174399" y="300847"/>
                  <a:pt x="174399" y="296999"/>
                </a:cubicBezTo>
                <a:cubicBezTo>
                  <a:pt x="174399" y="293151"/>
                  <a:pt x="177621" y="290073"/>
                  <a:pt x="181246" y="290073"/>
                </a:cubicBezTo>
                <a:close/>
                <a:moveTo>
                  <a:pt x="181268" y="227787"/>
                </a:moveTo>
                <a:lnTo>
                  <a:pt x="364261" y="227787"/>
                </a:lnTo>
                <a:cubicBezTo>
                  <a:pt x="368301" y="227787"/>
                  <a:pt x="371532" y="231250"/>
                  <a:pt x="371532" y="234713"/>
                </a:cubicBezTo>
                <a:cubicBezTo>
                  <a:pt x="371532" y="238561"/>
                  <a:pt x="368301" y="241639"/>
                  <a:pt x="364261" y="241639"/>
                </a:cubicBezTo>
                <a:lnTo>
                  <a:pt x="181268" y="241639"/>
                </a:lnTo>
                <a:cubicBezTo>
                  <a:pt x="177633" y="241639"/>
                  <a:pt x="174401" y="238561"/>
                  <a:pt x="174401" y="234713"/>
                </a:cubicBezTo>
                <a:cubicBezTo>
                  <a:pt x="174401" y="231250"/>
                  <a:pt x="177633" y="227787"/>
                  <a:pt x="181268" y="227787"/>
                </a:cubicBezTo>
                <a:close/>
                <a:moveTo>
                  <a:pt x="181268" y="167282"/>
                </a:moveTo>
                <a:lnTo>
                  <a:pt x="364261" y="167282"/>
                </a:lnTo>
                <a:cubicBezTo>
                  <a:pt x="368301" y="167282"/>
                  <a:pt x="371532" y="170745"/>
                  <a:pt x="371532" y="174208"/>
                </a:cubicBezTo>
                <a:cubicBezTo>
                  <a:pt x="371532" y="178056"/>
                  <a:pt x="368301" y="181134"/>
                  <a:pt x="364261" y="181134"/>
                </a:cubicBezTo>
                <a:lnTo>
                  <a:pt x="181268" y="181134"/>
                </a:lnTo>
                <a:cubicBezTo>
                  <a:pt x="177633" y="181134"/>
                  <a:pt x="174401" y="178056"/>
                  <a:pt x="174401" y="174208"/>
                </a:cubicBezTo>
                <a:cubicBezTo>
                  <a:pt x="174401" y="170745"/>
                  <a:pt x="177633" y="167282"/>
                  <a:pt x="181268" y="167282"/>
                </a:cubicBezTo>
                <a:close/>
                <a:moveTo>
                  <a:pt x="181268" y="106775"/>
                </a:moveTo>
                <a:lnTo>
                  <a:pt x="334005" y="106775"/>
                </a:lnTo>
                <a:cubicBezTo>
                  <a:pt x="337641" y="106775"/>
                  <a:pt x="341278" y="109543"/>
                  <a:pt x="341278" y="113498"/>
                </a:cubicBezTo>
                <a:cubicBezTo>
                  <a:pt x="341278" y="117453"/>
                  <a:pt x="337641" y="120616"/>
                  <a:pt x="334005" y="120616"/>
                </a:cubicBezTo>
                <a:lnTo>
                  <a:pt x="181268" y="120616"/>
                </a:lnTo>
                <a:cubicBezTo>
                  <a:pt x="177632" y="120616"/>
                  <a:pt x="174399" y="117453"/>
                  <a:pt x="174399" y="113498"/>
                </a:cubicBezTo>
                <a:cubicBezTo>
                  <a:pt x="174399" y="109543"/>
                  <a:pt x="177632" y="106775"/>
                  <a:pt x="181268" y="106775"/>
                </a:cubicBezTo>
                <a:close/>
                <a:moveTo>
                  <a:pt x="132115" y="61707"/>
                </a:moveTo>
                <a:cubicBezTo>
                  <a:pt x="137771" y="68564"/>
                  <a:pt x="141004" y="77034"/>
                  <a:pt x="141004" y="86310"/>
                </a:cubicBezTo>
                <a:lnTo>
                  <a:pt x="141004" y="98409"/>
                </a:lnTo>
                <a:lnTo>
                  <a:pt x="141004" y="338787"/>
                </a:lnTo>
                <a:lnTo>
                  <a:pt x="141004" y="463816"/>
                </a:lnTo>
                <a:cubicBezTo>
                  <a:pt x="141004" y="470269"/>
                  <a:pt x="146256" y="475512"/>
                  <a:pt x="152720" y="475512"/>
                </a:cubicBezTo>
                <a:lnTo>
                  <a:pt x="330490" y="475512"/>
                </a:lnTo>
                <a:cubicBezTo>
                  <a:pt x="315137" y="456153"/>
                  <a:pt x="305441" y="431550"/>
                  <a:pt x="305441" y="404528"/>
                </a:cubicBezTo>
                <a:cubicBezTo>
                  <a:pt x="305441" y="344836"/>
                  <a:pt x="352307" y="295632"/>
                  <a:pt x="411295" y="292002"/>
                </a:cubicBezTo>
                <a:lnTo>
                  <a:pt x="411295" y="73807"/>
                </a:lnTo>
                <a:cubicBezTo>
                  <a:pt x="411295" y="67354"/>
                  <a:pt x="406042" y="61707"/>
                  <a:pt x="399174" y="61707"/>
                </a:cubicBezTo>
                <a:close/>
                <a:moveTo>
                  <a:pt x="102217" y="61707"/>
                </a:moveTo>
                <a:cubicBezTo>
                  <a:pt x="88885" y="61707"/>
                  <a:pt x="77976" y="72597"/>
                  <a:pt x="77976" y="86310"/>
                </a:cubicBezTo>
                <a:lnTo>
                  <a:pt x="77976" y="96796"/>
                </a:lnTo>
                <a:lnTo>
                  <a:pt x="77976" y="338787"/>
                </a:lnTo>
                <a:lnTo>
                  <a:pt x="77976" y="370649"/>
                </a:lnTo>
                <a:cubicBezTo>
                  <a:pt x="77976" y="379926"/>
                  <a:pt x="74340" y="388395"/>
                  <a:pt x="68684" y="394848"/>
                </a:cubicBezTo>
                <a:lnTo>
                  <a:pt x="126863" y="394848"/>
                </a:lnTo>
                <a:lnTo>
                  <a:pt x="126863" y="338787"/>
                </a:lnTo>
                <a:lnTo>
                  <a:pt x="126863" y="98409"/>
                </a:lnTo>
                <a:lnTo>
                  <a:pt x="126863" y="86310"/>
                </a:lnTo>
                <a:cubicBezTo>
                  <a:pt x="126863" y="72597"/>
                  <a:pt x="115954" y="61707"/>
                  <a:pt x="102217" y="61707"/>
                </a:cubicBezTo>
                <a:close/>
                <a:moveTo>
                  <a:pt x="25453" y="14116"/>
                </a:moveTo>
                <a:cubicBezTo>
                  <a:pt x="19393" y="14116"/>
                  <a:pt x="14545" y="19359"/>
                  <a:pt x="14545" y="25409"/>
                </a:cubicBezTo>
                <a:lnTo>
                  <a:pt x="14545" y="370649"/>
                </a:lnTo>
                <a:cubicBezTo>
                  <a:pt x="14545" y="383959"/>
                  <a:pt x="25453" y="394848"/>
                  <a:pt x="38786" y="394848"/>
                </a:cubicBezTo>
                <a:cubicBezTo>
                  <a:pt x="52523" y="394848"/>
                  <a:pt x="63431" y="383959"/>
                  <a:pt x="63431" y="370649"/>
                </a:cubicBezTo>
                <a:lnTo>
                  <a:pt x="63431" y="338787"/>
                </a:lnTo>
                <a:lnTo>
                  <a:pt x="63431" y="96796"/>
                </a:lnTo>
                <a:lnTo>
                  <a:pt x="63431" y="86310"/>
                </a:lnTo>
                <a:cubicBezTo>
                  <a:pt x="63431" y="64934"/>
                  <a:pt x="80804" y="47591"/>
                  <a:pt x="102217" y="47591"/>
                </a:cubicBezTo>
                <a:lnTo>
                  <a:pt x="313925" y="47591"/>
                </a:lnTo>
                <a:lnTo>
                  <a:pt x="313925" y="25409"/>
                </a:lnTo>
                <a:cubicBezTo>
                  <a:pt x="313925" y="19359"/>
                  <a:pt x="308673" y="14116"/>
                  <a:pt x="302613" y="14116"/>
                </a:cubicBezTo>
                <a:close/>
                <a:moveTo>
                  <a:pt x="25453" y="0"/>
                </a:moveTo>
                <a:lnTo>
                  <a:pt x="302613" y="0"/>
                </a:lnTo>
                <a:cubicBezTo>
                  <a:pt x="316753" y="0"/>
                  <a:pt x="328066" y="11696"/>
                  <a:pt x="328066" y="25409"/>
                </a:cubicBezTo>
                <a:lnTo>
                  <a:pt x="328066" y="47591"/>
                </a:lnTo>
                <a:lnTo>
                  <a:pt x="399174" y="47591"/>
                </a:lnTo>
                <a:cubicBezTo>
                  <a:pt x="413719" y="47591"/>
                  <a:pt x="425839" y="59288"/>
                  <a:pt x="425839" y="73807"/>
                </a:cubicBezTo>
                <a:lnTo>
                  <a:pt x="425839" y="292002"/>
                </a:lnTo>
                <a:cubicBezTo>
                  <a:pt x="484827" y="295632"/>
                  <a:pt x="531693" y="344836"/>
                  <a:pt x="531693" y="404528"/>
                </a:cubicBezTo>
                <a:cubicBezTo>
                  <a:pt x="531693" y="467042"/>
                  <a:pt x="481190" y="517457"/>
                  <a:pt x="418567" y="517457"/>
                </a:cubicBezTo>
                <a:cubicBezTo>
                  <a:pt x="389881" y="517457"/>
                  <a:pt x="363620" y="506971"/>
                  <a:pt x="343823" y="489628"/>
                </a:cubicBezTo>
                <a:lnTo>
                  <a:pt x="152720" y="489628"/>
                </a:lnTo>
                <a:cubicBezTo>
                  <a:pt x="138579" y="489628"/>
                  <a:pt x="126863" y="478335"/>
                  <a:pt x="126863" y="463816"/>
                </a:cubicBezTo>
                <a:lnTo>
                  <a:pt x="126863" y="408964"/>
                </a:lnTo>
                <a:lnTo>
                  <a:pt x="38786" y="408964"/>
                </a:lnTo>
                <a:cubicBezTo>
                  <a:pt x="17373" y="408964"/>
                  <a:pt x="0" y="392025"/>
                  <a:pt x="0" y="370649"/>
                </a:cubicBezTo>
                <a:lnTo>
                  <a:pt x="0" y="25409"/>
                </a:lnTo>
                <a:cubicBezTo>
                  <a:pt x="0" y="11696"/>
                  <a:pt x="11312" y="0"/>
                  <a:pt x="25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727C9-E9BB-402C-812D-140942FE1ED3}"/>
              </a:ext>
            </a:extLst>
          </p:cNvPr>
          <p:cNvSpPr txBox="1"/>
          <p:nvPr/>
        </p:nvSpPr>
        <p:spPr>
          <a:xfrm>
            <a:off x="1545660" y="9322237"/>
            <a:ext cx="10435345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42F03E3-2708-4F47-9173-6CB4DD3AC7F3}"/>
              </a:ext>
            </a:extLst>
          </p:cNvPr>
          <p:cNvSpPr/>
          <p:nvPr/>
        </p:nvSpPr>
        <p:spPr>
          <a:xfrm>
            <a:off x="13207531" y="943046"/>
            <a:ext cx="1256614" cy="1404814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B4EC38-C8BB-4402-81A3-593067B6F772}"/>
              </a:ext>
            </a:extLst>
          </p:cNvPr>
          <p:cNvSpPr/>
          <p:nvPr/>
        </p:nvSpPr>
        <p:spPr>
          <a:xfrm>
            <a:off x="13207531" y="3549320"/>
            <a:ext cx="1256614" cy="1404814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87E495-4420-4B4D-ADE5-4BDB6B2A6840}"/>
              </a:ext>
            </a:extLst>
          </p:cNvPr>
          <p:cNvSpPr/>
          <p:nvPr/>
        </p:nvSpPr>
        <p:spPr>
          <a:xfrm>
            <a:off x="13207531" y="6155594"/>
            <a:ext cx="1256614" cy="1404814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18CF59-BD84-4448-BFCE-DEB2458BF60E}"/>
              </a:ext>
            </a:extLst>
          </p:cNvPr>
          <p:cNvSpPr/>
          <p:nvPr/>
        </p:nvSpPr>
        <p:spPr>
          <a:xfrm>
            <a:off x="13207531" y="8761868"/>
            <a:ext cx="1256614" cy="1404814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BC2735-4C79-4254-B0A8-E3FD0EDEC266}"/>
              </a:ext>
            </a:extLst>
          </p:cNvPr>
          <p:cNvSpPr/>
          <p:nvPr/>
        </p:nvSpPr>
        <p:spPr>
          <a:xfrm>
            <a:off x="13207531" y="11368141"/>
            <a:ext cx="1256614" cy="1404814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5409-CF31-4EF1-B2AA-81AEB4DF1B32}"/>
              </a:ext>
            </a:extLst>
          </p:cNvPr>
          <p:cNvSpPr txBox="1"/>
          <p:nvPr/>
        </p:nvSpPr>
        <p:spPr>
          <a:xfrm>
            <a:off x="15121600" y="1152241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4F2EA-E536-411E-92D1-DA115ECF50D3}"/>
              </a:ext>
            </a:extLst>
          </p:cNvPr>
          <p:cNvSpPr txBox="1"/>
          <p:nvPr/>
        </p:nvSpPr>
        <p:spPr>
          <a:xfrm>
            <a:off x="15121600" y="3758515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98613-EC75-4F3A-BCB4-F7D68AE1FFD1}"/>
              </a:ext>
            </a:extLst>
          </p:cNvPr>
          <p:cNvSpPr txBox="1"/>
          <p:nvPr/>
        </p:nvSpPr>
        <p:spPr>
          <a:xfrm>
            <a:off x="15121600" y="6364789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8EEAC-B125-4480-B4CC-70D67C6F6B02}"/>
              </a:ext>
            </a:extLst>
          </p:cNvPr>
          <p:cNvSpPr txBox="1"/>
          <p:nvPr/>
        </p:nvSpPr>
        <p:spPr>
          <a:xfrm>
            <a:off x="15121600" y="8971063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E0419-E5AA-421A-88A7-630B769AD2B0}"/>
              </a:ext>
            </a:extLst>
          </p:cNvPr>
          <p:cNvSpPr txBox="1"/>
          <p:nvPr/>
        </p:nvSpPr>
        <p:spPr>
          <a:xfrm>
            <a:off x="15121600" y="11577337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850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7FDBB13-8968-4DCA-AA87-EB4071567805}"/>
              </a:ext>
            </a:extLst>
          </p:cNvPr>
          <p:cNvSpPr/>
          <p:nvPr/>
        </p:nvSpPr>
        <p:spPr>
          <a:xfrm>
            <a:off x="2233689" y="1192344"/>
            <a:ext cx="7427696" cy="11331313"/>
          </a:xfrm>
          <a:custGeom>
            <a:avLst/>
            <a:gdLst>
              <a:gd name="connsiteX0" fmla="*/ 1227873 w 7427696"/>
              <a:gd name="connsiteY0" fmla="*/ 7700758 h 11331313"/>
              <a:gd name="connsiteX1" fmla="*/ 2830855 w 7427696"/>
              <a:gd name="connsiteY1" fmla="*/ 7700758 h 11331313"/>
              <a:gd name="connsiteX2" fmla="*/ 3199165 w 7427696"/>
              <a:gd name="connsiteY2" fmla="*/ 7916290 h 11331313"/>
              <a:gd name="connsiteX3" fmla="*/ 4000656 w 7427696"/>
              <a:gd name="connsiteY3" fmla="*/ 9303643 h 11331313"/>
              <a:gd name="connsiteX4" fmla="*/ 4000656 w 7427696"/>
              <a:gd name="connsiteY4" fmla="*/ 9728428 h 11331313"/>
              <a:gd name="connsiteX5" fmla="*/ 3199165 w 7427696"/>
              <a:gd name="connsiteY5" fmla="*/ 11115782 h 11331313"/>
              <a:gd name="connsiteX6" fmla="*/ 2830855 w 7427696"/>
              <a:gd name="connsiteY6" fmla="*/ 11331313 h 11331313"/>
              <a:gd name="connsiteX7" fmla="*/ 1227873 w 7427696"/>
              <a:gd name="connsiteY7" fmla="*/ 11331313 h 11331313"/>
              <a:gd name="connsiteX8" fmla="*/ 859563 w 7427696"/>
              <a:gd name="connsiteY8" fmla="*/ 11115782 h 11331313"/>
              <a:gd name="connsiteX9" fmla="*/ 58072 w 7427696"/>
              <a:gd name="connsiteY9" fmla="*/ 9728428 h 11331313"/>
              <a:gd name="connsiteX10" fmla="*/ 58072 w 7427696"/>
              <a:gd name="connsiteY10" fmla="*/ 9303643 h 11331313"/>
              <a:gd name="connsiteX11" fmla="*/ 859563 w 7427696"/>
              <a:gd name="connsiteY11" fmla="*/ 7916290 h 11331313"/>
              <a:gd name="connsiteX12" fmla="*/ 1227873 w 7427696"/>
              <a:gd name="connsiteY12" fmla="*/ 7700758 h 11331313"/>
              <a:gd name="connsiteX13" fmla="*/ 4596842 w 7427696"/>
              <a:gd name="connsiteY13" fmla="*/ 5838206 h 11331313"/>
              <a:gd name="connsiteX14" fmla="*/ 6199824 w 7427696"/>
              <a:gd name="connsiteY14" fmla="*/ 5838206 h 11331313"/>
              <a:gd name="connsiteX15" fmla="*/ 6568134 w 7427696"/>
              <a:gd name="connsiteY15" fmla="*/ 6053738 h 11331313"/>
              <a:gd name="connsiteX16" fmla="*/ 7369625 w 7427696"/>
              <a:gd name="connsiteY16" fmla="*/ 7441091 h 11331313"/>
              <a:gd name="connsiteX17" fmla="*/ 7369625 w 7427696"/>
              <a:gd name="connsiteY17" fmla="*/ 7865876 h 11331313"/>
              <a:gd name="connsiteX18" fmla="*/ 6568134 w 7427696"/>
              <a:gd name="connsiteY18" fmla="*/ 9253230 h 11331313"/>
              <a:gd name="connsiteX19" fmla="*/ 6199824 w 7427696"/>
              <a:gd name="connsiteY19" fmla="*/ 9468761 h 11331313"/>
              <a:gd name="connsiteX20" fmla="*/ 4596842 w 7427696"/>
              <a:gd name="connsiteY20" fmla="*/ 9468761 h 11331313"/>
              <a:gd name="connsiteX21" fmla="*/ 4228532 w 7427696"/>
              <a:gd name="connsiteY21" fmla="*/ 9253230 h 11331313"/>
              <a:gd name="connsiteX22" fmla="*/ 3427041 w 7427696"/>
              <a:gd name="connsiteY22" fmla="*/ 7865876 h 11331313"/>
              <a:gd name="connsiteX23" fmla="*/ 3427041 w 7427696"/>
              <a:gd name="connsiteY23" fmla="*/ 7441091 h 11331313"/>
              <a:gd name="connsiteX24" fmla="*/ 4228532 w 7427696"/>
              <a:gd name="connsiteY24" fmla="*/ 6053738 h 11331313"/>
              <a:gd name="connsiteX25" fmla="*/ 4596842 w 7427696"/>
              <a:gd name="connsiteY25" fmla="*/ 5838206 h 11331313"/>
              <a:gd name="connsiteX26" fmla="*/ 1227873 w 7427696"/>
              <a:gd name="connsiteY26" fmla="*/ 3826741 h 11331313"/>
              <a:gd name="connsiteX27" fmla="*/ 2830855 w 7427696"/>
              <a:gd name="connsiteY27" fmla="*/ 3826741 h 11331313"/>
              <a:gd name="connsiteX28" fmla="*/ 3199165 w 7427696"/>
              <a:gd name="connsiteY28" fmla="*/ 4042273 h 11331313"/>
              <a:gd name="connsiteX29" fmla="*/ 4000656 w 7427696"/>
              <a:gd name="connsiteY29" fmla="*/ 5429626 h 11331313"/>
              <a:gd name="connsiteX30" fmla="*/ 4000656 w 7427696"/>
              <a:gd name="connsiteY30" fmla="*/ 5854411 h 11331313"/>
              <a:gd name="connsiteX31" fmla="*/ 3199165 w 7427696"/>
              <a:gd name="connsiteY31" fmla="*/ 7241764 h 11331313"/>
              <a:gd name="connsiteX32" fmla="*/ 2830855 w 7427696"/>
              <a:gd name="connsiteY32" fmla="*/ 7457296 h 11331313"/>
              <a:gd name="connsiteX33" fmla="*/ 1227873 w 7427696"/>
              <a:gd name="connsiteY33" fmla="*/ 7457296 h 11331313"/>
              <a:gd name="connsiteX34" fmla="*/ 859563 w 7427696"/>
              <a:gd name="connsiteY34" fmla="*/ 7241764 h 11331313"/>
              <a:gd name="connsiteX35" fmla="*/ 58072 w 7427696"/>
              <a:gd name="connsiteY35" fmla="*/ 5854411 h 11331313"/>
              <a:gd name="connsiteX36" fmla="*/ 58072 w 7427696"/>
              <a:gd name="connsiteY36" fmla="*/ 5429626 h 11331313"/>
              <a:gd name="connsiteX37" fmla="*/ 859563 w 7427696"/>
              <a:gd name="connsiteY37" fmla="*/ 4042273 h 11331313"/>
              <a:gd name="connsiteX38" fmla="*/ 1227873 w 7427696"/>
              <a:gd name="connsiteY38" fmla="*/ 3826741 h 11331313"/>
              <a:gd name="connsiteX39" fmla="*/ 4596842 w 7427696"/>
              <a:gd name="connsiteY39" fmla="*/ 1964189 h 11331313"/>
              <a:gd name="connsiteX40" fmla="*/ 6199824 w 7427696"/>
              <a:gd name="connsiteY40" fmla="*/ 1964189 h 11331313"/>
              <a:gd name="connsiteX41" fmla="*/ 6568134 w 7427696"/>
              <a:gd name="connsiteY41" fmla="*/ 2179721 h 11331313"/>
              <a:gd name="connsiteX42" fmla="*/ 7369625 w 7427696"/>
              <a:gd name="connsiteY42" fmla="*/ 3567074 h 11331313"/>
              <a:gd name="connsiteX43" fmla="*/ 7369625 w 7427696"/>
              <a:gd name="connsiteY43" fmla="*/ 3991859 h 11331313"/>
              <a:gd name="connsiteX44" fmla="*/ 6568134 w 7427696"/>
              <a:gd name="connsiteY44" fmla="*/ 5379213 h 11331313"/>
              <a:gd name="connsiteX45" fmla="*/ 6199824 w 7427696"/>
              <a:gd name="connsiteY45" fmla="*/ 5594744 h 11331313"/>
              <a:gd name="connsiteX46" fmla="*/ 4596842 w 7427696"/>
              <a:gd name="connsiteY46" fmla="*/ 5594744 h 11331313"/>
              <a:gd name="connsiteX47" fmla="*/ 4228532 w 7427696"/>
              <a:gd name="connsiteY47" fmla="*/ 5379213 h 11331313"/>
              <a:gd name="connsiteX48" fmla="*/ 3427041 w 7427696"/>
              <a:gd name="connsiteY48" fmla="*/ 3991859 h 11331313"/>
              <a:gd name="connsiteX49" fmla="*/ 3427041 w 7427696"/>
              <a:gd name="connsiteY49" fmla="*/ 3567074 h 11331313"/>
              <a:gd name="connsiteX50" fmla="*/ 4228532 w 7427696"/>
              <a:gd name="connsiteY50" fmla="*/ 2179721 h 11331313"/>
              <a:gd name="connsiteX51" fmla="*/ 4596842 w 7427696"/>
              <a:gd name="connsiteY51" fmla="*/ 1964189 h 11331313"/>
              <a:gd name="connsiteX52" fmla="*/ 1227873 w 7427696"/>
              <a:gd name="connsiteY52" fmla="*/ 0 h 11331313"/>
              <a:gd name="connsiteX53" fmla="*/ 2830855 w 7427696"/>
              <a:gd name="connsiteY53" fmla="*/ 0 h 11331313"/>
              <a:gd name="connsiteX54" fmla="*/ 3199165 w 7427696"/>
              <a:gd name="connsiteY54" fmla="*/ 215531 h 11331313"/>
              <a:gd name="connsiteX55" fmla="*/ 4000656 w 7427696"/>
              <a:gd name="connsiteY55" fmla="*/ 1602885 h 11331313"/>
              <a:gd name="connsiteX56" fmla="*/ 4000656 w 7427696"/>
              <a:gd name="connsiteY56" fmla="*/ 2027670 h 11331313"/>
              <a:gd name="connsiteX57" fmla="*/ 3199165 w 7427696"/>
              <a:gd name="connsiteY57" fmla="*/ 3415022 h 11331313"/>
              <a:gd name="connsiteX58" fmla="*/ 2830855 w 7427696"/>
              <a:gd name="connsiteY58" fmla="*/ 3630554 h 11331313"/>
              <a:gd name="connsiteX59" fmla="*/ 1227873 w 7427696"/>
              <a:gd name="connsiteY59" fmla="*/ 3630554 h 11331313"/>
              <a:gd name="connsiteX60" fmla="*/ 859563 w 7427696"/>
              <a:gd name="connsiteY60" fmla="*/ 3415022 h 11331313"/>
              <a:gd name="connsiteX61" fmla="*/ 58072 w 7427696"/>
              <a:gd name="connsiteY61" fmla="*/ 2027670 h 11331313"/>
              <a:gd name="connsiteX62" fmla="*/ 58072 w 7427696"/>
              <a:gd name="connsiteY62" fmla="*/ 1602885 h 11331313"/>
              <a:gd name="connsiteX63" fmla="*/ 859563 w 7427696"/>
              <a:gd name="connsiteY63" fmla="*/ 215531 h 11331313"/>
              <a:gd name="connsiteX64" fmla="*/ 1227873 w 7427696"/>
              <a:gd name="connsiteY64" fmla="*/ 0 h 1133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27696" h="11331313">
                <a:moveTo>
                  <a:pt x="1227873" y="7700758"/>
                </a:moveTo>
                <a:lnTo>
                  <a:pt x="2830855" y="7700758"/>
                </a:lnTo>
                <a:cubicBezTo>
                  <a:pt x="2981527" y="7700758"/>
                  <a:pt x="3121736" y="7782367"/>
                  <a:pt x="3199165" y="7916290"/>
                </a:cubicBezTo>
                <a:lnTo>
                  <a:pt x="4000656" y="9303643"/>
                </a:lnTo>
                <a:cubicBezTo>
                  <a:pt x="4078085" y="9433380"/>
                  <a:pt x="4078085" y="9598691"/>
                  <a:pt x="4000656" y="9728428"/>
                </a:cubicBezTo>
                <a:lnTo>
                  <a:pt x="3199165" y="11115782"/>
                </a:lnTo>
                <a:cubicBezTo>
                  <a:pt x="3121736" y="11247612"/>
                  <a:pt x="2981527" y="11331313"/>
                  <a:pt x="2830855" y="11331313"/>
                </a:cubicBezTo>
                <a:lnTo>
                  <a:pt x="1227873" y="11331313"/>
                </a:lnTo>
                <a:cubicBezTo>
                  <a:pt x="1075108" y="11331313"/>
                  <a:pt x="932807" y="11247612"/>
                  <a:pt x="859563" y="11115782"/>
                </a:cubicBezTo>
                <a:lnTo>
                  <a:pt x="58072" y="9728428"/>
                </a:lnTo>
                <a:cubicBezTo>
                  <a:pt x="-19357" y="9598691"/>
                  <a:pt x="-19357" y="9433380"/>
                  <a:pt x="58072" y="9303643"/>
                </a:cubicBezTo>
                <a:lnTo>
                  <a:pt x="859563" y="7916290"/>
                </a:lnTo>
                <a:cubicBezTo>
                  <a:pt x="932807" y="7782367"/>
                  <a:pt x="1075108" y="7700758"/>
                  <a:pt x="1227873" y="7700758"/>
                </a:cubicBezTo>
                <a:close/>
                <a:moveTo>
                  <a:pt x="4596842" y="5838206"/>
                </a:moveTo>
                <a:lnTo>
                  <a:pt x="6199824" y="5838206"/>
                </a:lnTo>
                <a:cubicBezTo>
                  <a:pt x="6350496" y="5838206"/>
                  <a:pt x="6490705" y="5919815"/>
                  <a:pt x="6568134" y="6053738"/>
                </a:cubicBezTo>
                <a:lnTo>
                  <a:pt x="7369625" y="7441091"/>
                </a:lnTo>
                <a:cubicBezTo>
                  <a:pt x="7447054" y="7570828"/>
                  <a:pt x="7447054" y="7736139"/>
                  <a:pt x="7369625" y="7865876"/>
                </a:cubicBezTo>
                <a:lnTo>
                  <a:pt x="6568134" y="9253230"/>
                </a:lnTo>
                <a:cubicBezTo>
                  <a:pt x="6490705" y="9385060"/>
                  <a:pt x="6350496" y="9468761"/>
                  <a:pt x="6199824" y="9468761"/>
                </a:cubicBezTo>
                <a:lnTo>
                  <a:pt x="4596842" y="9468761"/>
                </a:lnTo>
                <a:cubicBezTo>
                  <a:pt x="4444077" y="9468761"/>
                  <a:pt x="4301776" y="9385060"/>
                  <a:pt x="4228532" y="9253230"/>
                </a:cubicBezTo>
                <a:lnTo>
                  <a:pt x="3427041" y="7865876"/>
                </a:lnTo>
                <a:cubicBezTo>
                  <a:pt x="3349612" y="7736139"/>
                  <a:pt x="3349612" y="7570828"/>
                  <a:pt x="3427041" y="7441091"/>
                </a:cubicBezTo>
                <a:lnTo>
                  <a:pt x="4228532" y="6053738"/>
                </a:lnTo>
                <a:cubicBezTo>
                  <a:pt x="4301776" y="5919815"/>
                  <a:pt x="4444077" y="5838206"/>
                  <a:pt x="4596842" y="5838206"/>
                </a:cubicBezTo>
                <a:close/>
                <a:moveTo>
                  <a:pt x="1227873" y="3826741"/>
                </a:moveTo>
                <a:lnTo>
                  <a:pt x="2830855" y="3826741"/>
                </a:lnTo>
                <a:cubicBezTo>
                  <a:pt x="2981527" y="3826741"/>
                  <a:pt x="3121736" y="3908350"/>
                  <a:pt x="3199165" y="4042273"/>
                </a:cubicBezTo>
                <a:lnTo>
                  <a:pt x="4000656" y="5429626"/>
                </a:lnTo>
                <a:cubicBezTo>
                  <a:pt x="4078085" y="5559363"/>
                  <a:pt x="4078085" y="5724674"/>
                  <a:pt x="4000656" y="5854411"/>
                </a:cubicBezTo>
                <a:lnTo>
                  <a:pt x="3199165" y="7241764"/>
                </a:lnTo>
                <a:cubicBezTo>
                  <a:pt x="3121736" y="7373594"/>
                  <a:pt x="2981527" y="7457296"/>
                  <a:pt x="2830855" y="7457296"/>
                </a:cubicBezTo>
                <a:lnTo>
                  <a:pt x="1227873" y="7457296"/>
                </a:lnTo>
                <a:cubicBezTo>
                  <a:pt x="1075108" y="7457296"/>
                  <a:pt x="932807" y="7373594"/>
                  <a:pt x="859563" y="7241764"/>
                </a:cubicBezTo>
                <a:lnTo>
                  <a:pt x="58072" y="5854411"/>
                </a:lnTo>
                <a:cubicBezTo>
                  <a:pt x="-19357" y="5724674"/>
                  <a:pt x="-19357" y="5559363"/>
                  <a:pt x="58072" y="5429626"/>
                </a:cubicBezTo>
                <a:lnTo>
                  <a:pt x="859563" y="4042273"/>
                </a:lnTo>
                <a:cubicBezTo>
                  <a:pt x="932807" y="3908350"/>
                  <a:pt x="1075108" y="3826741"/>
                  <a:pt x="1227873" y="3826741"/>
                </a:cubicBezTo>
                <a:close/>
                <a:moveTo>
                  <a:pt x="4596842" y="1964189"/>
                </a:moveTo>
                <a:lnTo>
                  <a:pt x="6199824" y="1964189"/>
                </a:lnTo>
                <a:cubicBezTo>
                  <a:pt x="6350496" y="1964189"/>
                  <a:pt x="6490705" y="2045798"/>
                  <a:pt x="6568134" y="2179721"/>
                </a:cubicBezTo>
                <a:lnTo>
                  <a:pt x="7369625" y="3567074"/>
                </a:lnTo>
                <a:cubicBezTo>
                  <a:pt x="7447054" y="3696811"/>
                  <a:pt x="7447054" y="3862122"/>
                  <a:pt x="7369625" y="3991859"/>
                </a:cubicBezTo>
                <a:lnTo>
                  <a:pt x="6568134" y="5379213"/>
                </a:lnTo>
                <a:cubicBezTo>
                  <a:pt x="6490705" y="5511043"/>
                  <a:pt x="6350496" y="5594744"/>
                  <a:pt x="6199824" y="5594744"/>
                </a:cubicBezTo>
                <a:lnTo>
                  <a:pt x="4596842" y="5594744"/>
                </a:lnTo>
                <a:cubicBezTo>
                  <a:pt x="4444077" y="5594744"/>
                  <a:pt x="4301776" y="5511043"/>
                  <a:pt x="4228532" y="5379213"/>
                </a:cubicBezTo>
                <a:lnTo>
                  <a:pt x="3427041" y="3991859"/>
                </a:lnTo>
                <a:cubicBezTo>
                  <a:pt x="3349612" y="3862122"/>
                  <a:pt x="3349612" y="3696811"/>
                  <a:pt x="3427041" y="3567074"/>
                </a:cubicBezTo>
                <a:lnTo>
                  <a:pt x="4228532" y="2179721"/>
                </a:lnTo>
                <a:cubicBezTo>
                  <a:pt x="4301776" y="2045798"/>
                  <a:pt x="4444077" y="1964189"/>
                  <a:pt x="4596842" y="1964189"/>
                </a:cubicBezTo>
                <a:close/>
                <a:moveTo>
                  <a:pt x="1227873" y="0"/>
                </a:moveTo>
                <a:lnTo>
                  <a:pt x="2830855" y="0"/>
                </a:lnTo>
                <a:cubicBezTo>
                  <a:pt x="2981527" y="0"/>
                  <a:pt x="3121736" y="81609"/>
                  <a:pt x="3199165" y="215531"/>
                </a:cubicBezTo>
                <a:lnTo>
                  <a:pt x="4000656" y="1602885"/>
                </a:lnTo>
                <a:cubicBezTo>
                  <a:pt x="4078085" y="1732622"/>
                  <a:pt x="4078085" y="1897932"/>
                  <a:pt x="4000656" y="2027670"/>
                </a:cubicBezTo>
                <a:lnTo>
                  <a:pt x="3199165" y="3415022"/>
                </a:lnTo>
                <a:cubicBezTo>
                  <a:pt x="3121736" y="3546852"/>
                  <a:pt x="2981527" y="3630554"/>
                  <a:pt x="2830855" y="3630554"/>
                </a:cubicBezTo>
                <a:lnTo>
                  <a:pt x="1227873" y="3630554"/>
                </a:lnTo>
                <a:cubicBezTo>
                  <a:pt x="1075108" y="3630554"/>
                  <a:pt x="932807" y="3546852"/>
                  <a:pt x="859563" y="3415022"/>
                </a:cubicBezTo>
                <a:lnTo>
                  <a:pt x="58072" y="2027670"/>
                </a:lnTo>
                <a:cubicBezTo>
                  <a:pt x="-19357" y="1897932"/>
                  <a:pt x="-19357" y="1732622"/>
                  <a:pt x="58072" y="1602885"/>
                </a:cubicBezTo>
                <a:lnTo>
                  <a:pt x="859563" y="215531"/>
                </a:lnTo>
                <a:cubicBezTo>
                  <a:pt x="932807" y="81609"/>
                  <a:pt x="1075108" y="0"/>
                  <a:pt x="12278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7DEA2-263A-4F2D-B3E7-BAB503029138}"/>
              </a:ext>
            </a:extLst>
          </p:cNvPr>
          <p:cNvSpPr txBox="1"/>
          <p:nvPr/>
        </p:nvSpPr>
        <p:spPr>
          <a:xfrm>
            <a:off x="12932132" y="786820"/>
            <a:ext cx="9886593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96B59-AAFE-4A89-B793-D9CFE72B26BE}"/>
              </a:ext>
            </a:extLst>
          </p:cNvPr>
          <p:cNvSpPr txBox="1"/>
          <p:nvPr/>
        </p:nvSpPr>
        <p:spPr>
          <a:xfrm>
            <a:off x="13388854" y="5804682"/>
            <a:ext cx="806144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4F56A9-C7DB-41EE-B618-461F1268279E}"/>
              </a:ext>
            </a:extLst>
          </p:cNvPr>
          <p:cNvSpPr/>
          <p:nvPr/>
        </p:nvSpPr>
        <p:spPr>
          <a:xfrm>
            <a:off x="11707840" y="5750185"/>
            <a:ext cx="1224292" cy="1095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23201-5A30-4D8F-A78B-2F80B9513B36}"/>
              </a:ext>
            </a:extLst>
          </p:cNvPr>
          <p:cNvSpPr txBox="1"/>
          <p:nvPr/>
        </p:nvSpPr>
        <p:spPr>
          <a:xfrm>
            <a:off x="13388854" y="8556665"/>
            <a:ext cx="806144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21C879-45E1-4012-B4E7-E2F27591BC98}"/>
              </a:ext>
            </a:extLst>
          </p:cNvPr>
          <p:cNvSpPr/>
          <p:nvPr/>
        </p:nvSpPr>
        <p:spPr>
          <a:xfrm>
            <a:off x="11707840" y="8502168"/>
            <a:ext cx="1224292" cy="1095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F7211-F698-4F37-B50F-3150315F5E90}"/>
              </a:ext>
            </a:extLst>
          </p:cNvPr>
          <p:cNvSpPr txBox="1"/>
          <p:nvPr/>
        </p:nvSpPr>
        <p:spPr>
          <a:xfrm>
            <a:off x="13388854" y="11308648"/>
            <a:ext cx="806144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DC9F2E-0B44-4226-A7E1-30AB00EE597D}"/>
              </a:ext>
            </a:extLst>
          </p:cNvPr>
          <p:cNvSpPr/>
          <p:nvPr/>
        </p:nvSpPr>
        <p:spPr>
          <a:xfrm>
            <a:off x="11707840" y="11254150"/>
            <a:ext cx="1224292" cy="1095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8A09-573F-AE43-93A3-DF2F0E6ABE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8881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A82FA691-C9B1-544A-A1AC-5A2477079A62}"/>
              </a:ext>
            </a:extLst>
          </p:cNvPr>
          <p:cNvSpPr/>
          <p:nvPr/>
        </p:nvSpPr>
        <p:spPr>
          <a:xfrm>
            <a:off x="2742676" y="0"/>
            <a:ext cx="18905726" cy="4752792"/>
          </a:xfrm>
          <a:custGeom>
            <a:avLst/>
            <a:gdLst>
              <a:gd name="connsiteX0" fmla="*/ 0 w 18905726"/>
              <a:gd name="connsiteY0" fmla="*/ 0 h 4752792"/>
              <a:gd name="connsiteX1" fmla="*/ 18905726 w 18905726"/>
              <a:gd name="connsiteY1" fmla="*/ 0 h 4752792"/>
              <a:gd name="connsiteX2" fmla="*/ 16958936 w 18905726"/>
              <a:gd name="connsiteY2" fmla="*/ 3369826 h 4752792"/>
              <a:gd name="connsiteX3" fmla="*/ 14595664 w 18905726"/>
              <a:gd name="connsiteY3" fmla="*/ 4752792 h 4752792"/>
              <a:gd name="connsiteX4" fmla="*/ 4310062 w 18905726"/>
              <a:gd name="connsiteY4" fmla="*/ 4752792 h 4752792"/>
              <a:gd name="connsiteX5" fmla="*/ 1946791 w 18905726"/>
              <a:gd name="connsiteY5" fmla="*/ 3369826 h 475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05726" h="4752792">
                <a:moveTo>
                  <a:pt x="0" y="0"/>
                </a:moveTo>
                <a:lnTo>
                  <a:pt x="18905726" y="0"/>
                </a:lnTo>
                <a:lnTo>
                  <a:pt x="16958936" y="3369826"/>
                </a:lnTo>
                <a:cubicBezTo>
                  <a:pt x="16462112" y="4215718"/>
                  <a:pt x="15562456" y="4752792"/>
                  <a:pt x="14595664" y="4752792"/>
                </a:cubicBezTo>
                <a:lnTo>
                  <a:pt x="4310062" y="4752792"/>
                </a:lnTo>
                <a:cubicBezTo>
                  <a:pt x="3329842" y="4752792"/>
                  <a:pt x="2416760" y="4215718"/>
                  <a:pt x="1946791" y="336982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15CE-5CCE-4EE9-9AC1-C76D200225FC}"/>
              </a:ext>
            </a:extLst>
          </p:cNvPr>
          <p:cNvSpPr txBox="1"/>
          <p:nvPr/>
        </p:nvSpPr>
        <p:spPr>
          <a:xfrm>
            <a:off x="1520826" y="2087600"/>
            <a:ext cx="21336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0ECDA-71AA-4E17-833D-1E878A31047B}"/>
              </a:ext>
            </a:extLst>
          </p:cNvPr>
          <p:cNvSpPr txBox="1"/>
          <p:nvPr/>
        </p:nvSpPr>
        <p:spPr>
          <a:xfrm>
            <a:off x="3681499" y="6811790"/>
            <a:ext cx="6245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1B1F3-90B3-4758-B255-035C4B10A979}"/>
              </a:ext>
            </a:extLst>
          </p:cNvPr>
          <p:cNvSpPr txBox="1"/>
          <p:nvPr/>
        </p:nvSpPr>
        <p:spPr>
          <a:xfrm>
            <a:off x="3681499" y="7470120"/>
            <a:ext cx="624557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E3D7-8C56-4792-9BD4-E3EE16A8D35D}"/>
              </a:ext>
            </a:extLst>
          </p:cNvPr>
          <p:cNvSpPr txBox="1"/>
          <p:nvPr/>
        </p:nvSpPr>
        <p:spPr>
          <a:xfrm>
            <a:off x="3681499" y="10144671"/>
            <a:ext cx="6245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A5A03-A65D-451D-B542-3979D93A791B}"/>
              </a:ext>
            </a:extLst>
          </p:cNvPr>
          <p:cNvSpPr txBox="1"/>
          <p:nvPr/>
        </p:nvSpPr>
        <p:spPr>
          <a:xfrm>
            <a:off x="3681499" y="10803001"/>
            <a:ext cx="624557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DDF13-8D42-4971-B997-6B8F6EBC0ADB}"/>
              </a:ext>
            </a:extLst>
          </p:cNvPr>
          <p:cNvSpPr txBox="1"/>
          <p:nvPr/>
        </p:nvSpPr>
        <p:spPr>
          <a:xfrm>
            <a:off x="15735365" y="6811790"/>
            <a:ext cx="6245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3CB8A-C9F0-4A70-B250-5D1B454A0C35}"/>
              </a:ext>
            </a:extLst>
          </p:cNvPr>
          <p:cNvSpPr txBox="1"/>
          <p:nvPr/>
        </p:nvSpPr>
        <p:spPr>
          <a:xfrm>
            <a:off x="15735365" y="7470120"/>
            <a:ext cx="624557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06951-0A99-4F6D-BF1A-B1EEAEC5E94E}"/>
              </a:ext>
            </a:extLst>
          </p:cNvPr>
          <p:cNvSpPr txBox="1"/>
          <p:nvPr/>
        </p:nvSpPr>
        <p:spPr>
          <a:xfrm>
            <a:off x="15735365" y="10144671"/>
            <a:ext cx="6245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BD4F2-A3BB-4487-97FF-DA47004F8047}"/>
              </a:ext>
            </a:extLst>
          </p:cNvPr>
          <p:cNvSpPr txBox="1"/>
          <p:nvPr/>
        </p:nvSpPr>
        <p:spPr>
          <a:xfrm>
            <a:off x="15735365" y="10803001"/>
            <a:ext cx="624557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73D434-6B32-4411-99F0-167F14DF6AFB}"/>
              </a:ext>
            </a:extLst>
          </p:cNvPr>
          <p:cNvSpPr/>
          <p:nvPr/>
        </p:nvSpPr>
        <p:spPr>
          <a:xfrm>
            <a:off x="2396715" y="7125703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200A2E-DD65-4C02-BF99-5A23C4FDE423}"/>
              </a:ext>
            </a:extLst>
          </p:cNvPr>
          <p:cNvSpPr/>
          <p:nvPr/>
        </p:nvSpPr>
        <p:spPr>
          <a:xfrm>
            <a:off x="2396715" y="10458584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D4ABAC-34E5-4BA8-80CB-A20130C09BA8}"/>
              </a:ext>
            </a:extLst>
          </p:cNvPr>
          <p:cNvSpPr/>
          <p:nvPr/>
        </p:nvSpPr>
        <p:spPr>
          <a:xfrm>
            <a:off x="14450579" y="7125703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D1B2C2-519B-4665-9FBB-02523AC05B57}"/>
              </a:ext>
            </a:extLst>
          </p:cNvPr>
          <p:cNvSpPr/>
          <p:nvPr/>
        </p:nvSpPr>
        <p:spPr>
          <a:xfrm>
            <a:off x="14450579" y="10458584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301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E0BF0BAF-A057-5B4D-9EC6-2800F6BEEE30}"/>
              </a:ext>
            </a:extLst>
          </p:cNvPr>
          <p:cNvSpPr/>
          <p:nvPr/>
        </p:nvSpPr>
        <p:spPr>
          <a:xfrm>
            <a:off x="1" y="0"/>
            <a:ext cx="5093443" cy="6852958"/>
          </a:xfrm>
          <a:custGeom>
            <a:avLst/>
            <a:gdLst>
              <a:gd name="connsiteX0" fmla="*/ 0 w 5093443"/>
              <a:gd name="connsiteY0" fmla="*/ 0 h 6852958"/>
              <a:gd name="connsiteX1" fmla="*/ 3741154 w 5093443"/>
              <a:gd name="connsiteY1" fmla="*/ 0 h 6852958"/>
              <a:gd name="connsiteX2" fmla="*/ 4957476 w 5093443"/>
              <a:gd name="connsiteY2" fmla="*/ 2105410 h 6852958"/>
              <a:gd name="connsiteX3" fmla="*/ 4957476 w 5093443"/>
              <a:gd name="connsiteY3" fmla="*/ 3099994 h 6852958"/>
              <a:gd name="connsiteX4" fmla="*/ 3080879 w 5093443"/>
              <a:gd name="connsiteY4" fmla="*/ 6348317 h 6852958"/>
              <a:gd name="connsiteX5" fmla="*/ 2218527 w 5093443"/>
              <a:gd name="connsiteY5" fmla="*/ 6852958 h 6852958"/>
              <a:gd name="connsiteX6" fmla="*/ 0 w 5093443"/>
              <a:gd name="connsiteY6" fmla="*/ 6852958 h 685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443" h="6852958">
                <a:moveTo>
                  <a:pt x="0" y="0"/>
                </a:moveTo>
                <a:lnTo>
                  <a:pt x="3741154" y="0"/>
                </a:lnTo>
                <a:lnTo>
                  <a:pt x="4957476" y="2105410"/>
                </a:lnTo>
                <a:cubicBezTo>
                  <a:pt x="5138766" y="2409175"/>
                  <a:pt x="5138766" y="2796230"/>
                  <a:pt x="4957476" y="3099994"/>
                </a:cubicBezTo>
                <a:lnTo>
                  <a:pt x="3080879" y="6348317"/>
                </a:lnTo>
                <a:cubicBezTo>
                  <a:pt x="2899590" y="6656981"/>
                  <a:pt x="2571308" y="6852958"/>
                  <a:pt x="2218527" y="6852958"/>
                </a:cubicBezTo>
                <a:lnTo>
                  <a:pt x="0" y="6852958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B73E26C-16DC-0145-836A-3C299177F895}"/>
              </a:ext>
            </a:extLst>
          </p:cNvPr>
          <p:cNvSpPr/>
          <p:nvPr/>
        </p:nvSpPr>
        <p:spPr>
          <a:xfrm>
            <a:off x="4271372" y="0"/>
            <a:ext cx="7902049" cy="2602702"/>
          </a:xfrm>
          <a:custGeom>
            <a:avLst/>
            <a:gdLst>
              <a:gd name="connsiteX0" fmla="*/ 0 w 7902049"/>
              <a:gd name="connsiteY0" fmla="*/ 0 h 2602702"/>
              <a:gd name="connsiteX1" fmla="*/ 7902049 w 7902049"/>
              <a:gd name="connsiteY1" fmla="*/ 0 h 2602702"/>
              <a:gd name="connsiteX2" fmla="*/ 6689973 w 7902049"/>
              <a:gd name="connsiteY2" fmla="*/ 2098061 h 2602702"/>
              <a:gd name="connsiteX3" fmla="*/ 5827621 w 7902049"/>
              <a:gd name="connsiteY3" fmla="*/ 2602702 h 2602702"/>
              <a:gd name="connsiteX4" fmla="*/ 2074427 w 7902049"/>
              <a:gd name="connsiteY4" fmla="*/ 2602702 h 2602702"/>
              <a:gd name="connsiteX5" fmla="*/ 1212076 w 7902049"/>
              <a:gd name="connsiteY5" fmla="*/ 2098061 h 26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2049" h="2602702">
                <a:moveTo>
                  <a:pt x="0" y="0"/>
                </a:moveTo>
                <a:lnTo>
                  <a:pt x="7902049" y="0"/>
                </a:lnTo>
                <a:lnTo>
                  <a:pt x="6689973" y="2098061"/>
                </a:lnTo>
                <a:cubicBezTo>
                  <a:pt x="6508684" y="2406725"/>
                  <a:pt x="6180401" y="2602702"/>
                  <a:pt x="5827621" y="2602702"/>
                </a:cubicBezTo>
                <a:lnTo>
                  <a:pt x="2074427" y="2602702"/>
                </a:lnTo>
                <a:cubicBezTo>
                  <a:pt x="1716747" y="2602702"/>
                  <a:pt x="1383566" y="2406725"/>
                  <a:pt x="1212076" y="209806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8EF5483-CBEA-0B43-9980-6C77E3C0B6B2}"/>
              </a:ext>
            </a:extLst>
          </p:cNvPr>
          <p:cNvSpPr/>
          <p:nvPr/>
        </p:nvSpPr>
        <p:spPr>
          <a:xfrm>
            <a:off x="1" y="7312308"/>
            <a:ext cx="5093443" cy="6403692"/>
          </a:xfrm>
          <a:custGeom>
            <a:avLst/>
            <a:gdLst>
              <a:gd name="connsiteX0" fmla="*/ 0 w 5093443"/>
              <a:gd name="connsiteY0" fmla="*/ 0 h 6403692"/>
              <a:gd name="connsiteX1" fmla="*/ 2218527 w 5093443"/>
              <a:gd name="connsiteY1" fmla="*/ 0 h 6403692"/>
              <a:gd name="connsiteX2" fmla="*/ 3080879 w 5093443"/>
              <a:gd name="connsiteY2" fmla="*/ 504642 h 6403692"/>
              <a:gd name="connsiteX3" fmla="*/ 4957476 w 5093443"/>
              <a:gd name="connsiteY3" fmla="*/ 3752964 h 6403692"/>
              <a:gd name="connsiteX4" fmla="*/ 4957476 w 5093443"/>
              <a:gd name="connsiteY4" fmla="*/ 4747548 h 6403692"/>
              <a:gd name="connsiteX5" fmla="*/ 4000700 w 5093443"/>
              <a:gd name="connsiteY5" fmla="*/ 6403692 h 6403692"/>
              <a:gd name="connsiteX6" fmla="*/ 0 w 5093443"/>
              <a:gd name="connsiteY6" fmla="*/ 6403692 h 640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443" h="6403692">
                <a:moveTo>
                  <a:pt x="0" y="0"/>
                </a:moveTo>
                <a:lnTo>
                  <a:pt x="2218527" y="0"/>
                </a:lnTo>
                <a:cubicBezTo>
                  <a:pt x="2571308" y="0"/>
                  <a:pt x="2899590" y="191078"/>
                  <a:pt x="3080879" y="504642"/>
                </a:cubicBezTo>
                <a:lnTo>
                  <a:pt x="4957476" y="3752964"/>
                </a:lnTo>
                <a:cubicBezTo>
                  <a:pt x="5138766" y="4056728"/>
                  <a:pt x="5138766" y="4443784"/>
                  <a:pt x="4957476" y="4747548"/>
                </a:cubicBezTo>
                <a:lnTo>
                  <a:pt x="4000700" y="6403692"/>
                </a:lnTo>
                <a:lnTo>
                  <a:pt x="0" y="6403692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15809-B5DA-4818-81E2-DCC0E0934902}"/>
              </a:ext>
            </a:extLst>
          </p:cNvPr>
          <p:cNvSpPr txBox="1"/>
          <p:nvPr/>
        </p:nvSpPr>
        <p:spPr>
          <a:xfrm>
            <a:off x="12932132" y="786820"/>
            <a:ext cx="9886593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8A08E-E7C1-485D-91A6-2BC0FF4CC8EA}"/>
              </a:ext>
            </a:extLst>
          </p:cNvPr>
          <p:cNvSpPr txBox="1"/>
          <p:nvPr/>
        </p:nvSpPr>
        <p:spPr>
          <a:xfrm>
            <a:off x="7518153" y="5347401"/>
            <a:ext cx="8208013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6BA89-84D5-42C3-B814-B6B710BFB998}"/>
              </a:ext>
            </a:extLst>
          </p:cNvPr>
          <p:cNvSpPr txBox="1"/>
          <p:nvPr/>
        </p:nvSpPr>
        <p:spPr>
          <a:xfrm>
            <a:off x="7518153" y="9521506"/>
            <a:ext cx="8208013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 Turn complex data into easy-to-understand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18471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E78DC-D3E6-4ABB-AC9C-542856ED6148}"/>
              </a:ext>
            </a:extLst>
          </p:cNvPr>
          <p:cNvSpPr txBox="1"/>
          <p:nvPr/>
        </p:nvSpPr>
        <p:spPr>
          <a:xfrm>
            <a:off x="1545660" y="9322237"/>
            <a:ext cx="10435345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ED27D-AA9F-4C4B-8F3B-D689155600B7}"/>
              </a:ext>
            </a:extLst>
          </p:cNvPr>
          <p:cNvSpPr txBox="1"/>
          <p:nvPr/>
        </p:nvSpPr>
        <p:spPr>
          <a:xfrm>
            <a:off x="2705772" y="3508172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5B122-71F3-46FF-B63C-B4D89151A929}"/>
              </a:ext>
            </a:extLst>
          </p:cNvPr>
          <p:cNvSpPr txBox="1"/>
          <p:nvPr/>
        </p:nvSpPr>
        <p:spPr>
          <a:xfrm>
            <a:off x="9985113" y="3508172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FC29C-8F3C-4FE4-B6F4-3C9AF7226A08}"/>
              </a:ext>
            </a:extLst>
          </p:cNvPr>
          <p:cNvSpPr txBox="1"/>
          <p:nvPr/>
        </p:nvSpPr>
        <p:spPr>
          <a:xfrm>
            <a:off x="17264454" y="3508172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49BFDC-3CC4-4113-86B3-7F2F9331BC97}"/>
              </a:ext>
            </a:extLst>
          </p:cNvPr>
          <p:cNvSpPr/>
          <p:nvPr/>
        </p:nvSpPr>
        <p:spPr>
          <a:xfrm>
            <a:off x="17652063" y="7913741"/>
            <a:ext cx="3866147" cy="4322101"/>
          </a:xfrm>
          <a:custGeom>
            <a:avLst/>
            <a:gdLst>
              <a:gd name="connsiteX0" fmla="*/ 1432890 w 2865780"/>
              <a:gd name="connsiteY0" fmla="*/ 0 h 3203756"/>
              <a:gd name="connsiteX1" fmla="*/ 1600542 w 2865780"/>
              <a:gd name="connsiteY1" fmla="*/ 45839 h 3203756"/>
              <a:gd name="connsiteX2" fmla="*/ 2695650 w 2865780"/>
              <a:gd name="connsiteY2" fmla="*/ 678496 h 3203756"/>
              <a:gd name="connsiteX3" fmla="*/ 2865780 w 2865780"/>
              <a:gd name="connsiteY3" fmla="*/ 969221 h 3203756"/>
              <a:gd name="connsiteX4" fmla="*/ 2865780 w 2865780"/>
              <a:gd name="connsiteY4" fmla="*/ 2234536 h 3203756"/>
              <a:gd name="connsiteX5" fmla="*/ 2695650 w 2865780"/>
              <a:gd name="connsiteY5" fmla="*/ 2525261 h 3203756"/>
              <a:gd name="connsiteX6" fmla="*/ 1600542 w 2865780"/>
              <a:gd name="connsiteY6" fmla="*/ 3157918 h 3203756"/>
              <a:gd name="connsiteX7" fmla="*/ 1265238 w 2865780"/>
              <a:gd name="connsiteY7" fmla="*/ 3157918 h 3203756"/>
              <a:gd name="connsiteX8" fmla="*/ 170130 w 2865780"/>
              <a:gd name="connsiteY8" fmla="*/ 2525261 h 3203756"/>
              <a:gd name="connsiteX9" fmla="*/ 0 w 2865780"/>
              <a:gd name="connsiteY9" fmla="*/ 2234536 h 3203756"/>
              <a:gd name="connsiteX10" fmla="*/ 0 w 2865780"/>
              <a:gd name="connsiteY10" fmla="*/ 969221 h 3203756"/>
              <a:gd name="connsiteX11" fmla="*/ 170130 w 2865780"/>
              <a:gd name="connsiteY11" fmla="*/ 678496 h 3203756"/>
              <a:gd name="connsiteX12" fmla="*/ 1265238 w 2865780"/>
              <a:gd name="connsiteY12" fmla="*/ 45839 h 3203756"/>
              <a:gd name="connsiteX13" fmla="*/ 1432890 w 2865780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80" y="848636"/>
                  <a:pt x="2865780" y="969221"/>
                </a:cubicBezTo>
                <a:lnTo>
                  <a:pt x="2865780" y="2234536"/>
                </a:lnTo>
                <a:cubicBezTo>
                  <a:pt x="2865780" y="2353469"/>
                  <a:pt x="2799710" y="2464142"/>
                  <a:pt x="2695650" y="2525261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1"/>
                </a:lnTo>
                <a:cubicBezTo>
                  <a:pt x="64418" y="2464142"/>
                  <a:pt x="0" y="2353469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5EE8701-2D35-F140-9FC6-F2126BA04985}"/>
              </a:ext>
            </a:extLst>
          </p:cNvPr>
          <p:cNvSpPr/>
          <p:nvPr/>
        </p:nvSpPr>
        <p:spPr>
          <a:xfrm>
            <a:off x="21783946" y="7913744"/>
            <a:ext cx="2593704" cy="4322101"/>
          </a:xfrm>
          <a:custGeom>
            <a:avLst/>
            <a:gdLst>
              <a:gd name="connsiteX0" fmla="*/ 1933074 w 2593704"/>
              <a:gd name="connsiteY0" fmla="*/ 0 h 4322101"/>
              <a:gd name="connsiteX1" fmla="*/ 2159248 w 2593704"/>
              <a:gd name="connsiteY1" fmla="*/ 61840 h 4322101"/>
              <a:gd name="connsiteX2" fmla="*/ 2593704 w 2593704"/>
              <a:gd name="connsiteY2" fmla="*/ 312830 h 4322101"/>
              <a:gd name="connsiteX3" fmla="*/ 2593704 w 2593704"/>
              <a:gd name="connsiteY3" fmla="*/ 4009272 h 4322101"/>
              <a:gd name="connsiteX4" fmla="*/ 2159248 w 2593704"/>
              <a:gd name="connsiteY4" fmla="*/ 4260262 h 4322101"/>
              <a:gd name="connsiteX5" fmla="*/ 1706898 w 2593704"/>
              <a:gd name="connsiteY5" fmla="*/ 4260262 h 4322101"/>
              <a:gd name="connsiteX6" fmla="*/ 229518 w 2593704"/>
              <a:gd name="connsiteY6" fmla="*/ 3406762 h 4322101"/>
              <a:gd name="connsiteX7" fmla="*/ 0 w 2593704"/>
              <a:gd name="connsiteY7" fmla="*/ 3014552 h 4322101"/>
              <a:gd name="connsiteX8" fmla="*/ 0 w 2593704"/>
              <a:gd name="connsiteY8" fmla="*/ 1307550 h 4322101"/>
              <a:gd name="connsiteX9" fmla="*/ 229518 w 2593704"/>
              <a:gd name="connsiteY9" fmla="*/ 915341 h 4322101"/>
              <a:gd name="connsiteX10" fmla="*/ 1706898 w 2593704"/>
              <a:gd name="connsiteY10" fmla="*/ 61840 h 4322101"/>
              <a:gd name="connsiteX11" fmla="*/ 1933074 w 2593704"/>
              <a:gd name="connsiteY11" fmla="*/ 0 h 43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93704" h="4322101">
                <a:moveTo>
                  <a:pt x="1933074" y="0"/>
                </a:moveTo>
                <a:cubicBezTo>
                  <a:pt x="2011622" y="0"/>
                  <a:pt x="2090170" y="20614"/>
                  <a:pt x="2159248" y="61840"/>
                </a:cubicBezTo>
                <a:lnTo>
                  <a:pt x="2593704" y="312830"/>
                </a:lnTo>
                <a:lnTo>
                  <a:pt x="2593704" y="4009272"/>
                </a:lnTo>
                <a:lnTo>
                  <a:pt x="2159248" y="4260262"/>
                </a:lnTo>
                <a:cubicBezTo>
                  <a:pt x="2021092" y="4342715"/>
                  <a:pt x="1845054" y="4342715"/>
                  <a:pt x="1706898" y="4260262"/>
                </a:cubicBezTo>
                <a:lnTo>
                  <a:pt x="229518" y="3406762"/>
                </a:lnTo>
                <a:cubicBezTo>
                  <a:pt x="89134" y="3324308"/>
                  <a:pt x="0" y="3175002"/>
                  <a:pt x="0" y="3014552"/>
                </a:cubicBezTo>
                <a:lnTo>
                  <a:pt x="0" y="1307550"/>
                </a:lnTo>
                <a:cubicBezTo>
                  <a:pt x="0" y="1144872"/>
                  <a:pt x="89134" y="993337"/>
                  <a:pt x="229518" y="915341"/>
                </a:cubicBezTo>
                <a:lnTo>
                  <a:pt x="1706898" y="61840"/>
                </a:lnTo>
                <a:cubicBezTo>
                  <a:pt x="1775976" y="20614"/>
                  <a:pt x="1854526" y="0"/>
                  <a:pt x="193307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5BDB4B-683E-184E-BF86-4776B2900B8C}"/>
              </a:ext>
            </a:extLst>
          </p:cNvPr>
          <p:cNvSpPr/>
          <p:nvPr/>
        </p:nvSpPr>
        <p:spPr>
          <a:xfrm>
            <a:off x="15634925" y="11456034"/>
            <a:ext cx="3866147" cy="2259966"/>
          </a:xfrm>
          <a:custGeom>
            <a:avLst/>
            <a:gdLst>
              <a:gd name="connsiteX0" fmla="*/ 1933073 w 3866147"/>
              <a:gd name="connsiteY0" fmla="*/ 0 h 2259966"/>
              <a:gd name="connsiteX1" fmla="*/ 2159249 w 3866147"/>
              <a:gd name="connsiteY1" fmla="*/ 61840 h 2259966"/>
              <a:gd name="connsiteX2" fmla="*/ 3636629 w 3866147"/>
              <a:gd name="connsiteY2" fmla="*/ 915341 h 2259966"/>
              <a:gd name="connsiteX3" fmla="*/ 3866147 w 3866147"/>
              <a:gd name="connsiteY3" fmla="*/ 1307550 h 2259966"/>
              <a:gd name="connsiteX4" fmla="*/ 3866147 w 3866147"/>
              <a:gd name="connsiteY4" fmla="*/ 2259966 h 2259966"/>
              <a:gd name="connsiteX5" fmla="*/ 0 w 3866147"/>
              <a:gd name="connsiteY5" fmla="*/ 2259966 h 2259966"/>
              <a:gd name="connsiteX6" fmla="*/ 0 w 3866147"/>
              <a:gd name="connsiteY6" fmla="*/ 1307550 h 2259966"/>
              <a:gd name="connsiteX7" fmla="*/ 229518 w 3866147"/>
              <a:gd name="connsiteY7" fmla="*/ 915341 h 2259966"/>
              <a:gd name="connsiteX8" fmla="*/ 1706899 w 3866147"/>
              <a:gd name="connsiteY8" fmla="*/ 61840 h 2259966"/>
              <a:gd name="connsiteX9" fmla="*/ 1933073 w 3866147"/>
              <a:gd name="connsiteY9" fmla="*/ 0 h 225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6147" h="2259966">
                <a:moveTo>
                  <a:pt x="1933073" y="0"/>
                </a:moveTo>
                <a:cubicBezTo>
                  <a:pt x="2011623" y="0"/>
                  <a:pt x="2090171" y="20614"/>
                  <a:pt x="2159249" y="61840"/>
                </a:cubicBezTo>
                <a:lnTo>
                  <a:pt x="3636629" y="915341"/>
                </a:lnTo>
                <a:cubicBezTo>
                  <a:pt x="3777015" y="993337"/>
                  <a:pt x="3866147" y="1144872"/>
                  <a:pt x="3866147" y="1307550"/>
                </a:cubicBezTo>
                <a:lnTo>
                  <a:pt x="3866147" y="2259966"/>
                </a:lnTo>
                <a:lnTo>
                  <a:pt x="0" y="2259966"/>
                </a:lnTo>
                <a:lnTo>
                  <a:pt x="0" y="1307550"/>
                </a:lnTo>
                <a:cubicBezTo>
                  <a:pt x="0" y="1144872"/>
                  <a:pt x="86905" y="993337"/>
                  <a:pt x="229518" y="915341"/>
                </a:cubicBezTo>
                <a:lnTo>
                  <a:pt x="1706899" y="61840"/>
                </a:lnTo>
                <a:cubicBezTo>
                  <a:pt x="1775977" y="20614"/>
                  <a:pt x="1854525" y="0"/>
                  <a:pt x="193307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0649E342-E2DA-413C-8137-B8342377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1354" y="1844735"/>
            <a:ext cx="1014944" cy="955592"/>
          </a:xfrm>
          <a:custGeom>
            <a:avLst/>
            <a:gdLst>
              <a:gd name="connsiteX0" fmla="*/ 54990 w 515205"/>
              <a:gd name="connsiteY0" fmla="*/ 414604 h 485078"/>
              <a:gd name="connsiteX1" fmla="*/ 93448 w 515205"/>
              <a:gd name="connsiteY1" fmla="*/ 414604 h 485078"/>
              <a:gd name="connsiteX2" fmla="*/ 96653 w 515205"/>
              <a:gd name="connsiteY2" fmla="*/ 418508 h 485078"/>
              <a:gd name="connsiteX3" fmla="*/ 74219 w 515205"/>
              <a:gd name="connsiteY3" fmla="*/ 437247 h 485078"/>
              <a:gd name="connsiteX4" fmla="*/ 51785 w 515205"/>
              <a:gd name="connsiteY4" fmla="*/ 418508 h 485078"/>
              <a:gd name="connsiteX5" fmla="*/ 54990 w 515205"/>
              <a:gd name="connsiteY5" fmla="*/ 414604 h 485078"/>
              <a:gd name="connsiteX6" fmla="*/ 73334 w 515205"/>
              <a:gd name="connsiteY6" fmla="*/ 379039 h 485078"/>
              <a:gd name="connsiteX7" fmla="*/ 40966 w 515205"/>
              <a:gd name="connsiteY7" fmla="*/ 411545 h 485078"/>
              <a:gd name="connsiteX8" fmla="*/ 73334 w 515205"/>
              <a:gd name="connsiteY8" fmla="*/ 444051 h 485078"/>
              <a:gd name="connsiteX9" fmla="*/ 105702 w 515205"/>
              <a:gd name="connsiteY9" fmla="*/ 411545 h 485078"/>
              <a:gd name="connsiteX10" fmla="*/ 73334 w 515205"/>
              <a:gd name="connsiteY10" fmla="*/ 379039 h 485078"/>
              <a:gd name="connsiteX11" fmla="*/ 73334 w 515205"/>
              <a:gd name="connsiteY11" fmla="*/ 364993 h 485078"/>
              <a:gd name="connsiteX12" fmla="*/ 120087 w 515205"/>
              <a:gd name="connsiteY12" fmla="*/ 411545 h 485078"/>
              <a:gd name="connsiteX13" fmla="*/ 73334 w 515205"/>
              <a:gd name="connsiteY13" fmla="*/ 458498 h 485078"/>
              <a:gd name="connsiteX14" fmla="*/ 26581 w 515205"/>
              <a:gd name="connsiteY14" fmla="*/ 411545 h 485078"/>
              <a:gd name="connsiteX15" fmla="*/ 73334 w 515205"/>
              <a:gd name="connsiteY15" fmla="*/ 364993 h 485078"/>
              <a:gd name="connsiteX16" fmla="*/ 74215 w 515205"/>
              <a:gd name="connsiteY16" fmla="*/ 352402 h 485078"/>
              <a:gd name="connsiteX17" fmla="*/ 14520 w 515205"/>
              <a:gd name="connsiteY17" fmla="*/ 411547 h 485078"/>
              <a:gd name="connsiteX18" fmla="*/ 74215 w 515205"/>
              <a:gd name="connsiteY18" fmla="*/ 470691 h 485078"/>
              <a:gd name="connsiteX19" fmla="*/ 133909 w 515205"/>
              <a:gd name="connsiteY19" fmla="*/ 411547 h 485078"/>
              <a:gd name="connsiteX20" fmla="*/ 74215 w 515205"/>
              <a:gd name="connsiteY20" fmla="*/ 352402 h 485078"/>
              <a:gd name="connsiteX21" fmla="*/ 74215 w 515205"/>
              <a:gd name="connsiteY21" fmla="*/ 338415 h 485078"/>
              <a:gd name="connsiteX22" fmla="*/ 148430 w 515205"/>
              <a:gd name="connsiteY22" fmla="*/ 411547 h 485078"/>
              <a:gd name="connsiteX23" fmla="*/ 74215 w 515205"/>
              <a:gd name="connsiteY23" fmla="*/ 485078 h 485078"/>
              <a:gd name="connsiteX24" fmla="*/ 0 w 515205"/>
              <a:gd name="connsiteY24" fmla="*/ 411547 h 485078"/>
              <a:gd name="connsiteX25" fmla="*/ 74215 w 515205"/>
              <a:gd name="connsiteY25" fmla="*/ 338415 h 485078"/>
              <a:gd name="connsiteX26" fmla="*/ 373441 w 515205"/>
              <a:gd name="connsiteY26" fmla="*/ 283488 h 485078"/>
              <a:gd name="connsiteX27" fmla="*/ 385845 w 515205"/>
              <a:gd name="connsiteY27" fmla="*/ 295688 h 485078"/>
              <a:gd name="connsiteX28" fmla="*/ 373441 w 515205"/>
              <a:gd name="connsiteY28" fmla="*/ 307889 h 485078"/>
              <a:gd name="connsiteX29" fmla="*/ 361451 w 515205"/>
              <a:gd name="connsiteY29" fmla="*/ 295688 h 485078"/>
              <a:gd name="connsiteX30" fmla="*/ 373441 w 515205"/>
              <a:gd name="connsiteY30" fmla="*/ 283488 h 485078"/>
              <a:gd name="connsiteX31" fmla="*/ 313201 w 515205"/>
              <a:gd name="connsiteY31" fmla="*/ 283488 h 485078"/>
              <a:gd name="connsiteX32" fmla="*/ 325605 w 515205"/>
              <a:gd name="connsiteY32" fmla="*/ 295688 h 485078"/>
              <a:gd name="connsiteX33" fmla="*/ 313201 w 515205"/>
              <a:gd name="connsiteY33" fmla="*/ 307889 h 485078"/>
              <a:gd name="connsiteX34" fmla="*/ 301211 w 515205"/>
              <a:gd name="connsiteY34" fmla="*/ 295688 h 485078"/>
              <a:gd name="connsiteX35" fmla="*/ 313201 w 515205"/>
              <a:gd name="connsiteY35" fmla="*/ 283488 h 485078"/>
              <a:gd name="connsiteX36" fmla="*/ 251397 w 515205"/>
              <a:gd name="connsiteY36" fmla="*/ 283488 h 485078"/>
              <a:gd name="connsiteX37" fmla="*/ 263597 w 515205"/>
              <a:gd name="connsiteY37" fmla="*/ 295688 h 485078"/>
              <a:gd name="connsiteX38" fmla="*/ 251397 w 515205"/>
              <a:gd name="connsiteY38" fmla="*/ 307889 h 485078"/>
              <a:gd name="connsiteX39" fmla="*/ 239197 w 515205"/>
              <a:gd name="connsiteY39" fmla="*/ 295688 h 485078"/>
              <a:gd name="connsiteX40" fmla="*/ 251397 w 515205"/>
              <a:gd name="connsiteY40" fmla="*/ 283488 h 485078"/>
              <a:gd name="connsiteX41" fmla="*/ 344143 w 515205"/>
              <a:gd name="connsiteY41" fmla="*/ 197289 h 485078"/>
              <a:gd name="connsiteX42" fmla="*/ 344143 w 515205"/>
              <a:gd name="connsiteY42" fmla="*/ 198094 h 485078"/>
              <a:gd name="connsiteX43" fmla="*/ 304787 w 515205"/>
              <a:gd name="connsiteY43" fmla="*/ 238315 h 485078"/>
              <a:gd name="connsiteX44" fmla="*/ 188728 w 515205"/>
              <a:gd name="connsiteY44" fmla="*/ 238315 h 485078"/>
              <a:gd name="connsiteX45" fmla="*/ 184713 w 515205"/>
              <a:gd name="connsiteY45" fmla="*/ 239119 h 485078"/>
              <a:gd name="connsiteX46" fmla="*/ 184713 w 515205"/>
              <a:gd name="connsiteY46" fmla="*/ 344499 h 485078"/>
              <a:gd name="connsiteX47" fmla="*/ 210414 w 515205"/>
              <a:gd name="connsiteY47" fmla="*/ 370241 h 485078"/>
              <a:gd name="connsiteX48" fmla="*/ 326072 w 515205"/>
              <a:gd name="connsiteY48" fmla="*/ 370241 h 485078"/>
              <a:gd name="connsiteX49" fmla="*/ 344946 w 515205"/>
              <a:gd name="connsiteY49" fmla="*/ 377883 h 485078"/>
              <a:gd name="connsiteX50" fmla="*/ 398358 w 515205"/>
              <a:gd name="connsiteY50" fmla="*/ 427757 h 485078"/>
              <a:gd name="connsiteX51" fmla="*/ 398358 w 515205"/>
              <a:gd name="connsiteY51" fmla="*/ 382709 h 485078"/>
              <a:gd name="connsiteX52" fmla="*/ 411208 w 515205"/>
              <a:gd name="connsiteY52" fmla="*/ 370241 h 485078"/>
              <a:gd name="connsiteX53" fmla="*/ 424059 w 515205"/>
              <a:gd name="connsiteY53" fmla="*/ 370241 h 485078"/>
              <a:gd name="connsiteX54" fmla="*/ 448958 w 515205"/>
              <a:gd name="connsiteY54" fmla="*/ 344499 h 485078"/>
              <a:gd name="connsiteX55" fmla="*/ 448958 w 515205"/>
              <a:gd name="connsiteY55" fmla="*/ 223433 h 485078"/>
              <a:gd name="connsiteX56" fmla="*/ 424059 w 515205"/>
              <a:gd name="connsiteY56" fmla="*/ 197289 h 485078"/>
              <a:gd name="connsiteX57" fmla="*/ 128996 w 515205"/>
              <a:gd name="connsiteY57" fmla="*/ 177179 h 485078"/>
              <a:gd name="connsiteX58" fmla="*/ 174971 w 515205"/>
              <a:gd name="connsiteY58" fmla="*/ 177179 h 485078"/>
              <a:gd name="connsiteX59" fmla="*/ 182105 w 515205"/>
              <a:gd name="connsiteY59" fmla="*/ 183873 h 485078"/>
              <a:gd name="connsiteX60" fmla="*/ 174971 w 515205"/>
              <a:gd name="connsiteY60" fmla="*/ 190960 h 485078"/>
              <a:gd name="connsiteX61" fmla="*/ 128996 w 515205"/>
              <a:gd name="connsiteY61" fmla="*/ 190960 h 485078"/>
              <a:gd name="connsiteX62" fmla="*/ 122258 w 515205"/>
              <a:gd name="connsiteY62" fmla="*/ 183873 h 485078"/>
              <a:gd name="connsiteX63" fmla="*/ 128996 w 515205"/>
              <a:gd name="connsiteY63" fmla="*/ 177179 h 485078"/>
              <a:gd name="connsiteX64" fmla="*/ 129082 w 515205"/>
              <a:gd name="connsiteY64" fmla="*/ 131113 h 485078"/>
              <a:gd name="connsiteX65" fmla="*/ 268780 w 515205"/>
              <a:gd name="connsiteY65" fmla="*/ 131113 h 485078"/>
              <a:gd name="connsiteX66" fmla="*/ 276006 w 515205"/>
              <a:gd name="connsiteY66" fmla="*/ 138009 h 485078"/>
              <a:gd name="connsiteX67" fmla="*/ 268780 w 515205"/>
              <a:gd name="connsiteY67" fmla="*/ 144905 h 485078"/>
              <a:gd name="connsiteX68" fmla="*/ 129082 w 515205"/>
              <a:gd name="connsiteY68" fmla="*/ 144905 h 485078"/>
              <a:gd name="connsiteX69" fmla="*/ 122258 w 515205"/>
              <a:gd name="connsiteY69" fmla="*/ 138009 h 485078"/>
              <a:gd name="connsiteX70" fmla="*/ 129082 w 515205"/>
              <a:gd name="connsiteY70" fmla="*/ 131113 h 485078"/>
              <a:gd name="connsiteX71" fmla="*/ 129032 w 515205"/>
              <a:gd name="connsiteY71" fmla="*/ 83273 h 485078"/>
              <a:gd name="connsiteX72" fmla="*/ 198362 w 515205"/>
              <a:gd name="connsiteY72" fmla="*/ 83273 h 485078"/>
              <a:gd name="connsiteX73" fmla="*/ 205136 w 515205"/>
              <a:gd name="connsiteY73" fmla="*/ 90360 h 485078"/>
              <a:gd name="connsiteX74" fmla="*/ 198362 w 515205"/>
              <a:gd name="connsiteY74" fmla="*/ 97054 h 485078"/>
              <a:gd name="connsiteX75" fmla="*/ 129032 w 515205"/>
              <a:gd name="connsiteY75" fmla="*/ 97054 h 485078"/>
              <a:gd name="connsiteX76" fmla="*/ 122258 w 515205"/>
              <a:gd name="connsiteY76" fmla="*/ 90360 h 485078"/>
              <a:gd name="connsiteX77" fmla="*/ 129032 w 515205"/>
              <a:gd name="connsiteY77" fmla="*/ 83273 h 485078"/>
              <a:gd name="connsiteX78" fmla="*/ 420295 w 515205"/>
              <a:gd name="connsiteY78" fmla="*/ 53462 h 485078"/>
              <a:gd name="connsiteX79" fmla="*/ 414701 w 515205"/>
              <a:gd name="connsiteY79" fmla="*/ 55875 h 485078"/>
              <a:gd name="connsiteX80" fmla="*/ 409506 w 515205"/>
              <a:gd name="connsiteY80" fmla="*/ 70358 h 485078"/>
              <a:gd name="connsiteX81" fmla="*/ 436279 w 515205"/>
              <a:gd name="connsiteY81" fmla="*/ 102542 h 485078"/>
              <a:gd name="connsiteX82" fmla="*/ 441873 w 515205"/>
              <a:gd name="connsiteY82" fmla="*/ 106967 h 485078"/>
              <a:gd name="connsiteX83" fmla="*/ 447468 w 515205"/>
              <a:gd name="connsiteY83" fmla="*/ 102542 h 485078"/>
              <a:gd name="connsiteX84" fmla="*/ 474241 w 515205"/>
              <a:gd name="connsiteY84" fmla="*/ 70358 h 485078"/>
              <a:gd name="connsiteX85" fmla="*/ 469046 w 515205"/>
              <a:gd name="connsiteY85" fmla="*/ 55875 h 485078"/>
              <a:gd name="connsiteX86" fmla="*/ 463851 w 515205"/>
              <a:gd name="connsiteY86" fmla="*/ 53462 h 485078"/>
              <a:gd name="connsiteX87" fmla="*/ 450265 w 515205"/>
              <a:gd name="connsiteY87" fmla="*/ 63117 h 485078"/>
              <a:gd name="connsiteX88" fmla="*/ 442673 w 515205"/>
              <a:gd name="connsiteY88" fmla="*/ 66335 h 485078"/>
              <a:gd name="connsiteX89" fmla="*/ 441873 w 515205"/>
              <a:gd name="connsiteY89" fmla="*/ 66737 h 485078"/>
              <a:gd name="connsiteX90" fmla="*/ 441474 w 515205"/>
              <a:gd name="connsiteY90" fmla="*/ 66737 h 485078"/>
              <a:gd name="connsiteX91" fmla="*/ 433482 w 515205"/>
              <a:gd name="connsiteY91" fmla="*/ 63117 h 485078"/>
              <a:gd name="connsiteX92" fmla="*/ 420695 w 515205"/>
              <a:gd name="connsiteY92" fmla="*/ 53462 h 485078"/>
              <a:gd name="connsiteX93" fmla="*/ 90741 w 515205"/>
              <a:gd name="connsiteY93" fmla="*/ 51687 h 485078"/>
              <a:gd name="connsiteX94" fmla="*/ 65440 w 515205"/>
              <a:gd name="connsiteY94" fmla="*/ 77429 h 485078"/>
              <a:gd name="connsiteX95" fmla="*/ 65440 w 515205"/>
              <a:gd name="connsiteY95" fmla="*/ 198094 h 485078"/>
              <a:gd name="connsiteX96" fmla="*/ 90741 w 515205"/>
              <a:gd name="connsiteY96" fmla="*/ 224237 h 485078"/>
              <a:gd name="connsiteX97" fmla="*/ 103993 w 515205"/>
              <a:gd name="connsiteY97" fmla="*/ 224237 h 485078"/>
              <a:gd name="connsiteX98" fmla="*/ 116442 w 515205"/>
              <a:gd name="connsiteY98" fmla="*/ 236706 h 485078"/>
              <a:gd name="connsiteX99" fmla="*/ 116442 w 515205"/>
              <a:gd name="connsiteY99" fmla="*/ 281754 h 485078"/>
              <a:gd name="connsiteX100" fmla="*/ 169854 w 515205"/>
              <a:gd name="connsiteY100" fmla="*/ 231879 h 485078"/>
              <a:gd name="connsiteX101" fmla="*/ 188728 w 515205"/>
              <a:gd name="connsiteY101" fmla="*/ 224237 h 485078"/>
              <a:gd name="connsiteX102" fmla="*/ 304787 w 515205"/>
              <a:gd name="connsiteY102" fmla="*/ 224237 h 485078"/>
              <a:gd name="connsiteX103" fmla="*/ 330088 w 515205"/>
              <a:gd name="connsiteY103" fmla="*/ 198094 h 485078"/>
              <a:gd name="connsiteX104" fmla="*/ 330088 w 515205"/>
              <a:gd name="connsiteY104" fmla="*/ 77429 h 485078"/>
              <a:gd name="connsiteX105" fmla="*/ 304787 w 515205"/>
              <a:gd name="connsiteY105" fmla="*/ 51687 h 485078"/>
              <a:gd name="connsiteX106" fmla="*/ 420695 w 515205"/>
              <a:gd name="connsiteY106" fmla="*/ 38979 h 485078"/>
              <a:gd name="connsiteX107" fmla="*/ 441873 w 515205"/>
              <a:gd name="connsiteY107" fmla="*/ 51048 h 485078"/>
              <a:gd name="connsiteX108" fmla="*/ 463851 w 515205"/>
              <a:gd name="connsiteY108" fmla="*/ 38979 h 485078"/>
              <a:gd name="connsiteX109" fmla="*/ 479036 w 515205"/>
              <a:gd name="connsiteY109" fmla="*/ 45818 h 485078"/>
              <a:gd name="connsiteX110" fmla="*/ 488227 w 515205"/>
              <a:gd name="connsiteY110" fmla="*/ 70358 h 485078"/>
              <a:gd name="connsiteX111" fmla="*/ 456259 w 515205"/>
              <a:gd name="connsiteY111" fmla="*/ 114209 h 485078"/>
              <a:gd name="connsiteX112" fmla="*/ 449066 w 515205"/>
              <a:gd name="connsiteY112" fmla="*/ 119439 h 485078"/>
              <a:gd name="connsiteX113" fmla="*/ 441873 w 515205"/>
              <a:gd name="connsiteY113" fmla="*/ 121852 h 485078"/>
              <a:gd name="connsiteX114" fmla="*/ 434681 w 515205"/>
              <a:gd name="connsiteY114" fmla="*/ 119439 h 485078"/>
              <a:gd name="connsiteX115" fmla="*/ 427488 w 515205"/>
              <a:gd name="connsiteY115" fmla="*/ 114209 h 485078"/>
              <a:gd name="connsiteX116" fmla="*/ 395520 w 515205"/>
              <a:gd name="connsiteY116" fmla="*/ 70358 h 485078"/>
              <a:gd name="connsiteX117" fmla="*/ 404711 w 515205"/>
              <a:gd name="connsiteY117" fmla="*/ 45818 h 485078"/>
              <a:gd name="connsiteX118" fmla="*/ 420695 w 515205"/>
              <a:gd name="connsiteY118" fmla="*/ 38979 h 485078"/>
              <a:gd name="connsiteX119" fmla="*/ 90741 w 515205"/>
              <a:gd name="connsiteY119" fmla="*/ 37208 h 485078"/>
              <a:gd name="connsiteX120" fmla="*/ 304787 w 515205"/>
              <a:gd name="connsiteY120" fmla="*/ 37208 h 485078"/>
              <a:gd name="connsiteX121" fmla="*/ 344143 w 515205"/>
              <a:gd name="connsiteY121" fmla="*/ 77429 h 485078"/>
              <a:gd name="connsiteX122" fmla="*/ 344143 w 515205"/>
              <a:gd name="connsiteY122" fmla="*/ 183212 h 485078"/>
              <a:gd name="connsiteX123" fmla="*/ 424059 w 515205"/>
              <a:gd name="connsiteY123" fmla="*/ 183212 h 485078"/>
              <a:gd name="connsiteX124" fmla="*/ 463817 w 515205"/>
              <a:gd name="connsiteY124" fmla="*/ 223433 h 485078"/>
              <a:gd name="connsiteX125" fmla="*/ 463817 w 515205"/>
              <a:gd name="connsiteY125" fmla="*/ 344499 h 485078"/>
              <a:gd name="connsiteX126" fmla="*/ 424059 w 515205"/>
              <a:gd name="connsiteY126" fmla="*/ 384318 h 485078"/>
              <a:gd name="connsiteX127" fmla="*/ 412815 w 515205"/>
              <a:gd name="connsiteY127" fmla="*/ 384318 h 485078"/>
              <a:gd name="connsiteX128" fmla="*/ 412815 w 515205"/>
              <a:gd name="connsiteY128" fmla="*/ 437410 h 485078"/>
              <a:gd name="connsiteX129" fmla="*/ 407193 w 515205"/>
              <a:gd name="connsiteY129" fmla="*/ 446661 h 485078"/>
              <a:gd name="connsiteX130" fmla="*/ 402775 w 515205"/>
              <a:gd name="connsiteY130" fmla="*/ 447868 h 485078"/>
              <a:gd name="connsiteX131" fmla="*/ 396751 w 515205"/>
              <a:gd name="connsiteY131" fmla="*/ 445857 h 485078"/>
              <a:gd name="connsiteX132" fmla="*/ 396350 w 515205"/>
              <a:gd name="connsiteY132" fmla="*/ 445053 h 485078"/>
              <a:gd name="connsiteX133" fmla="*/ 335308 w 515205"/>
              <a:gd name="connsiteY133" fmla="*/ 387938 h 485078"/>
              <a:gd name="connsiteX134" fmla="*/ 326072 w 515205"/>
              <a:gd name="connsiteY134" fmla="*/ 384318 h 485078"/>
              <a:gd name="connsiteX135" fmla="*/ 210414 w 515205"/>
              <a:gd name="connsiteY135" fmla="*/ 384318 h 485078"/>
              <a:gd name="connsiteX136" fmla="*/ 170657 w 515205"/>
              <a:gd name="connsiteY136" fmla="*/ 344499 h 485078"/>
              <a:gd name="connsiteX137" fmla="*/ 170657 w 515205"/>
              <a:gd name="connsiteY137" fmla="*/ 250381 h 485078"/>
              <a:gd name="connsiteX138" fmla="*/ 118049 w 515205"/>
              <a:gd name="connsiteY138" fmla="*/ 299854 h 485078"/>
              <a:gd name="connsiteX139" fmla="*/ 112025 w 515205"/>
              <a:gd name="connsiteY139" fmla="*/ 301865 h 485078"/>
              <a:gd name="connsiteX140" fmla="*/ 107607 w 515205"/>
              <a:gd name="connsiteY140" fmla="*/ 301060 h 485078"/>
              <a:gd name="connsiteX141" fmla="*/ 101985 w 515205"/>
              <a:gd name="connsiteY141" fmla="*/ 291809 h 485078"/>
              <a:gd name="connsiteX142" fmla="*/ 101985 w 515205"/>
              <a:gd name="connsiteY142" fmla="*/ 238315 h 485078"/>
              <a:gd name="connsiteX143" fmla="*/ 90741 w 515205"/>
              <a:gd name="connsiteY143" fmla="*/ 238315 h 485078"/>
              <a:gd name="connsiteX144" fmla="*/ 51385 w 515205"/>
              <a:gd name="connsiteY144" fmla="*/ 198094 h 485078"/>
              <a:gd name="connsiteX145" fmla="*/ 51385 w 515205"/>
              <a:gd name="connsiteY145" fmla="*/ 77429 h 485078"/>
              <a:gd name="connsiteX146" fmla="*/ 90741 w 515205"/>
              <a:gd name="connsiteY146" fmla="*/ 37208 h 485078"/>
              <a:gd name="connsiteX147" fmla="*/ 441674 w 515205"/>
              <a:gd name="connsiteY147" fmla="*/ 14386 h 485078"/>
              <a:gd name="connsiteX148" fmla="*/ 382529 w 515205"/>
              <a:gd name="connsiteY148" fmla="*/ 73531 h 485078"/>
              <a:gd name="connsiteX149" fmla="*/ 441674 w 515205"/>
              <a:gd name="connsiteY149" fmla="*/ 132675 h 485078"/>
              <a:gd name="connsiteX150" fmla="*/ 500818 w 515205"/>
              <a:gd name="connsiteY150" fmla="*/ 73531 h 485078"/>
              <a:gd name="connsiteX151" fmla="*/ 441674 w 515205"/>
              <a:gd name="connsiteY151" fmla="*/ 14386 h 485078"/>
              <a:gd name="connsiteX152" fmla="*/ 441674 w 515205"/>
              <a:gd name="connsiteY152" fmla="*/ 0 h 485078"/>
              <a:gd name="connsiteX153" fmla="*/ 515205 w 515205"/>
              <a:gd name="connsiteY153" fmla="*/ 73531 h 485078"/>
              <a:gd name="connsiteX154" fmla="*/ 441674 w 515205"/>
              <a:gd name="connsiteY154" fmla="*/ 146662 h 485078"/>
              <a:gd name="connsiteX155" fmla="*/ 368542 w 515205"/>
              <a:gd name="connsiteY155" fmla="*/ 73531 h 485078"/>
              <a:gd name="connsiteX156" fmla="*/ 441674 w 515205"/>
              <a:gd name="connsiteY156" fmla="*/ 0 h 48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15205" h="485078">
                <a:moveTo>
                  <a:pt x="54990" y="414604"/>
                </a:moveTo>
                <a:lnTo>
                  <a:pt x="93448" y="414604"/>
                </a:lnTo>
                <a:cubicBezTo>
                  <a:pt x="95451" y="414604"/>
                  <a:pt x="97053" y="416947"/>
                  <a:pt x="96653" y="418508"/>
                </a:cubicBezTo>
                <a:cubicBezTo>
                  <a:pt x="95050" y="429049"/>
                  <a:pt x="85436" y="437247"/>
                  <a:pt x="74219" y="437247"/>
                </a:cubicBezTo>
                <a:cubicBezTo>
                  <a:pt x="63002" y="437247"/>
                  <a:pt x="53388" y="429049"/>
                  <a:pt x="51785" y="418508"/>
                </a:cubicBezTo>
                <a:cubicBezTo>
                  <a:pt x="51385" y="416947"/>
                  <a:pt x="52987" y="414604"/>
                  <a:pt x="54990" y="414604"/>
                </a:cubicBezTo>
                <a:close/>
                <a:moveTo>
                  <a:pt x="73334" y="379039"/>
                </a:moveTo>
                <a:cubicBezTo>
                  <a:pt x="55352" y="379039"/>
                  <a:pt x="40966" y="393887"/>
                  <a:pt x="40966" y="411545"/>
                </a:cubicBezTo>
                <a:cubicBezTo>
                  <a:pt x="40966" y="429604"/>
                  <a:pt x="55352" y="444051"/>
                  <a:pt x="73334" y="444051"/>
                </a:cubicBezTo>
                <a:cubicBezTo>
                  <a:pt x="90916" y="444051"/>
                  <a:pt x="105702" y="429604"/>
                  <a:pt x="105702" y="411545"/>
                </a:cubicBezTo>
                <a:cubicBezTo>
                  <a:pt x="105702" y="393887"/>
                  <a:pt x="90916" y="379039"/>
                  <a:pt x="73334" y="379039"/>
                </a:cubicBezTo>
                <a:close/>
                <a:moveTo>
                  <a:pt x="73334" y="364993"/>
                </a:moveTo>
                <a:cubicBezTo>
                  <a:pt x="98908" y="364993"/>
                  <a:pt x="120087" y="385861"/>
                  <a:pt x="120087" y="411545"/>
                </a:cubicBezTo>
                <a:cubicBezTo>
                  <a:pt x="120087" y="437630"/>
                  <a:pt x="98908" y="458498"/>
                  <a:pt x="73334" y="458498"/>
                </a:cubicBezTo>
                <a:cubicBezTo>
                  <a:pt x="47360" y="458498"/>
                  <a:pt x="26581" y="437630"/>
                  <a:pt x="26581" y="411545"/>
                </a:cubicBezTo>
                <a:cubicBezTo>
                  <a:pt x="26581" y="385861"/>
                  <a:pt x="47360" y="364993"/>
                  <a:pt x="73334" y="364993"/>
                </a:cubicBezTo>
                <a:close/>
                <a:moveTo>
                  <a:pt x="74215" y="352402"/>
                </a:moveTo>
                <a:cubicBezTo>
                  <a:pt x="41141" y="352402"/>
                  <a:pt x="14520" y="379177"/>
                  <a:pt x="14520" y="411547"/>
                </a:cubicBezTo>
                <a:cubicBezTo>
                  <a:pt x="14520" y="444316"/>
                  <a:pt x="41141" y="470691"/>
                  <a:pt x="74215" y="470691"/>
                </a:cubicBezTo>
                <a:cubicBezTo>
                  <a:pt x="107289" y="470691"/>
                  <a:pt x="133909" y="444316"/>
                  <a:pt x="133909" y="411547"/>
                </a:cubicBezTo>
                <a:cubicBezTo>
                  <a:pt x="133909" y="379177"/>
                  <a:pt x="107289" y="352402"/>
                  <a:pt x="74215" y="352402"/>
                </a:cubicBezTo>
                <a:close/>
                <a:moveTo>
                  <a:pt x="74215" y="338415"/>
                </a:moveTo>
                <a:cubicBezTo>
                  <a:pt x="114952" y="338415"/>
                  <a:pt x="148430" y="371184"/>
                  <a:pt x="148430" y="411547"/>
                </a:cubicBezTo>
                <a:cubicBezTo>
                  <a:pt x="148430" y="452308"/>
                  <a:pt x="114952" y="485078"/>
                  <a:pt x="74215" y="485078"/>
                </a:cubicBezTo>
                <a:cubicBezTo>
                  <a:pt x="33074" y="485078"/>
                  <a:pt x="0" y="452308"/>
                  <a:pt x="0" y="411547"/>
                </a:cubicBezTo>
                <a:cubicBezTo>
                  <a:pt x="0" y="371184"/>
                  <a:pt x="33074" y="338415"/>
                  <a:pt x="74215" y="338415"/>
                </a:cubicBezTo>
                <a:close/>
                <a:moveTo>
                  <a:pt x="373441" y="283488"/>
                </a:moveTo>
                <a:cubicBezTo>
                  <a:pt x="380056" y="283488"/>
                  <a:pt x="385845" y="289182"/>
                  <a:pt x="385845" y="295688"/>
                </a:cubicBezTo>
                <a:cubicBezTo>
                  <a:pt x="385845" y="302195"/>
                  <a:pt x="380056" y="307889"/>
                  <a:pt x="373441" y="307889"/>
                </a:cubicBezTo>
                <a:cubicBezTo>
                  <a:pt x="366413" y="307889"/>
                  <a:pt x="361451" y="302195"/>
                  <a:pt x="361451" y="295688"/>
                </a:cubicBezTo>
                <a:cubicBezTo>
                  <a:pt x="361451" y="289182"/>
                  <a:pt x="366413" y="283488"/>
                  <a:pt x="373441" y="283488"/>
                </a:cubicBezTo>
                <a:close/>
                <a:moveTo>
                  <a:pt x="313201" y="283488"/>
                </a:moveTo>
                <a:cubicBezTo>
                  <a:pt x="320230" y="283488"/>
                  <a:pt x="325605" y="289182"/>
                  <a:pt x="325605" y="295688"/>
                </a:cubicBezTo>
                <a:cubicBezTo>
                  <a:pt x="325605" y="302195"/>
                  <a:pt x="320230" y="307889"/>
                  <a:pt x="313201" y="307889"/>
                </a:cubicBezTo>
                <a:cubicBezTo>
                  <a:pt x="306999" y="307889"/>
                  <a:pt x="301211" y="302195"/>
                  <a:pt x="301211" y="295688"/>
                </a:cubicBezTo>
                <a:cubicBezTo>
                  <a:pt x="301211" y="289182"/>
                  <a:pt x="306999" y="283488"/>
                  <a:pt x="313201" y="283488"/>
                </a:cubicBezTo>
                <a:close/>
                <a:moveTo>
                  <a:pt x="251397" y="283488"/>
                </a:moveTo>
                <a:cubicBezTo>
                  <a:pt x="257904" y="283488"/>
                  <a:pt x="263597" y="289182"/>
                  <a:pt x="263597" y="295688"/>
                </a:cubicBezTo>
                <a:cubicBezTo>
                  <a:pt x="263597" y="302195"/>
                  <a:pt x="257904" y="307889"/>
                  <a:pt x="251397" y="307889"/>
                </a:cubicBezTo>
                <a:cubicBezTo>
                  <a:pt x="244891" y="307889"/>
                  <a:pt x="239197" y="302195"/>
                  <a:pt x="239197" y="295688"/>
                </a:cubicBezTo>
                <a:cubicBezTo>
                  <a:pt x="239197" y="289182"/>
                  <a:pt x="244891" y="283488"/>
                  <a:pt x="251397" y="283488"/>
                </a:cubicBezTo>
                <a:close/>
                <a:moveTo>
                  <a:pt x="344143" y="197289"/>
                </a:moveTo>
                <a:lnTo>
                  <a:pt x="344143" y="198094"/>
                </a:lnTo>
                <a:cubicBezTo>
                  <a:pt x="344143" y="220618"/>
                  <a:pt x="326473" y="238315"/>
                  <a:pt x="304787" y="238315"/>
                </a:cubicBezTo>
                <a:lnTo>
                  <a:pt x="188728" y="238315"/>
                </a:lnTo>
                <a:cubicBezTo>
                  <a:pt x="187524" y="238315"/>
                  <a:pt x="186319" y="238717"/>
                  <a:pt x="184713" y="239119"/>
                </a:cubicBezTo>
                <a:lnTo>
                  <a:pt x="184713" y="344499"/>
                </a:lnTo>
                <a:cubicBezTo>
                  <a:pt x="184713" y="358577"/>
                  <a:pt x="196359" y="370241"/>
                  <a:pt x="210414" y="370241"/>
                </a:cubicBezTo>
                <a:lnTo>
                  <a:pt x="326072" y="370241"/>
                </a:lnTo>
                <a:cubicBezTo>
                  <a:pt x="332899" y="370241"/>
                  <a:pt x="340127" y="373056"/>
                  <a:pt x="344946" y="377883"/>
                </a:cubicBezTo>
                <a:lnTo>
                  <a:pt x="398358" y="427757"/>
                </a:lnTo>
                <a:lnTo>
                  <a:pt x="398358" y="382709"/>
                </a:lnTo>
                <a:cubicBezTo>
                  <a:pt x="398358" y="375470"/>
                  <a:pt x="404381" y="370241"/>
                  <a:pt x="411208" y="370241"/>
                </a:cubicBezTo>
                <a:lnTo>
                  <a:pt x="424059" y="370241"/>
                </a:lnTo>
                <a:cubicBezTo>
                  <a:pt x="437713" y="370241"/>
                  <a:pt x="448958" y="358577"/>
                  <a:pt x="448958" y="344499"/>
                </a:cubicBezTo>
                <a:lnTo>
                  <a:pt x="448958" y="223433"/>
                </a:lnTo>
                <a:cubicBezTo>
                  <a:pt x="448958" y="209356"/>
                  <a:pt x="437713" y="197289"/>
                  <a:pt x="424059" y="197289"/>
                </a:cubicBezTo>
                <a:close/>
                <a:moveTo>
                  <a:pt x="128996" y="177179"/>
                </a:moveTo>
                <a:lnTo>
                  <a:pt x="174971" y="177179"/>
                </a:lnTo>
                <a:cubicBezTo>
                  <a:pt x="178934" y="177179"/>
                  <a:pt x="182105" y="179935"/>
                  <a:pt x="182105" y="183873"/>
                </a:cubicBezTo>
                <a:cubicBezTo>
                  <a:pt x="182105" y="188204"/>
                  <a:pt x="178934" y="190960"/>
                  <a:pt x="174971" y="190960"/>
                </a:cubicBezTo>
                <a:lnTo>
                  <a:pt x="128996" y="190960"/>
                </a:lnTo>
                <a:cubicBezTo>
                  <a:pt x="125032" y="190960"/>
                  <a:pt x="122258" y="188204"/>
                  <a:pt x="122258" y="183873"/>
                </a:cubicBezTo>
                <a:cubicBezTo>
                  <a:pt x="122258" y="179935"/>
                  <a:pt x="125032" y="177179"/>
                  <a:pt x="128996" y="177179"/>
                </a:cubicBezTo>
                <a:close/>
                <a:moveTo>
                  <a:pt x="129082" y="131113"/>
                </a:moveTo>
                <a:lnTo>
                  <a:pt x="268780" y="131113"/>
                </a:lnTo>
                <a:cubicBezTo>
                  <a:pt x="272794" y="131113"/>
                  <a:pt x="276006" y="134178"/>
                  <a:pt x="276006" y="138009"/>
                </a:cubicBezTo>
                <a:cubicBezTo>
                  <a:pt x="276006" y="141457"/>
                  <a:pt x="272794" y="144905"/>
                  <a:pt x="268780" y="144905"/>
                </a:cubicBezTo>
                <a:lnTo>
                  <a:pt x="129082" y="144905"/>
                </a:lnTo>
                <a:cubicBezTo>
                  <a:pt x="125068" y="144905"/>
                  <a:pt x="122258" y="141457"/>
                  <a:pt x="122258" y="138009"/>
                </a:cubicBezTo>
                <a:cubicBezTo>
                  <a:pt x="122258" y="134178"/>
                  <a:pt x="125068" y="131113"/>
                  <a:pt x="129082" y="131113"/>
                </a:cubicBezTo>
                <a:close/>
                <a:moveTo>
                  <a:pt x="129032" y="83273"/>
                </a:moveTo>
                <a:lnTo>
                  <a:pt x="198362" y="83273"/>
                </a:lnTo>
                <a:cubicBezTo>
                  <a:pt x="201948" y="83273"/>
                  <a:pt x="205136" y="86423"/>
                  <a:pt x="205136" y="90360"/>
                </a:cubicBezTo>
                <a:cubicBezTo>
                  <a:pt x="205136" y="93904"/>
                  <a:pt x="201948" y="97054"/>
                  <a:pt x="198362" y="97054"/>
                </a:cubicBezTo>
                <a:lnTo>
                  <a:pt x="129032" y="97054"/>
                </a:lnTo>
                <a:cubicBezTo>
                  <a:pt x="125047" y="97054"/>
                  <a:pt x="122258" y="93904"/>
                  <a:pt x="122258" y="90360"/>
                </a:cubicBezTo>
                <a:cubicBezTo>
                  <a:pt x="122258" y="86423"/>
                  <a:pt x="125047" y="83273"/>
                  <a:pt x="129032" y="83273"/>
                </a:cubicBezTo>
                <a:close/>
                <a:moveTo>
                  <a:pt x="420295" y="53462"/>
                </a:moveTo>
                <a:cubicBezTo>
                  <a:pt x="418297" y="53462"/>
                  <a:pt x="416699" y="54266"/>
                  <a:pt x="414701" y="55875"/>
                </a:cubicBezTo>
                <a:cubicBezTo>
                  <a:pt x="411504" y="59496"/>
                  <a:pt x="409506" y="65128"/>
                  <a:pt x="409506" y="70358"/>
                </a:cubicBezTo>
                <a:cubicBezTo>
                  <a:pt x="409506" y="82829"/>
                  <a:pt x="422693" y="92887"/>
                  <a:pt x="436279" y="102542"/>
                </a:cubicBezTo>
                <a:cubicBezTo>
                  <a:pt x="437877" y="104151"/>
                  <a:pt x="440275" y="105760"/>
                  <a:pt x="441873" y="106967"/>
                </a:cubicBezTo>
                <a:cubicBezTo>
                  <a:pt x="443871" y="105760"/>
                  <a:pt x="445869" y="104151"/>
                  <a:pt x="447468" y="102542"/>
                </a:cubicBezTo>
                <a:cubicBezTo>
                  <a:pt x="461054" y="92887"/>
                  <a:pt x="473841" y="82829"/>
                  <a:pt x="474241" y="70358"/>
                </a:cubicBezTo>
                <a:cubicBezTo>
                  <a:pt x="474241" y="65128"/>
                  <a:pt x="472243" y="59496"/>
                  <a:pt x="469046" y="55875"/>
                </a:cubicBezTo>
                <a:cubicBezTo>
                  <a:pt x="467448" y="54266"/>
                  <a:pt x="465450" y="53462"/>
                  <a:pt x="463851" y="53462"/>
                </a:cubicBezTo>
                <a:cubicBezTo>
                  <a:pt x="458657" y="53462"/>
                  <a:pt x="454661" y="58289"/>
                  <a:pt x="450265" y="63117"/>
                </a:cubicBezTo>
                <a:cubicBezTo>
                  <a:pt x="447468" y="65933"/>
                  <a:pt x="444271" y="66335"/>
                  <a:pt x="442673" y="66335"/>
                </a:cubicBezTo>
                <a:lnTo>
                  <a:pt x="441873" y="66737"/>
                </a:lnTo>
                <a:lnTo>
                  <a:pt x="441474" y="66737"/>
                </a:lnTo>
                <a:cubicBezTo>
                  <a:pt x="440275" y="66335"/>
                  <a:pt x="436679" y="65933"/>
                  <a:pt x="433482" y="63117"/>
                </a:cubicBezTo>
                <a:cubicBezTo>
                  <a:pt x="429086" y="58289"/>
                  <a:pt x="424691" y="53462"/>
                  <a:pt x="420695" y="53462"/>
                </a:cubicBezTo>
                <a:close/>
                <a:moveTo>
                  <a:pt x="90741" y="51687"/>
                </a:moveTo>
                <a:cubicBezTo>
                  <a:pt x="76685" y="51687"/>
                  <a:pt x="65440" y="63352"/>
                  <a:pt x="65440" y="77429"/>
                </a:cubicBezTo>
                <a:lnTo>
                  <a:pt x="65440" y="198094"/>
                </a:lnTo>
                <a:cubicBezTo>
                  <a:pt x="65440" y="212573"/>
                  <a:pt x="76685" y="224237"/>
                  <a:pt x="90741" y="224237"/>
                </a:cubicBezTo>
                <a:lnTo>
                  <a:pt x="103993" y="224237"/>
                </a:lnTo>
                <a:cubicBezTo>
                  <a:pt x="110418" y="224237"/>
                  <a:pt x="116442" y="229868"/>
                  <a:pt x="116442" y="236706"/>
                </a:cubicBezTo>
                <a:lnTo>
                  <a:pt x="116442" y="281754"/>
                </a:lnTo>
                <a:lnTo>
                  <a:pt x="169854" y="231879"/>
                </a:lnTo>
                <a:cubicBezTo>
                  <a:pt x="175074" y="226651"/>
                  <a:pt x="181901" y="224237"/>
                  <a:pt x="188728" y="224237"/>
                </a:cubicBezTo>
                <a:lnTo>
                  <a:pt x="304787" y="224237"/>
                </a:lnTo>
                <a:cubicBezTo>
                  <a:pt x="318843" y="224237"/>
                  <a:pt x="330088" y="212573"/>
                  <a:pt x="330088" y="198094"/>
                </a:cubicBezTo>
                <a:lnTo>
                  <a:pt x="330088" y="77429"/>
                </a:lnTo>
                <a:cubicBezTo>
                  <a:pt x="330088" y="63352"/>
                  <a:pt x="318843" y="51687"/>
                  <a:pt x="304787" y="51687"/>
                </a:cubicBezTo>
                <a:close/>
                <a:moveTo>
                  <a:pt x="420695" y="38979"/>
                </a:moveTo>
                <a:cubicBezTo>
                  <a:pt x="429486" y="39381"/>
                  <a:pt x="436279" y="44611"/>
                  <a:pt x="441873" y="51048"/>
                </a:cubicBezTo>
                <a:cubicBezTo>
                  <a:pt x="446669" y="45818"/>
                  <a:pt x="453861" y="39381"/>
                  <a:pt x="463851" y="38979"/>
                </a:cubicBezTo>
                <a:cubicBezTo>
                  <a:pt x="469046" y="38979"/>
                  <a:pt x="474641" y="41393"/>
                  <a:pt x="479036" y="45818"/>
                </a:cubicBezTo>
                <a:cubicBezTo>
                  <a:pt x="485030" y="51852"/>
                  <a:pt x="488627" y="61508"/>
                  <a:pt x="488227" y="70358"/>
                </a:cubicBezTo>
                <a:cubicBezTo>
                  <a:pt x="488227" y="90473"/>
                  <a:pt x="471843" y="102542"/>
                  <a:pt x="456259" y="114209"/>
                </a:cubicBezTo>
                <a:cubicBezTo>
                  <a:pt x="453861" y="116220"/>
                  <a:pt x="451464" y="117427"/>
                  <a:pt x="449066" y="119439"/>
                </a:cubicBezTo>
                <a:cubicBezTo>
                  <a:pt x="447068" y="121450"/>
                  <a:pt x="444271" y="121852"/>
                  <a:pt x="441873" y="121852"/>
                </a:cubicBezTo>
                <a:cubicBezTo>
                  <a:pt x="439076" y="121852"/>
                  <a:pt x="436679" y="121450"/>
                  <a:pt x="434681" y="119439"/>
                </a:cubicBezTo>
                <a:cubicBezTo>
                  <a:pt x="432283" y="117427"/>
                  <a:pt x="430285" y="116220"/>
                  <a:pt x="427488" y="114209"/>
                </a:cubicBezTo>
                <a:cubicBezTo>
                  <a:pt x="411903" y="102542"/>
                  <a:pt x="395919" y="90473"/>
                  <a:pt x="395520" y="70358"/>
                </a:cubicBezTo>
                <a:cubicBezTo>
                  <a:pt x="395120" y="61508"/>
                  <a:pt x="398717" y="51852"/>
                  <a:pt x="404711" y="45818"/>
                </a:cubicBezTo>
                <a:cubicBezTo>
                  <a:pt x="409106" y="41393"/>
                  <a:pt x="414301" y="38979"/>
                  <a:pt x="420695" y="38979"/>
                </a:cubicBezTo>
                <a:close/>
                <a:moveTo>
                  <a:pt x="90741" y="37208"/>
                </a:moveTo>
                <a:lnTo>
                  <a:pt x="304787" y="37208"/>
                </a:lnTo>
                <a:cubicBezTo>
                  <a:pt x="326473" y="37208"/>
                  <a:pt x="344143" y="55307"/>
                  <a:pt x="344143" y="77429"/>
                </a:cubicBezTo>
                <a:lnTo>
                  <a:pt x="344143" y="183212"/>
                </a:lnTo>
                <a:lnTo>
                  <a:pt x="424059" y="183212"/>
                </a:lnTo>
                <a:cubicBezTo>
                  <a:pt x="445745" y="183212"/>
                  <a:pt x="463817" y="201311"/>
                  <a:pt x="463817" y="223433"/>
                </a:cubicBezTo>
                <a:lnTo>
                  <a:pt x="463817" y="344499"/>
                </a:lnTo>
                <a:cubicBezTo>
                  <a:pt x="463817" y="366219"/>
                  <a:pt x="445745" y="384318"/>
                  <a:pt x="424059" y="384318"/>
                </a:cubicBezTo>
                <a:lnTo>
                  <a:pt x="412815" y="384318"/>
                </a:lnTo>
                <a:lnTo>
                  <a:pt x="412815" y="437410"/>
                </a:lnTo>
                <a:cubicBezTo>
                  <a:pt x="412815" y="441433"/>
                  <a:pt x="410405" y="445053"/>
                  <a:pt x="407193" y="446661"/>
                </a:cubicBezTo>
                <a:cubicBezTo>
                  <a:pt x="405586" y="447064"/>
                  <a:pt x="404381" y="447868"/>
                  <a:pt x="402775" y="447868"/>
                </a:cubicBezTo>
                <a:cubicBezTo>
                  <a:pt x="400767" y="447868"/>
                  <a:pt x="398358" y="447064"/>
                  <a:pt x="396751" y="445857"/>
                </a:cubicBezTo>
                <a:lnTo>
                  <a:pt x="396350" y="445053"/>
                </a:lnTo>
                <a:lnTo>
                  <a:pt x="335308" y="387938"/>
                </a:lnTo>
                <a:cubicBezTo>
                  <a:pt x="332497" y="385927"/>
                  <a:pt x="329284" y="384318"/>
                  <a:pt x="326072" y="384318"/>
                </a:cubicBezTo>
                <a:lnTo>
                  <a:pt x="210414" y="384318"/>
                </a:lnTo>
                <a:cubicBezTo>
                  <a:pt x="188327" y="384318"/>
                  <a:pt x="170657" y="366219"/>
                  <a:pt x="170657" y="344499"/>
                </a:cubicBezTo>
                <a:lnTo>
                  <a:pt x="170657" y="250381"/>
                </a:lnTo>
                <a:lnTo>
                  <a:pt x="118049" y="299854"/>
                </a:lnTo>
                <a:cubicBezTo>
                  <a:pt x="116442" y="301060"/>
                  <a:pt x="114033" y="301865"/>
                  <a:pt x="112025" y="301865"/>
                </a:cubicBezTo>
                <a:cubicBezTo>
                  <a:pt x="110418" y="301865"/>
                  <a:pt x="108812" y="301462"/>
                  <a:pt x="107607" y="301060"/>
                </a:cubicBezTo>
                <a:cubicBezTo>
                  <a:pt x="103993" y="299049"/>
                  <a:pt x="101985" y="295831"/>
                  <a:pt x="101985" y="291809"/>
                </a:cubicBezTo>
                <a:lnTo>
                  <a:pt x="101985" y="238315"/>
                </a:lnTo>
                <a:lnTo>
                  <a:pt x="90741" y="238315"/>
                </a:lnTo>
                <a:cubicBezTo>
                  <a:pt x="69055" y="238315"/>
                  <a:pt x="51385" y="220618"/>
                  <a:pt x="51385" y="198094"/>
                </a:cubicBezTo>
                <a:lnTo>
                  <a:pt x="51385" y="77429"/>
                </a:lnTo>
                <a:cubicBezTo>
                  <a:pt x="51385" y="55307"/>
                  <a:pt x="69055" y="37208"/>
                  <a:pt x="90741" y="37208"/>
                </a:cubicBezTo>
                <a:close/>
                <a:moveTo>
                  <a:pt x="441674" y="14386"/>
                </a:moveTo>
                <a:cubicBezTo>
                  <a:pt x="409304" y="14386"/>
                  <a:pt x="382529" y="40762"/>
                  <a:pt x="382529" y="73531"/>
                </a:cubicBezTo>
                <a:cubicBezTo>
                  <a:pt x="382529" y="105900"/>
                  <a:pt x="409304" y="132675"/>
                  <a:pt x="441674" y="132675"/>
                </a:cubicBezTo>
                <a:cubicBezTo>
                  <a:pt x="474443" y="132675"/>
                  <a:pt x="500818" y="105900"/>
                  <a:pt x="500818" y="73531"/>
                </a:cubicBezTo>
                <a:cubicBezTo>
                  <a:pt x="500818" y="40762"/>
                  <a:pt x="474443" y="14386"/>
                  <a:pt x="441674" y="14386"/>
                </a:cubicBezTo>
                <a:close/>
                <a:moveTo>
                  <a:pt x="441674" y="0"/>
                </a:moveTo>
                <a:cubicBezTo>
                  <a:pt x="482036" y="0"/>
                  <a:pt x="515205" y="33169"/>
                  <a:pt x="515205" y="73531"/>
                </a:cubicBezTo>
                <a:cubicBezTo>
                  <a:pt x="515205" y="113893"/>
                  <a:pt x="482036" y="146662"/>
                  <a:pt x="441674" y="146662"/>
                </a:cubicBezTo>
                <a:cubicBezTo>
                  <a:pt x="401311" y="146662"/>
                  <a:pt x="368542" y="113893"/>
                  <a:pt x="368542" y="73531"/>
                </a:cubicBezTo>
                <a:cubicBezTo>
                  <a:pt x="368542" y="33169"/>
                  <a:pt x="401311" y="0"/>
                  <a:pt x="441674" y="0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504165C3-7E99-43F4-8ADE-ED96738F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727" y="1827372"/>
            <a:ext cx="850880" cy="978626"/>
          </a:xfrm>
          <a:custGeom>
            <a:avLst/>
            <a:gdLst>
              <a:gd name="connsiteX0" fmla="*/ 410661 w 431923"/>
              <a:gd name="connsiteY0" fmla="*/ 454643 h 496770"/>
              <a:gd name="connsiteX1" fmla="*/ 417882 w 431923"/>
              <a:gd name="connsiteY1" fmla="*/ 461797 h 496770"/>
              <a:gd name="connsiteX2" fmla="*/ 417882 w 431923"/>
              <a:gd name="connsiteY2" fmla="*/ 468553 h 496770"/>
              <a:gd name="connsiteX3" fmla="*/ 424702 w 431923"/>
              <a:gd name="connsiteY3" fmla="*/ 468553 h 496770"/>
              <a:gd name="connsiteX4" fmla="*/ 431923 w 431923"/>
              <a:gd name="connsiteY4" fmla="*/ 475707 h 496770"/>
              <a:gd name="connsiteX5" fmla="*/ 424702 w 431923"/>
              <a:gd name="connsiteY5" fmla="*/ 482463 h 496770"/>
              <a:gd name="connsiteX6" fmla="*/ 417882 w 431923"/>
              <a:gd name="connsiteY6" fmla="*/ 482463 h 496770"/>
              <a:gd name="connsiteX7" fmla="*/ 417882 w 431923"/>
              <a:gd name="connsiteY7" fmla="*/ 489616 h 496770"/>
              <a:gd name="connsiteX8" fmla="*/ 410661 w 431923"/>
              <a:gd name="connsiteY8" fmla="*/ 496770 h 496770"/>
              <a:gd name="connsiteX9" fmla="*/ 403440 w 431923"/>
              <a:gd name="connsiteY9" fmla="*/ 489616 h 496770"/>
              <a:gd name="connsiteX10" fmla="*/ 403440 w 431923"/>
              <a:gd name="connsiteY10" fmla="*/ 482463 h 496770"/>
              <a:gd name="connsiteX11" fmla="*/ 396620 w 431923"/>
              <a:gd name="connsiteY11" fmla="*/ 482463 h 496770"/>
              <a:gd name="connsiteX12" fmla="*/ 389800 w 431923"/>
              <a:gd name="connsiteY12" fmla="*/ 475707 h 496770"/>
              <a:gd name="connsiteX13" fmla="*/ 396620 w 431923"/>
              <a:gd name="connsiteY13" fmla="*/ 468553 h 496770"/>
              <a:gd name="connsiteX14" fmla="*/ 403440 w 431923"/>
              <a:gd name="connsiteY14" fmla="*/ 468553 h 496770"/>
              <a:gd name="connsiteX15" fmla="*/ 403440 w 431923"/>
              <a:gd name="connsiteY15" fmla="*/ 461797 h 496770"/>
              <a:gd name="connsiteX16" fmla="*/ 410661 w 431923"/>
              <a:gd name="connsiteY16" fmla="*/ 454643 h 496770"/>
              <a:gd name="connsiteX17" fmla="*/ 22465 w 431923"/>
              <a:gd name="connsiteY17" fmla="*/ 415559 h 496770"/>
              <a:gd name="connsiteX18" fmla="*/ 14843 w 431923"/>
              <a:gd name="connsiteY18" fmla="*/ 423590 h 496770"/>
              <a:gd name="connsiteX19" fmla="*/ 14843 w 431923"/>
              <a:gd name="connsiteY19" fmla="*/ 448486 h 496770"/>
              <a:gd name="connsiteX20" fmla="*/ 43326 w 431923"/>
              <a:gd name="connsiteY20" fmla="*/ 477397 h 496770"/>
              <a:gd name="connsiteX21" fmla="*/ 297265 w 431923"/>
              <a:gd name="connsiteY21" fmla="*/ 477397 h 496770"/>
              <a:gd name="connsiteX22" fmla="*/ 288840 w 431923"/>
              <a:gd name="connsiteY22" fmla="*/ 454108 h 496770"/>
              <a:gd name="connsiteX23" fmla="*/ 288840 w 431923"/>
              <a:gd name="connsiteY23" fmla="*/ 423590 h 496770"/>
              <a:gd name="connsiteX24" fmla="*/ 281218 w 431923"/>
              <a:gd name="connsiteY24" fmla="*/ 415559 h 496770"/>
              <a:gd name="connsiteX25" fmla="*/ 114926 w 431923"/>
              <a:gd name="connsiteY25" fmla="*/ 355421 h 496770"/>
              <a:gd name="connsiteX26" fmla="*/ 206738 w 431923"/>
              <a:gd name="connsiteY26" fmla="*/ 355421 h 496770"/>
              <a:gd name="connsiteX27" fmla="*/ 213986 w 431923"/>
              <a:gd name="connsiteY27" fmla="*/ 362509 h 496770"/>
              <a:gd name="connsiteX28" fmla="*/ 206738 w 431923"/>
              <a:gd name="connsiteY28" fmla="*/ 369202 h 496770"/>
              <a:gd name="connsiteX29" fmla="*/ 114926 w 431923"/>
              <a:gd name="connsiteY29" fmla="*/ 369202 h 496770"/>
              <a:gd name="connsiteX30" fmla="*/ 108080 w 431923"/>
              <a:gd name="connsiteY30" fmla="*/ 362509 h 496770"/>
              <a:gd name="connsiteX31" fmla="*/ 114926 w 431923"/>
              <a:gd name="connsiteY31" fmla="*/ 355421 h 496770"/>
              <a:gd name="connsiteX32" fmla="*/ 304348 w 431923"/>
              <a:gd name="connsiteY32" fmla="*/ 332388 h 496770"/>
              <a:gd name="connsiteX33" fmla="*/ 304348 w 431923"/>
              <a:gd name="connsiteY33" fmla="*/ 368631 h 496770"/>
              <a:gd name="connsiteX34" fmla="*/ 287327 w 431923"/>
              <a:gd name="connsiteY34" fmla="*/ 385142 h 496770"/>
              <a:gd name="connsiteX35" fmla="*/ 245585 w 431923"/>
              <a:gd name="connsiteY35" fmla="*/ 385142 h 496770"/>
              <a:gd name="connsiteX36" fmla="*/ 228564 w 431923"/>
              <a:gd name="connsiteY36" fmla="*/ 368631 h 496770"/>
              <a:gd name="connsiteX37" fmla="*/ 228564 w 431923"/>
              <a:gd name="connsiteY37" fmla="*/ 350510 h 496770"/>
              <a:gd name="connsiteX38" fmla="*/ 229375 w 431923"/>
              <a:gd name="connsiteY38" fmla="*/ 350107 h 496770"/>
              <a:gd name="connsiteX39" fmla="*/ 241938 w 431923"/>
              <a:gd name="connsiteY39" fmla="*/ 360980 h 496770"/>
              <a:gd name="connsiteX40" fmla="*/ 242748 w 431923"/>
              <a:gd name="connsiteY40" fmla="*/ 363396 h 496770"/>
              <a:gd name="connsiteX41" fmla="*/ 242748 w 431923"/>
              <a:gd name="connsiteY41" fmla="*/ 368631 h 496770"/>
              <a:gd name="connsiteX42" fmla="*/ 245585 w 431923"/>
              <a:gd name="connsiteY42" fmla="*/ 371047 h 496770"/>
              <a:gd name="connsiteX43" fmla="*/ 287327 w 431923"/>
              <a:gd name="connsiteY43" fmla="*/ 371047 h 496770"/>
              <a:gd name="connsiteX44" fmla="*/ 289758 w 431923"/>
              <a:gd name="connsiteY44" fmla="*/ 368631 h 496770"/>
              <a:gd name="connsiteX45" fmla="*/ 289758 w 431923"/>
              <a:gd name="connsiteY45" fmla="*/ 346483 h 496770"/>
              <a:gd name="connsiteX46" fmla="*/ 114862 w 431923"/>
              <a:gd name="connsiteY46" fmla="*/ 325301 h 496770"/>
              <a:gd name="connsiteX47" fmla="*/ 160344 w 431923"/>
              <a:gd name="connsiteY47" fmla="*/ 325301 h 496770"/>
              <a:gd name="connsiteX48" fmla="*/ 167924 w 431923"/>
              <a:gd name="connsiteY48" fmla="*/ 332197 h 496770"/>
              <a:gd name="connsiteX49" fmla="*/ 160344 w 431923"/>
              <a:gd name="connsiteY49" fmla="*/ 339093 h 496770"/>
              <a:gd name="connsiteX50" fmla="*/ 114862 w 431923"/>
              <a:gd name="connsiteY50" fmla="*/ 339093 h 496770"/>
              <a:gd name="connsiteX51" fmla="*/ 108080 w 431923"/>
              <a:gd name="connsiteY51" fmla="*/ 332197 h 496770"/>
              <a:gd name="connsiteX52" fmla="*/ 114862 w 431923"/>
              <a:gd name="connsiteY52" fmla="*/ 325301 h 496770"/>
              <a:gd name="connsiteX53" fmla="*/ 245774 w 431923"/>
              <a:gd name="connsiteY53" fmla="*/ 295180 h 496770"/>
              <a:gd name="connsiteX54" fmla="*/ 287620 w 431923"/>
              <a:gd name="connsiteY54" fmla="*/ 295180 h 496770"/>
              <a:gd name="connsiteX55" fmla="*/ 293714 w 431923"/>
              <a:gd name="connsiteY55" fmla="*/ 296393 h 496770"/>
              <a:gd name="connsiteX56" fmla="*/ 283151 w 431923"/>
              <a:gd name="connsiteY56" fmla="*/ 307303 h 496770"/>
              <a:gd name="connsiteX57" fmla="*/ 277057 w 431923"/>
              <a:gd name="connsiteY57" fmla="*/ 309727 h 496770"/>
              <a:gd name="connsiteX58" fmla="*/ 245774 w 431923"/>
              <a:gd name="connsiteY58" fmla="*/ 309727 h 496770"/>
              <a:gd name="connsiteX59" fmla="*/ 242930 w 431923"/>
              <a:gd name="connsiteY59" fmla="*/ 312556 h 496770"/>
              <a:gd name="connsiteX60" fmla="*/ 242930 w 431923"/>
              <a:gd name="connsiteY60" fmla="*/ 317809 h 496770"/>
              <a:gd name="connsiteX61" fmla="*/ 231554 w 431923"/>
              <a:gd name="connsiteY61" fmla="*/ 306899 h 496770"/>
              <a:gd name="connsiteX62" fmla="*/ 231148 w 431923"/>
              <a:gd name="connsiteY62" fmla="*/ 304070 h 496770"/>
              <a:gd name="connsiteX63" fmla="*/ 245774 w 431923"/>
              <a:gd name="connsiteY63" fmla="*/ 295180 h 496770"/>
              <a:gd name="connsiteX64" fmla="*/ 315866 w 431923"/>
              <a:gd name="connsiteY64" fmla="*/ 287392 h 496770"/>
              <a:gd name="connsiteX65" fmla="*/ 325933 w 431923"/>
              <a:gd name="connsiteY65" fmla="*/ 287392 h 496770"/>
              <a:gd name="connsiteX66" fmla="*/ 325933 w 431923"/>
              <a:gd name="connsiteY66" fmla="*/ 297538 h 496770"/>
              <a:gd name="connsiteX67" fmla="*/ 272778 w 431923"/>
              <a:gd name="connsiteY67" fmla="*/ 351108 h 496770"/>
              <a:gd name="connsiteX68" fmla="*/ 259490 w 431923"/>
              <a:gd name="connsiteY68" fmla="*/ 356789 h 496770"/>
              <a:gd name="connsiteX69" fmla="*/ 246201 w 431923"/>
              <a:gd name="connsiteY69" fmla="*/ 351108 h 496770"/>
              <a:gd name="connsiteX70" fmla="*/ 226067 w 431923"/>
              <a:gd name="connsiteY70" fmla="*/ 330816 h 496770"/>
              <a:gd name="connsiteX71" fmla="*/ 226067 w 431923"/>
              <a:gd name="connsiteY71" fmla="*/ 320670 h 496770"/>
              <a:gd name="connsiteX72" fmla="*/ 236134 w 431923"/>
              <a:gd name="connsiteY72" fmla="*/ 320670 h 496770"/>
              <a:gd name="connsiteX73" fmla="*/ 256268 w 431923"/>
              <a:gd name="connsiteY73" fmla="*/ 340962 h 496770"/>
              <a:gd name="connsiteX74" fmla="*/ 262711 w 431923"/>
              <a:gd name="connsiteY74" fmla="*/ 340962 h 496770"/>
              <a:gd name="connsiteX75" fmla="*/ 114926 w 431923"/>
              <a:gd name="connsiteY75" fmla="*/ 249112 h 496770"/>
              <a:gd name="connsiteX76" fmla="*/ 206738 w 431923"/>
              <a:gd name="connsiteY76" fmla="*/ 249112 h 496770"/>
              <a:gd name="connsiteX77" fmla="*/ 213986 w 431923"/>
              <a:gd name="connsiteY77" fmla="*/ 256008 h 496770"/>
              <a:gd name="connsiteX78" fmla="*/ 206738 w 431923"/>
              <a:gd name="connsiteY78" fmla="*/ 262904 h 496770"/>
              <a:gd name="connsiteX79" fmla="*/ 114926 w 431923"/>
              <a:gd name="connsiteY79" fmla="*/ 262904 h 496770"/>
              <a:gd name="connsiteX80" fmla="*/ 108080 w 431923"/>
              <a:gd name="connsiteY80" fmla="*/ 256008 h 496770"/>
              <a:gd name="connsiteX81" fmla="*/ 114926 w 431923"/>
              <a:gd name="connsiteY81" fmla="*/ 249112 h 496770"/>
              <a:gd name="connsiteX82" fmla="*/ 304348 w 431923"/>
              <a:gd name="connsiteY82" fmla="*/ 224308 h 496770"/>
              <a:gd name="connsiteX83" fmla="*/ 304348 w 431923"/>
              <a:gd name="connsiteY83" fmla="*/ 259878 h 496770"/>
              <a:gd name="connsiteX84" fmla="*/ 287327 w 431923"/>
              <a:gd name="connsiteY84" fmla="*/ 277064 h 496770"/>
              <a:gd name="connsiteX85" fmla="*/ 245585 w 431923"/>
              <a:gd name="connsiteY85" fmla="*/ 277064 h 496770"/>
              <a:gd name="connsiteX86" fmla="*/ 228564 w 431923"/>
              <a:gd name="connsiteY86" fmla="*/ 259878 h 496770"/>
              <a:gd name="connsiteX87" fmla="*/ 228564 w 431923"/>
              <a:gd name="connsiteY87" fmla="*/ 242293 h 496770"/>
              <a:gd name="connsiteX88" fmla="*/ 229375 w 431923"/>
              <a:gd name="connsiteY88" fmla="*/ 241893 h 496770"/>
              <a:gd name="connsiteX89" fmla="*/ 241938 w 431923"/>
              <a:gd name="connsiteY89" fmla="*/ 253084 h 496770"/>
              <a:gd name="connsiteX90" fmla="*/ 242748 w 431923"/>
              <a:gd name="connsiteY90" fmla="*/ 255482 h 496770"/>
              <a:gd name="connsiteX91" fmla="*/ 242748 w 431923"/>
              <a:gd name="connsiteY91" fmla="*/ 259878 h 496770"/>
              <a:gd name="connsiteX92" fmla="*/ 245585 w 431923"/>
              <a:gd name="connsiteY92" fmla="*/ 262676 h 496770"/>
              <a:gd name="connsiteX93" fmla="*/ 287327 w 431923"/>
              <a:gd name="connsiteY93" fmla="*/ 262676 h 496770"/>
              <a:gd name="connsiteX94" fmla="*/ 289758 w 431923"/>
              <a:gd name="connsiteY94" fmla="*/ 259878 h 496770"/>
              <a:gd name="connsiteX95" fmla="*/ 289758 w 431923"/>
              <a:gd name="connsiteY95" fmla="*/ 238696 h 496770"/>
              <a:gd name="connsiteX96" fmla="*/ 114862 w 431923"/>
              <a:gd name="connsiteY96" fmla="*/ 217220 h 496770"/>
              <a:gd name="connsiteX97" fmla="*/ 160344 w 431923"/>
              <a:gd name="connsiteY97" fmla="*/ 217220 h 496770"/>
              <a:gd name="connsiteX98" fmla="*/ 167924 w 431923"/>
              <a:gd name="connsiteY98" fmla="*/ 224116 h 496770"/>
              <a:gd name="connsiteX99" fmla="*/ 160344 w 431923"/>
              <a:gd name="connsiteY99" fmla="*/ 231012 h 496770"/>
              <a:gd name="connsiteX100" fmla="*/ 114862 w 431923"/>
              <a:gd name="connsiteY100" fmla="*/ 231012 h 496770"/>
              <a:gd name="connsiteX101" fmla="*/ 108080 w 431923"/>
              <a:gd name="connsiteY101" fmla="*/ 224116 h 496770"/>
              <a:gd name="connsiteX102" fmla="*/ 114862 w 431923"/>
              <a:gd name="connsiteY102" fmla="*/ 217220 h 496770"/>
              <a:gd name="connsiteX103" fmla="*/ 245774 w 431923"/>
              <a:gd name="connsiteY103" fmla="*/ 187100 h 496770"/>
              <a:gd name="connsiteX104" fmla="*/ 287620 w 431923"/>
              <a:gd name="connsiteY104" fmla="*/ 187100 h 496770"/>
              <a:gd name="connsiteX105" fmla="*/ 293714 w 431923"/>
              <a:gd name="connsiteY105" fmla="*/ 188334 h 496770"/>
              <a:gd name="connsiteX106" fmla="*/ 283151 w 431923"/>
              <a:gd name="connsiteY106" fmla="*/ 199028 h 496770"/>
              <a:gd name="connsiteX107" fmla="*/ 277057 w 431923"/>
              <a:gd name="connsiteY107" fmla="*/ 201495 h 496770"/>
              <a:gd name="connsiteX108" fmla="*/ 245774 w 431923"/>
              <a:gd name="connsiteY108" fmla="*/ 201495 h 496770"/>
              <a:gd name="connsiteX109" fmla="*/ 242930 w 431923"/>
              <a:gd name="connsiteY109" fmla="*/ 204375 h 496770"/>
              <a:gd name="connsiteX110" fmla="*/ 242930 w 431923"/>
              <a:gd name="connsiteY110" fmla="*/ 209721 h 496770"/>
              <a:gd name="connsiteX111" fmla="*/ 231554 w 431923"/>
              <a:gd name="connsiteY111" fmla="*/ 198616 h 496770"/>
              <a:gd name="connsiteX112" fmla="*/ 231148 w 431923"/>
              <a:gd name="connsiteY112" fmla="*/ 195737 h 496770"/>
              <a:gd name="connsiteX113" fmla="*/ 245774 w 431923"/>
              <a:gd name="connsiteY113" fmla="*/ 187100 h 496770"/>
              <a:gd name="connsiteX114" fmla="*/ 315866 w 431923"/>
              <a:gd name="connsiteY114" fmla="*/ 181083 h 496770"/>
              <a:gd name="connsiteX115" fmla="*/ 325933 w 431923"/>
              <a:gd name="connsiteY115" fmla="*/ 181083 h 496770"/>
              <a:gd name="connsiteX116" fmla="*/ 325933 w 431923"/>
              <a:gd name="connsiteY116" fmla="*/ 191228 h 496770"/>
              <a:gd name="connsiteX117" fmla="*/ 272778 w 431923"/>
              <a:gd name="connsiteY117" fmla="*/ 245204 h 496770"/>
              <a:gd name="connsiteX118" fmla="*/ 259490 w 431923"/>
              <a:gd name="connsiteY118" fmla="*/ 250480 h 496770"/>
              <a:gd name="connsiteX119" fmla="*/ 246201 w 431923"/>
              <a:gd name="connsiteY119" fmla="*/ 245204 h 496770"/>
              <a:gd name="connsiteX120" fmla="*/ 226067 w 431923"/>
              <a:gd name="connsiteY120" fmla="*/ 224912 h 496770"/>
              <a:gd name="connsiteX121" fmla="*/ 226067 w 431923"/>
              <a:gd name="connsiteY121" fmla="*/ 214361 h 496770"/>
              <a:gd name="connsiteX122" fmla="*/ 236134 w 431923"/>
              <a:gd name="connsiteY122" fmla="*/ 214361 h 496770"/>
              <a:gd name="connsiteX123" fmla="*/ 256268 w 431923"/>
              <a:gd name="connsiteY123" fmla="*/ 234652 h 496770"/>
              <a:gd name="connsiteX124" fmla="*/ 262711 w 431923"/>
              <a:gd name="connsiteY124" fmla="*/ 234652 h 496770"/>
              <a:gd name="connsiteX125" fmla="*/ 114926 w 431923"/>
              <a:gd name="connsiteY125" fmla="*/ 141032 h 496770"/>
              <a:gd name="connsiteX126" fmla="*/ 206738 w 431923"/>
              <a:gd name="connsiteY126" fmla="*/ 141032 h 496770"/>
              <a:gd name="connsiteX127" fmla="*/ 213986 w 431923"/>
              <a:gd name="connsiteY127" fmla="*/ 147726 h 496770"/>
              <a:gd name="connsiteX128" fmla="*/ 206738 w 431923"/>
              <a:gd name="connsiteY128" fmla="*/ 154813 h 496770"/>
              <a:gd name="connsiteX129" fmla="*/ 114926 w 431923"/>
              <a:gd name="connsiteY129" fmla="*/ 154813 h 496770"/>
              <a:gd name="connsiteX130" fmla="*/ 108080 w 431923"/>
              <a:gd name="connsiteY130" fmla="*/ 147726 h 496770"/>
              <a:gd name="connsiteX131" fmla="*/ 114926 w 431923"/>
              <a:gd name="connsiteY131" fmla="*/ 141032 h 496770"/>
              <a:gd name="connsiteX132" fmla="*/ 304348 w 431923"/>
              <a:gd name="connsiteY132" fmla="*/ 117999 h 496770"/>
              <a:gd name="connsiteX133" fmla="*/ 304348 w 431923"/>
              <a:gd name="connsiteY133" fmla="*/ 153839 h 496770"/>
              <a:gd name="connsiteX134" fmla="*/ 287327 w 431923"/>
              <a:gd name="connsiteY134" fmla="*/ 170752 h 496770"/>
              <a:gd name="connsiteX135" fmla="*/ 245585 w 431923"/>
              <a:gd name="connsiteY135" fmla="*/ 170752 h 496770"/>
              <a:gd name="connsiteX136" fmla="*/ 228564 w 431923"/>
              <a:gd name="connsiteY136" fmla="*/ 153839 h 496770"/>
              <a:gd name="connsiteX137" fmla="*/ 228564 w 431923"/>
              <a:gd name="connsiteY137" fmla="*/ 136120 h 496770"/>
              <a:gd name="connsiteX138" fmla="*/ 229375 w 431923"/>
              <a:gd name="connsiteY138" fmla="*/ 135315 h 496770"/>
              <a:gd name="connsiteX139" fmla="*/ 241938 w 431923"/>
              <a:gd name="connsiteY139" fmla="*/ 146590 h 496770"/>
              <a:gd name="connsiteX140" fmla="*/ 242748 w 431923"/>
              <a:gd name="connsiteY140" fmla="*/ 149006 h 496770"/>
              <a:gd name="connsiteX141" fmla="*/ 242748 w 431923"/>
              <a:gd name="connsiteY141" fmla="*/ 153839 h 496770"/>
              <a:gd name="connsiteX142" fmla="*/ 245585 w 431923"/>
              <a:gd name="connsiteY142" fmla="*/ 156255 h 496770"/>
              <a:gd name="connsiteX143" fmla="*/ 287327 w 431923"/>
              <a:gd name="connsiteY143" fmla="*/ 156255 h 496770"/>
              <a:gd name="connsiteX144" fmla="*/ 289758 w 431923"/>
              <a:gd name="connsiteY144" fmla="*/ 153839 h 496770"/>
              <a:gd name="connsiteX145" fmla="*/ 289758 w 431923"/>
              <a:gd name="connsiteY145" fmla="*/ 132093 h 496770"/>
              <a:gd name="connsiteX146" fmla="*/ 114862 w 431923"/>
              <a:gd name="connsiteY146" fmla="*/ 110911 h 496770"/>
              <a:gd name="connsiteX147" fmla="*/ 160344 w 431923"/>
              <a:gd name="connsiteY147" fmla="*/ 110911 h 496770"/>
              <a:gd name="connsiteX148" fmla="*/ 167924 w 431923"/>
              <a:gd name="connsiteY148" fmla="*/ 118190 h 496770"/>
              <a:gd name="connsiteX149" fmla="*/ 160344 w 431923"/>
              <a:gd name="connsiteY149" fmla="*/ 124703 h 496770"/>
              <a:gd name="connsiteX150" fmla="*/ 114862 w 431923"/>
              <a:gd name="connsiteY150" fmla="*/ 124703 h 496770"/>
              <a:gd name="connsiteX151" fmla="*/ 108080 w 431923"/>
              <a:gd name="connsiteY151" fmla="*/ 118190 h 496770"/>
              <a:gd name="connsiteX152" fmla="*/ 114862 w 431923"/>
              <a:gd name="connsiteY152" fmla="*/ 110911 h 496770"/>
              <a:gd name="connsiteX153" fmla="*/ 245774 w 431923"/>
              <a:gd name="connsiteY153" fmla="*/ 80791 h 496770"/>
              <a:gd name="connsiteX154" fmla="*/ 287620 w 431923"/>
              <a:gd name="connsiteY154" fmla="*/ 80791 h 496770"/>
              <a:gd name="connsiteX155" fmla="*/ 293714 w 431923"/>
              <a:gd name="connsiteY155" fmla="*/ 82025 h 496770"/>
              <a:gd name="connsiteX156" fmla="*/ 283151 w 431923"/>
              <a:gd name="connsiteY156" fmla="*/ 92719 h 496770"/>
              <a:gd name="connsiteX157" fmla="*/ 277057 w 431923"/>
              <a:gd name="connsiteY157" fmla="*/ 95186 h 496770"/>
              <a:gd name="connsiteX158" fmla="*/ 245774 w 431923"/>
              <a:gd name="connsiteY158" fmla="*/ 95186 h 496770"/>
              <a:gd name="connsiteX159" fmla="*/ 242930 w 431923"/>
              <a:gd name="connsiteY159" fmla="*/ 98066 h 496770"/>
              <a:gd name="connsiteX160" fmla="*/ 242930 w 431923"/>
              <a:gd name="connsiteY160" fmla="*/ 103413 h 496770"/>
              <a:gd name="connsiteX161" fmla="*/ 231554 w 431923"/>
              <a:gd name="connsiteY161" fmla="*/ 92307 h 496770"/>
              <a:gd name="connsiteX162" fmla="*/ 231148 w 431923"/>
              <a:gd name="connsiteY162" fmla="*/ 89428 h 496770"/>
              <a:gd name="connsiteX163" fmla="*/ 245774 w 431923"/>
              <a:gd name="connsiteY163" fmla="*/ 80791 h 496770"/>
              <a:gd name="connsiteX164" fmla="*/ 315866 w 431923"/>
              <a:gd name="connsiteY164" fmla="*/ 74758 h 496770"/>
              <a:gd name="connsiteX165" fmla="*/ 325933 w 431923"/>
              <a:gd name="connsiteY165" fmla="*/ 74758 h 496770"/>
              <a:gd name="connsiteX166" fmla="*/ 325933 w 431923"/>
              <a:gd name="connsiteY166" fmla="*/ 84847 h 496770"/>
              <a:gd name="connsiteX167" fmla="*/ 272778 w 431923"/>
              <a:gd name="connsiteY167" fmla="*/ 138120 h 496770"/>
              <a:gd name="connsiteX168" fmla="*/ 259490 w 431923"/>
              <a:gd name="connsiteY168" fmla="*/ 144173 h 496770"/>
              <a:gd name="connsiteX169" fmla="*/ 246201 w 431923"/>
              <a:gd name="connsiteY169" fmla="*/ 138120 h 496770"/>
              <a:gd name="connsiteX170" fmla="*/ 226067 w 431923"/>
              <a:gd name="connsiteY170" fmla="*/ 118344 h 496770"/>
              <a:gd name="connsiteX171" fmla="*/ 226067 w 431923"/>
              <a:gd name="connsiteY171" fmla="*/ 108255 h 496770"/>
              <a:gd name="connsiteX172" fmla="*/ 236134 w 431923"/>
              <a:gd name="connsiteY172" fmla="*/ 108255 h 496770"/>
              <a:gd name="connsiteX173" fmla="*/ 256268 w 431923"/>
              <a:gd name="connsiteY173" fmla="*/ 128434 h 496770"/>
              <a:gd name="connsiteX174" fmla="*/ 262711 w 431923"/>
              <a:gd name="connsiteY174" fmla="*/ 128434 h 496770"/>
              <a:gd name="connsiteX175" fmla="*/ 387527 w 431923"/>
              <a:gd name="connsiteY175" fmla="*/ 50550 h 496770"/>
              <a:gd name="connsiteX176" fmla="*/ 364260 w 431923"/>
              <a:gd name="connsiteY176" fmla="*/ 73840 h 496770"/>
              <a:gd name="connsiteX177" fmla="*/ 364260 w 431923"/>
              <a:gd name="connsiteY177" fmla="*/ 79462 h 496770"/>
              <a:gd name="connsiteX178" fmla="*/ 364260 w 431923"/>
              <a:gd name="connsiteY178" fmla="*/ 104358 h 496770"/>
              <a:gd name="connsiteX179" fmla="*/ 364260 w 431923"/>
              <a:gd name="connsiteY179" fmla="*/ 112389 h 496770"/>
              <a:gd name="connsiteX180" fmla="*/ 407185 w 431923"/>
              <a:gd name="connsiteY180" fmla="*/ 112389 h 496770"/>
              <a:gd name="connsiteX181" fmla="*/ 410394 w 431923"/>
              <a:gd name="connsiteY181" fmla="*/ 108775 h 496770"/>
              <a:gd name="connsiteX182" fmla="*/ 410394 w 431923"/>
              <a:gd name="connsiteY182" fmla="*/ 73840 h 496770"/>
              <a:gd name="connsiteX183" fmla="*/ 387527 w 431923"/>
              <a:gd name="connsiteY183" fmla="*/ 50550 h 496770"/>
              <a:gd name="connsiteX184" fmla="*/ 102699 w 431923"/>
              <a:gd name="connsiteY184" fmla="*/ 50550 h 496770"/>
              <a:gd name="connsiteX185" fmla="*/ 75419 w 431923"/>
              <a:gd name="connsiteY185" fmla="*/ 77855 h 496770"/>
              <a:gd name="connsiteX186" fmla="*/ 75419 w 431923"/>
              <a:gd name="connsiteY186" fmla="*/ 401103 h 496770"/>
              <a:gd name="connsiteX187" fmla="*/ 281218 w 431923"/>
              <a:gd name="connsiteY187" fmla="*/ 401103 h 496770"/>
              <a:gd name="connsiteX188" fmla="*/ 303282 w 431923"/>
              <a:gd name="connsiteY188" fmla="*/ 423590 h 496770"/>
              <a:gd name="connsiteX189" fmla="*/ 303282 w 431923"/>
              <a:gd name="connsiteY189" fmla="*/ 454108 h 496770"/>
              <a:gd name="connsiteX190" fmla="*/ 326550 w 431923"/>
              <a:gd name="connsiteY190" fmla="*/ 477397 h 496770"/>
              <a:gd name="connsiteX191" fmla="*/ 349818 w 431923"/>
              <a:gd name="connsiteY191" fmla="*/ 454108 h 496770"/>
              <a:gd name="connsiteX192" fmla="*/ 349818 w 431923"/>
              <a:gd name="connsiteY192" fmla="*/ 408331 h 496770"/>
              <a:gd name="connsiteX193" fmla="*/ 349818 w 431923"/>
              <a:gd name="connsiteY193" fmla="*/ 104358 h 496770"/>
              <a:gd name="connsiteX194" fmla="*/ 349818 w 431923"/>
              <a:gd name="connsiteY194" fmla="*/ 79462 h 496770"/>
              <a:gd name="connsiteX195" fmla="*/ 349818 w 431923"/>
              <a:gd name="connsiteY195" fmla="*/ 73840 h 496770"/>
              <a:gd name="connsiteX196" fmla="*/ 358242 w 431923"/>
              <a:gd name="connsiteY196" fmla="*/ 50550 h 496770"/>
              <a:gd name="connsiteX197" fmla="*/ 339789 w 431923"/>
              <a:gd name="connsiteY197" fmla="*/ 50550 h 496770"/>
              <a:gd name="connsiteX198" fmla="*/ 311306 w 431923"/>
              <a:gd name="connsiteY198" fmla="*/ 50550 h 496770"/>
              <a:gd name="connsiteX199" fmla="*/ 102699 w 431923"/>
              <a:gd name="connsiteY199" fmla="*/ 36496 h 496770"/>
              <a:gd name="connsiteX200" fmla="*/ 311306 w 431923"/>
              <a:gd name="connsiteY200" fmla="*/ 36496 h 496770"/>
              <a:gd name="connsiteX201" fmla="*/ 339789 w 431923"/>
              <a:gd name="connsiteY201" fmla="*/ 36496 h 496770"/>
              <a:gd name="connsiteX202" fmla="*/ 387527 w 431923"/>
              <a:gd name="connsiteY202" fmla="*/ 36496 h 496770"/>
              <a:gd name="connsiteX203" fmla="*/ 424836 w 431923"/>
              <a:gd name="connsiteY203" fmla="*/ 73840 h 496770"/>
              <a:gd name="connsiteX204" fmla="*/ 424836 w 431923"/>
              <a:gd name="connsiteY204" fmla="*/ 108775 h 496770"/>
              <a:gd name="connsiteX205" fmla="*/ 407185 w 431923"/>
              <a:gd name="connsiteY205" fmla="*/ 126443 h 496770"/>
              <a:gd name="connsiteX206" fmla="*/ 364260 w 431923"/>
              <a:gd name="connsiteY206" fmla="*/ 126443 h 496770"/>
              <a:gd name="connsiteX207" fmla="*/ 364260 w 431923"/>
              <a:gd name="connsiteY207" fmla="*/ 408331 h 496770"/>
              <a:gd name="connsiteX208" fmla="*/ 364260 w 431923"/>
              <a:gd name="connsiteY208" fmla="*/ 454108 h 496770"/>
              <a:gd name="connsiteX209" fmla="*/ 326550 w 431923"/>
              <a:gd name="connsiteY209" fmla="*/ 491452 h 496770"/>
              <a:gd name="connsiteX210" fmla="*/ 43326 w 431923"/>
              <a:gd name="connsiteY210" fmla="*/ 491452 h 496770"/>
              <a:gd name="connsiteX211" fmla="*/ 0 w 431923"/>
              <a:gd name="connsiteY211" fmla="*/ 448486 h 496770"/>
              <a:gd name="connsiteX212" fmla="*/ 0 w 431923"/>
              <a:gd name="connsiteY212" fmla="*/ 423590 h 496770"/>
              <a:gd name="connsiteX213" fmla="*/ 22465 w 431923"/>
              <a:gd name="connsiteY213" fmla="*/ 401103 h 496770"/>
              <a:gd name="connsiteX214" fmla="*/ 60977 w 431923"/>
              <a:gd name="connsiteY214" fmla="*/ 401103 h 496770"/>
              <a:gd name="connsiteX215" fmla="*/ 60977 w 431923"/>
              <a:gd name="connsiteY215" fmla="*/ 77855 h 496770"/>
              <a:gd name="connsiteX216" fmla="*/ 102699 w 431923"/>
              <a:gd name="connsiteY216" fmla="*/ 36496 h 496770"/>
              <a:gd name="connsiteX217" fmla="*/ 13027 w 431923"/>
              <a:gd name="connsiteY217" fmla="*/ 2139 h 496770"/>
              <a:gd name="connsiteX218" fmla="*/ 23016 w 431923"/>
              <a:gd name="connsiteY218" fmla="*/ 2139 h 496770"/>
              <a:gd name="connsiteX219" fmla="*/ 30607 w 431923"/>
              <a:gd name="connsiteY219" fmla="*/ 9474 h 496770"/>
              <a:gd name="connsiteX220" fmla="*/ 38198 w 431923"/>
              <a:gd name="connsiteY220" fmla="*/ 2139 h 496770"/>
              <a:gd name="connsiteX221" fmla="*/ 48586 w 431923"/>
              <a:gd name="connsiteY221" fmla="*/ 2139 h 496770"/>
              <a:gd name="connsiteX222" fmla="*/ 48586 w 431923"/>
              <a:gd name="connsiteY222" fmla="*/ 11919 h 496770"/>
              <a:gd name="connsiteX223" fmla="*/ 40995 w 431923"/>
              <a:gd name="connsiteY223" fmla="*/ 19662 h 496770"/>
              <a:gd name="connsiteX224" fmla="*/ 48586 w 431923"/>
              <a:gd name="connsiteY224" fmla="*/ 27405 h 496770"/>
              <a:gd name="connsiteX225" fmla="*/ 48586 w 431923"/>
              <a:gd name="connsiteY225" fmla="*/ 38001 h 496770"/>
              <a:gd name="connsiteX226" fmla="*/ 43392 w 431923"/>
              <a:gd name="connsiteY226" fmla="*/ 39631 h 496770"/>
              <a:gd name="connsiteX227" fmla="*/ 38198 w 431923"/>
              <a:gd name="connsiteY227" fmla="*/ 38001 h 496770"/>
              <a:gd name="connsiteX228" fmla="*/ 30607 w 431923"/>
              <a:gd name="connsiteY228" fmla="*/ 30258 h 496770"/>
              <a:gd name="connsiteX229" fmla="*/ 23016 w 431923"/>
              <a:gd name="connsiteY229" fmla="*/ 38001 h 496770"/>
              <a:gd name="connsiteX230" fmla="*/ 18221 w 431923"/>
              <a:gd name="connsiteY230" fmla="*/ 39631 h 496770"/>
              <a:gd name="connsiteX231" fmla="*/ 13027 w 431923"/>
              <a:gd name="connsiteY231" fmla="*/ 38001 h 496770"/>
              <a:gd name="connsiteX232" fmla="*/ 13027 w 431923"/>
              <a:gd name="connsiteY232" fmla="*/ 27405 h 496770"/>
              <a:gd name="connsiteX233" fmla="*/ 20618 w 431923"/>
              <a:gd name="connsiteY233" fmla="*/ 19662 h 496770"/>
              <a:gd name="connsiteX234" fmla="*/ 13027 w 431923"/>
              <a:gd name="connsiteY234" fmla="*/ 11919 h 496770"/>
              <a:gd name="connsiteX235" fmla="*/ 13027 w 431923"/>
              <a:gd name="connsiteY235" fmla="*/ 2139 h 49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431923" h="496770">
                <a:moveTo>
                  <a:pt x="410661" y="454643"/>
                </a:moveTo>
                <a:cubicBezTo>
                  <a:pt x="414673" y="454643"/>
                  <a:pt x="417882" y="458220"/>
                  <a:pt x="417882" y="461797"/>
                </a:cubicBezTo>
                <a:lnTo>
                  <a:pt x="417882" y="468553"/>
                </a:lnTo>
                <a:lnTo>
                  <a:pt x="424702" y="468553"/>
                </a:lnTo>
                <a:cubicBezTo>
                  <a:pt x="429115" y="468553"/>
                  <a:pt x="431923" y="471732"/>
                  <a:pt x="431923" y="475707"/>
                </a:cubicBezTo>
                <a:cubicBezTo>
                  <a:pt x="431923" y="479681"/>
                  <a:pt x="429115" y="482463"/>
                  <a:pt x="424702" y="482463"/>
                </a:cubicBezTo>
                <a:lnTo>
                  <a:pt x="417882" y="482463"/>
                </a:lnTo>
                <a:lnTo>
                  <a:pt x="417882" y="489616"/>
                </a:lnTo>
                <a:cubicBezTo>
                  <a:pt x="417882" y="493590"/>
                  <a:pt x="414673" y="496770"/>
                  <a:pt x="410661" y="496770"/>
                </a:cubicBezTo>
                <a:cubicBezTo>
                  <a:pt x="407050" y="496770"/>
                  <a:pt x="403440" y="493590"/>
                  <a:pt x="403440" y="489616"/>
                </a:cubicBezTo>
                <a:lnTo>
                  <a:pt x="403440" y="482463"/>
                </a:lnTo>
                <a:lnTo>
                  <a:pt x="396620" y="482463"/>
                </a:lnTo>
                <a:cubicBezTo>
                  <a:pt x="393009" y="482463"/>
                  <a:pt x="389800" y="479681"/>
                  <a:pt x="389800" y="475707"/>
                </a:cubicBezTo>
                <a:cubicBezTo>
                  <a:pt x="389800" y="471732"/>
                  <a:pt x="393009" y="468553"/>
                  <a:pt x="396620" y="468553"/>
                </a:cubicBezTo>
                <a:lnTo>
                  <a:pt x="403440" y="468553"/>
                </a:lnTo>
                <a:lnTo>
                  <a:pt x="403440" y="461797"/>
                </a:lnTo>
                <a:cubicBezTo>
                  <a:pt x="403440" y="458220"/>
                  <a:pt x="407050" y="454643"/>
                  <a:pt x="410661" y="454643"/>
                </a:cubicBezTo>
                <a:close/>
                <a:moveTo>
                  <a:pt x="22465" y="415559"/>
                </a:moveTo>
                <a:cubicBezTo>
                  <a:pt x="18454" y="415559"/>
                  <a:pt x="14843" y="419173"/>
                  <a:pt x="14843" y="423590"/>
                </a:cubicBezTo>
                <a:lnTo>
                  <a:pt x="14843" y="448486"/>
                </a:lnTo>
                <a:cubicBezTo>
                  <a:pt x="14843" y="464548"/>
                  <a:pt x="27680" y="477397"/>
                  <a:pt x="43326" y="477397"/>
                </a:cubicBezTo>
                <a:lnTo>
                  <a:pt x="297265" y="477397"/>
                </a:lnTo>
                <a:cubicBezTo>
                  <a:pt x="292050" y="470973"/>
                  <a:pt x="288840" y="462942"/>
                  <a:pt x="288840" y="454108"/>
                </a:cubicBezTo>
                <a:lnTo>
                  <a:pt x="288840" y="423590"/>
                </a:lnTo>
                <a:cubicBezTo>
                  <a:pt x="288840" y="419173"/>
                  <a:pt x="285230" y="415559"/>
                  <a:pt x="281218" y="415559"/>
                </a:cubicBezTo>
                <a:close/>
                <a:moveTo>
                  <a:pt x="114926" y="355421"/>
                </a:moveTo>
                <a:lnTo>
                  <a:pt x="206738" y="355421"/>
                </a:lnTo>
                <a:cubicBezTo>
                  <a:pt x="210362" y="355421"/>
                  <a:pt x="213986" y="358571"/>
                  <a:pt x="213986" y="362509"/>
                </a:cubicBezTo>
                <a:cubicBezTo>
                  <a:pt x="213986" y="366446"/>
                  <a:pt x="210362" y="369202"/>
                  <a:pt x="206738" y="369202"/>
                </a:cubicBezTo>
                <a:lnTo>
                  <a:pt x="114926" y="369202"/>
                </a:lnTo>
                <a:cubicBezTo>
                  <a:pt x="111301" y="369202"/>
                  <a:pt x="108080" y="366446"/>
                  <a:pt x="108080" y="362509"/>
                </a:cubicBezTo>
                <a:cubicBezTo>
                  <a:pt x="108080" y="358571"/>
                  <a:pt x="111301" y="355421"/>
                  <a:pt x="114926" y="355421"/>
                </a:cubicBezTo>
                <a:close/>
                <a:moveTo>
                  <a:pt x="304348" y="332388"/>
                </a:moveTo>
                <a:lnTo>
                  <a:pt x="304348" y="368631"/>
                </a:lnTo>
                <a:cubicBezTo>
                  <a:pt x="304348" y="377490"/>
                  <a:pt x="296648" y="385142"/>
                  <a:pt x="287327" y="385142"/>
                </a:cubicBezTo>
                <a:lnTo>
                  <a:pt x="245585" y="385142"/>
                </a:lnTo>
                <a:cubicBezTo>
                  <a:pt x="236264" y="385142"/>
                  <a:pt x="228564" y="377490"/>
                  <a:pt x="228564" y="368631"/>
                </a:cubicBezTo>
                <a:lnTo>
                  <a:pt x="228564" y="350510"/>
                </a:lnTo>
                <a:cubicBezTo>
                  <a:pt x="228564" y="350107"/>
                  <a:pt x="228969" y="350107"/>
                  <a:pt x="229375" y="350107"/>
                </a:cubicBezTo>
                <a:cubicBezTo>
                  <a:pt x="231806" y="352523"/>
                  <a:pt x="238696" y="358564"/>
                  <a:pt x="241938" y="360980"/>
                </a:cubicBezTo>
                <a:cubicBezTo>
                  <a:pt x="242343" y="361785"/>
                  <a:pt x="242748" y="362591"/>
                  <a:pt x="242748" y="363396"/>
                </a:cubicBezTo>
                <a:lnTo>
                  <a:pt x="242748" y="368631"/>
                </a:lnTo>
                <a:cubicBezTo>
                  <a:pt x="242748" y="369839"/>
                  <a:pt x="243964" y="371047"/>
                  <a:pt x="245585" y="371047"/>
                </a:cubicBezTo>
                <a:lnTo>
                  <a:pt x="287327" y="371047"/>
                </a:lnTo>
                <a:cubicBezTo>
                  <a:pt x="288543" y="371047"/>
                  <a:pt x="289758" y="369839"/>
                  <a:pt x="289758" y="368631"/>
                </a:cubicBezTo>
                <a:lnTo>
                  <a:pt x="289758" y="346483"/>
                </a:lnTo>
                <a:close/>
                <a:moveTo>
                  <a:pt x="114862" y="325301"/>
                </a:moveTo>
                <a:lnTo>
                  <a:pt x="160344" y="325301"/>
                </a:lnTo>
                <a:cubicBezTo>
                  <a:pt x="164333" y="325301"/>
                  <a:pt x="167924" y="328366"/>
                  <a:pt x="167924" y="332197"/>
                </a:cubicBezTo>
                <a:cubicBezTo>
                  <a:pt x="167924" y="336028"/>
                  <a:pt x="164333" y="339093"/>
                  <a:pt x="160344" y="339093"/>
                </a:cubicBezTo>
                <a:lnTo>
                  <a:pt x="114862" y="339093"/>
                </a:lnTo>
                <a:cubicBezTo>
                  <a:pt x="111272" y="339093"/>
                  <a:pt x="108080" y="336028"/>
                  <a:pt x="108080" y="332197"/>
                </a:cubicBezTo>
                <a:cubicBezTo>
                  <a:pt x="108080" y="328366"/>
                  <a:pt x="111272" y="325301"/>
                  <a:pt x="114862" y="325301"/>
                </a:cubicBezTo>
                <a:close/>
                <a:moveTo>
                  <a:pt x="245774" y="295180"/>
                </a:moveTo>
                <a:lnTo>
                  <a:pt x="287620" y="295180"/>
                </a:lnTo>
                <a:cubicBezTo>
                  <a:pt x="289651" y="295180"/>
                  <a:pt x="291682" y="295988"/>
                  <a:pt x="293714" y="296393"/>
                </a:cubicBezTo>
                <a:lnTo>
                  <a:pt x="283151" y="307303"/>
                </a:lnTo>
                <a:cubicBezTo>
                  <a:pt x="281526" y="308919"/>
                  <a:pt x="279088" y="309727"/>
                  <a:pt x="277057" y="309727"/>
                </a:cubicBezTo>
                <a:lnTo>
                  <a:pt x="245774" y="309727"/>
                </a:lnTo>
                <a:cubicBezTo>
                  <a:pt x="244148" y="309727"/>
                  <a:pt x="242930" y="310940"/>
                  <a:pt x="242930" y="312556"/>
                </a:cubicBezTo>
                <a:lnTo>
                  <a:pt x="242930" y="317809"/>
                </a:lnTo>
                <a:lnTo>
                  <a:pt x="231554" y="306899"/>
                </a:lnTo>
                <a:cubicBezTo>
                  <a:pt x="230741" y="306091"/>
                  <a:pt x="230335" y="304878"/>
                  <a:pt x="231148" y="304070"/>
                </a:cubicBezTo>
                <a:cubicBezTo>
                  <a:pt x="233992" y="298817"/>
                  <a:pt x="239679" y="295180"/>
                  <a:pt x="245774" y="295180"/>
                </a:cubicBezTo>
                <a:close/>
                <a:moveTo>
                  <a:pt x="315866" y="287392"/>
                </a:moveTo>
                <a:cubicBezTo>
                  <a:pt x="318685" y="284551"/>
                  <a:pt x="323114" y="284551"/>
                  <a:pt x="325933" y="287392"/>
                </a:cubicBezTo>
                <a:cubicBezTo>
                  <a:pt x="329154" y="289827"/>
                  <a:pt x="329154" y="294697"/>
                  <a:pt x="325933" y="297538"/>
                </a:cubicBezTo>
                <a:lnTo>
                  <a:pt x="272778" y="351108"/>
                </a:lnTo>
                <a:cubicBezTo>
                  <a:pt x="269154" y="354760"/>
                  <a:pt x="264322" y="356789"/>
                  <a:pt x="259490" y="356789"/>
                </a:cubicBezTo>
                <a:cubicBezTo>
                  <a:pt x="254658" y="356789"/>
                  <a:pt x="249825" y="354760"/>
                  <a:pt x="246201" y="351108"/>
                </a:cubicBezTo>
                <a:lnTo>
                  <a:pt x="226067" y="330816"/>
                </a:lnTo>
                <a:cubicBezTo>
                  <a:pt x="223248" y="327975"/>
                  <a:pt x="223248" y="323511"/>
                  <a:pt x="226067" y="320670"/>
                </a:cubicBezTo>
                <a:cubicBezTo>
                  <a:pt x="228886" y="317830"/>
                  <a:pt x="233315" y="317830"/>
                  <a:pt x="236134" y="320670"/>
                </a:cubicBezTo>
                <a:lnTo>
                  <a:pt x="256268" y="340962"/>
                </a:lnTo>
                <a:cubicBezTo>
                  <a:pt x="257879" y="342991"/>
                  <a:pt x="261101" y="342991"/>
                  <a:pt x="262711" y="340962"/>
                </a:cubicBezTo>
                <a:close/>
                <a:moveTo>
                  <a:pt x="114926" y="249112"/>
                </a:moveTo>
                <a:lnTo>
                  <a:pt x="206738" y="249112"/>
                </a:lnTo>
                <a:cubicBezTo>
                  <a:pt x="210362" y="249112"/>
                  <a:pt x="213986" y="252177"/>
                  <a:pt x="213986" y="256008"/>
                </a:cubicBezTo>
                <a:cubicBezTo>
                  <a:pt x="213986" y="259839"/>
                  <a:pt x="210362" y="262904"/>
                  <a:pt x="206738" y="262904"/>
                </a:cubicBezTo>
                <a:lnTo>
                  <a:pt x="114926" y="262904"/>
                </a:lnTo>
                <a:cubicBezTo>
                  <a:pt x="111301" y="262904"/>
                  <a:pt x="108080" y="259839"/>
                  <a:pt x="108080" y="256008"/>
                </a:cubicBezTo>
                <a:cubicBezTo>
                  <a:pt x="108080" y="252177"/>
                  <a:pt x="111301" y="249112"/>
                  <a:pt x="114926" y="249112"/>
                </a:cubicBezTo>
                <a:close/>
                <a:moveTo>
                  <a:pt x="304348" y="224308"/>
                </a:moveTo>
                <a:lnTo>
                  <a:pt x="304348" y="259878"/>
                </a:lnTo>
                <a:cubicBezTo>
                  <a:pt x="304348" y="269470"/>
                  <a:pt x="296648" y="277064"/>
                  <a:pt x="287327" y="277064"/>
                </a:cubicBezTo>
                <a:lnTo>
                  <a:pt x="245585" y="277064"/>
                </a:lnTo>
                <a:cubicBezTo>
                  <a:pt x="236264" y="277064"/>
                  <a:pt x="228564" y="269470"/>
                  <a:pt x="228564" y="259878"/>
                </a:cubicBezTo>
                <a:lnTo>
                  <a:pt x="228564" y="242293"/>
                </a:lnTo>
                <a:cubicBezTo>
                  <a:pt x="228564" y="241893"/>
                  <a:pt x="228969" y="241494"/>
                  <a:pt x="229375" y="241893"/>
                </a:cubicBezTo>
                <a:cubicBezTo>
                  <a:pt x="231806" y="243892"/>
                  <a:pt x="238696" y="250686"/>
                  <a:pt x="241938" y="253084"/>
                </a:cubicBezTo>
                <a:cubicBezTo>
                  <a:pt x="242343" y="253883"/>
                  <a:pt x="242748" y="254683"/>
                  <a:pt x="242748" y="255482"/>
                </a:cubicBezTo>
                <a:lnTo>
                  <a:pt x="242748" y="259878"/>
                </a:lnTo>
                <a:cubicBezTo>
                  <a:pt x="242748" y="261477"/>
                  <a:pt x="243964" y="262676"/>
                  <a:pt x="245585" y="262676"/>
                </a:cubicBezTo>
                <a:lnTo>
                  <a:pt x="287327" y="262676"/>
                </a:lnTo>
                <a:cubicBezTo>
                  <a:pt x="288543" y="262676"/>
                  <a:pt x="289758" y="261477"/>
                  <a:pt x="289758" y="259878"/>
                </a:cubicBezTo>
                <a:lnTo>
                  <a:pt x="289758" y="238696"/>
                </a:lnTo>
                <a:close/>
                <a:moveTo>
                  <a:pt x="114862" y="217220"/>
                </a:moveTo>
                <a:lnTo>
                  <a:pt x="160344" y="217220"/>
                </a:lnTo>
                <a:cubicBezTo>
                  <a:pt x="164333" y="217220"/>
                  <a:pt x="167924" y="220285"/>
                  <a:pt x="167924" y="224116"/>
                </a:cubicBezTo>
                <a:cubicBezTo>
                  <a:pt x="167924" y="227947"/>
                  <a:pt x="164333" y="231012"/>
                  <a:pt x="160344" y="231012"/>
                </a:cubicBezTo>
                <a:lnTo>
                  <a:pt x="114862" y="231012"/>
                </a:lnTo>
                <a:cubicBezTo>
                  <a:pt x="111272" y="231012"/>
                  <a:pt x="108080" y="227947"/>
                  <a:pt x="108080" y="224116"/>
                </a:cubicBezTo>
                <a:cubicBezTo>
                  <a:pt x="108080" y="220285"/>
                  <a:pt x="111272" y="217220"/>
                  <a:pt x="114862" y="217220"/>
                </a:cubicBezTo>
                <a:close/>
                <a:moveTo>
                  <a:pt x="245774" y="187100"/>
                </a:moveTo>
                <a:lnTo>
                  <a:pt x="287620" y="187100"/>
                </a:lnTo>
                <a:cubicBezTo>
                  <a:pt x="289651" y="187100"/>
                  <a:pt x="291682" y="187511"/>
                  <a:pt x="293714" y="188334"/>
                </a:cubicBezTo>
                <a:lnTo>
                  <a:pt x="283151" y="199028"/>
                </a:lnTo>
                <a:cubicBezTo>
                  <a:pt x="281526" y="200673"/>
                  <a:pt x="279088" y="201495"/>
                  <a:pt x="277057" y="201495"/>
                </a:cubicBezTo>
                <a:lnTo>
                  <a:pt x="245774" y="201495"/>
                </a:lnTo>
                <a:cubicBezTo>
                  <a:pt x="244148" y="201495"/>
                  <a:pt x="242930" y="202729"/>
                  <a:pt x="242930" y="204375"/>
                </a:cubicBezTo>
                <a:lnTo>
                  <a:pt x="242930" y="209721"/>
                </a:lnTo>
                <a:lnTo>
                  <a:pt x="231554" y="198616"/>
                </a:lnTo>
                <a:cubicBezTo>
                  <a:pt x="230741" y="197794"/>
                  <a:pt x="230335" y="196560"/>
                  <a:pt x="231148" y="195737"/>
                </a:cubicBezTo>
                <a:cubicBezTo>
                  <a:pt x="233992" y="190801"/>
                  <a:pt x="239679" y="187100"/>
                  <a:pt x="245774" y="187100"/>
                </a:cubicBezTo>
                <a:close/>
                <a:moveTo>
                  <a:pt x="315866" y="181083"/>
                </a:moveTo>
                <a:cubicBezTo>
                  <a:pt x="318685" y="178242"/>
                  <a:pt x="323114" y="178242"/>
                  <a:pt x="325933" y="181083"/>
                </a:cubicBezTo>
                <a:cubicBezTo>
                  <a:pt x="329154" y="183923"/>
                  <a:pt x="329154" y="188388"/>
                  <a:pt x="325933" y="191228"/>
                </a:cubicBezTo>
                <a:lnTo>
                  <a:pt x="272778" y="245204"/>
                </a:lnTo>
                <a:cubicBezTo>
                  <a:pt x="269154" y="248857"/>
                  <a:pt x="264322" y="250480"/>
                  <a:pt x="259490" y="250480"/>
                </a:cubicBezTo>
                <a:cubicBezTo>
                  <a:pt x="254658" y="250480"/>
                  <a:pt x="249825" y="248857"/>
                  <a:pt x="246201" y="245204"/>
                </a:cubicBezTo>
                <a:lnTo>
                  <a:pt x="226067" y="224912"/>
                </a:lnTo>
                <a:cubicBezTo>
                  <a:pt x="223248" y="222072"/>
                  <a:pt x="223248" y="217202"/>
                  <a:pt x="226067" y="214361"/>
                </a:cubicBezTo>
                <a:cubicBezTo>
                  <a:pt x="228886" y="211926"/>
                  <a:pt x="233315" y="211926"/>
                  <a:pt x="236134" y="214361"/>
                </a:cubicBezTo>
                <a:lnTo>
                  <a:pt x="256268" y="234652"/>
                </a:lnTo>
                <a:cubicBezTo>
                  <a:pt x="257879" y="236682"/>
                  <a:pt x="261101" y="236682"/>
                  <a:pt x="262711" y="234652"/>
                </a:cubicBezTo>
                <a:close/>
                <a:moveTo>
                  <a:pt x="114926" y="141032"/>
                </a:moveTo>
                <a:lnTo>
                  <a:pt x="206738" y="141032"/>
                </a:lnTo>
                <a:cubicBezTo>
                  <a:pt x="210362" y="141032"/>
                  <a:pt x="213986" y="143788"/>
                  <a:pt x="213986" y="147726"/>
                </a:cubicBezTo>
                <a:cubicBezTo>
                  <a:pt x="213986" y="151663"/>
                  <a:pt x="210362" y="154813"/>
                  <a:pt x="206738" y="154813"/>
                </a:cubicBezTo>
                <a:lnTo>
                  <a:pt x="114926" y="154813"/>
                </a:lnTo>
                <a:cubicBezTo>
                  <a:pt x="111301" y="154813"/>
                  <a:pt x="108080" y="151663"/>
                  <a:pt x="108080" y="147726"/>
                </a:cubicBezTo>
                <a:cubicBezTo>
                  <a:pt x="108080" y="143788"/>
                  <a:pt x="111301" y="141032"/>
                  <a:pt x="114926" y="141032"/>
                </a:cubicBezTo>
                <a:close/>
                <a:moveTo>
                  <a:pt x="304348" y="117999"/>
                </a:moveTo>
                <a:lnTo>
                  <a:pt x="304348" y="153839"/>
                </a:lnTo>
                <a:cubicBezTo>
                  <a:pt x="304348" y="163101"/>
                  <a:pt x="296648" y="170752"/>
                  <a:pt x="287327" y="170752"/>
                </a:cubicBezTo>
                <a:lnTo>
                  <a:pt x="245585" y="170752"/>
                </a:lnTo>
                <a:cubicBezTo>
                  <a:pt x="236264" y="170752"/>
                  <a:pt x="228564" y="163101"/>
                  <a:pt x="228564" y="153839"/>
                </a:cubicBezTo>
                <a:lnTo>
                  <a:pt x="228564" y="136120"/>
                </a:lnTo>
                <a:cubicBezTo>
                  <a:pt x="228564" y="135315"/>
                  <a:pt x="228969" y="135315"/>
                  <a:pt x="229375" y="135315"/>
                </a:cubicBezTo>
                <a:cubicBezTo>
                  <a:pt x="231806" y="137731"/>
                  <a:pt x="238696" y="144174"/>
                  <a:pt x="241938" y="146590"/>
                </a:cubicBezTo>
                <a:cubicBezTo>
                  <a:pt x="242343" y="147396"/>
                  <a:pt x="242748" y="148201"/>
                  <a:pt x="242748" y="149006"/>
                </a:cubicBezTo>
                <a:lnTo>
                  <a:pt x="242748" y="153839"/>
                </a:lnTo>
                <a:cubicBezTo>
                  <a:pt x="242748" y="155047"/>
                  <a:pt x="243964" y="156255"/>
                  <a:pt x="245585" y="156255"/>
                </a:cubicBezTo>
                <a:lnTo>
                  <a:pt x="287327" y="156255"/>
                </a:lnTo>
                <a:cubicBezTo>
                  <a:pt x="288543" y="156255"/>
                  <a:pt x="289758" y="155047"/>
                  <a:pt x="289758" y="153839"/>
                </a:cubicBezTo>
                <a:lnTo>
                  <a:pt x="289758" y="132093"/>
                </a:lnTo>
                <a:close/>
                <a:moveTo>
                  <a:pt x="114862" y="110911"/>
                </a:moveTo>
                <a:lnTo>
                  <a:pt x="160344" y="110911"/>
                </a:lnTo>
                <a:cubicBezTo>
                  <a:pt x="164333" y="110911"/>
                  <a:pt x="167924" y="114359"/>
                  <a:pt x="167924" y="118190"/>
                </a:cubicBezTo>
                <a:cubicBezTo>
                  <a:pt x="167924" y="121638"/>
                  <a:pt x="164333" y="124703"/>
                  <a:pt x="160344" y="124703"/>
                </a:cubicBezTo>
                <a:lnTo>
                  <a:pt x="114862" y="124703"/>
                </a:lnTo>
                <a:cubicBezTo>
                  <a:pt x="111272" y="124703"/>
                  <a:pt x="108080" y="121638"/>
                  <a:pt x="108080" y="118190"/>
                </a:cubicBezTo>
                <a:cubicBezTo>
                  <a:pt x="108080" y="114359"/>
                  <a:pt x="111272" y="110911"/>
                  <a:pt x="114862" y="110911"/>
                </a:cubicBezTo>
                <a:close/>
                <a:moveTo>
                  <a:pt x="245774" y="80791"/>
                </a:moveTo>
                <a:lnTo>
                  <a:pt x="287620" y="80791"/>
                </a:lnTo>
                <a:cubicBezTo>
                  <a:pt x="289651" y="80791"/>
                  <a:pt x="291682" y="81202"/>
                  <a:pt x="293714" y="82025"/>
                </a:cubicBezTo>
                <a:lnTo>
                  <a:pt x="283151" y="92719"/>
                </a:lnTo>
                <a:cubicBezTo>
                  <a:pt x="281526" y="94364"/>
                  <a:pt x="279088" y="95186"/>
                  <a:pt x="277057" y="95186"/>
                </a:cubicBezTo>
                <a:lnTo>
                  <a:pt x="245774" y="95186"/>
                </a:lnTo>
                <a:cubicBezTo>
                  <a:pt x="244148" y="95186"/>
                  <a:pt x="242930" y="96832"/>
                  <a:pt x="242930" y="98066"/>
                </a:cubicBezTo>
                <a:lnTo>
                  <a:pt x="242930" y="103413"/>
                </a:lnTo>
                <a:lnTo>
                  <a:pt x="231554" y="92307"/>
                </a:lnTo>
                <a:cubicBezTo>
                  <a:pt x="230741" y="91485"/>
                  <a:pt x="230335" y="90251"/>
                  <a:pt x="231148" y="89428"/>
                </a:cubicBezTo>
                <a:cubicBezTo>
                  <a:pt x="233992" y="84081"/>
                  <a:pt x="239679" y="80791"/>
                  <a:pt x="245774" y="80791"/>
                </a:cubicBezTo>
                <a:close/>
                <a:moveTo>
                  <a:pt x="315866" y="74758"/>
                </a:moveTo>
                <a:cubicBezTo>
                  <a:pt x="318685" y="71933"/>
                  <a:pt x="323114" y="71933"/>
                  <a:pt x="325933" y="74758"/>
                </a:cubicBezTo>
                <a:cubicBezTo>
                  <a:pt x="329154" y="77583"/>
                  <a:pt x="329154" y="82426"/>
                  <a:pt x="325933" y="84847"/>
                </a:cubicBezTo>
                <a:lnTo>
                  <a:pt x="272778" y="138120"/>
                </a:lnTo>
                <a:cubicBezTo>
                  <a:pt x="269154" y="141752"/>
                  <a:pt x="264322" y="144173"/>
                  <a:pt x="259490" y="144173"/>
                </a:cubicBezTo>
                <a:cubicBezTo>
                  <a:pt x="254658" y="144173"/>
                  <a:pt x="249825" y="141752"/>
                  <a:pt x="246201" y="138120"/>
                </a:cubicBezTo>
                <a:lnTo>
                  <a:pt x="226067" y="118344"/>
                </a:lnTo>
                <a:cubicBezTo>
                  <a:pt x="223248" y="115519"/>
                  <a:pt x="223248" y="110676"/>
                  <a:pt x="226067" y="108255"/>
                </a:cubicBezTo>
                <a:cubicBezTo>
                  <a:pt x="228886" y="105430"/>
                  <a:pt x="233315" y="105430"/>
                  <a:pt x="236134" y="108255"/>
                </a:cubicBezTo>
                <a:lnTo>
                  <a:pt x="256268" y="128434"/>
                </a:lnTo>
                <a:cubicBezTo>
                  <a:pt x="257879" y="130048"/>
                  <a:pt x="261101" y="130048"/>
                  <a:pt x="262711" y="128434"/>
                </a:cubicBezTo>
                <a:close/>
                <a:moveTo>
                  <a:pt x="387527" y="50550"/>
                </a:moveTo>
                <a:cubicBezTo>
                  <a:pt x="374289" y="50550"/>
                  <a:pt x="364260" y="60990"/>
                  <a:pt x="364260" y="73840"/>
                </a:cubicBezTo>
                <a:lnTo>
                  <a:pt x="364260" y="79462"/>
                </a:lnTo>
                <a:lnTo>
                  <a:pt x="364260" y="104358"/>
                </a:lnTo>
                <a:lnTo>
                  <a:pt x="364260" y="112389"/>
                </a:lnTo>
                <a:lnTo>
                  <a:pt x="407185" y="112389"/>
                </a:lnTo>
                <a:cubicBezTo>
                  <a:pt x="408789" y="112389"/>
                  <a:pt x="410394" y="110783"/>
                  <a:pt x="410394" y="108775"/>
                </a:cubicBezTo>
                <a:lnTo>
                  <a:pt x="410394" y="73840"/>
                </a:lnTo>
                <a:cubicBezTo>
                  <a:pt x="410394" y="60990"/>
                  <a:pt x="399964" y="50550"/>
                  <a:pt x="387527" y="50550"/>
                </a:cubicBezTo>
                <a:close/>
                <a:moveTo>
                  <a:pt x="102699" y="50550"/>
                </a:moveTo>
                <a:cubicBezTo>
                  <a:pt x="87855" y="50550"/>
                  <a:pt x="75419" y="62998"/>
                  <a:pt x="75419" y="77855"/>
                </a:cubicBezTo>
                <a:lnTo>
                  <a:pt x="75419" y="401103"/>
                </a:lnTo>
                <a:lnTo>
                  <a:pt x="281218" y="401103"/>
                </a:lnTo>
                <a:cubicBezTo>
                  <a:pt x="293253" y="401103"/>
                  <a:pt x="303282" y="411142"/>
                  <a:pt x="303282" y="423590"/>
                </a:cubicBezTo>
                <a:lnTo>
                  <a:pt x="303282" y="454108"/>
                </a:lnTo>
                <a:cubicBezTo>
                  <a:pt x="303282" y="466957"/>
                  <a:pt x="313713" y="477397"/>
                  <a:pt x="326550" y="477397"/>
                </a:cubicBezTo>
                <a:cubicBezTo>
                  <a:pt x="339387" y="477397"/>
                  <a:pt x="349818" y="466957"/>
                  <a:pt x="349818" y="454108"/>
                </a:cubicBezTo>
                <a:lnTo>
                  <a:pt x="349818" y="408331"/>
                </a:lnTo>
                <a:lnTo>
                  <a:pt x="349818" y="104358"/>
                </a:lnTo>
                <a:lnTo>
                  <a:pt x="349818" y="79462"/>
                </a:lnTo>
                <a:lnTo>
                  <a:pt x="349818" y="73840"/>
                </a:lnTo>
                <a:cubicBezTo>
                  <a:pt x="349818" y="64604"/>
                  <a:pt x="353027" y="56975"/>
                  <a:pt x="358242" y="50550"/>
                </a:cubicBezTo>
                <a:lnTo>
                  <a:pt x="339789" y="50550"/>
                </a:lnTo>
                <a:lnTo>
                  <a:pt x="311306" y="50550"/>
                </a:lnTo>
                <a:close/>
                <a:moveTo>
                  <a:pt x="102699" y="36496"/>
                </a:moveTo>
                <a:lnTo>
                  <a:pt x="311306" y="36496"/>
                </a:lnTo>
                <a:lnTo>
                  <a:pt x="339789" y="36496"/>
                </a:lnTo>
                <a:lnTo>
                  <a:pt x="387527" y="36496"/>
                </a:lnTo>
                <a:cubicBezTo>
                  <a:pt x="407987" y="36496"/>
                  <a:pt x="424836" y="52959"/>
                  <a:pt x="424836" y="73840"/>
                </a:cubicBezTo>
                <a:lnTo>
                  <a:pt x="424836" y="108775"/>
                </a:lnTo>
                <a:cubicBezTo>
                  <a:pt x="424836" y="118412"/>
                  <a:pt x="416813" y="126443"/>
                  <a:pt x="407185" y="126443"/>
                </a:cubicBezTo>
                <a:lnTo>
                  <a:pt x="364260" y="126443"/>
                </a:lnTo>
                <a:lnTo>
                  <a:pt x="364260" y="408331"/>
                </a:lnTo>
                <a:lnTo>
                  <a:pt x="364260" y="454108"/>
                </a:lnTo>
                <a:cubicBezTo>
                  <a:pt x="364260" y="474988"/>
                  <a:pt x="347010" y="491452"/>
                  <a:pt x="326550" y="491452"/>
                </a:cubicBezTo>
                <a:lnTo>
                  <a:pt x="43326" y="491452"/>
                </a:lnTo>
                <a:cubicBezTo>
                  <a:pt x="19657" y="491452"/>
                  <a:pt x="0" y="472579"/>
                  <a:pt x="0" y="448486"/>
                </a:cubicBezTo>
                <a:lnTo>
                  <a:pt x="0" y="423590"/>
                </a:lnTo>
                <a:cubicBezTo>
                  <a:pt x="0" y="411142"/>
                  <a:pt x="10430" y="401103"/>
                  <a:pt x="22465" y="401103"/>
                </a:cubicBezTo>
                <a:lnTo>
                  <a:pt x="60977" y="401103"/>
                </a:lnTo>
                <a:lnTo>
                  <a:pt x="60977" y="77855"/>
                </a:lnTo>
                <a:cubicBezTo>
                  <a:pt x="60977" y="54967"/>
                  <a:pt x="79832" y="36496"/>
                  <a:pt x="102699" y="36496"/>
                </a:cubicBezTo>
                <a:close/>
                <a:moveTo>
                  <a:pt x="13027" y="2139"/>
                </a:moveTo>
                <a:cubicBezTo>
                  <a:pt x="15824" y="-714"/>
                  <a:pt x="20219" y="-714"/>
                  <a:pt x="23016" y="2139"/>
                </a:cubicBezTo>
                <a:lnTo>
                  <a:pt x="30607" y="9474"/>
                </a:lnTo>
                <a:lnTo>
                  <a:pt x="38198" y="2139"/>
                </a:lnTo>
                <a:cubicBezTo>
                  <a:pt x="41394" y="-714"/>
                  <a:pt x="45390" y="-714"/>
                  <a:pt x="48586" y="2139"/>
                </a:cubicBezTo>
                <a:cubicBezTo>
                  <a:pt x="50983" y="4584"/>
                  <a:pt x="50983" y="9474"/>
                  <a:pt x="48586" y="11919"/>
                </a:cubicBezTo>
                <a:lnTo>
                  <a:pt x="40995" y="19662"/>
                </a:lnTo>
                <a:lnTo>
                  <a:pt x="48586" y="27405"/>
                </a:lnTo>
                <a:cubicBezTo>
                  <a:pt x="50983" y="30666"/>
                  <a:pt x="50983" y="34741"/>
                  <a:pt x="48586" y="38001"/>
                </a:cubicBezTo>
                <a:cubicBezTo>
                  <a:pt x="46988" y="39224"/>
                  <a:pt x="44990" y="39631"/>
                  <a:pt x="43392" y="39631"/>
                </a:cubicBezTo>
                <a:cubicBezTo>
                  <a:pt x="41394" y="39631"/>
                  <a:pt x="39796" y="39224"/>
                  <a:pt x="38198" y="38001"/>
                </a:cubicBezTo>
                <a:lnTo>
                  <a:pt x="30607" y="30258"/>
                </a:lnTo>
                <a:lnTo>
                  <a:pt x="23016" y="38001"/>
                </a:lnTo>
                <a:cubicBezTo>
                  <a:pt x="21817" y="39224"/>
                  <a:pt x="20219" y="39631"/>
                  <a:pt x="18221" y="39631"/>
                </a:cubicBezTo>
                <a:cubicBezTo>
                  <a:pt x="16623" y="39631"/>
                  <a:pt x="14226" y="39224"/>
                  <a:pt x="13027" y="38001"/>
                </a:cubicBezTo>
                <a:cubicBezTo>
                  <a:pt x="10630" y="34741"/>
                  <a:pt x="10630" y="30666"/>
                  <a:pt x="13027" y="27405"/>
                </a:cubicBezTo>
                <a:lnTo>
                  <a:pt x="20618" y="19662"/>
                </a:lnTo>
                <a:lnTo>
                  <a:pt x="13027" y="11919"/>
                </a:lnTo>
                <a:cubicBezTo>
                  <a:pt x="10630" y="9474"/>
                  <a:pt x="10630" y="4584"/>
                  <a:pt x="13027" y="2139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7D9A88C7-2A11-43D5-BD5B-46AF2536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17" y="1797381"/>
            <a:ext cx="1014936" cy="1018412"/>
          </a:xfrm>
          <a:custGeom>
            <a:avLst/>
            <a:gdLst>
              <a:gd name="connsiteX0" fmla="*/ 28785 w 515201"/>
              <a:gd name="connsiteY0" fmla="*/ 416297 h 516967"/>
              <a:gd name="connsiteX1" fmla="*/ 14190 w 515201"/>
              <a:gd name="connsiteY1" fmla="*/ 430391 h 516967"/>
              <a:gd name="connsiteX2" fmla="*/ 14190 w 515201"/>
              <a:gd name="connsiteY2" fmla="*/ 493209 h 516967"/>
              <a:gd name="connsiteX3" fmla="*/ 23515 w 515201"/>
              <a:gd name="connsiteY3" fmla="*/ 502471 h 516967"/>
              <a:gd name="connsiteX4" fmla="*/ 71760 w 515201"/>
              <a:gd name="connsiteY4" fmla="*/ 502471 h 516967"/>
              <a:gd name="connsiteX5" fmla="*/ 81085 w 515201"/>
              <a:gd name="connsiteY5" fmla="*/ 493209 h 516967"/>
              <a:gd name="connsiteX6" fmla="*/ 81085 w 515201"/>
              <a:gd name="connsiteY6" fmla="*/ 430391 h 516967"/>
              <a:gd name="connsiteX7" fmla="*/ 66490 w 515201"/>
              <a:gd name="connsiteY7" fmla="*/ 416297 h 516967"/>
              <a:gd name="connsiteX8" fmla="*/ 28785 w 515201"/>
              <a:gd name="connsiteY8" fmla="*/ 402203 h 516967"/>
              <a:gd name="connsiteX9" fmla="*/ 66490 w 515201"/>
              <a:gd name="connsiteY9" fmla="*/ 402203 h 516967"/>
              <a:gd name="connsiteX10" fmla="*/ 95275 w 515201"/>
              <a:gd name="connsiteY10" fmla="*/ 430391 h 516967"/>
              <a:gd name="connsiteX11" fmla="*/ 95275 w 515201"/>
              <a:gd name="connsiteY11" fmla="*/ 493209 h 516967"/>
              <a:gd name="connsiteX12" fmla="*/ 71760 w 515201"/>
              <a:gd name="connsiteY12" fmla="*/ 516967 h 516967"/>
              <a:gd name="connsiteX13" fmla="*/ 23515 w 515201"/>
              <a:gd name="connsiteY13" fmla="*/ 516967 h 516967"/>
              <a:gd name="connsiteX14" fmla="*/ 0 w 515201"/>
              <a:gd name="connsiteY14" fmla="*/ 493209 h 516967"/>
              <a:gd name="connsiteX15" fmla="*/ 0 w 515201"/>
              <a:gd name="connsiteY15" fmla="*/ 430391 h 516967"/>
              <a:gd name="connsiteX16" fmla="*/ 28785 w 515201"/>
              <a:gd name="connsiteY16" fmla="*/ 402203 h 516967"/>
              <a:gd name="connsiteX17" fmla="*/ 168757 w 515201"/>
              <a:gd name="connsiteY17" fmla="*/ 294400 h 516967"/>
              <a:gd name="connsiteX18" fmla="*/ 154162 w 515201"/>
              <a:gd name="connsiteY18" fmla="*/ 308852 h 516967"/>
              <a:gd name="connsiteX19" fmla="*/ 154162 w 515201"/>
              <a:gd name="connsiteY19" fmla="*/ 491512 h 516967"/>
              <a:gd name="connsiteX20" fmla="*/ 163487 w 515201"/>
              <a:gd name="connsiteY20" fmla="*/ 500745 h 516967"/>
              <a:gd name="connsiteX21" fmla="*/ 211732 w 515201"/>
              <a:gd name="connsiteY21" fmla="*/ 500745 h 516967"/>
              <a:gd name="connsiteX22" fmla="*/ 221057 w 515201"/>
              <a:gd name="connsiteY22" fmla="*/ 491512 h 516967"/>
              <a:gd name="connsiteX23" fmla="*/ 221057 w 515201"/>
              <a:gd name="connsiteY23" fmla="*/ 308852 h 516967"/>
              <a:gd name="connsiteX24" fmla="*/ 206462 w 515201"/>
              <a:gd name="connsiteY24" fmla="*/ 294400 h 516967"/>
              <a:gd name="connsiteX25" fmla="*/ 168757 w 515201"/>
              <a:gd name="connsiteY25" fmla="*/ 279948 h 516967"/>
              <a:gd name="connsiteX26" fmla="*/ 206462 w 515201"/>
              <a:gd name="connsiteY26" fmla="*/ 279948 h 516967"/>
              <a:gd name="connsiteX27" fmla="*/ 235247 w 515201"/>
              <a:gd name="connsiteY27" fmla="*/ 308852 h 516967"/>
              <a:gd name="connsiteX28" fmla="*/ 235247 w 515201"/>
              <a:gd name="connsiteY28" fmla="*/ 491512 h 516967"/>
              <a:gd name="connsiteX29" fmla="*/ 211732 w 515201"/>
              <a:gd name="connsiteY29" fmla="*/ 515198 h 516967"/>
              <a:gd name="connsiteX30" fmla="*/ 163487 w 515201"/>
              <a:gd name="connsiteY30" fmla="*/ 515198 h 516967"/>
              <a:gd name="connsiteX31" fmla="*/ 139972 w 515201"/>
              <a:gd name="connsiteY31" fmla="*/ 491512 h 516967"/>
              <a:gd name="connsiteX32" fmla="*/ 139972 w 515201"/>
              <a:gd name="connsiteY32" fmla="*/ 308852 h 516967"/>
              <a:gd name="connsiteX33" fmla="*/ 168757 w 515201"/>
              <a:gd name="connsiteY33" fmla="*/ 279948 h 516967"/>
              <a:gd name="connsiteX34" fmla="*/ 308610 w 515201"/>
              <a:gd name="connsiteY34" fmla="*/ 154005 h 516967"/>
              <a:gd name="connsiteX35" fmla="*/ 294480 w 515201"/>
              <a:gd name="connsiteY35" fmla="*/ 168437 h 516967"/>
              <a:gd name="connsiteX36" fmla="*/ 294480 w 515201"/>
              <a:gd name="connsiteY36" fmla="*/ 491546 h 516967"/>
              <a:gd name="connsiteX37" fmla="*/ 303361 w 515201"/>
              <a:gd name="connsiteY37" fmla="*/ 500766 h 516967"/>
              <a:gd name="connsiteX38" fmla="*/ 351807 w 515201"/>
              <a:gd name="connsiteY38" fmla="*/ 500766 h 516967"/>
              <a:gd name="connsiteX39" fmla="*/ 360689 w 515201"/>
              <a:gd name="connsiteY39" fmla="*/ 491546 h 516967"/>
              <a:gd name="connsiteX40" fmla="*/ 360689 w 515201"/>
              <a:gd name="connsiteY40" fmla="*/ 168437 h 516967"/>
              <a:gd name="connsiteX41" fmla="*/ 346559 w 515201"/>
              <a:gd name="connsiteY41" fmla="*/ 154005 h 516967"/>
              <a:gd name="connsiteX42" fmla="*/ 308610 w 515201"/>
              <a:gd name="connsiteY42" fmla="*/ 139974 h 516967"/>
              <a:gd name="connsiteX43" fmla="*/ 346559 w 515201"/>
              <a:gd name="connsiteY43" fmla="*/ 139974 h 516967"/>
              <a:gd name="connsiteX44" fmla="*/ 375222 w 515201"/>
              <a:gd name="connsiteY44" fmla="*/ 168437 h 516967"/>
              <a:gd name="connsiteX45" fmla="*/ 375222 w 515201"/>
              <a:gd name="connsiteY45" fmla="*/ 491546 h 516967"/>
              <a:gd name="connsiteX46" fmla="*/ 351807 w 515201"/>
              <a:gd name="connsiteY46" fmla="*/ 515198 h 516967"/>
              <a:gd name="connsiteX47" fmla="*/ 303361 w 515201"/>
              <a:gd name="connsiteY47" fmla="*/ 515198 h 516967"/>
              <a:gd name="connsiteX48" fmla="*/ 279946 w 515201"/>
              <a:gd name="connsiteY48" fmla="*/ 491546 h 516967"/>
              <a:gd name="connsiteX49" fmla="*/ 279946 w 515201"/>
              <a:gd name="connsiteY49" fmla="*/ 168437 h 516967"/>
              <a:gd name="connsiteX50" fmla="*/ 308610 w 515201"/>
              <a:gd name="connsiteY50" fmla="*/ 139974 h 516967"/>
              <a:gd name="connsiteX51" fmla="*/ 449666 w 515201"/>
              <a:gd name="connsiteY51" fmla="*/ 32185 h 516967"/>
              <a:gd name="connsiteX52" fmla="*/ 435281 w 515201"/>
              <a:gd name="connsiteY52" fmla="*/ 46250 h 516967"/>
              <a:gd name="connsiteX53" fmla="*/ 435281 w 515201"/>
              <a:gd name="connsiteY53" fmla="*/ 491489 h 516967"/>
              <a:gd name="connsiteX54" fmla="*/ 444871 w 515201"/>
              <a:gd name="connsiteY54" fmla="*/ 500731 h 516967"/>
              <a:gd name="connsiteX55" fmla="*/ 492024 w 515201"/>
              <a:gd name="connsiteY55" fmla="*/ 500731 h 516967"/>
              <a:gd name="connsiteX56" fmla="*/ 501215 w 515201"/>
              <a:gd name="connsiteY56" fmla="*/ 491489 h 516967"/>
              <a:gd name="connsiteX57" fmla="*/ 501215 w 515201"/>
              <a:gd name="connsiteY57" fmla="*/ 46250 h 516967"/>
              <a:gd name="connsiteX58" fmla="*/ 486829 w 515201"/>
              <a:gd name="connsiteY58" fmla="*/ 32185 h 516967"/>
              <a:gd name="connsiteX59" fmla="*/ 449666 w 515201"/>
              <a:gd name="connsiteY59" fmla="*/ 17719 h 516967"/>
              <a:gd name="connsiteX60" fmla="*/ 486829 w 515201"/>
              <a:gd name="connsiteY60" fmla="*/ 17719 h 516967"/>
              <a:gd name="connsiteX61" fmla="*/ 515201 w 515201"/>
              <a:gd name="connsiteY61" fmla="*/ 46250 h 516967"/>
              <a:gd name="connsiteX62" fmla="*/ 515201 w 515201"/>
              <a:gd name="connsiteY62" fmla="*/ 491489 h 516967"/>
              <a:gd name="connsiteX63" fmla="*/ 492024 w 515201"/>
              <a:gd name="connsiteY63" fmla="*/ 515197 h 516967"/>
              <a:gd name="connsiteX64" fmla="*/ 444871 w 515201"/>
              <a:gd name="connsiteY64" fmla="*/ 515197 h 516967"/>
              <a:gd name="connsiteX65" fmla="*/ 421694 w 515201"/>
              <a:gd name="connsiteY65" fmla="*/ 491489 h 516967"/>
              <a:gd name="connsiteX66" fmla="*/ 421694 w 515201"/>
              <a:gd name="connsiteY66" fmla="*/ 46250 h 516967"/>
              <a:gd name="connsiteX67" fmla="*/ 449666 w 515201"/>
              <a:gd name="connsiteY67" fmla="*/ 17719 h 516967"/>
              <a:gd name="connsiteX68" fmla="*/ 329518 w 515201"/>
              <a:gd name="connsiteY68" fmla="*/ 0 h 516967"/>
              <a:gd name="connsiteX69" fmla="*/ 369753 w 515201"/>
              <a:gd name="connsiteY69" fmla="*/ 0 h 516967"/>
              <a:gd name="connsiteX70" fmla="*/ 372569 w 515201"/>
              <a:gd name="connsiteY70" fmla="*/ 401 h 516967"/>
              <a:gd name="connsiteX71" fmla="*/ 376190 w 515201"/>
              <a:gd name="connsiteY71" fmla="*/ 4414 h 516967"/>
              <a:gd name="connsiteX72" fmla="*/ 376995 w 515201"/>
              <a:gd name="connsiteY72" fmla="*/ 7224 h 516967"/>
              <a:gd name="connsiteX73" fmla="*/ 376995 w 515201"/>
              <a:gd name="connsiteY73" fmla="*/ 46953 h 516967"/>
              <a:gd name="connsiteX74" fmla="*/ 369753 w 515201"/>
              <a:gd name="connsiteY74" fmla="*/ 54578 h 516967"/>
              <a:gd name="connsiteX75" fmla="*/ 362510 w 515201"/>
              <a:gd name="connsiteY75" fmla="*/ 46953 h 516967"/>
              <a:gd name="connsiteX76" fmla="*/ 362510 w 515201"/>
              <a:gd name="connsiteY76" fmla="*/ 24480 h 516967"/>
              <a:gd name="connsiteX77" fmla="*/ 12875 w 515201"/>
              <a:gd name="connsiteY77" fmla="*/ 373217 h 516967"/>
              <a:gd name="connsiteX78" fmla="*/ 7645 w 515201"/>
              <a:gd name="connsiteY78" fmla="*/ 375224 h 516967"/>
              <a:gd name="connsiteX79" fmla="*/ 2816 w 515201"/>
              <a:gd name="connsiteY79" fmla="*/ 373217 h 516967"/>
              <a:gd name="connsiteX80" fmla="*/ 2816 w 515201"/>
              <a:gd name="connsiteY80" fmla="*/ 363184 h 516967"/>
              <a:gd name="connsiteX81" fmla="*/ 352452 w 515201"/>
              <a:gd name="connsiteY81" fmla="*/ 14046 h 516967"/>
              <a:gd name="connsiteX82" fmla="*/ 329518 w 515201"/>
              <a:gd name="connsiteY82" fmla="*/ 14046 h 516967"/>
              <a:gd name="connsiteX83" fmla="*/ 322276 w 515201"/>
              <a:gd name="connsiteY83" fmla="*/ 7224 h 516967"/>
              <a:gd name="connsiteX84" fmla="*/ 329518 w 515201"/>
              <a:gd name="connsiteY84" fmla="*/ 0 h 51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15201" h="516967">
                <a:moveTo>
                  <a:pt x="28785" y="416297"/>
                </a:moveTo>
                <a:cubicBezTo>
                  <a:pt x="20677" y="416297"/>
                  <a:pt x="14190" y="422740"/>
                  <a:pt x="14190" y="430391"/>
                </a:cubicBezTo>
                <a:lnTo>
                  <a:pt x="14190" y="493209"/>
                </a:lnTo>
                <a:cubicBezTo>
                  <a:pt x="14190" y="498444"/>
                  <a:pt x="18650" y="502471"/>
                  <a:pt x="23515" y="502471"/>
                </a:cubicBezTo>
                <a:lnTo>
                  <a:pt x="71760" y="502471"/>
                </a:lnTo>
                <a:cubicBezTo>
                  <a:pt x="76625" y="502471"/>
                  <a:pt x="81085" y="498444"/>
                  <a:pt x="81085" y="493209"/>
                </a:cubicBezTo>
                <a:lnTo>
                  <a:pt x="81085" y="430391"/>
                </a:lnTo>
                <a:cubicBezTo>
                  <a:pt x="81085" y="422740"/>
                  <a:pt x="74598" y="416297"/>
                  <a:pt x="66490" y="416297"/>
                </a:cubicBezTo>
                <a:close/>
                <a:moveTo>
                  <a:pt x="28785" y="402203"/>
                </a:moveTo>
                <a:lnTo>
                  <a:pt x="66490" y="402203"/>
                </a:lnTo>
                <a:cubicBezTo>
                  <a:pt x="82301" y="402203"/>
                  <a:pt x="95275" y="414686"/>
                  <a:pt x="95275" y="430391"/>
                </a:cubicBezTo>
                <a:lnTo>
                  <a:pt x="95275" y="493209"/>
                </a:lnTo>
                <a:cubicBezTo>
                  <a:pt x="95275" y="506095"/>
                  <a:pt x="84734" y="516967"/>
                  <a:pt x="71760" y="516967"/>
                </a:cubicBezTo>
                <a:lnTo>
                  <a:pt x="23515" y="516967"/>
                </a:lnTo>
                <a:cubicBezTo>
                  <a:pt x="10541" y="516967"/>
                  <a:pt x="0" y="506095"/>
                  <a:pt x="0" y="493209"/>
                </a:cubicBezTo>
                <a:lnTo>
                  <a:pt x="0" y="430391"/>
                </a:lnTo>
                <a:cubicBezTo>
                  <a:pt x="0" y="414686"/>
                  <a:pt x="12974" y="402203"/>
                  <a:pt x="28785" y="402203"/>
                </a:cubicBezTo>
                <a:close/>
                <a:moveTo>
                  <a:pt x="168757" y="294400"/>
                </a:moveTo>
                <a:cubicBezTo>
                  <a:pt x="160649" y="294400"/>
                  <a:pt x="154162" y="300422"/>
                  <a:pt x="154162" y="308852"/>
                </a:cubicBezTo>
                <a:lnTo>
                  <a:pt x="154162" y="491512"/>
                </a:lnTo>
                <a:cubicBezTo>
                  <a:pt x="154162" y="496731"/>
                  <a:pt x="158216" y="500745"/>
                  <a:pt x="163487" y="500745"/>
                </a:cubicBezTo>
                <a:lnTo>
                  <a:pt x="211732" y="500745"/>
                </a:lnTo>
                <a:cubicBezTo>
                  <a:pt x="216597" y="500745"/>
                  <a:pt x="221057" y="496731"/>
                  <a:pt x="221057" y="491512"/>
                </a:cubicBezTo>
                <a:lnTo>
                  <a:pt x="221057" y="308852"/>
                </a:lnTo>
                <a:cubicBezTo>
                  <a:pt x="221057" y="300422"/>
                  <a:pt x="214165" y="294400"/>
                  <a:pt x="206462" y="294400"/>
                </a:cubicBezTo>
                <a:close/>
                <a:moveTo>
                  <a:pt x="168757" y="279948"/>
                </a:moveTo>
                <a:lnTo>
                  <a:pt x="206462" y="279948"/>
                </a:lnTo>
                <a:cubicBezTo>
                  <a:pt x="222273" y="279948"/>
                  <a:pt x="235247" y="292794"/>
                  <a:pt x="235247" y="308852"/>
                </a:cubicBezTo>
                <a:lnTo>
                  <a:pt x="235247" y="491512"/>
                </a:lnTo>
                <a:cubicBezTo>
                  <a:pt x="235247" y="504358"/>
                  <a:pt x="224706" y="515198"/>
                  <a:pt x="211732" y="515198"/>
                </a:cubicBezTo>
                <a:lnTo>
                  <a:pt x="163487" y="515198"/>
                </a:lnTo>
                <a:cubicBezTo>
                  <a:pt x="150513" y="515198"/>
                  <a:pt x="139972" y="504358"/>
                  <a:pt x="139972" y="491512"/>
                </a:cubicBezTo>
                <a:lnTo>
                  <a:pt x="139972" y="308852"/>
                </a:lnTo>
                <a:cubicBezTo>
                  <a:pt x="139972" y="292794"/>
                  <a:pt x="152946" y="279948"/>
                  <a:pt x="168757" y="279948"/>
                </a:cubicBezTo>
                <a:close/>
                <a:moveTo>
                  <a:pt x="308610" y="154005"/>
                </a:moveTo>
                <a:cubicBezTo>
                  <a:pt x="300939" y="154005"/>
                  <a:pt x="294480" y="160419"/>
                  <a:pt x="294480" y="168437"/>
                </a:cubicBezTo>
                <a:lnTo>
                  <a:pt x="294480" y="491546"/>
                </a:lnTo>
                <a:cubicBezTo>
                  <a:pt x="294480" y="496758"/>
                  <a:pt x="298517" y="500766"/>
                  <a:pt x="303361" y="500766"/>
                </a:cubicBezTo>
                <a:lnTo>
                  <a:pt x="351807" y="500766"/>
                </a:lnTo>
                <a:cubicBezTo>
                  <a:pt x="356652" y="500766"/>
                  <a:pt x="360689" y="496758"/>
                  <a:pt x="360689" y="491546"/>
                </a:cubicBezTo>
                <a:lnTo>
                  <a:pt x="360689" y="168437"/>
                </a:lnTo>
                <a:cubicBezTo>
                  <a:pt x="360689" y="160419"/>
                  <a:pt x="354633" y="154005"/>
                  <a:pt x="346559" y="154005"/>
                </a:cubicBezTo>
                <a:close/>
                <a:moveTo>
                  <a:pt x="308610" y="139974"/>
                </a:moveTo>
                <a:lnTo>
                  <a:pt x="346559" y="139974"/>
                </a:lnTo>
                <a:cubicBezTo>
                  <a:pt x="362304" y="139974"/>
                  <a:pt x="375222" y="152802"/>
                  <a:pt x="375222" y="168437"/>
                </a:cubicBezTo>
                <a:lnTo>
                  <a:pt x="375222" y="491546"/>
                </a:lnTo>
                <a:cubicBezTo>
                  <a:pt x="375222" y="504374"/>
                  <a:pt x="364322" y="515198"/>
                  <a:pt x="351807" y="515198"/>
                </a:cubicBezTo>
                <a:lnTo>
                  <a:pt x="303361" y="515198"/>
                </a:lnTo>
                <a:cubicBezTo>
                  <a:pt x="290443" y="515198"/>
                  <a:pt x="279946" y="504374"/>
                  <a:pt x="279946" y="491546"/>
                </a:cubicBezTo>
                <a:lnTo>
                  <a:pt x="279946" y="168437"/>
                </a:lnTo>
                <a:cubicBezTo>
                  <a:pt x="279946" y="152802"/>
                  <a:pt x="292865" y="139974"/>
                  <a:pt x="308610" y="139974"/>
                </a:cubicBezTo>
                <a:close/>
                <a:moveTo>
                  <a:pt x="449666" y="32185"/>
                </a:moveTo>
                <a:cubicBezTo>
                  <a:pt x="441674" y="32185"/>
                  <a:pt x="435281" y="38615"/>
                  <a:pt x="435281" y="46250"/>
                </a:cubicBezTo>
                <a:lnTo>
                  <a:pt x="435281" y="491489"/>
                </a:lnTo>
                <a:cubicBezTo>
                  <a:pt x="435281" y="496713"/>
                  <a:pt x="439676" y="500731"/>
                  <a:pt x="444871" y="500731"/>
                </a:cubicBezTo>
                <a:lnTo>
                  <a:pt x="492024" y="500731"/>
                </a:lnTo>
                <a:cubicBezTo>
                  <a:pt x="496819" y="500731"/>
                  <a:pt x="501215" y="496713"/>
                  <a:pt x="501215" y="491489"/>
                </a:cubicBezTo>
                <a:lnTo>
                  <a:pt x="501215" y="46250"/>
                </a:lnTo>
                <a:cubicBezTo>
                  <a:pt x="501215" y="38615"/>
                  <a:pt x="494821" y="32185"/>
                  <a:pt x="486829" y="32185"/>
                </a:cubicBezTo>
                <a:close/>
                <a:moveTo>
                  <a:pt x="449666" y="17719"/>
                </a:moveTo>
                <a:lnTo>
                  <a:pt x="486829" y="17719"/>
                </a:lnTo>
                <a:cubicBezTo>
                  <a:pt x="502813" y="17719"/>
                  <a:pt x="515201" y="30578"/>
                  <a:pt x="515201" y="46250"/>
                </a:cubicBezTo>
                <a:lnTo>
                  <a:pt x="515201" y="491489"/>
                </a:lnTo>
                <a:cubicBezTo>
                  <a:pt x="515201" y="504348"/>
                  <a:pt x="504811" y="515197"/>
                  <a:pt x="492024" y="515197"/>
                </a:cubicBezTo>
                <a:lnTo>
                  <a:pt x="444871" y="515197"/>
                </a:lnTo>
                <a:cubicBezTo>
                  <a:pt x="431684" y="515197"/>
                  <a:pt x="421694" y="504348"/>
                  <a:pt x="421694" y="491489"/>
                </a:cubicBezTo>
                <a:lnTo>
                  <a:pt x="421694" y="46250"/>
                </a:lnTo>
                <a:cubicBezTo>
                  <a:pt x="421694" y="30578"/>
                  <a:pt x="434082" y="17719"/>
                  <a:pt x="449666" y="17719"/>
                </a:cubicBezTo>
                <a:close/>
                <a:moveTo>
                  <a:pt x="329518" y="0"/>
                </a:moveTo>
                <a:lnTo>
                  <a:pt x="369753" y="0"/>
                </a:lnTo>
                <a:cubicBezTo>
                  <a:pt x="370557" y="0"/>
                  <a:pt x="371362" y="0"/>
                  <a:pt x="372569" y="401"/>
                </a:cubicBezTo>
                <a:cubicBezTo>
                  <a:pt x="374178" y="1204"/>
                  <a:pt x="375788" y="2408"/>
                  <a:pt x="376190" y="4414"/>
                </a:cubicBezTo>
                <a:cubicBezTo>
                  <a:pt x="376592" y="5217"/>
                  <a:pt x="376995" y="6421"/>
                  <a:pt x="376995" y="7224"/>
                </a:cubicBezTo>
                <a:lnTo>
                  <a:pt x="376995" y="46953"/>
                </a:lnTo>
                <a:cubicBezTo>
                  <a:pt x="376995" y="50966"/>
                  <a:pt x="373776" y="54578"/>
                  <a:pt x="369753" y="54578"/>
                </a:cubicBezTo>
                <a:cubicBezTo>
                  <a:pt x="365729" y="54578"/>
                  <a:pt x="362510" y="50966"/>
                  <a:pt x="362510" y="46953"/>
                </a:cubicBezTo>
                <a:lnTo>
                  <a:pt x="362510" y="24480"/>
                </a:lnTo>
                <a:lnTo>
                  <a:pt x="12875" y="373217"/>
                </a:lnTo>
                <a:cubicBezTo>
                  <a:pt x="11668" y="374421"/>
                  <a:pt x="9656" y="375224"/>
                  <a:pt x="7645" y="375224"/>
                </a:cubicBezTo>
                <a:cubicBezTo>
                  <a:pt x="5633" y="375224"/>
                  <a:pt x="4426" y="374421"/>
                  <a:pt x="2816" y="373217"/>
                </a:cubicBezTo>
                <a:cubicBezTo>
                  <a:pt x="0" y="370408"/>
                  <a:pt x="0" y="365994"/>
                  <a:pt x="2816" y="363184"/>
                </a:cubicBezTo>
                <a:lnTo>
                  <a:pt x="352452" y="14046"/>
                </a:lnTo>
                <a:lnTo>
                  <a:pt x="329518" y="14046"/>
                </a:lnTo>
                <a:cubicBezTo>
                  <a:pt x="325495" y="14046"/>
                  <a:pt x="322276" y="11237"/>
                  <a:pt x="322276" y="7224"/>
                </a:cubicBezTo>
                <a:cubicBezTo>
                  <a:pt x="322276" y="3210"/>
                  <a:pt x="325495" y="0"/>
                  <a:pt x="329518" y="0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3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254568-DCFA-427D-8CCA-5167E9E0B693}"/>
              </a:ext>
            </a:extLst>
          </p:cNvPr>
          <p:cNvSpPr/>
          <p:nvPr/>
        </p:nvSpPr>
        <p:spPr>
          <a:xfrm>
            <a:off x="20193264" y="3464491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2D71BB-C495-4353-B474-0F17301A3036}"/>
              </a:ext>
            </a:extLst>
          </p:cNvPr>
          <p:cNvSpPr/>
          <p:nvPr/>
        </p:nvSpPr>
        <p:spPr>
          <a:xfrm>
            <a:off x="21878628" y="6990702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BC7A92-AF2F-4460-BF20-9F83FDB76C13}"/>
              </a:ext>
            </a:extLst>
          </p:cNvPr>
          <p:cNvSpPr/>
          <p:nvPr/>
        </p:nvSpPr>
        <p:spPr>
          <a:xfrm>
            <a:off x="20193264" y="10516914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1EF521-82FF-4248-B931-B44766B064FA}"/>
              </a:ext>
            </a:extLst>
          </p:cNvPr>
          <p:cNvSpPr/>
          <p:nvPr/>
        </p:nvSpPr>
        <p:spPr>
          <a:xfrm>
            <a:off x="3614658" y="3464491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E30E22-6C39-4808-80C6-4DE61073C015}"/>
              </a:ext>
            </a:extLst>
          </p:cNvPr>
          <p:cNvSpPr/>
          <p:nvPr/>
        </p:nvSpPr>
        <p:spPr>
          <a:xfrm>
            <a:off x="1925619" y="6990702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ECDA9-0662-4E22-9407-1370B79B04FE}"/>
              </a:ext>
            </a:extLst>
          </p:cNvPr>
          <p:cNvSpPr/>
          <p:nvPr/>
        </p:nvSpPr>
        <p:spPr>
          <a:xfrm>
            <a:off x="3614658" y="10516914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BDAF62F-3FE6-46C0-8850-3A9F855299E3}"/>
              </a:ext>
            </a:extLst>
          </p:cNvPr>
          <p:cNvSpPr/>
          <p:nvPr/>
        </p:nvSpPr>
        <p:spPr>
          <a:xfrm>
            <a:off x="7438537" y="3719369"/>
            <a:ext cx="9500576" cy="8500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B47C2-1CB5-420F-B501-9C817901B8B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A2039-74E5-4579-9209-87E687D98AE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04024-E358-45B8-9A73-03729FA9760F}"/>
              </a:ext>
            </a:extLst>
          </p:cNvPr>
          <p:cNvSpPr txBox="1"/>
          <p:nvPr/>
        </p:nvSpPr>
        <p:spPr>
          <a:xfrm>
            <a:off x="16204018" y="3719369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037-350E-41D2-9F65-C050F5FC7327}"/>
              </a:ext>
            </a:extLst>
          </p:cNvPr>
          <p:cNvSpPr txBox="1"/>
          <p:nvPr/>
        </p:nvSpPr>
        <p:spPr>
          <a:xfrm>
            <a:off x="16204018" y="10771792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AFE23-C9B5-4580-B886-60AC4787ACB7}"/>
              </a:ext>
            </a:extLst>
          </p:cNvPr>
          <p:cNvSpPr txBox="1"/>
          <p:nvPr/>
        </p:nvSpPr>
        <p:spPr>
          <a:xfrm>
            <a:off x="17889382" y="7245580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26351-65B4-4303-81AE-EF60F961D5F5}"/>
              </a:ext>
            </a:extLst>
          </p:cNvPr>
          <p:cNvSpPr txBox="1"/>
          <p:nvPr/>
        </p:nvSpPr>
        <p:spPr>
          <a:xfrm>
            <a:off x="4265015" y="3719369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ECCF4-0F3C-4DD1-BE4E-AAC712346AA7}"/>
              </a:ext>
            </a:extLst>
          </p:cNvPr>
          <p:cNvSpPr txBox="1"/>
          <p:nvPr/>
        </p:nvSpPr>
        <p:spPr>
          <a:xfrm>
            <a:off x="2579651" y="7245580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05F5D-413E-456F-9F97-DF536329A84E}"/>
              </a:ext>
            </a:extLst>
          </p:cNvPr>
          <p:cNvSpPr txBox="1"/>
          <p:nvPr/>
        </p:nvSpPr>
        <p:spPr>
          <a:xfrm>
            <a:off x="4265015" y="10771792"/>
            <a:ext cx="390861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20084E-F2DC-574D-B7BF-595653B24E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505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721809-456C-4406-AE24-4F185973A870}"/>
              </a:ext>
            </a:extLst>
          </p:cNvPr>
          <p:cNvSpPr/>
          <p:nvPr/>
        </p:nvSpPr>
        <p:spPr>
          <a:xfrm>
            <a:off x="5864309" y="5256122"/>
            <a:ext cx="2865780" cy="3203756"/>
          </a:xfrm>
          <a:custGeom>
            <a:avLst/>
            <a:gdLst>
              <a:gd name="connsiteX0" fmla="*/ 1432890 w 2865780"/>
              <a:gd name="connsiteY0" fmla="*/ 0 h 3203756"/>
              <a:gd name="connsiteX1" fmla="*/ 1600542 w 2865780"/>
              <a:gd name="connsiteY1" fmla="*/ 45839 h 3203756"/>
              <a:gd name="connsiteX2" fmla="*/ 2695650 w 2865780"/>
              <a:gd name="connsiteY2" fmla="*/ 678496 h 3203756"/>
              <a:gd name="connsiteX3" fmla="*/ 2865780 w 2865780"/>
              <a:gd name="connsiteY3" fmla="*/ 969221 h 3203756"/>
              <a:gd name="connsiteX4" fmla="*/ 2865780 w 2865780"/>
              <a:gd name="connsiteY4" fmla="*/ 2234536 h 3203756"/>
              <a:gd name="connsiteX5" fmla="*/ 2695650 w 2865780"/>
              <a:gd name="connsiteY5" fmla="*/ 2525261 h 3203756"/>
              <a:gd name="connsiteX6" fmla="*/ 1600542 w 2865780"/>
              <a:gd name="connsiteY6" fmla="*/ 3157918 h 3203756"/>
              <a:gd name="connsiteX7" fmla="*/ 1265238 w 2865780"/>
              <a:gd name="connsiteY7" fmla="*/ 3157918 h 3203756"/>
              <a:gd name="connsiteX8" fmla="*/ 170130 w 2865780"/>
              <a:gd name="connsiteY8" fmla="*/ 2525261 h 3203756"/>
              <a:gd name="connsiteX9" fmla="*/ 0 w 2865780"/>
              <a:gd name="connsiteY9" fmla="*/ 2234536 h 3203756"/>
              <a:gd name="connsiteX10" fmla="*/ 0 w 2865780"/>
              <a:gd name="connsiteY10" fmla="*/ 969221 h 3203756"/>
              <a:gd name="connsiteX11" fmla="*/ 170130 w 2865780"/>
              <a:gd name="connsiteY11" fmla="*/ 678496 h 3203756"/>
              <a:gd name="connsiteX12" fmla="*/ 1265238 w 2865780"/>
              <a:gd name="connsiteY12" fmla="*/ 45839 h 3203756"/>
              <a:gd name="connsiteX13" fmla="*/ 1432890 w 2865780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80" y="848636"/>
                  <a:pt x="2865780" y="969221"/>
                </a:cubicBezTo>
                <a:lnTo>
                  <a:pt x="2865780" y="2234536"/>
                </a:lnTo>
                <a:cubicBezTo>
                  <a:pt x="2865780" y="2353469"/>
                  <a:pt x="2799710" y="2464142"/>
                  <a:pt x="2695650" y="2525261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1"/>
                </a:lnTo>
                <a:cubicBezTo>
                  <a:pt x="64418" y="2464142"/>
                  <a:pt x="0" y="2353469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0772F03-C527-40D3-AC45-E6CF4FAEADDB}"/>
              </a:ext>
            </a:extLst>
          </p:cNvPr>
          <p:cNvSpPr/>
          <p:nvPr/>
        </p:nvSpPr>
        <p:spPr>
          <a:xfrm>
            <a:off x="2616849" y="1362590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FCE28-8398-4CF2-B614-3FACEB13CE34}"/>
              </a:ext>
            </a:extLst>
          </p:cNvPr>
          <p:cNvSpPr txBox="1"/>
          <p:nvPr/>
        </p:nvSpPr>
        <p:spPr>
          <a:xfrm>
            <a:off x="1520826" y="5926976"/>
            <a:ext cx="2133600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FA70C3-75AF-492C-A8BD-75866967C298}"/>
              </a:ext>
            </a:extLst>
          </p:cNvPr>
          <p:cNvSpPr/>
          <p:nvPr/>
        </p:nvSpPr>
        <p:spPr>
          <a:xfrm>
            <a:off x="11279177" y="2379518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F88A45-0DA8-457F-9D60-7034AB77916F}"/>
              </a:ext>
            </a:extLst>
          </p:cNvPr>
          <p:cNvSpPr/>
          <p:nvPr/>
        </p:nvSpPr>
        <p:spPr>
          <a:xfrm>
            <a:off x="20399731" y="1362590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3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20A088-A954-435E-AF80-D9CE6590E659}"/>
              </a:ext>
            </a:extLst>
          </p:cNvPr>
          <p:cNvSpPr/>
          <p:nvPr/>
        </p:nvSpPr>
        <p:spPr>
          <a:xfrm>
            <a:off x="19280261" y="11043598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4809B3-5E78-463D-83B9-0B799408DAA8}"/>
              </a:ext>
            </a:extLst>
          </p:cNvPr>
          <p:cNvSpPr/>
          <p:nvPr/>
        </p:nvSpPr>
        <p:spPr>
          <a:xfrm>
            <a:off x="13184261" y="10319553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5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BCF1AF-8821-46B7-8FE8-53374C079577}"/>
              </a:ext>
            </a:extLst>
          </p:cNvPr>
          <p:cNvSpPr/>
          <p:nvPr/>
        </p:nvSpPr>
        <p:spPr>
          <a:xfrm>
            <a:off x="4954661" y="11043598"/>
            <a:ext cx="909648" cy="10169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>
              <a:alpha val="1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3D0C7-24AE-44CF-8556-55001DFF4F7D}"/>
              </a:ext>
            </a:extLst>
          </p:cNvPr>
          <p:cNvSpPr txBox="1"/>
          <p:nvPr/>
        </p:nvSpPr>
        <p:spPr>
          <a:xfrm>
            <a:off x="2438853" y="1655474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3648E-9678-4243-9BB0-C2754F2A7FD3}"/>
              </a:ext>
            </a:extLst>
          </p:cNvPr>
          <p:cNvSpPr txBox="1"/>
          <p:nvPr/>
        </p:nvSpPr>
        <p:spPr>
          <a:xfrm>
            <a:off x="9985113" y="1655474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8CFEE-506E-4D60-A12A-D93265FF4079}"/>
              </a:ext>
            </a:extLst>
          </p:cNvPr>
          <p:cNvSpPr txBox="1"/>
          <p:nvPr/>
        </p:nvSpPr>
        <p:spPr>
          <a:xfrm>
            <a:off x="17531373" y="1655474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DC45-6EDF-44B0-BF11-8021BA409159}"/>
              </a:ext>
            </a:extLst>
          </p:cNvPr>
          <p:cNvSpPr txBox="1"/>
          <p:nvPr/>
        </p:nvSpPr>
        <p:spPr>
          <a:xfrm>
            <a:off x="2438853" y="10612437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59C9-4B89-4E72-8646-EABD675A4947}"/>
              </a:ext>
            </a:extLst>
          </p:cNvPr>
          <p:cNvSpPr txBox="1"/>
          <p:nvPr/>
        </p:nvSpPr>
        <p:spPr>
          <a:xfrm>
            <a:off x="9985113" y="10612437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3D0EA-0C29-4967-B0CC-D1DBE2AC543F}"/>
              </a:ext>
            </a:extLst>
          </p:cNvPr>
          <p:cNvSpPr txBox="1"/>
          <p:nvPr/>
        </p:nvSpPr>
        <p:spPr>
          <a:xfrm>
            <a:off x="17531373" y="10612437"/>
            <a:ext cx="440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5121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B9A134-12A5-42CA-B37F-4BC50254A31F}"/>
              </a:ext>
            </a:extLst>
          </p:cNvPr>
          <p:cNvSpPr/>
          <p:nvPr/>
        </p:nvSpPr>
        <p:spPr>
          <a:xfrm>
            <a:off x="2117631" y="4520336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83C262-1612-488F-ABEA-AEC883AF7485}"/>
              </a:ext>
            </a:extLst>
          </p:cNvPr>
          <p:cNvSpPr/>
          <p:nvPr/>
        </p:nvSpPr>
        <p:spPr>
          <a:xfrm>
            <a:off x="2117631" y="7738667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F8F058-4DBA-451C-B99F-2104B13FE497}"/>
              </a:ext>
            </a:extLst>
          </p:cNvPr>
          <p:cNvSpPr/>
          <p:nvPr/>
        </p:nvSpPr>
        <p:spPr>
          <a:xfrm>
            <a:off x="2117631" y="10956998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1D2DEF-6027-4824-9D87-7567E7A070DA}"/>
              </a:ext>
            </a:extLst>
          </p:cNvPr>
          <p:cNvSpPr/>
          <p:nvPr/>
        </p:nvSpPr>
        <p:spPr>
          <a:xfrm>
            <a:off x="7468702" y="4520336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4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0EB2DC-5495-41CE-B792-F623D01DBE3E}"/>
              </a:ext>
            </a:extLst>
          </p:cNvPr>
          <p:cNvSpPr/>
          <p:nvPr/>
        </p:nvSpPr>
        <p:spPr>
          <a:xfrm>
            <a:off x="7468702" y="7738667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5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E557F6-3587-4E8B-A570-3427D5D4607C}"/>
              </a:ext>
            </a:extLst>
          </p:cNvPr>
          <p:cNvSpPr/>
          <p:nvPr/>
        </p:nvSpPr>
        <p:spPr>
          <a:xfrm>
            <a:off x="7468702" y="10956998"/>
            <a:ext cx="495736" cy="4435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F2B79B-A09F-485E-9CFF-8DB7803EEC9E}"/>
              </a:ext>
            </a:extLst>
          </p:cNvPr>
          <p:cNvSpPr/>
          <p:nvPr/>
        </p:nvSpPr>
        <p:spPr>
          <a:xfrm>
            <a:off x="14558107" y="2536472"/>
            <a:ext cx="8260618" cy="10417528"/>
          </a:xfrm>
          <a:custGeom>
            <a:avLst/>
            <a:gdLst>
              <a:gd name="connsiteX0" fmla="*/ 919945 w 5564962"/>
              <a:gd name="connsiteY0" fmla="*/ 4297939 h 7018015"/>
              <a:gd name="connsiteX1" fmla="*/ 2120927 w 5564962"/>
              <a:gd name="connsiteY1" fmla="*/ 4297939 h 7018015"/>
              <a:gd name="connsiteX2" fmla="*/ 2396871 w 5564962"/>
              <a:gd name="connsiteY2" fmla="*/ 4459419 h 7018015"/>
              <a:gd name="connsiteX3" fmla="*/ 2997363 w 5564962"/>
              <a:gd name="connsiteY3" fmla="*/ 5498849 h 7018015"/>
              <a:gd name="connsiteX4" fmla="*/ 2997363 w 5564962"/>
              <a:gd name="connsiteY4" fmla="*/ 5817105 h 7018015"/>
              <a:gd name="connsiteX5" fmla="*/ 2396871 w 5564962"/>
              <a:gd name="connsiteY5" fmla="*/ 6856535 h 7018015"/>
              <a:gd name="connsiteX6" fmla="*/ 2120927 w 5564962"/>
              <a:gd name="connsiteY6" fmla="*/ 7018015 h 7018015"/>
              <a:gd name="connsiteX7" fmla="*/ 919945 w 5564962"/>
              <a:gd name="connsiteY7" fmla="*/ 7018015 h 7018015"/>
              <a:gd name="connsiteX8" fmla="*/ 644001 w 5564962"/>
              <a:gd name="connsiteY8" fmla="*/ 6856535 h 7018015"/>
              <a:gd name="connsiteX9" fmla="*/ 43509 w 5564962"/>
              <a:gd name="connsiteY9" fmla="*/ 5817105 h 7018015"/>
              <a:gd name="connsiteX10" fmla="*/ 43509 w 5564962"/>
              <a:gd name="connsiteY10" fmla="*/ 5498849 h 7018015"/>
              <a:gd name="connsiteX11" fmla="*/ 644001 w 5564962"/>
              <a:gd name="connsiteY11" fmla="*/ 4459419 h 7018015"/>
              <a:gd name="connsiteX12" fmla="*/ 919945 w 5564962"/>
              <a:gd name="connsiteY12" fmla="*/ 4297939 h 7018015"/>
              <a:gd name="connsiteX13" fmla="*/ 3444035 w 5564962"/>
              <a:gd name="connsiteY13" fmla="*/ 2902482 h 7018015"/>
              <a:gd name="connsiteX14" fmla="*/ 4645019 w 5564962"/>
              <a:gd name="connsiteY14" fmla="*/ 2902482 h 7018015"/>
              <a:gd name="connsiteX15" fmla="*/ 4920963 w 5564962"/>
              <a:gd name="connsiteY15" fmla="*/ 3063962 h 7018015"/>
              <a:gd name="connsiteX16" fmla="*/ 5521453 w 5564962"/>
              <a:gd name="connsiteY16" fmla="*/ 4103392 h 7018015"/>
              <a:gd name="connsiteX17" fmla="*/ 5521453 w 5564962"/>
              <a:gd name="connsiteY17" fmla="*/ 4421648 h 7018015"/>
              <a:gd name="connsiteX18" fmla="*/ 4920963 w 5564962"/>
              <a:gd name="connsiteY18" fmla="*/ 5461078 h 7018015"/>
              <a:gd name="connsiteX19" fmla="*/ 4645019 w 5564962"/>
              <a:gd name="connsiteY19" fmla="*/ 5622558 h 7018015"/>
              <a:gd name="connsiteX20" fmla="*/ 3444035 w 5564962"/>
              <a:gd name="connsiteY20" fmla="*/ 5622558 h 7018015"/>
              <a:gd name="connsiteX21" fmla="*/ 3168091 w 5564962"/>
              <a:gd name="connsiteY21" fmla="*/ 5461078 h 7018015"/>
              <a:gd name="connsiteX22" fmla="*/ 2567601 w 5564962"/>
              <a:gd name="connsiteY22" fmla="*/ 4421648 h 7018015"/>
              <a:gd name="connsiteX23" fmla="*/ 2567601 w 5564962"/>
              <a:gd name="connsiteY23" fmla="*/ 4103392 h 7018015"/>
              <a:gd name="connsiteX24" fmla="*/ 3168091 w 5564962"/>
              <a:gd name="connsiteY24" fmla="*/ 3063962 h 7018015"/>
              <a:gd name="connsiteX25" fmla="*/ 3444035 w 5564962"/>
              <a:gd name="connsiteY25" fmla="*/ 2902482 h 7018015"/>
              <a:gd name="connsiteX26" fmla="*/ 919945 w 5564962"/>
              <a:gd name="connsiteY26" fmla="*/ 1395457 h 7018015"/>
              <a:gd name="connsiteX27" fmla="*/ 2120927 w 5564962"/>
              <a:gd name="connsiteY27" fmla="*/ 1395457 h 7018015"/>
              <a:gd name="connsiteX28" fmla="*/ 2396871 w 5564962"/>
              <a:gd name="connsiteY28" fmla="*/ 1556937 h 7018015"/>
              <a:gd name="connsiteX29" fmla="*/ 2997363 w 5564962"/>
              <a:gd name="connsiteY29" fmla="*/ 2596366 h 7018015"/>
              <a:gd name="connsiteX30" fmla="*/ 2997363 w 5564962"/>
              <a:gd name="connsiteY30" fmla="*/ 2914623 h 7018015"/>
              <a:gd name="connsiteX31" fmla="*/ 2396871 w 5564962"/>
              <a:gd name="connsiteY31" fmla="*/ 3954053 h 7018015"/>
              <a:gd name="connsiteX32" fmla="*/ 2120927 w 5564962"/>
              <a:gd name="connsiteY32" fmla="*/ 4115533 h 7018015"/>
              <a:gd name="connsiteX33" fmla="*/ 919945 w 5564962"/>
              <a:gd name="connsiteY33" fmla="*/ 4115533 h 7018015"/>
              <a:gd name="connsiteX34" fmla="*/ 644001 w 5564962"/>
              <a:gd name="connsiteY34" fmla="*/ 3954053 h 7018015"/>
              <a:gd name="connsiteX35" fmla="*/ 43509 w 5564962"/>
              <a:gd name="connsiteY35" fmla="*/ 2914623 h 7018015"/>
              <a:gd name="connsiteX36" fmla="*/ 43509 w 5564962"/>
              <a:gd name="connsiteY36" fmla="*/ 2596366 h 7018015"/>
              <a:gd name="connsiteX37" fmla="*/ 644001 w 5564962"/>
              <a:gd name="connsiteY37" fmla="*/ 1556937 h 7018015"/>
              <a:gd name="connsiteX38" fmla="*/ 919945 w 5564962"/>
              <a:gd name="connsiteY38" fmla="*/ 1395457 h 7018015"/>
              <a:gd name="connsiteX39" fmla="*/ 3444035 w 5564962"/>
              <a:gd name="connsiteY39" fmla="*/ 0 h 7018015"/>
              <a:gd name="connsiteX40" fmla="*/ 4645019 w 5564962"/>
              <a:gd name="connsiteY40" fmla="*/ 0 h 7018015"/>
              <a:gd name="connsiteX41" fmla="*/ 4920963 w 5564962"/>
              <a:gd name="connsiteY41" fmla="*/ 161480 h 7018015"/>
              <a:gd name="connsiteX42" fmla="*/ 5521453 w 5564962"/>
              <a:gd name="connsiteY42" fmla="*/ 1200909 h 7018015"/>
              <a:gd name="connsiteX43" fmla="*/ 5521453 w 5564962"/>
              <a:gd name="connsiteY43" fmla="*/ 1519166 h 7018015"/>
              <a:gd name="connsiteX44" fmla="*/ 4920963 w 5564962"/>
              <a:gd name="connsiteY44" fmla="*/ 2558596 h 7018015"/>
              <a:gd name="connsiteX45" fmla="*/ 4645019 w 5564962"/>
              <a:gd name="connsiteY45" fmla="*/ 2720076 h 7018015"/>
              <a:gd name="connsiteX46" fmla="*/ 3444035 w 5564962"/>
              <a:gd name="connsiteY46" fmla="*/ 2720076 h 7018015"/>
              <a:gd name="connsiteX47" fmla="*/ 3168091 w 5564962"/>
              <a:gd name="connsiteY47" fmla="*/ 2558596 h 7018015"/>
              <a:gd name="connsiteX48" fmla="*/ 2567601 w 5564962"/>
              <a:gd name="connsiteY48" fmla="*/ 1519166 h 7018015"/>
              <a:gd name="connsiteX49" fmla="*/ 2567601 w 5564962"/>
              <a:gd name="connsiteY49" fmla="*/ 1200909 h 7018015"/>
              <a:gd name="connsiteX50" fmla="*/ 3168091 w 5564962"/>
              <a:gd name="connsiteY50" fmla="*/ 161480 h 7018015"/>
              <a:gd name="connsiteX51" fmla="*/ 3444035 w 5564962"/>
              <a:gd name="connsiteY51" fmla="*/ 0 h 701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64962" h="7018015">
                <a:moveTo>
                  <a:pt x="919945" y="4297939"/>
                </a:moveTo>
                <a:lnTo>
                  <a:pt x="2120927" y="4297939"/>
                </a:lnTo>
                <a:cubicBezTo>
                  <a:pt x="2233813" y="4297939"/>
                  <a:pt x="2338861" y="4359082"/>
                  <a:pt x="2396871" y="4459419"/>
                </a:cubicBezTo>
                <a:lnTo>
                  <a:pt x="2997363" y="5498849"/>
                </a:lnTo>
                <a:cubicBezTo>
                  <a:pt x="3055373" y="5596050"/>
                  <a:pt x="3055373" y="5719904"/>
                  <a:pt x="2997363" y="5817105"/>
                </a:cubicBezTo>
                <a:lnTo>
                  <a:pt x="2396871" y="6856535"/>
                </a:lnTo>
                <a:cubicBezTo>
                  <a:pt x="2338861" y="6955304"/>
                  <a:pt x="2233813" y="7018015"/>
                  <a:pt x="2120927" y="7018015"/>
                </a:cubicBezTo>
                <a:lnTo>
                  <a:pt x="919945" y="7018015"/>
                </a:lnTo>
                <a:cubicBezTo>
                  <a:pt x="805491" y="7018015"/>
                  <a:pt x="698875" y="6955304"/>
                  <a:pt x="644001" y="6856535"/>
                </a:cubicBezTo>
                <a:lnTo>
                  <a:pt x="43509" y="5817105"/>
                </a:lnTo>
                <a:cubicBezTo>
                  <a:pt x="-14502" y="5719904"/>
                  <a:pt x="-14502" y="5596050"/>
                  <a:pt x="43509" y="5498849"/>
                </a:cubicBezTo>
                <a:lnTo>
                  <a:pt x="644001" y="4459419"/>
                </a:lnTo>
                <a:cubicBezTo>
                  <a:pt x="698875" y="4359082"/>
                  <a:pt x="805491" y="4297939"/>
                  <a:pt x="919945" y="4297939"/>
                </a:cubicBezTo>
                <a:close/>
                <a:moveTo>
                  <a:pt x="3444035" y="2902482"/>
                </a:moveTo>
                <a:lnTo>
                  <a:pt x="4645019" y="2902482"/>
                </a:lnTo>
                <a:cubicBezTo>
                  <a:pt x="4757905" y="2902482"/>
                  <a:pt x="4862951" y="2963625"/>
                  <a:pt x="4920963" y="3063962"/>
                </a:cubicBezTo>
                <a:lnTo>
                  <a:pt x="5521453" y="4103392"/>
                </a:lnTo>
                <a:cubicBezTo>
                  <a:pt x="5579465" y="4200593"/>
                  <a:pt x="5579465" y="4324447"/>
                  <a:pt x="5521453" y="4421648"/>
                </a:cubicBezTo>
                <a:lnTo>
                  <a:pt x="4920963" y="5461078"/>
                </a:lnTo>
                <a:cubicBezTo>
                  <a:pt x="4862951" y="5559847"/>
                  <a:pt x="4757905" y="5622558"/>
                  <a:pt x="4645019" y="5622558"/>
                </a:cubicBezTo>
                <a:lnTo>
                  <a:pt x="3444035" y="5622558"/>
                </a:lnTo>
                <a:cubicBezTo>
                  <a:pt x="3329581" y="5622558"/>
                  <a:pt x="3222967" y="5559847"/>
                  <a:pt x="3168091" y="5461078"/>
                </a:cubicBezTo>
                <a:lnTo>
                  <a:pt x="2567601" y="4421648"/>
                </a:lnTo>
                <a:cubicBezTo>
                  <a:pt x="2509589" y="4324447"/>
                  <a:pt x="2509589" y="4200593"/>
                  <a:pt x="2567601" y="4103392"/>
                </a:cubicBezTo>
                <a:lnTo>
                  <a:pt x="3168091" y="3063962"/>
                </a:lnTo>
                <a:cubicBezTo>
                  <a:pt x="3222967" y="2963625"/>
                  <a:pt x="3329581" y="2902482"/>
                  <a:pt x="3444035" y="2902482"/>
                </a:cubicBezTo>
                <a:close/>
                <a:moveTo>
                  <a:pt x="919945" y="1395457"/>
                </a:moveTo>
                <a:lnTo>
                  <a:pt x="2120927" y="1395457"/>
                </a:lnTo>
                <a:cubicBezTo>
                  <a:pt x="2233813" y="1395457"/>
                  <a:pt x="2338861" y="1456600"/>
                  <a:pt x="2396871" y="1556937"/>
                </a:cubicBezTo>
                <a:lnTo>
                  <a:pt x="2997363" y="2596366"/>
                </a:lnTo>
                <a:cubicBezTo>
                  <a:pt x="3055373" y="2693568"/>
                  <a:pt x="3055373" y="2817422"/>
                  <a:pt x="2997363" y="2914623"/>
                </a:cubicBezTo>
                <a:lnTo>
                  <a:pt x="2396871" y="3954053"/>
                </a:lnTo>
                <a:cubicBezTo>
                  <a:pt x="2338861" y="4052822"/>
                  <a:pt x="2233813" y="4115533"/>
                  <a:pt x="2120927" y="4115533"/>
                </a:cubicBezTo>
                <a:lnTo>
                  <a:pt x="919945" y="4115533"/>
                </a:lnTo>
                <a:cubicBezTo>
                  <a:pt x="805491" y="4115533"/>
                  <a:pt x="698875" y="4052822"/>
                  <a:pt x="644001" y="3954053"/>
                </a:cubicBezTo>
                <a:lnTo>
                  <a:pt x="43509" y="2914623"/>
                </a:lnTo>
                <a:cubicBezTo>
                  <a:pt x="-14502" y="2817422"/>
                  <a:pt x="-14502" y="2693568"/>
                  <a:pt x="43509" y="2596366"/>
                </a:cubicBezTo>
                <a:lnTo>
                  <a:pt x="644001" y="1556937"/>
                </a:lnTo>
                <a:cubicBezTo>
                  <a:pt x="698875" y="1456600"/>
                  <a:pt x="805491" y="1395457"/>
                  <a:pt x="919945" y="1395457"/>
                </a:cubicBezTo>
                <a:close/>
                <a:moveTo>
                  <a:pt x="3444035" y="0"/>
                </a:moveTo>
                <a:lnTo>
                  <a:pt x="4645019" y="0"/>
                </a:lnTo>
                <a:cubicBezTo>
                  <a:pt x="4757905" y="0"/>
                  <a:pt x="4862951" y="61143"/>
                  <a:pt x="4920963" y="161480"/>
                </a:cubicBezTo>
                <a:lnTo>
                  <a:pt x="5521453" y="1200909"/>
                </a:lnTo>
                <a:cubicBezTo>
                  <a:pt x="5579465" y="1298111"/>
                  <a:pt x="5579465" y="1421965"/>
                  <a:pt x="5521453" y="1519166"/>
                </a:cubicBezTo>
                <a:lnTo>
                  <a:pt x="4920963" y="2558596"/>
                </a:lnTo>
                <a:cubicBezTo>
                  <a:pt x="4862951" y="2657365"/>
                  <a:pt x="4757905" y="2720076"/>
                  <a:pt x="4645019" y="2720076"/>
                </a:cubicBezTo>
                <a:lnTo>
                  <a:pt x="3444035" y="2720076"/>
                </a:lnTo>
                <a:cubicBezTo>
                  <a:pt x="3329581" y="2720076"/>
                  <a:pt x="3222967" y="2657365"/>
                  <a:pt x="3168091" y="2558596"/>
                </a:cubicBezTo>
                <a:lnTo>
                  <a:pt x="2567601" y="1519166"/>
                </a:lnTo>
                <a:cubicBezTo>
                  <a:pt x="2509589" y="1421965"/>
                  <a:pt x="2509589" y="1298111"/>
                  <a:pt x="2567601" y="1200909"/>
                </a:cubicBezTo>
                <a:lnTo>
                  <a:pt x="3168091" y="161480"/>
                </a:lnTo>
                <a:cubicBezTo>
                  <a:pt x="3222967" y="61143"/>
                  <a:pt x="3329581" y="0"/>
                  <a:pt x="34440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2E468-1238-4F4E-B0B5-EEED5CB9594D}"/>
              </a:ext>
            </a:extLst>
          </p:cNvPr>
          <p:cNvSpPr txBox="1"/>
          <p:nvPr/>
        </p:nvSpPr>
        <p:spPr>
          <a:xfrm>
            <a:off x="2290550" y="4507685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541FE-0A80-4547-9CAE-E58F6757005E}"/>
              </a:ext>
            </a:extLst>
          </p:cNvPr>
          <p:cNvSpPr txBox="1"/>
          <p:nvPr/>
        </p:nvSpPr>
        <p:spPr>
          <a:xfrm>
            <a:off x="7641620" y="4507685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1E580-97C5-4940-B071-9D92D2CC0D27}"/>
              </a:ext>
            </a:extLst>
          </p:cNvPr>
          <p:cNvSpPr txBox="1"/>
          <p:nvPr/>
        </p:nvSpPr>
        <p:spPr>
          <a:xfrm>
            <a:off x="2290550" y="7726016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B3930-7FE7-4402-B8F3-CDC5A60F19A4}"/>
              </a:ext>
            </a:extLst>
          </p:cNvPr>
          <p:cNvSpPr txBox="1"/>
          <p:nvPr/>
        </p:nvSpPr>
        <p:spPr>
          <a:xfrm>
            <a:off x="7641620" y="7726016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CE9E8-9194-4D92-878A-FACE519810AB}"/>
              </a:ext>
            </a:extLst>
          </p:cNvPr>
          <p:cNvSpPr txBox="1"/>
          <p:nvPr/>
        </p:nvSpPr>
        <p:spPr>
          <a:xfrm>
            <a:off x="2290550" y="10944346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CCE44-4A2A-47B0-83D2-1B8CDADBD465}"/>
              </a:ext>
            </a:extLst>
          </p:cNvPr>
          <p:cNvSpPr txBox="1"/>
          <p:nvPr/>
        </p:nvSpPr>
        <p:spPr>
          <a:xfrm>
            <a:off x="7641620" y="10944346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790B1-68B1-42DA-AE37-068D8EE5C57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2DE3D-8C1C-47F0-BFEB-3157DB8A981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509AD8-BBCC-47F1-B616-79E131676C16}"/>
              </a:ext>
            </a:extLst>
          </p:cNvPr>
          <p:cNvSpPr/>
          <p:nvPr/>
        </p:nvSpPr>
        <p:spPr>
          <a:xfrm>
            <a:off x="14492794" y="192009"/>
            <a:ext cx="4579696" cy="40976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4AB9E24-FF92-F241-936D-70A76295460E}"/>
              </a:ext>
            </a:extLst>
          </p:cNvPr>
          <p:cNvSpPr/>
          <p:nvPr/>
        </p:nvSpPr>
        <p:spPr>
          <a:xfrm>
            <a:off x="18277721" y="11148244"/>
            <a:ext cx="4580876" cy="2567756"/>
          </a:xfrm>
          <a:custGeom>
            <a:avLst/>
            <a:gdLst>
              <a:gd name="connsiteX0" fmla="*/ 1385835 w 4580876"/>
              <a:gd name="connsiteY0" fmla="*/ 0 h 2567756"/>
              <a:gd name="connsiteX1" fmla="*/ 3195039 w 4580876"/>
              <a:gd name="connsiteY1" fmla="*/ 0 h 2567756"/>
              <a:gd name="connsiteX2" fmla="*/ 3610731 w 4580876"/>
              <a:gd name="connsiteY2" fmla="*/ 243259 h 2567756"/>
              <a:gd name="connsiteX3" fmla="*/ 4515335 w 4580876"/>
              <a:gd name="connsiteY3" fmla="*/ 1809094 h 2567756"/>
              <a:gd name="connsiteX4" fmla="*/ 4515335 w 4580876"/>
              <a:gd name="connsiteY4" fmla="*/ 2288527 h 2567756"/>
              <a:gd name="connsiteX5" fmla="*/ 4354021 w 4580876"/>
              <a:gd name="connsiteY5" fmla="*/ 2567756 h 2567756"/>
              <a:gd name="connsiteX6" fmla="*/ 226855 w 4580876"/>
              <a:gd name="connsiteY6" fmla="*/ 2567756 h 2567756"/>
              <a:gd name="connsiteX7" fmla="*/ 65541 w 4580876"/>
              <a:gd name="connsiteY7" fmla="*/ 2288527 h 2567756"/>
              <a:gd name="connsiteX8" fmla="*/ 65541 w 4580876"/>
              <a:gd name="connsiteY8" fmla="*/ 1809094 h 2567756"/>
              <a:gd name="connsiteX9" fmla="*/ 970143 w 4580876"/>
              <a:gd name="connsiteY9" fmla="*/ 243259 h 2567756"/>
              <a:gd name="connsiteX10" fmla="*/ 1385835 w 4580876"/>
              <a:gd name="connsiteY10" fmla="*/ 0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80876" h="2567756">
                <a:moveTo>
                  <a:pt x="1385835" y="0"/>
                </a:moveTo>
                <a:lnTo>
                  <a:pt x="3195039" y="0"/>
                </a:lnTo>
                <a:cubicBezTo>
                  <a:pt x="3365095" y="0"/>
                  <a:pt x="3523343" y="92108"/>
                  <a:pt x="3610731" y="243259"/>
                </a:cubicBezTo>
                <a:lnTo>
                  <a:pt x="4515335" y="1809094"/>
                </a:lnTo>
                <a:cubicBezTo>
                  <a:pt x="4602723" y="1955522"/>
                  <a:pt x="4602723" y="2142099"/>
                  <a:pt x="4515335" y="2288527"/>
                </a:cubicBezTo>
                <a:lnTo>
                  <a:pt x="4354021" y="2567756"/>
                </a:lnTo>
                <a:lnTo>
                  <a:pt x="226855" y="2567756"/>
                </a:lnTo>
                <a:lnTo>
                  <a:pt x="65541" y="2288527"/>
                </a:lnTo>
                <a:cubicBezTo>
                  <a:pt x="-21847" y="2142099"/>
                  <a:pt x="-21847" y="1955522"/>
                  <a:pt x="65541" y="1809094"/>
                </a:cubicBezTo>
                <a:lnTo>
                  <a:pt x="970143" y="243259"/>
                </a:lnTo>
                <a:cubicBezTo>
                  <a:pt x="1052809" y="92108"/>
                  <a:pt x="1213419" y="0"/>
                  <a:pt x="1385835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A854450-FBBF-534E-AA09-3B5FFE2433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8373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AFA341-FB03-41A9-ACFF-AA7942844CF0}"/>
              </a:ext>
            </a:extLst>
          </p:cNvPr>
          <p:cNvSpPr/>
          <p:nvPr/>
        </p:nvSpPr>
        <p:spPr>
          <a:xfrm>
            <a:off x="2190581" y="1765055"/>
            <a:ext cx="3647510" cy="32635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437492-3A2C-4897-9B07-0A56F9199285}"/>
              </a:ext>
            </a:extLst>
          </p:cNvPr>
          <p:cNvSpPr/>
          <p:nvPr/>
        </p:nvSpPr>
        <p:spPr>
          <a:xfrm>
            <a:off x="2190581" y="8687385"/>
            <a:ext cx="3647510" cy="32635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9916D3-EAB9-435C-8CA9-D8DF022706B1}"/>
              </a:ext>
            </a:extLst>
          </p:cNvPr>
          <p:cNvSpPr/>
          <p:nvPr/>
        </p:nvSpPr>
        <p:spPr>
          <a:xfrm>
            <a:off x="2190581" y="5204972"/>
            <a:ext cx="3647510" cy="32635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CD689-BB00-4CE1-BEC9-BBA1DF91BB74}"/>
              </a:ext>
            </a:extLst>
          </p:cNvPr>
          <p:cNvSpPr txBox="1"/>
          <p:nvPr/>
        </p:nvSpPr>
        <p:spPr>
          <a:xfrm>
            <a:off x="6267084" y="2672790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19FF8-6157-4585-B08B-02E93792A2AD}"/>
              </a:ext>
            </a:extLst>
          </p:cNvPr>
          <p:cNvSpPr txBox="1"/>
          <p:nvPr/>
        </p:nvSpPr>
        <p:spPr>
          <a:xfrm>
            <a:off x="6267084" y="6364788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1598F-E033-41E3-8C30-0374EBDE31AE}"/>
              </a:ext>
            </a:extLst>
          </p:cNvPr>
          <p:cNvSpPr txBox="1"/>
          <p:nvPr/>
        </p:nvSpPr>
        <p:spPr>
          <a:xfrm>
            <a:off x="6267084" y="9825953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13E69-CD4C-46E5-97A4-87572D24FB0E}"/>
              </a:ext>
            </a:extLst>
          </p:cNvPr>
          <p:cNvSpPr txBox="1"/>
          <p:nvPr/>
        </p:nvSpPr>
        <p:spPr>
          <a:xfrm>
            <a:off x="14935200" y="5042119"/>
            <a:ext cx="7921625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11500" b="1" spc="-29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SUMMARY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E95BE-7F43-40FC-93D5-47F92B2A8E14}"/>
              </a:ext>
            </a:extLst>
          </p:cNvPr>
          <p:cNvSpPr txBox="1"/>
          <p:nvPr/>
        </p:nvSpPr>
        <p:spPr>
          <a:xfrm>
            <a:off x="3031796" y="2612005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92CE3-FA34-49E6-BD0A-76413179F208}"/>
              </a:ext>
            </a:extLst>
          </p:cNvPr>
          <p:cNvSpPr txBox="1"/>
          <p:nvPr/>
        </p:nvSpPr>
        <p:spPr>
          <a:xfrm>
            <a:off x="3031796" y="6051922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DF3FB-A12A-4C61-B5F9-F3F4408C35CC}"/>
              </a:ext>
            </a:extLst>
          </p:cNvPr>
          <p:cNvSpPr txBox="1"/>
          <p:nvPr/>
        </p:nvSpPr>
        <p:spPr>
          <a:xfrm>
            <a:off x="3031796" y="9534335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88178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9F9534-D6EA-497E-B066-F3F4C69625B3}"/>
              </a:ext>
            </a:extLst>
          </p:cNvPr>
          <p:cNvSpPr/>
          <p:nvPr/>
        </p:nvSpPr>
        <p:spPr>
          <a:xfrm>
            <a:off x="2279940" y="7175831"/>
            <a:ext cx="3769168" cy="421368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2DE0AC-03F4-43A2-9959-9E314761B5CA}"/>
              </a:ext>
            </a:extLst>
          </p:cNvPr>
          <p:cNvSpPr/>
          <p:nvPr/>
        </p:nvSpPr>
        <p:spPr>
          <a:xfrm>
            <a:off x="8248463" y="7642725"/>
            <a:ext cx="3456552" cy="3864202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5D8CD2-9CA7-4BF2-8056-179D1050EE97}"/>
              </a:ext>
            </a:extLst>
          </p:cNvPr>
          <p:cNvSpPr/>
          <p:nvPr/>
        </p:nvSpPr>
        <p:spPr>
          <a:xfrm>
            <a:off x="13904370" y="7877087"/>
            <a:ext cx="3141890" cy="3512432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7B5721-B82F-41A9-8552-FC1DDF72683A}"/>
              </a:ext>
            </a:extLst>
          </p:cNvPr>
          <p:cNvSpPr/>
          <p:nvPr/>
        </p:nvSpPr>
        <p:spPr>
          <a:xfrm>
            <a:off x="19245614" y="8201059"/>
            <a:ext cx="2852096" cy="3188460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B43D4-A7AA-4550-A4F5-406469D3225F}"/>
              </a:ext>
            </a:extLst>
          </p:cNvPr>
          <p:cNvSpPr txBox="1"/>
          <p:nvPr/>
        </p:nvSpPr>
        <p:spPr>
          <a:xfrm>
            <a:off x="2373510" y="4756302"/>
            <a:ext cx="358202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67901-D79A-4FBC-AC80-85BE9714CEF0}"/>
              </a:ext>
            </a:extLst>
          </p:cNvPr>
          <p:cNvSpPr txBox="1"/>
          <p:nvPr/>
        </p:nvSpPr>
        <p:spPr>
          <a:xfrm>
            <a:off x="8185725" y="5223196"/>
            <a:ext cx="358202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614FC-2326-477C-BD0D-D6CF7B5B6129}"/>
              </a:ext>
            </a:extLst>
          </p:cNvPr>
          <p:cNvSpPr txBox="1"/>
          <p:nvPr/>
        </p:nvSpPr>
        <p:spPr>
          <a:xfrm>
            <a:off x="13684301" y="5457558"/>
            <a:ext cx="358202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654C6-8002-42BD-9AA1-C6788D5CFA0A}"/>
              </a:ext>
            </a:extLst>
          </p:cNvPr>
          <p:cNvSpPr txBox="1"/>
          <p:nvPr/>
        </p:nvSpPr>
        <p:spPr>
          <a:xfrm>
            <a:off x="18880648" y="5781133"/>
            <a:ext cx="358202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28EDD-7884-4012-AA51-5539707B966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DB73B-3E96-41F6-973D-0F7226A7FB6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C7660A-9D63-49A7-9C7F-E154A6F24C5E}"/>
              </a:ext>
            </a:extLst>
          </p:cNvPr>
          <p:cNvSpPr/>
          <p:nvPr/>
        </p:nvSpPr>
        <p:spPr>
          <a:xfrm>
            <a:off x="2609566" y="7544332"/>
            <a:ext cx="3109916" cy="3476686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009495-1DBA-4F74-B3D4-ACFDDF2490ED}"/>
              </a:ext>
            </a:extLst>
          </p:cNvPr>
          <p:cNvSpPr/>
          <p:nvPr/>
        </p:nvSpPr>
        <p:spPr>
          <a:xfrm>
            <a:off x="8550750" y="7980662"/>
            <a:ext cx="2851978" cy="318832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D80FDE-BB4E-4923-842D-2F7A2E18B2E0}"/>
              </a:ext>
            </a:extLst>
          </p:cNvPr>
          <p:cNvSpPr/>
          <p:nvPr/>
        </p:nvSpPr>
        <p:spPr>
          <a:xfrm>
            <a:off x="14179138" y="8184260"/>
            <a:ext cx="2592354" cy="2898086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2B9F91-F06B-4351-BD99-1EA8530A1426}"/>
              </a:ext>
            </a:extLst>
          </p:cNvPr>
          <p:cNvSpPr/>
          <p:nvPr/>
        </p:nvSpPr>
        <p:spPr>
          <a:xfrm>
            <a:off x="19495039" y="8479900"/>
            <a:ext cx="2353246" cy="2630778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63117011-BD1D-4505-8DAA-49AFF0CD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925" y="9114940"/>
            <a:ext cx="698780" cy="1036726"/>
          </a:xfrm>
          <a:custGeom>
            <a:avLst/>
            <a:gdLst>
              <a:gd name="connsiteX0" fmla="*/ 103194 w 367971"/>
              <a:gd name="connsiteY0" fmla="*/ 433069 h 545931"/>
              <a:gd name="connsiteX1" fmla="*/ 99959 w 367971"/>
              <a:gd name="connsiteY1" fmla="*/ 433478 h 545931"/>
              <a:gd name="connsiteX2" fmla="*/ 96320 w 367971"/>
              <a:gd name="connsiteY2" fmla="*/ 434705 h 545931"/>
              <a:gd name="connsiteX3" fmla="*/ 84595 w 367971"/>
              <a:gd name="connsiteY3" fmla="*/ 444929 h 545931"/>
              <a:gd name="connsiteX4" fmla="*/ 77721 w 367971"/>
              <a:gd name="connsiteY4" fmla="*/ 458425 h 545931"/>
              <a:gd name="connsiteX5" fmla="*/ 122601 w 367971"/>
              <a:gd name="connsiteY5" fmla="*/ 458425 h 545931"/>
              <a:gd name="connsiteX6" fmla="*/ 118154 w 367971"/>
              <a:gd name="connsiteY6" fmla="*/ 448610 h 545931"/>
              <a:gd name="connsiteX7" fmla="*/ 108450 w 367971"/>
              <a:gd name="connsiteY7" fmla="*/ 434705 h 545931"/>
              <a:gd name="connsiteX8" fmla="*/ 103194 w 367971"/>
              <a:gd name="connsiteY8" fmla="*/ 433069 h 545931"/>
              <a:gd name="connsiteX9" fmla="*/ 103598 w 367971"/>
              <a:gd name="connsiteY9" fmla="*/ 419982 h 545931"/>
              <a:gd name="connsiteX10" fmla="*/ 116132 w 367971"/>
              <a:gd name="connsiteY10" fmla="*/ 424072 h 545931"/>
              <a:gd name="connsiteX11" fmla="*/ 129071 w 367971"/>
              <a:gd name="connsiteY11" fmla="*/ 442476 h 545931"/>
              <a:gd name="connsiteX12" fmla="*/ 136349 w 367971"/>
              <a:gd name="connsiteY12" fmla="*/ 458425 h 545931"/>
              <a:gd name="connsiteX13" fmla="*/ 167886 w 367971"/>
              <a:gd name="connsiteY13" fmla="*/ 458425 h 545931"/>
              <a:gd name="connsiteX14" fmla="*/ 168290 w 367971"/>
              <a:gd name="connsiteY14" fmla="*/ 458425 h 545931"/>
              <a:gd name="connsiteX15" fmla="*/ 170716 w 367971"/>
              <a:gd name="connsiteY15" fmla="*/ 454336 h 545931"/>
              <a:gd name="connsiteX16" fmla="*/ 176781 w 367971"/>
              <a:gd name="connsiteY16" fmla="*/ 445338 h 545931"/>
              <a:gd name="connsiteX17" fmla="*/ 185272 w 367971"/>
              <a:gd name="connsiteY17" fmla="*/ 437159 h 545931"/>
              <a:gd name="connsiteX18" fmla="*/ 192146 w 367971"/>
              <a:gd name="connsiteY18" fmla="*/ 434705 h 545931"/>
              <a:gd name="connsiteX19" fmla="*/ 196593 w 367971"/>
              <a:gd name="connsiteY19" fmla="*/ 435114 h 545931"/>
              <a:gd name="connsiteX20" fmla="*/ 200637 w 367971"/>
              <a:gd name="connsiteY20" fmla="*/ 437568 h 545931"/>
              <a:gd name="connsiteX21" fmla="*/ 207106 w 367971"/>
              <a:gd name="connsiteY21" fmla="*/ 447792 h 545931"/>
              <a:gd name="connsiteX22" fmla="*/ 210745 w 367971"/>
              <a:gd name="connsiteY22" fmla="*/ 455972 h 545931"/>
              <a:gd name="connsiteX23" fmla="*/ 211554 w 367971"/>
              <a:gd name="connsiteY23" fmla="*/ 456789 h 545931"/>
              <a:gd name="connsiteX24" fmla="*/ 212362 w 367971"/>
              <a:gd name="connsiteY24" fmla="*/ 457198 h 545931"/>
              <a:gd name="connsiteX25" fmla="*/ 213575 w 367971"/>
              <a:gd name="connsiteY25" fmla="*/ 457198 h 545931"/>
              <a:gd name="connsiteX26" fmla="*/ 222066 w 367971"/>
              <a:gd name="connsiteY26" fmla="*/ 453927 h 545931"/>
              <a:gd name="connsiteX27" fmla="*/ 228131 w 367971"/>
              <a:gd name="connsiteY27" fmla="*/ 452291 h 545931"/>
              <a:gd name="connsiteX28" fmla="*/ 236218 w 367971"/>
              <a:gd name="connsiteY28" fmla="*/ 454336 h 545931"/>
              <a:gd name="connsiteX29" fmla="*/ 240261 w 367971"/>
              <a:gd name="connsiteY29" fmla="*/ 458834 h 545931"/>
              <a:gd name="connsiteX30" fmla="*/ 241069 w 367971"/>
              <a:gd name="connsiteY30" fmla="*/ 459652 h 545931"/>
              <a:gd name="connsiteX31" fmla="*/ 241474 w 367971"/>
              <a:gd name="connsiteY31" fmla="*/ 459652 h 545931"/>
              <a:gd name="connsiteX32" fmla="*/ 242687 w 367971"/>
              <a:gd name="connsiteY32" fmla="*/ 460879 h 545931"/>
              <a:gd name="connsiteX33" fmla="*/ 250369 w 367971"/>
              <a:gd name="connsiteY33" fmla="*/ 463333 h 545931"/>
              <a:gd name="connsiteX34" fmla="*/ 287972 w 367971"/>
              <a:gd name="connsiteY34" fmla="*/ 463742 h 545931"/>
              <a:gd name="connsiteX35" fmla="*/ 292823 w 367971"/>
              <a:gd name="connsiteY35" fmla="*/ 468241 h 545931"/>
              <a:gd name="connsiteX36" fmla="*/ 288780 w 367971"/>
              <a:gd name="connsiteY36" fmla="*/ 473148 h 545931"/>
              <a:gd name="connsiteX37" fmla="*/ 248752 w 367971"/>
              <a:gd name="connsiteY37" fmla="*/ 473148 h 545931"/>
              <a:gd name="connsiteX38" fmla="*/ 237835 w 367971"/>
              <a:gd name="connsiteY38" fmla="*/ 469467 h 545931"/>
              <a:gd name="connsiteX39" fmla="*/ 235005 w 367971"/>
              <a:gd name="connsiteY39" fmla="*/ 467423 h 545931"/>
              <a:gd name="connsiteX40" fmla="*/ 233792 w 367971"/>
              <a:gd name="connsiteY40" fmla="*/ 466196 h 545931"/>
              <a:gd name="connsiteX41" fmla="*/ 232983 w 367971"/>
              <a:gd name="connsiteY41" fmla="*/ 465787 h 545931"/>
              <a:gd name="connsiteX42" fmla="*/ 232579 w 367971"/>
              <a:gd name="connsiteY42" fmla="*/ 464969 h 545931"/>
              <a:gd name="connsiteX43" fmla="*/ 230153 w 367971"/>
              <a:gd name="connsiteY43" fmla="*/ 462515 h 545931"/>
              <a:gd name="connsiteX44" fmla="*/ 229344 w 367971"/>
              <a:gd name="connsiteY44" fmla="*/ 462106 h 545931"/>
              <a:gd name="connsiteX45" fmla="*/ 226109 w 367971"/>
              <a:gd name="connsiteY45" fmla="*/ 463333 h 545931"/>
              <a:gd name="connsiteX46" fmla="*/ 216001 w 367971"/>
              <a:gd name="connsiteY46" fmla="*/ 467014 h 545931"/>
              <a:gd name="connsiteX47" fmla="*/ 214788 w 367971"/>
              <a:gd name="connsiteY47" fmla="*/ 467832 h 545931"/>
              <a:gd name="connsiteX48" fmla="*/ 212362 w 367971"/>
              <a:gd name="connsiteY48" fmla="*/ 467832 h 545931"/>
              <a:gd name="connsiteX49" fmla="*/ 207915 w 367971"/>
              <a:gd name="connsiteY49" fmla="*/ 467014 h 545931"/>
              <a:gd name="connsiteX50" fmla="*/ 204276 w 367971"/>
              <a:gd name="connsiteY50" fmla="*/ 464560 h 545931"/>
              <a:gd name="connsiteX51" fmla="*/ 202254 w 367971"/>
              <a:gd name="connsiteY51" fmla="*/ 462106 h 545931"/>
              <a:gd name="connsiteX52" fmla="*/ 197402 w 367971"/>
              <a:gd name="connsiteY52" fmla="*/ 452291 h 545931"/>
              <a:gd name="connsiteX53" fmla="*/ 193359 w 367971"/>
              <a:gd name="connsiteY53" fmla="*/ 445747 h 545931"/>
              <a:gd name="connsiteX54" fmla="*/ 192954 w 367971"/>
              <a:gd name="connsiteY54" fmla="*/ 445747 h 545931"/>
              <a:gd name="connsiteX55" fmla="*/ 192550 w 367971"/>
              <a:gd name="connsiteY55" fmla="*/ 445747 h 545931"/>
              <a:gd name="connsiteX56" fmla="*/ 191337 w 367971"/>
              <a:gd name="connsiteY56" fmla="*/ 446974 h 545931"/>
              <a:gd name="connsiteX57" fmla="*/ 185272 w 367971"/>
              <a:gd name="connsiteY57" fmla="*/ 452291 h 545931"/>
              <a:gd name="connsiteX58" fmla="*/ 180420 w 367971"/>
              <a:gd name="connsiteY58" fmla="*/ 460061 h 545931"/>
              <a:gd name="connsiteX59" fmla="*/ 175568 w 367971"/>
              <a:gd name="connsiteY59" fmla="*/ 469059 h 545931"/>
              <a:gd name="connsiteX60" fmla="*/ 167078 w 367971"/>
              <a:gd name="connsiteY60" fmla="*/ 477238 h 545931"/>
              <a:gd name="connsiteX61" fmla="*/ 156161 w 367971"/>
              <a:gd name="connsiteY61" fmla="*/ 482554 h 545931"/>
              <a:gd name="connsiteX62" fmla="*/ 150500 w 367971"/>
              <a:gd name="connsiteY62" fmla="*/ 482963 h 545931"/>
              <a:gd name="connsiteX63" fmla="*/ 144031 w 367971"/>
              <a:gd name="connsiteY63" fmla="*/ 482963 h 545931"/>
              <a:gd name="connsiteX64" fmla="*/ 132710 w 367971"/>
              <a:gd name="connsiteY64" fmla="*/ 475602 h 545931"/>
              <a:gd name="connsiteX65" fmla="*/ 130688 w 367971"/>
              <a:gd name="connsiteY65" fmla="*/ 472739 h 545931"/>
              <a:gd name="connsiteX66" fmla="*/ 72869 w 367971"/>
              <a:gd name="connsiteY66" fmla="*/ 472739 h 545931"/>
              <a:gd name="connsiteX67" fmla="*/ 71656 w 367971"/>
              <a:gd name="connsiteY67" fmla="*/ 478465 h 545931"/>
              <a:gd name="connsiteX68" fmla="*/ 71656 w 367971"/>
              <a:gd name="connsiteY68" fmla="*/ 478874 h 545931"/>
              <a:gd name="connsiteX69" fmla="*/ 63165 w 367971"/>
              <a:gd name="connsiteY69" fmla="*/ 484599 h 545931"/>
              <a:gd name="connsiteX70" fmla="*/ 57909 w 367971"/>
              <a:gd name="connsiteY70" fmla="*/ 476011 h 545931"/>
              <a:gd name="connsiteX71" fmla="*/ 58313 w 367971"/>
              <a:gd name="connsiteY71" fmla="*/ 472739 h 545931"/>
              <a:gd name="connsiteX72" fmla="*/ 39310 w 367971"/>
              <a:gd name="connsiteY72" fmla="*/ 472739 h 545931"/>
              <a:gd name="connsiteX73" fmla="*/ 32032 w 367971"/>
              <a:gd name="connsiteY73" fmla="*/ 465378 h 545931"/>
              <a:gd name="connsiteX74" fmla="*/ 39310 w 367971"/>
              <a:gd name="connsiteY74" fmla="*/ 458425 h 545931"/>
              <a:gd name="connsiteX75" fmla="*/ 62761 w 367971"/>
              <a:gd name="connsiteY75" fmla="*/ 458425 h 545931"/>
              <a:gd name="connsiteX76" fmla="*/ 63570 w 367971"/>
              <a:gd name="connsiteY76" fmla="*/ 455972 h 545931"/>
              <a:gd name="connsiteX77" fmla="*/ 73678 w 367971"/>
              <a:gd name="connsiteY77" fmla="*/ 436750 h 545931"/>
              <a:gd name="connsiteX78" fmla="*/ 91468 w 367971"/>
              <a:gd name="connsiteY78" fmla="*/ 422027 h 545931"/>
              <a:gd name="connsiteX79" fmla="*/ 97533 w 367971"/>
              <a:gd name="connsiteY79" fmla="*/ 420391 h 545931"/>
              <a:gd name="connsiteX80" fmla="*/ 103598 w 367971"/>
              <a:gd name="connsiteY80" fmla="*/ 419982 h 545931"/>
              <a:gd name="connsiteX81" fmla="*/ 159877 w 367971"/>
              <a:gd name="connsiteY81" fmla="*/ 393288 h 545931"/>
              <a:gd name="connsiteX82" fmla="*/ 282439 w 367971"/>
              <a:gd name="connsiteY82" fmla="*/ 393288 h 545931"/>
              <a:gd name="connsiteX83" fmla="*/ 289672 w 367971"/>
              <a:gd name="connsiteY83" fmla="*/ 400214 h 545931"/>
              <a:gd name="connsiteX84" fmla="*/ 282439 w 367971"/>
              <a:gd name="connsiteY84" fmla="*/ 407140 h 545931"/>
              <a:gd name="connsiteX85" fmla="*/ 159877 w 367971"/>
              <a:gd name="connsiteY85" fmla="*/ 407140 h 545931"/>
              <a:gd name="connsiteX86" fmla="*/ 153046 w 367971"/>
              <a:gd name="connsiteY86" fmla="*/ 400214 h 545931"/>
              <a:gd name="connsiteX87" fmla="*/ 159877 w 367971"/>
              <a:gd name="connsiteY87" fmla="*/ 393288 h 545931"/>
              <a:gd name="connsiteX88" fmla="*/ 95196 w 367971"/>
              <a:gd name="connsiteY88" fmla="*/ 352577 h 545931"/>
              <a:gd name="connsiteX89" fmla="*/ 101984 w 367971"/>
              <a:gd name="connsiteY89" fmla="*/ 353376 h 545931"/>
              <a:gd name="connsiteX90" fmla="*/ 104379 w 367971"/>
              <a:gd name="connsiteY90" fmla="*/ 356175 h 545931"/>
              <a:gd name="connsiteX91" fmla="*/ 103980 w 367971"/>
              <a:gd name="connsiteY91" fmla="*/ 363770 h 545931"/>
              <a:gd name="connsiteX92" fmla="*/ 69244 w 367971"/>
              <a:gd name="connsiteY92" fmla="*/ 400149 h 545931"/>
              <a:gd name="connsiteX93" fmla="*/ 66050 w 367971"/>
              <a:gd name="connsiteY93" fmla="*/ 403747 h 545931"/>
              <a:gd name="connsiteX94" fmla="*/ 61658 w 367971"/>
              <a:gd name="connsiteY94" fmla="*/ 404147 h 545931"/>
              <a:gd name="connsiteX95" fmla="*/ 46485 w 367971"/>
              <a:gd name="connsiteY95" fmla="*/ 388556 h 545931"/>
              <a:gd name="connsiteX96" fmla="*/ 46485 w 367971"/>
              <a:gd name="connsiteY96" fmla="*/ 382159 h 545931"/>
              <a:gd name="connsiteX97" fmla="*/ 50079 w 367971"/>
              <a:gd name="connsiteY97" fmla="*/ 378961 h 545931"/>
              <a:gd name="connsiteX98" fmla="*/ 56467 w 367971"/>
              <a:gd name="connsiteY98" fmla="*/ 378961 h 545931"/>
              <a:gd name="connsiteX99" fmla="*/ 60859 w 367971"/>
              <a:gd name="connsiteY99" fmla="*/ 382559 h 545931"/>
              <a:gd name="connsiteX100" fmla="*/ 64852 w 367971"/>
              <a:gd name="connsiteY100" fmla="*/ 382559 h 545931"/>
              <a:gd name="connsiteX101" fmla="*/ 95196 w 367971"/>
              <a:gd name="connsiteY101" fmla="*/ 352577 h 545931"/>
              <a:gd name="connsiteX102" fmla="*/ 159870 w 367971"/>
              <a:gd name="connsiteY102" fmla="*/ 347020 h 545931"/>
              <a:gd name="connsiteX103" fmla="*/ 236173 w 367971"/>
              <a:gd name="connsiteY103" fmla="*/ 347020 h 545931"/>
              <a:gd name="connsiteX104" fmla="*/ 243401 w 367971"/>
              <a:gd name="connsiteY104" fmla="*/ 353743 h 545931"/>
              <a:gd name="connsiteX105" fmla="*/ 236173 w 367971"/>
              <a:gd name="connsiteY105" fmla="*/ 360861 h 545931"/>
              <a:gd name="connsiteX106" fmla="*/ 159870 w 367971"/>
              <a:gd name="connsiteY106" fmla="*/ 360861 h 545931"/>
              <a:gd name="connsiteX107" fmla="*/ 153043 w 367971"/>
              <a:gd name="connsiteY107" fmla="*/ 353743 h 545931"/>
              <a:gd name="connsiteX108" fmla="*/ 159870 w 367971"/>
              <a:gd name="connsiteY108" fmla="*/ 347020 h 545931"/>
              <a:gd name="connsiteX109" fmla="*/ 159877 w 367971"/>
              <a:gd name="connsiteY109" fmla="*/ 286513 h 545931"/>
              <a:gd name="connsiteX110" fmla="*/ 282439 w 367971"/>
              <a:gd name="connsiteY110" fmla="*/ 286513 h 545931"/>
              <a:gd name="connsiteX111" fmla="*/ 289672 w 367971"/>
              <a:gd name="connsiteY111" fmla="*/ 293439 h 545931"/>
              <a:gd name="connsiteX112" fmla="*/ 282439 w 367971"/>
              <a:gd name="connsiteY112" fmla="*/ 300365 h 545931"/>
              <a:gd name="connsiteX113" fmla="*/ 159877 w 367971"/>
              <a:gd name="connsiteY113" fmla="*/ 300365 h 545931"/>
              <a:gd name="connsiteX114" fmla="*/ 153046 w 367971"/>
              <a:gd name="connsiteY114" fmla="*/ 293439 h 545931"/>
              <a:gd name="connsiteX115" fmla="*/ 159877 w 367971"/>
              <a:gd name="connsiteY115" fmla="*/ 286513 h 545931"/>
              <a:gd name="connsiteX116" fmla="*/ 95196 w 367971"/>
              <a:gd name="connsiteY116" fmla="*/ 244023 h 545931"/>
              <a:gd name="connsiteX117" fmla="*/ 101984 w 367971"/>
              <a:gd name="connsiteY117" fmla="*/ 244422 h 545931"/>
              <a:gd name="connsiteX118" fmla="*/ 104379 w 367971"/>
              <a:gd name="connsiteY118" fmla="*/ 248020 h 545931"/>
              <a:gd name="connsiteX119" fmla="*/ 103980 w 367971"/>
              <a:gd name="connsiteY119" fmla="*/ 254816 h 545931"/>
              <a:gd name="connsiteX120" fmla="*/ 69244 w 367971"/>
              <a:gd name="connsiteY120" fmla="*/ 291195 h 545931"/>
              <a:gd name="connsiteX121" fmla="*/ 66050 w 367971"/>
              <a:gd name="connsiteY121" fmla="*/ 295193 h 545931"/>
              <a:gd name="connsiteX122" fmla="*/ 61658 w 367971"/>
              <a:gd name="connsiteY122" fmla="*/ 295193 h 545931"/>
              <a:gd name="connsiteX123" fmla="*/ 46485 w 367971"/>
              <a:gd name="connsiteY123" fmla="*/ 280002 h 545931"/>
              <a:gd name="connsiteX124" fmla="*/ 46485 w 367971"/>
              <a:gd name="connsiteY124" fmla="*/ 273605 h 545931"/>
              <a:gd name="connsiteX125" fmla="*/ 50079 w 367971"/>
              <a:gd name="connsiteY125" fmla="*/ 270008 h 545931"/>
              <a:gd name="connsiteX126" fmla="*/ 56467 w 367971"/>
              <a:gd name="connsiteY126" fmla="*/ 270008 h 545931"/>
              <a:gd name="connsiteX127" fmla="*/ 60859 w 367971"/>
              <a:gd name="connsiteY127" fmla="*/ 274005 h 545931"/>
              <a:gd name="connsiteX128" fmla="*/ 64852 w 367971"/>
              <a:gd name="connsiteY128" fmla="*/ 274005 h 545931"/>
              <a:gd name="connsiteX129" fmla="*/ 95196 w 367971"/>
              <a:gd name="connsiteY129" fmla="*/ 244023 h 545931"/>
              <a:gd name="connsiteX130" fmla="*/ 159870 w 367971"/>
              <a:gd name="connsiteY130" fmla="*/ 240245 h 545931"/>
              <a:gd name="connsiteX131" fmla="*/ 236173 w 367971"/>
              <a:gd name="connsiteY131" fmla="*/ 240245 h 545931"/>
              <a:gd name="connsiteX132" fmla="*/ 243401 w 367971"/>
              <a:gd name="connsiteY132" fmla="*/ 247363 h 545931"/>
              <a:gd name="connsiteX133" fmla="*/ 236173 w 367971"/>
              <a:gd name="connsiteY133" fmla="*/ 254086 h 545931"/>
              <a:gd name="connsiteX134" fmla="*/ 159870 w 367971"/>
              <a:gd name="connsiteY134" fmla="*/ 254086 h 545931"/>
              <a:gd name="connsiteX135" fmla="*/ 153043 w 367971"/>
              <a:gd name="connsiteY135" fmla="*/ 247363 h 545931"/>
              <a:gd name="connsiteX136" fmla="*/ 159870 w 367971"/>
              <a:gd name="connsiteY136" fmla="*/ 240245 h 545931"/>
              <a:gd name="connsiteX137" fmla="*/ 159877 w 367971"/>
              <a:gd name="connsiteY137" fmla="*/ 177959 h 545931"/>
              <a:gd name="connsiteX138" fmla="*/ 282439 w 367971"/>
              <a:gd name="connsiteY138" fmla="*/ 177959 h 545931"/>
              <a:gd name="connsiteX139" fmla="*/ 289672 w 367971"/>
              <a:gd name="connsiteY139" fmla="*/ 184885 h 545931"/>
              <a:gd name="connsiteX140" fmla="*/ 282439 w 367971"/>
              <a:gd name="connsiteY140" fmla="*/ 191811 h 545931"/>
              <a:gd name="connsiteX141" fmla="*/ 159877 w 367971"/>
              <a:gd name="connsiteY141" fmla="*/ 191811 h 545931"/>
              <a:gd name="connsiteX142" fmla="*/ 153046 w 367971"/>
              <a:gd name="connsiteY142" fmla="*/ 184885 h 545931"/>
              <a:gd name="connsiteX143" fmla="*/ 159877 w 367971"/>
              <a:gd name="connsiteY143" fmla="*/ 177959 h 545931"/>
              <a:gd name="connsiteX144" fmla="*/ 95196 w 367971"/>
              <a:gd name="connsiteY144" fmla="*/ 137262 h 545931"/>
              <a:gd name="connsiteX145" fmla="*/ 101984 w 367971"/>
              <a:gd name="connsiteY145" fmla="*/ 138068 h 545931"/>
              <a:gd name="connsiteX146" fmla="*/ 104379 w 367971"/>
              <a:gd name="connsiteY146" fmla="*/ 140886 h 545931"/>
              <a:gd name="connsiteX147" fmla="*/ 103980 w 367971"/>
              <a:gd name="connsiteY147" fmla="*/ 148135 h 545931"/>
              <a:gd name="connsiteX148" fmla="*/ 69244 w 367971"/>
              <a:gd name="connsiteY148" fmla="*/ 184779 h 545931"/>
              <a:gd name="connsiteX149" fmla="*/ 66050 w 367971"/>
              <a:gd name="connsiteY149" fmla="*/ 188403 h 545931"/>
              <a:gd name="connsiteX150" fmla="*/ 61658 w 367971"/>
              <a:gd name="connsiteY150" fmla="*/ 188806 h 545931"/>
              <a:gd name="connsiteX151" fmla="*/ 46485 w 367971"/>
              <a:gd name="connsiteY151" fmla="*/ 173504 h 545931"/>
              <a:gd name="connsiteX152" fmla="*/ 46485 w 367971"/>
              <a:gd name="connsiteY152" fmla="*/ 166658 h 545931"/>
              <a:gd name="connsiteX153" fmla="*/ 50079 w 367971"/>
              <a:gd name="connsiteY153" fmla="*/ 163437 h 545931"/>
              <a:gd name="connsiteX154" fmla="*/ 56467 w 367971"/>
              <a:gd name="connsiteY154" fmla="*/ 163437 h 545931"/>
              <a:gd name="connsiteX155" fmla="*/ 60859 w 367971"/>
              <a:gd name="connsiteY155" fmla="*/ 167464 h 545931"/>
              <a:gd name="connsiteX156" fmla="*/ 64852 w 367971"/>
              <a:gd name="connsiteY156" fmla="*/ 167464 h 545931"/>
              <a:gd name="connsiteX157" fmla="*/ 95196 w 367971"/>
              <a:gd name="connsiteY157" fmla="*/ 137262 h 545931"/>
              <a:gd name="connsiteX158" fmla="*/ 159870 w 367971"/>
              <a:gd name="connsiteY158" fmla="*/ 133470 h 545931"/>
              <a:gd name="connsiteX159" fmla="*/ 236173 w 367971"/>
              <a:gd name="connsiteY159" fmla="*/ 133470 h 545931"/>
              <a:gd name="connsiteX160" fmla="*/ 243401 w 367971"/>
              <a:gd name="connsiteY160" fmla="*/ 140193 h 545931"/>
              <a:gd name="connsiteX161" fmla="*/ 236173 w 367971"/>
              <a:gd name="connsiteY161" fmla="*/ 147311 h 545931"/>
              <a:gd name="connsiteX162" fmla="*/ 159870 w 367971"/>
              <a:gd name="connsiteY162" fmla="*/ 147311 h 545931"/>
              <a:gd name="connsiteX163" fmla="*/ 153043 w 367971"/>
              <a:gd name="connsiteY163" fmla="*/ 140193 h 545931"/>
              <a:gd name="connsiteX164" fmla="*/ 159870 w 367971"/>
              <a:gd name="connsiteY164" fmla="*/ 133470 h 545931"/>
              <a:gd name="connsiteX165" fmla="*/ 336835 w 367971"/>
              <a:gd name="connsiteY165" fmla="*/ 101606 h 545931"/>
              <a:gd name="connsiteX166" fmla="*/ 336835 w 367971"/>
              <a:gd name="connsiteY166" fmla="*/ 489080 h 545931"/>
              <a:gd name="connsiteX167" fmla="*/ 310551 w 367971"/>
              <a:gd name="connsiteY167" fmla="*/ 515691 h 545931"/>
              <a:gd name="connsiteX168" fmla="*/ 44884 w 367971"/>
              <a:gd name="connsiteY168" fmla="*/ 515691 h 545931"/>
              <a:gd name="connsiteX169" fmla="*/ 44884 w 367971"/>
              <a:gd name="connsiteY169" fmla="*/ 519723 h 545931"/>
              <a:gd name="connsiteX170" fmla="*/ 57420 w 367971"/>
              <a:gd name="connsiteY170" fmla="*/ 531819 h 545931"/>
              <a:gd name="connsiteX171" fmla="*/ 341283 w 367971"/>
              <a:gd name="connsiteY171" fmla="*/ 531819 h 545931"/>
              <a:gd name="connsiteX172" fmla="*/ 353414 w 367971"/>
              <a:gd name="connsiteY172" fmla="*/ 519723 h 545931"/>
              <a:gd name="connsiteX173" fmla="*/ 353414 w 367971"/>
              <a:gd name="connsiteY173" fmla="*/ 113702 h 545931"/>
              <a:gd name="connsiteX174" fmla="*/ 341283 w 367971"/>
              <a:gd name="connsiteY174" fmla="*/ 101606 h 545931"/>
              <a:gd name="connsiteX175" fmla="*/ 26284 w 367971"/>
              <a:gd name="connsiteY175" fmla="*/ 70963 h 545931"/>
              <a:gd name="connsiteX176" fmla="*/ 14153 w 367971"/>
              <a:gd name="connsiteY176" fmla="*/ 83059 h 545931"/>
              <a:gd name="connsiteX177" fmla="*/ 14153 w 367971"/>
              <a:gd name="connsiteY177" fmla="*/ 489080 h 545931"/>
              <a:gd name="connsiteX178" fmla="*/ 26284 w 367971"/>
              <a:gd name="connsiteY178" fmla="*/ 501176 h 545931"/>
              <a:gd name="connsiteX179" fmla="*/ 310551 w 367971"/>
              <a:gd name="connsiteY179" fmla="*/ 501176 h 545931"/>
              <a:gd name="connsiteX180" fmla="*/ 322682 w 367971"/>
              <a:gd name="connsiteY180" fmla="*/ 489080 h 545931"/>
              <a:gd name="connsiteX181" fmla="*/ 322682 w 367971"/>
              <a:gd name="connsiteY181" fmla="*/ 83059 h 545931"/>
              <a:gd name="connsiteX182" fmla="*/ 310551 w 367971"/>
              <a:gd name="connsiteY182" fmla="*/ 70963 h 545931"/>
              <a:gd name="connsiteX183" fmla="*/ 244640 w 367971"/>
              <a:gd name="connsiteY183" fmla="*/ 70963 h 545931"/>
              <a:gd name="connsiteX184" fmla="*/ 233318 w 367971"/>
              <a:gd name="connsiteY184" fmla="*/ 95155 h 545931"/>
              <a:gd name="connsiteX185" fmla="*/ 203395 w 367971"/>
              <a:gd name="connsiteY185" fmla="*/ 107654 h 545931"/>
              <a:gd name="connsiteX186" fmla="*/ 133440 w 367971"/>
              <a:gd name="connsiteY186" fmla="*/ 107654 h 545931"/>
              <a:gd name="connsiteX187" fmla="*/ 103921 w 367971"/>
              <a:gd name="connsiteY187" fmla="*/ 95155 h 545931"/>
              <a:gd name="connsiteX188" fmla="*/ 92195 w 367971"/>
              <a:gd name="connsiteY188" fmla="*/ 70963 h 545931"/>
              <a:gd name="connsiteX189" fmla="*/ 167282 w 367971"/>
              <a:gd name="connsiteY189" fmla="*/ 23134 h 545931"/>
              <a:gd name="connsiteX190" fmla="*/ 175793 w 367971"/>
              <a:gd name="connsiteY190" fmla="*/ 32713 h 545931"/>
              <a:gd name="connsiteX191" fmla="*/ 167282 w 367971"/>
              <a:gd name="connsiteY191" fmla="*/ 42293 h 545931"/>
              <a:gd name="connsiteX192" fmla="*/ 158383 w 367971"/>
              <a:gd name="connsiteY192" fmla="*/ 32713 h 545931"/>
              <a:gd name="connsiteX193" fmla="*/ 167282 w 367971"/>
              <a:gd name="connsiteY193" fmla="*/ 23134 h 545931"/>
              <a:gd name="connsiteX194" fmla="*/ 168215 w 367971"/>
              <a:gd name="connsiteY194" fmla="*/ 14112 h 545931"/>
              <a:gd name="connsiteX195" fmla="*/ 150423 w 367971"/>
              <a:gd name="connsiteY195" fmla="*/ 29433 h 545931"/>
              <a:gd name="connsiteX196" fmla="*/ 138292 w 367971"/>
              <a:gd name="connsiteY196" fmla="*/ 39513 h 545931"/>
              <a:gd name="connsiteX197" fmla="*/ 134653 w 367971"/>
              <a:gd name="connsiteY197" fmla="*/ 39513 h 545931"/>
              <a:gd name="connsiteX198" fmla="*/ 106752 w 367971"/>
              <a:gd name="connsiteY198" fmla="*/ 65721 h 545931"/>
              <a:gd name="connsiteX199" fmla="*/ 114031 w 367971"/>
              <a:gd name="connsiteY199" fmla="*/ 85478 h 545931"/>
              <a:gd name="connsiteX200" fmla="*/ 133440 w 367971"/>
              <a:gd name="connsiteY200" fmla="*/ 93542 h 545931"/>
              <a:gd name="connsiteX201" fmla="*/ 203395 w 367971"/>
              <a:gd name="connsiteY201" fmla="*/ 93542 h 545931"/>
              <a:gd name="connsiteX202" fmla="*/ 222804 w 367971"/>
              <a:gd name="connsiteY202" fmla="*/ 85478 h 545931"/>
              <a:gd name="connsiteX203" fmla="*/ 230487 w 367971"/>
              <a:gd name="connsiteY203" fmla="*/ 65721 h 545931"/>
              <a:gd name="connsiteX204" fmla="*/ 202182 w 367971"/>
              <a:gd name="connsiteY204" fmla="*/ 39513 h 545931"/>
              <a:gd name="connsiteX205" fmla="*/ 198542 w 367971"/>
              <a:gd name="connsiteY205" fmla="*/ 39513 h 545931"/>
              <a:gd name="connsiteX206" fmla="*/ 186816 w 367971"/>
              <a:gd name="connsiteY206" fmla="*/ 29433 h 545931"/>
              <a:gd name="connsiteX207" fmla="*/ 168215 w 367971"/>
              <a:gd name="connsiteY207" fmla="*/ 14112 h 545931"/>
              <a:gd name="connsiteX208" fmla="*/ 168215 w 367971"/>
              <a:gd name="connsiteY208" fmla="*/ 0 h 545931"/>
              <a:gd name="connsiteX209" fmla="*/ 200564 w 367971"/>
              <a:gd name="connsiteY209" fmla="*/ 25401 h 545931"/>
              <a:gd name="connsiteX210" fmla="*/ 202182 w 367971"/>
              <a:gd name="connsiteY210" fmla="*/ 25401 h 545931"/>
              <a:gd name="connsiteX211" fmla="*/ 243427 w 367971"/>
              <a:gd name="connsiteY211" fmla="*/ 56851 h 545931"/>
              <a:gd name="connsiteX212" fmla="*/ 310551 w 367971"/>
              <a:gd name="connsiteY212" fmla="*/ 56851 h 545931"/>
              <a:gd name="connsiteX213" fmla="*/ 336835 w 367971"/>
              <a:gd name="connsiteY213" fmla="*/ 83059 h 545931"/>
              <a:gd name="connsiteX214" fmla="*/ 336835 w 367971"/>
              <a:gd name="connsiteY214" fmla="*/ 87494 h 545931"/>
              <a:gd name="connsiteX215" fmla="*/ 341283 w 367971"/>
              <a:gd name="connsiteY215" fmla="*/ 87494 h 545931"/>
              <a:gd name="connsiteX216" fmla="*/ 367971 w 367971"/>
              <a:gd name="connsiteY216" fmla="*/ 113702 h 545931"/>
              <a:gd name="connsiteX217" fmla="*/ 367971 w 367971"/>
              <a:gd name="connsiteY217" fmla="*/ 519723 h 545931"/>
              <a:gd name="connsiteX218" fmla="*/ 341283 w 367971"/>
              <a:gd name="connsiteY218" fmla="*/ 545931 h 545931"/>
              <a:gd name="connsiteX219" fmla="*/ 57420 w 367971"/>
              <a:gd name="connsiteY219" fmla="*/ 545931 h 545931"/>
              <a:gd name="connsiteX220" fmla="*/ 30732 w 367971"/>
              <a:gd name="connsiteY220" fmla="*/ 519723 h 545931"/>
              <a:gd name="connsiteX221" fmla="*/ 30732 w 367971"/>
              <a:gd name="connsiteY221" fmla="*/ 515691 h 545931"/>
              <a:gd name="connsiteX222" fmla="*/ 26284 w 367971"/>
              <a:gd name="connsiteY222" fmla="*/ 515691 h 545931"/>
              <a:gd name="connsiteX223" fmla="*/ 0 w 367971"/>
              <a:gd name="connsiteY223" fmla="*/ 489080 h 545931"/>
              <a:gd name="connsiteX224" fmla="*/ 0 w 367971"/>
              <a:gd name="connsiteY224" fmla="*/ 83059 h 545931"/>
              <a:gd name="connsiteX225" fmla="*/ 26284 w 367971"/>
              <a:gd name="connsiteY225" fmla="*/ 56851 h 545931"/>
              <a:gd name="connsiteX226" fmla="*/ 93408 w 367971"/>
              <a:gd name="connsiteY226" fmla="*/ 56851 h 545931"/>
              <a:gd name="connsiteX227" fmla="*/ 134653 w 367971"/>
              <a:gd name="connsiteY227" fmla="*/ 25401 h 545931"/>
              <a:gd name="connsiteX228" fmla="*/ 136675 w 367971"/>
              <a:gd name="connsiteY228" fmla="*/ 25401 h 545931"/>
              <a:gd name="connsiteX229" fmla="*/ 168215 w 367971"/>
              <a:gd name="connsiteY229" fmla="*/ 0 h 5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367971" h="545931">
                <a:moveTo>
                  <a:pt x="103194" y="433069"/>
                </a:moveTo>
                <a:cubicBezTo>
                  <a:pt x="101981" y="433478"/>
                  <a:pt x="100768" y="433478"/>
                  <a:pt x="99959" y="433478"/>
                </a:cubicBezTo>
                <a:cubicBezTo>
                  <a:pt x="98746" y="433478"/>
                  <a:pt x="97533" y="434296"/>
                  <a:pt x="96320" y="434705"/>
                </a:cubicBezTo>
                <a:cubicBezTo>
                  <a:pt x="91468" y="436341"/>
                  <a:pt x="87829" y="440431"/>
                  <a:pt x="84595" y="444929"/>
                </a:cubicBezTo>
                <a:cubicBezTo>
                  <a:pt x="81764" y="449019"/>
                  <a:pt x="79743" y="453518"/>
                  <a:pt x="77721" y="458425"/>
                </a:cubicBezTo>
                <a:lnTo>
                  <a:pt x="122601" y="458425"/>
                </a:lnTo>
                <a:cubicBezTo>
                  <a:pt x="120984" y="454745"/>
                  <a:pt x="119367" y="451473"/>
                  <a:pt x="118154" y="448610"/>
                </a:cubicBezTo>
                <a:cubicBezTo>
                  <a:pt x="115324" y="442885"/>
                  <a:pt x="112089" y="437568"/>
                  <a:pt x="108450" y="434705"/>
                </a:cubicBezTo>
                <a:cubicBezTo>
                  <a:pt x="106833" y="433478"/>
                  <a:pt x="105215" y="433478"/>
                  <a:pt x="103194" y="433069"/>
                </a:cubicBezTo>
                <a:close/>
                <a:moveTo>
                  <a:pt x="103598" y="419982"/>
                </a:moveTo>
                <a:cubicBezTo>
                  <a:pt x="108046" y="419982"/>
                  <a:pt x="112493" y="421618"/>
                  <a:pt x="116132" y="424072"/>
                </a:cubicBezTo>
                <a:cubicBezTo>
                  <a:pt x="123006" y="429798"/>
                  <a:pt x="126240" y="436341"/>
                  <a:pt x="129071" y="442476"/>
                </a:cubicBezTo>
                <a:cubicBezTo>
                  <a:pt x="131901" y="448201"/>
                  <a:pt x="133923" y="453518"/>
                  <a:pt x="136349" y="458425"/>
                </a:cubicBezTo>
                <a:lnTo>
                  <a:pt x="167886" y="458425"/>
                </a:lnTo>
                <a:cubicBezTo>
                  <a:pt x="167886" y="458425"/>
                  <a:pt x="168290" y="458425"/>
                  <a:pt x="168290" y="458425"/>
                </a:cubicBezTo>
                <a:cubicBezTo>
                  <a:pt x="169099" y="457198"/>
                  <a:pt x="169908" y="455972"/>
                  <a:pt x="170716" y="454336"/>
                </a:cubicBezTo>
                <a:cubicBezTo>
                  <a:pt x="172334" y="451473"/>
                  <a:pt x="174355" y="448610"/>
                  <a:pt x="176781" y="445338"/>
                </a:cubicBezTo>
                <a:cubicBezTo>
                  <a:pt x="178803" y="442067"/>
                  <a:pt x="181633" y="439613"/>
                  <a:pt x="185272" y="437159"/>
                </a:cubicBezTo>
                <a:cubicBezTo>
                  <a:pt x="186890" y="435932"/>
                  <a:pt x="188911" y="435114"/>
                  <a:pt x="192146" y="434705"/>
                </a:cubicBezTo>
                <a:cubicBezTo>
                  <a:pt x="193359" y="434705"/>
                  <a:pt x="194976" y="434705"/>
                  <a:pt x="196593" y="435114"/>
                </a:cubicBezTo>
                <a:cubicBezTo>
                  <a:pt x="197806" y="435932"/>
                  <a:pt x="199828" y="436750"/>
                  <a:pt x="200637" y="437568"/>
                </a:cubicBezTo>
                <a:cubicBezTo>
                  <a:pt x="204276" y="441249"/>
                  <a:pt x="205489" y="444520"/>
                  <a:pt x="207106" y="447792"/>
                </a:cubicBezTo>
                <a:cubicBezTo>
                  <a:pt x="208319" y="451064"/>
                  <a:pt x="209532" y="453927"/>
                  <a:pt x="210745" y="455972"/>
                </a:cubicBezTo>
                <a:cubicBezTo>
                  <a:pt x="211149" y="455972"/>
                  <a:pt x="211149" y="456380"/>
                  <a:pt x="211554" y="456789"/>
                </a:cubicBezTo>
                <a:cubicBezTo>
                  <a:pt x="211958" y="457198"/>
                  <a:pt x="211958" y="457198"/>
                  <a:pt x="212362" y="457198"/>
                </a:cubicBezTo>
                <a:cubicBezTo>
                  <a:pt x="212767" y="457198"/>
                  <a:pt x="213171" y="457198"/>
                  <a:pt x="213575" y="457198"/>
                </a:cubicBezTo>
                <a:cubicBezTo>
                  <a:pt x="216001" y="456380"/>
                  <a:pt x="218831" y="455563"/>
                  <a:pt x="222066" y="453927"/>
                </a:cubicBezTo>
                <a:cubicBezTo>
                  <a:pt x="223279" y="453518"/>
                  <a:pt x="225301" y="452291"/>
                  <a:pt x="228131" y="452291"/>
                </a:cubicBezTo>
                <a:cubicBezTo>
                  <a:pt x="230557" y="451473"/>
                  <a:pt x="234196" y="452700"/>
                  <a:pt x="236218" y="454336"/>
                </a:cubicBezTo>
                <a:cubicBezTo>
                  <a:pt x="237835" y="455972"/>
                  <a:pt x="239048" y="457198"/>
                  <a:pt x="240261" y="458834"/>
                </a:cubicBezTo>
                <a:lnTo>
                  <a:pt x="241069" y="459652"/>
                </a:lnTo>
                <a:cubicBezTo>
                  <a:pt x="241474" y="459652"/>
                  <a:pt x="241474" y="459652"/>
                  <a:pt x="241474" y="459652"/>
                </a:cubicBezTo>
                <a:cubicBezTo>
                  <a:pt x="241474" y="460061"/>
                  <a:pt x="242282" y="460470"/>
                  <a:pt x="242687" y="460879"/>
                </a:cubicBezTo>
                <a:cubicBezTo>
                  <a:pt x="244708" y="461697"/>
                  <a:pt x="247539" y="462515"/>
                  <a:pt x="250369" y="463333"/>
                </a:cubicBezTo>
                <a:cubicBezTo>
                  <a:pt x="262499" y="464969"/>
                  <a:pt x="275437" y="464560"/>
                  <a:pt x="287972" y="463742"/>
                </a:cubicBezTo>
                <a:cubicBezTo>
                  <a:pt x="290398" y="463742"/>
                  <a:pt x="292823" y="465787"/>
                  <a:pt x="292823" y="468241"/>
                </a:cubicBezTo>
                <a:cubicBezTo>
                  <a:pt x="293228" y="470694"/>
                  <a:pt x="291610" y="473148"/>
                  <a:pt x="288780" y="473148"/>
                </a:cubicBezTo>
                <a:cubicBezTo>
                  <a:pt x="275842" y="474375"/>
                  <a:pt x="262499" y="474784"/>
                  <a:pt x="248752" y="473148"/>
                </a:cubicBezTo>
                <a:cubicBezTo>
                  <a:pt x="245113" y="472330"/>
                  <a:pt x="241474" y="471512"/>
                  <a:pt x="237835" y="469467"/>
                </a:cubicBezTo>
                <a:cubicBezTo>
                  <a:pt x="236622" y="469059"/>
                  <a:pt x="235813" y="468650"/>
                  <a:pt x="235005" y="467423"/>
                </a:cubicBezTo>
                <a:lnTo>
                  <a:pt x="233792" y="466196"/>
                </a:lnTo>
                <a:lnTo>
                  <a:pt x="232983" y="465787"/>
                </a:lnTo>
                <a:lnTo>
                  <a:pt x="232579" y="464969"/>
                </a:lnTo>
                <a:cubicBezTo>
                  <a:pt x="231770" y="464151"/>
                  <a:pt x="230557" y="463333"/>
                  <a:pt x="230153" y="462515"/>
                </a:cubicBezTo>
                <a:cubicBezTo>
                  <a:pt x="229344" y="462106"/>
                  <a:pt x="229748" y="462106"/>
                  <a:pt x="229344" y="462106"/>
                </a:cubicBezTo>
                <a:cubicBezTo>
                  <a:pt x="228940" y="462106"/>
                  <a:pt x="227322" y="462924"/>
                  <a:pt x="226109" y="463333"/>
                </a:cubicBezTo>
                <a:cubicBezTo>
                  <a:pt x="223279" y="464560"/>
                  <a:pt x="219640" y="466196"/>
                  <a:pt x="216001" y="467014"/>
                </a:cubicBezTo>
                <a:cubicBezTo>
                  <a:pt x="216001" y="467423"/>
                  <a:pt x="215193" y="467423"/>
                  <a:pt x="214788" y="467832"/>
                </a:cubicBezTo>
                <a:cubicBezTo>
                  <a:pt x="213980" y="467832"/>
                  <a:pt x="213171" y="467832"/>
                  <a:pt x="212362" y="467832"/>
                </a:cubicBezTo>
                <a:cubicBezTo>
                  <a:pt x="211149" y="468241"/>
                  <a:pt x="209532" y="467423"/>
                  <a:pt x="207915" y="467014"/>
                </a:cubicBezTo>
                <a:cubicBezTo>
                  <a:pt x="206297" y="466605"/>
                  <a:pt x="205489" y="465787"/>
                  <a:pt x="204276" y="464560"/>
                </a:cubicBezTo>
                <a:cubicBezTo>
                  <a:pt x="203871" y="463742"/>
                  <a:pt x="202658" y="462924"/>
                  <a:pt x="202254" y="462106"/>
                </a:cubicBezTo>
                <a:cubicBezTo>
                  <a:pt x="199828" y="458425"/>
                  <a:pt x="198615" y="455154"/>
                  <a:pt x="197402" y="452291"/>
                </a:cubicBezTo>
                <a:cubicBezTo>
                  <a:pt x="195785" y="449837"/>
                  <a:pt x="194167" y="446974"/>
                  <a:pt x="193359" y="445747"/>
                </a:cubicBezTo>
                <a:cubicBezTo>
                  <a:pt x="193359" y="445747"/>
                  <a:pt x="193359" y="445747"/>
                  <a:pt x="192954" y="445747"/>
                </a:cubicBezTo>
                <a:cubicBezTo>
                  <a:pt x="192550" y="445747"/>
                  <a:pt x="192550" y="445747"/>
                  <a:pt x="192550" y="445747"/>
                </a:cubicBezTo>
                <a:cubicBezTo>
                  <a:pt x="191741" y="446156"/>
                  <a:pt x="191337" y="446565"/>
                  <a:pt x="191337" y="446974"/>
                </a:cubicBezTo>
                <a:cubicBezTo>
                  <a:pt x="188911" y="448610"/>
                  <a:pt x="187294" y="450246"/>
                  <a:pt x="185272" y="452291"/>
                </a:cubicBezTo>
                <a:cubicBezTo>
                  <a:pt x="183655" y="454745"/>
                  <a:pt x="182442" y="457198"/>
                  <a:pt x="180420" y="460061"/>
                </a:cubicBezTo>
                <a:cubicBezTo>
                  <a:pt x="179207" y="462924"/>
                  <a:pt x="177186" y="465787"/>
                  <a:pt x="175568" y="469059"/>
                </a:cubicBezTo>
                <a:cubicBezTo>
                  <a:pt x="173142" y="471921"/>
                  <a:pt x="170716" y="474784"/>
                  <a:pt x="167078" y="477238"/>
                </a:cubicBezTo>
                <a:cubicBezTo>
                  <a:pt x="163843" y="480101"/>
                  <a:pt x="160204" y="481737"/>
                  <a:pt x="156161" y="482554"/>
                </a:cubicBezTo>
                <a:cubicBezTo>
                  <a:pt x="154543" y="482963"/>
                  <a:pt x="152522" y="482963"/>
                  <a:pt x="150500" y="482963"/>
                </a:cubicBezTo>
                <a:cubicBezTo>
                  <a:pt x="148478" y="483372"/>
                  <a:pt x="146052" y="482963"/>
                  <a:pt x="144031" y="482963"/>
                </a:cubicBezTo>
                <a:cubicBezTo>
                  <a:pt x="138775" y="481328"/>
                  <a:pt x="135136" y="478465"/>
                  <a:pt x="132710" y="475602"/>
                </a:cubicBezTo>
                <a:cubicBezTo>
                  <a:pt x="131901" y="474375"/>
                  <a:pt x="131092" y="473557"/>
                  <a:pt x="130688" y="472739"/>
                </a:cubicBezTo>
                <a:lnTo>
                  <a:pt x="72869" y="472739"/>
                </a:lnTo>
                <a:cubicBezTo>
                  <a:pt x="72869" y="474375"/>
                  <a:pt x="72061" y="476829"/>
                  <a:pt x="71656" y="478465"/>
                </a:cubicBezTo>
                <a:lnTo>
                  <a:pt x="71656" y="478874"/>
                </a:lnTo>
                <a:cubicBezTo>
                  <a:pt x="70848" y="482963"/>
                  <a:pt x="67209" y="485417"/>
                  <a:pt x="63165" y="484599"/>
                </a:cubicBezTo>
                <a:cubicBezTo>
                  <a:pt x="59526" y="484190"/>
                  <a:pt x="57100" y="480101"/>
                  <a:pt x="57909" y="476011"/>
                </a:cubicBezTo>
                <a:cubicBezTo>
                  <a:pt x="58313" y="474784"/>
                  <a:pt x="58313" y="473557"/>
                  <a:pt x="58313" y="472739"/>
                </a:cubicBezTo>
                <a:lnTo>
                  <a:pt x="39310" y="472739"/>
                </a:lnTo>
                <a:cubicBezTo>
                  <a:pt x="35267" y="472739"/>
                  <a:pt x="32032" y="469467"/>
                  <a:pt x="32032" y="465378"/>
                </a:cubicBezTo>
                <a:cubicBezTo>
                  <a:pt x="32032" y="461288"/>
                  <a:pt x="35267" y="458425"/>
                  <a:pt x="39310" y="458425"/>
                </a:cubicBezTo>
                <a:lnTo>
                  <a:pt x="62761" y="458425"/>
                </a:lnTo>
                <a:cubicBezTo>
                  <a:pt x="63165" y="457198"/>
                  <a:pt x="63165" y="456789"/>
                  <a:pt x="63570" y="455972"/>
                </a:cubicBezTo>
                <a:cubicBezTo>
                  <a:pt x="65996" y="449428"/>
                  <a:pt x="69230" y="442885"/>
                  <a:pt x="73678" y="436750"/>
                </a:cubicBezTo>
                <a:cubicBezTo>
                  <a:pt x="77721" y="431024"/>
                  <a:pt x="83382" y="424890"/>
                  <a:pt x="91468" y="422027"/>
                </a:cubicBezTo>
                <a:cubicBezTo>
                  <a:pt x="93086" y="421618"/>
                  <a:pt x="95107" y="420800"/>
                  <a:pt x="97533" y="420391"/>
                </a:cubicBezTo>
                <a:cubicBezTo>
                  <a:pt x="99150" y="419982"/>
                  <a:pt x="101172" y="419982"/>
                  <a:pt x="103598" y="419982"/>
                </a:cubicBezTo>
                <a:close/>
                <a:moveTo>
                  <a:pt x="159877" y="393288"/>
                </a:moveTo>
                <a:lnTo>
                  <a:pt x="282439" y="393288"/>
                </a:lnTo>
                <a:cubicBezTo>
                  <a:pt x="286056" y="393288"/>
                  <a:pt x="289672" y="396751"/>
                  <a:pt x="289672" y="400214"/>
                </a:cubicBezTo>
                <a:cubicBezTo>
                  <a:pt x="289672" y="404062"/>
                  <a:pt x="286056" y="407140"/>
                  <a:pt x="282439" y="407140"/>
                </a:cubicBezTo>
                <a:lnTo>
                  <a:pt x="159877" y="407140"/>
                </a:lnTo>
                <a:cubicBezTo>
                  <a:pt x="156261" y="407140"/>
                  <a:pt x="153046" y="404062"/>
                  <a:pt x="153046" y="400214"/>
                </a:cubicBezTo>
                <a:cubicBezTo>
                  <a:pt x="153046" y="396751"/>
                  <a:pt x="156261" y="393288"/>
                  <a:pt x="159877" y="393288"/>
                </a:cubicBezTo>
                <a:close/>
                <a:moveTo>
                  <a:pt x="95196" y="352577"/>
                </a:moveTo>
                <a:cubicBezTo>
                  <a:pt x="97193" y="350578"/>
                  <a:pt x="100786" y="351377"/>
                  <a:pt x="101984" y="353376"/>
                </a:cubicBezTo>
                <a:lnTo>
                  <a:pt x="104379" y="356175"/>
                </a:lnTo>
                <a:cubicBezTo>
                  <a:pt x="106376" y="358973"/>
                  <a:pt x="105977" y="362171"/>
                  <a:pt x="103980" y="363770"/>
                </a:cubicBezTo>
                <a:cubicBezTo>
                  <a:pt x="85614" y="378562"/>
                  <a:pt x="69244" y="399749"/>
                  <a:pt x="69244" y="400149"/>
                </a:cubicBezTo>
                <a:lnTo>
                  <a:pt x="66050" y="403747"/>
                </a:lnTo>
                <a:cubicBezTo>
                  <a:pt x="64852" y="405346"/>
                  <a:pt x="62855" y="405346"/>
                  <a:pt x="61658" y="404147"/>
                </a:cubicBezTo>
                <a:lnTo>
                  <a:pt x="46485" y="388556"/>
                </a:lnTo>
                <a:cubicBezTo>
                  <a:pt x="44489" y="386957"/>
                  <a:pt x="44489" y="383759"/>
                  <a:pt x="46485" y="382159"/>
                </a:cubicBezTo>
                <a:lnTo>
                  <a:pt x="50079" y="378961"/>
                </a:lnTo>
                <a:cubicBezTo>
                  <a:pt x="51676" y="376962"/>
                  <a:pt x="54870" y="376962"/>
                  <a:pt x="56467" y="378961"/>
                </a:cubicBezTo>
                <a:lnTo>
                  <a:pt x="60859" y="382559"/>
                </a:lnTo>
                <a:cubicBezTo>
                  <a:pt x="62057" y="383759"/>
                  <a:pt x="63654" y="383759"/>
                  <a:pt x="64852" y="382559"/>
                </a:cubicBezTo>
                <a:cubicBezTo>
                  <a:pt x="71639" y="374564"/>
                  <a:pt x="82819" y="362171"/>
                  <a:pt x="95196" y="352577"/>
                </a:cubicBezTo>
                <a:close/>
                <a:moveTo>
                  <a:pt x="159870" y="347020"/>
                </a:moveTo>
                <a:lnTo>
                  <a:pt x="236173" y="347020"/>
                </a:lnTo>
                <a:cubicBezTo>
                  <a:pt x="240189" y="347020"/>
                  <a:pt x="243401" y="350184"/>
                  <a:pt x="243401" y="353743"/>
                </a:cubicBezTo>
                <a:cubicBezTo>
                  <a:pt x="243401" y="357698"/>
                  <a:pt x="240189" y="360861"/>
                  <a:pt x="236173" y="360861"/>
                </a:cubicBezTo>
                <a:lnTo>
                  <a:pt x="159870" y="360861"/>
                </a:lnTo>
                <a:cubicBezTo>
                  <a:pt x="156256" y="360861"/>
                  <a:pt x="153043" y="357698"/>
                  <a:pt x="153043" y="353743"/>
                </a:cubicBezTo>
                <a:cubicBezTo>
                  <a:pt x="153043" y="350184"/>
                  <a:pt x="156256" y="347020"/>
                  <a:pt x="159870" y="347020"/>
                </a:cubicBezTo>
                <a:close/>
                <a:moveTo>
                  <a:pt x="159877" y="286513"/>
                </a:moveTo>
                <a:lnTo>
                  <a:pt x="282439" y="286513"/>
                </a:lnTo>
                <a:cubicBezTo>
                  <a:pt x="286056" y="286513"/>
                  <a:pt x="289672" y="289591"/>
                  <a:pt x="289672" y="293439"/>
                </a:cubicBezTo>
                <a:cubicBezTo>
                  <a:pt x="289672" y="296902"/>
                  <a:pt x="286056" y="300365"/>
                  <a:pt x="282439" y="300365"/>
                </a:cubicBezTo>
                <a:lnTo>
                  <a:pt x="159877" y="300365"/>
                </a:lnTo>
                <a:cubicBezTo>
                  <a:pt x="156261" y="300365"/>
                  <a:pt x="153046" y="296902"/>
                  <a:pt x="153046" y="293439"/>
                </a:cubicBezTo>
                <a:cubicBezTo>
                  <a:pt x="153046" y="289591"/>
                  <a:pt x="156261" y="286513"/>
                  <a:pt x="159877" y="286513"/>
                </a:cubicBezTo>
                <a:close/>
                <a:moveTo>
                  <a:pt x="95196" y="244023"/>
                </a:moveTo>
                <a:cubicBezTo>
                  <a:pt x="97193" y="242024"/>
                  <a:pt x="100786" y="242823"/>
                  <a:pt x="101984" y="244422"/>
                </a:cubicBezTo>
                <a:lnTo>
                  <a:pt x="104379" y="248020"/>
                </a:lnTo>
                <a:cubicBezTo>
                  <a:pt x="106376" y="250419"/>
                  <a:pt x="105977" y="253617"/>
                  <a:pt x="103980" y="254816"/>
                </a:cubicBezTo>
                <a:cubicBezTo>
                  <a:pt x="85614" y="270008"/>
                  <a:pt x="69244" y="291195"/>
                  <a:pt x="69244" y="291195"/>
                </a:cubicBezTo>
                <a:lnTo>
                  <a:pt x="66050" y="295193"/>
                </a:lnTo>
                <a:cubicBezTo>
                  <a:pt x="64852" y="296392"/>
                  <a:pt x="62855" y="296792"/>
                  <a:pt x="61658" y="295193"/>
                </a:cubicBezTo>
                <a:lnTo>
                  <a:pt x="46485" y="280002"/>
                </a:lnTo>
                <a:cubicBezTo>
                  <a:pt x="44489" y="278403"/>
                  <a:pt x="44489" y="275205"/>
                  <a:pt x="46485" y="273605"/>
                </a:cubicBezTo>
                <a:lnTo>
                  <a:pt x="50079" y="270008"/>
                </a:lnTo>
                <a:cubicBezTo>
                  <a:pt x="51676" y="268009"/>
                  <a:pt x="54870" y="268009"/>
                  <a:pt x="56467" y="270008"/>
                </a:cubicBezTo>
                <a:lnTo>
                  <a:pt x="60859" y="274005"/>
                </a:lnTo>
                <a:cubicBezTo>
                  <a:pt x="62057" y="275205"/>
                  <a:pt x="63654" y="275205"/>
                  <a:pt x="64852" y="274005"/>
                </a:cubicBezTo>
                <a:cubicBezTo>
                  <a:pt x="71639" y="265610"/>
                  <a:pt x="82819" y="253617"/>
                  <a:pt x="95196" y="244023"/>
                </a:cubicBezTo>
                <a:close/>
                <a:moveTo>
                  <a:pt x="159870" y="240245"/>
                </a:moveTo>
                <a:lnTo>
                  <a:pt x="236173" y="240245"/>
                </a:lnTo>
                <a:cubicBezTo>
                  <a:pt x="240189" y="240245"/>
                  <a:pt x="243401" y="243409"/>
                  <a:pt x="243401" y="247363"/>
                </a:cubicBezTo>
                <a:cubicBezTo>
                  <a:pt x="243401" y="251318"/>
                  <a:pt x="240189" y="254086"/>
                  <a:pt x="236173" y="254086"/>
                </a:cubicBezTo>
                <a:lnTo>
                  <a:pt x="159870" y="254086"/>
                </a:lnTo>
                <a:cubicBezTo>
                  <a:pt x="156256" y="254086"/>
                  <a:pt x="153043" y="251318"/>
                  <a:pt x="153043" y="247363"/>
                </a:cubicBezTo>
                <a:cubicBezTo>
                  <a:pt x="153043" y="243409"/>
                  <a:pt x="156256" y="240245"/>
                  <a:pt x="159870" y="240245"/>
                </a:cubicBezTo>
                <a:close/>
                <a:moveTo>
                  <a:pt x="159877" y="177959"/>
                </a:moveTo>
                <a:lnTo>
                  <a:pt x="282439" y="177959"/>
                </a:lnTo>
                <a:cubicBezTo>
                  <a:pt x="286056" y="177959"/>
                  <a:pt x="289672" y="181422"/>
                  <a:pt x="289672" y="184885"/>
                </a:cubicBezTo>
                <a:cubicBezTo>
                  <a:pt x="289672" y="188733"/>
                  <a:pt x="286056" y="191811"/>
                  <a:pt x="282439" y="191811"/>
                </a:cubicBezTo>
                <a:lnTo>
                  <a:pt x="159877" y="191811"/>
                </a:lnTo>
                <a:cubicBezTo>
                  <a:pt x="156261" y="191811"/>
                  <a:pt x="153046" y="188733"/>
                  <a:pt x="153046" y="184885"/>
                </a:cubicBezTo>
                <a:cubicBezTo>
                  <a:pt x="153046" y="181422"/>
                  <a:pt x="156261" y="177959"/>
                  <a:pt x="159877" y="177959"/>
                </a:cubicBezTo>
                <a:close/>
                <a:moveTo>
                  <a:pt x="95196" y="137262"/>
                </a:moveTo>
                <a:cubicBezTo>
                  <a:pt x="97193" y="135249"/>
                  <a:pt x="100786" y="135651"/>
                  <a:pt x="101984" y="138068"/>
                </a:cubicBezTo>
                <a:lnTo>
                  <a:pt x="104379" y="140886"/>
                </a:lnTo>
                <a:cubicBezTo>
                  <a:pt x="106376" y="143705"/>
                  <a:pt x="105977" y="146524"/>
                  <a:pt x="103980" y="148135"/>
                </a:cubicBezTo>
                <a:cubicBezTo>
                  <a:pt x="85614" y="163437"/>
                  <a:pt x="69244" y="184376"/>
                  <a:pt x="69244" y="184779"/>
                </a:cubicBezTo>
                <a:lnTo>
                  <a:pt x="66050" y="188403"/>
                </a:lnTo>
                <a:cubicBezTo>
                  <a:pt x="64852" y="190014"/>
                  <a:pt x="62855" y="190014"/>
                  <a:pt x="61658" y="188806"/>
                </a:cubicBezTo>
                <a:lnTo>
                  <a:pt x="46485" y="173504"/>
                </a:lnTo>
                <a:cubicBezTo>
                  <a:pt x="44489" y="171893"/>
                  <a:pt x="44489" y="168672"/>
                  <a:pt x="46485" y="166658"/>
                </a:cubicBezTo>
                <a:lnTo>
                  <a:pt x="50079" y="163437"/>
                </a:lnTo>
                <a:cubicBezTo>
                  <a:pt x="51676" y="161423"/>
                  <a:pt x="54870" y="161423"/>
                  <a:pt x="56467" y="163437"/>
                </a:cubicBezTo>
                <a:lnTo>
                  <a:pt x="60859" y="167464"/>
                </a:lnTo>
                <a:cubicBezTo>
                  <a:pt x="62057" y="168672"/>
                  <a:pt x="63654" y="168672"/>
                  <a:pt x="64852" y="167464"/>
                </a:cubicBezTo>
                <a:cubicBezTo>
                  <a:pt x="71639" y="159007"/>
                  <a:pt x="82819" y="146927"/>
                  <a:pt x="95196" y="137262"/>
                </a:cubicBezTo>
                <a:close/>
                <a:moveTo>
                  <a:pt x="159870" y="133470"/>
                </a:moveTo>
                <a:lnTo>
                  <a:pt x="236173" y="133470"/>
                </a:lnTo>
                <a:cubicBezTo>
                  <a:pt x="240189" y="133470"/>
                  <a:pt x="243401" y="136634"/>
                  <a:pt x="243401" y="140193"/>
                </a:cubicBezTo>
                <a:cubicBezTo>
                  <a:pt x="243401" y="144148"/>
                  <a:pt x="240189" y="147311"/>
                  <a:pt x="236173" y="147311"/>
                </a:cubicBezTo>
                <a:lnTo>
                  <a:pt x="159870" y="147311"/>
                </a:lnTo>
                <a:cubicBezTo>
                  <a:pt x="156256" y="147311"/>
                  <a:pt x="153043" y="144148"/>
                  <a:pt x="153043" y="140193"/>
                </a:cubicBezTo>
                <a:cubicBezTo>
                  <a:pt x="153043" y="136634"/>
                  <a:pt x="156256" y="133470"/>
                  <a:pt x="159870" y="133470"/>
                </a:cubicBezTo>
                <a:close/>
                <a:moveTo>
                  <a:pt x="336835" y="101606"/>
                </a:moveTo>
                <a:lnTo>
                  <a:pt x="336835" y="489080"/>
                </a:lnTo>
                <a:cubicBezTo>
                  <a:pt x="336835" y="503595"/>
                  <a:pt x="325108" y="515691"/>
                  <a:pt x="310551" y="515691"/>
                </a:cubicBezTo>
                <a:lnTo>
                  <a:pt x="44884" y="515691"/>
                </a:lnTo>
                <a:lnTo>
                  <a:pt x="44884" y="519723"/>
                </a:lnTo>
                <a:cubicBezTo>
                  <a:pt x="44884" y="526577"/>
                  <a:pt x="50545" y="531819"/>
                  <a:pt x="57420" y="531819"/>
                </a:cubicBezTo>
                <a:lnTo>
                  <a:pt x="341283" y="531819"/>
                </a:lnTo>
                <a:cubicBezTo>
                  <a:pt x="347753" y="531819"/>
                  <a:pt x="353414" y="526577"/>
                  <a:pt x="353414" y="519723"/>
                </a:cubicBezTo>
                <a:lnTo>
                  <a:pt x="353414" y="113702"/>
                </a:lnTo>
                <a:cubicBezTo>
                  <a:pt x="353414" y="107251"/>
                  <a:pt x="347753" y="101606"/>
                  <a:pt x="341283" y="101606"/>
                </a:cubicBezTo>
                <a:close/>
                <a:moveTo>
                  <a:pt x="26284" y="70963"/>
                </a:moveTo>
                <a:cubicBezTo>
                  <a:pt x="19814" y="70963"/>
                  <a:pt x="14153" y="76607"/>
                  <a:pt x="14153" y="83059"/>
                </a:cubicBezTo>
                <a:lnTo>
                  <a:pt x="14153" y="489080"/>
                </a:lnTo>
                <a:cubicBezTo>
                  <a:pt x="14153" y="495934"/>
                  <a:pt x="19814" y="501176"/>
                  <a:pt x="26284" y="501176"/>
                </a:cubicBezTo>
                <a:lnTo>
                  <a:pt x="310551" y="501176"/>
                </a:lnTo>
                <a:cubicBezTo>
                  <a:pt x="317021" y="501176"/>
                  <a:pt x="322682" y="495934"/>
                  <a:pt x="322682" y="489080"/>
                </a:cubicBezTo>
                <a:lnTo>
                  <a:pt x="322682" y="83059"/>
                </a:lnTo>
                <a:cubicBezTo>
                  <a:pt x="322682" y="76607"/>
                  <a:pt x="317021" y="70963"/>
                  <a:pt x="310551" y="70963"/>
                </a:cubicBezTo>
                <a:lnTo>
                  <a:pt x="244640" y="70963"/>
                </a:lnTo>
                <a:cubicBezTo>
                  <a:pt x="243427" y="79833"/>
                  <a:pt x="239788" y="88703"/>
                  <a:pt x="233318" y="95155"/>
                </a:cubicBezTo>
                <a:cubicBezTo>
                  <a:pt x="225230" y="103219"/>
                  <a:pt x="214717" y="107654"/>
                  <a:pt x="203395" y="107654"/>
                </a:cubicBezTo>
                <a:lnTo>
                  <a:pt x="133440" y="107654"/>
                </a:lnTo>
                <a:cubicBezTo>
                  <a:pt x="122118" y="107654"/>
                  <a:pt x="111604" y="103219"/>
                  <a:pt x="103921" y="95155"/>
                </a:cubicBezTo>
                <a:cubicBezTo>
                  <a:pt x="97452" y="88703"/>
                  <a:pt x="93408" y="79833"/>
                  <a:pt x="92195" y="70963"/>
                </a:cubicBezTo>
                <a:close/>
                <a:moveTo>
                  <a:pt x="167282" y="23134"/>
                </a:moveTo>
                <a:cubicBezTo>
                  <a:pt x="171924" y="23134"/>
                  <a:pt x="175793" y="27715"/>
                  <a:pt x="175793" y="32713"/>
                </a:cubicBezTo>
                <a:cubicBezTo>
                  <a:pt x="175793" y="38545"/>
                  <a:pt x="171924" y="42293"/>
                  <a:pt x="167282" y="42293"/>
                </a:cubicBezTo>
                <a:cubicBezTo>
                  <a:pt x="162252" y="42293"/>
                  <a:pt x="158383" y="38545"/>
                  <a:pt x="158383" y="32713"/>
                </a:cubicBezTo>
                <a:cubicBezTo>
                  <a:pt x="158383" y="27715"/>
                  <a:pt x="162252" y="23134"/>
                  <a:pt x="167282" y="23134"/>
                </a:cubicBezTo>
                <a:close/>
                <a:moveTo>
                  <a:pt x="168215" y="14112"/>
                </a:moveTo>
                <a:cubicBezTo>
                  <a:pt x="159319" y="14112"/>
                  <a:pt x="151636" y="20563"/>
                  <a:pt x="150423" y="29433"/>
                </a:cubicBezTo>
                <a:cubicBezTo>
                  <a:pt x="149615" y="35481"/>
                  <a:pt x="144358" y="39513"/>
                  <a:pt x="138292" y="39513"/>
                </a:cubicBezTo>
                <a:lnTo>
                  <a:pt x="134653" y="39513"/>
                </a:lnTo>
                <a:cubicBezTo>
                  <a:pt x="119692" y="39513"/>
                  <a:pt x="106752" y="51206"/>
                  <a:pt x="106752" y="65721"/>
                </a:cubicBezTo>
                <a:cubicBezTo>
                  <a:pt x="106348" y="72979"/>
                  <a:pt x="109178" y="79833"/>
                  <a:pt x="114031" y="85478"/>
                </a:cubicBezTo>
                <a:cubicBezTo>
                  <a:pt x="118883" y="90719"/>
                  <a:pt x="126161" y="93542"/>
                  <a:pt x="133440" y="93542"/>
                </a:cubicBezTo>
                <a:lnTo>
                  <a:pt x="203395" y="93542"/>
                </a:lnTo>
                <a:cubicBezTo>
                  <a:pt x="211078" y="93542"/>
                  <a:pt x="217952" y="90719"/>
                  <a:pt x="222804" y="85478"/>
                </a:cubicBezTo>
                <a:cubicBezTo>
                  <a:pt x="228061" y="79833"/>
                  <a:pt x="230892" y="72979"/>
                  <a:pt x="230487" y="65721"/>
                </a:cubicBezTo>
                <a:cubicBezTo>
                  <a:pt x="230083" y="51206"/>
                  <a:pt x="217143" y="39513"/>
                  <a:pt x="202182" y="39513"/>
                </a:cubicBezTo>
                <a:lnTo>
                  <a:pt x="198542" y="39513"/>
                </a:lnTo>
                <a:cubicBezTo>
                  <a:pt x="192477" y="39513"/>
                  <a:pt x="187625" y="35481"/>
                  <a:pt x="186816" y="29433"/>
                </a:cubicBezTo>
                <a:cubicBezTo>
                  <a:pt x="185198" y="20563"/>
                  <a:pt x="177516" y="14112"/>
                  <a:pt x="168215" y="14112"/>
                </a:cubicBezTo>
                <a:close/>
                <a:moveTo>
                  <a:pt x="168215" y="0"/>
                </a:moveTo>
                <a:cubicBezTo>
                  <a:pt x="183985" y="0"/>
                  <a:pt x="197329" y="10483"/>
                  <a:pt x="200564" y="25401"/>
                </a:cubicBezTo>
                <a:lnTo>
                  <a:pt x="202182" y="25401"/>
                </a:lnTo>
                <a:cubicBezTo>
                  <a:pt x="221996" y="25401"/>
                  <a:pt x="238574" y="39110"/>
                  <a:pt x="243427" y="56851"/>
                </a:cubicBezTo>
                <a:lnTo>
                  <a:pt x="310551" y="56851"/>
                </a:lnTo>
                <a:cubicBezTo>
                  <a:pt x="325108" y="56851"/>
                  <a:pt x="336835" y="68544"/>
                  <a:pt x="336835" y="83059"/>
                </a:cubicBezTo>
                <a:lnTo>
                  <a:pt x="336835" y="87494"/>
                </a:lnTo>
                <a:lnTo>
                  <a:pt x="341283" y="87494"/>
                </a:lnTo>
                <a:cubicBezTo>
                  <a:pt x="355840" y="87494"/>
                  <a:pt x="367971" y="99187"/>
                  <a:pt x="367971" y="113702"/>
                </a:cubicBezTo>
                <a:lnTo>
                  <a:pt x="367971" y="519723"/>
                </a:lnTo>
                <a:cubicBezTo>
                  <a:pt x="367971" y="534238"/>
                  <a:pt x="355840" y="545931"/>
                  <a:pt x="341283" y="545931"/>
                </a:cubicBezTo>
                <a:lnTo>
                  <a:pt x="57420" y="545931"/>
                </a:lnTo>
                <a:cubicBezTo>
                  <a:pt x="42458" y="545931"/>
                  <a:pt x="30732" y="534238"/>
                  <a:pt x="30732" y="519723"/>
                </a:cubicBezTo>
                <a:lnTo>
                  <a:pt x="30732" y="515691"/>
                </a:lnTo>
                <a:lnTo>
                  <a:pt x="26284" y="515691"/>
                </a:lnTo>
                <a:cubicBezTo>
                  <a:pt x="11726" y="515691"/>
                  <a:pt x="0" y="503595"/>
                  <a:pt x="0" y="489080"/>
                </a:cubicBezTo>
                <a:lnTo>
                  <a:pt x="0" y="83059"/>
                </a:lnTo>
                <a:cubicBezTo>
                  <a:pt x="0" y="68544"/>
                  <a:pt x="11726" y="56851"/>
                  <a:pt x="26284" y="56851"/>
                </a:cubicBezTo>
                <a:lnTo>
                  <a:pt x="93408" y="56851"/>
                </a:lnTo>
                <a:cubicBezTo>
                  <a:pt x="98260" y="39110"/>
                  <a:pt x="115244" y="25401"/>
                  <a:pt x="134653" y="25401"/>
                </a:cubicBezTo>
                <a:lnTo>
                  <a:pt x="136675" y="25401"/>
                </a:lnTo>
                <a:cubicBezTo>
                  <a:pt x="139505" y="10483"/>
                  <a:pt x="153254" y="0"/>
                  <a:pt x="168215" y="0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7CB558D5-B05A-4D25-B9CC-F3E9095E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646" y="9043467"/>
            <a:ext cx="1050186" cy="1062718"/>
          </a:xfrm>
          <a:custGeom>
            <a:avLst/>
            <a:gdLst>
              <a:gd name="connsiteX0" fmla="*/ 156719 w 553017"/>
              <a:gd name="connsiteY0" fmla="*/ 344360 h 559618"/>
              <a:gd name="connsiteX1" fmla="*/ 105570 w 553017"/>
              <a:gd name="connsiteY1" fmla="*/ 374182 h 559618"/>
              <a:gd name="connsiteX2" fmla="*/ 99528 w 553017"/>
              <a:gd name="connsiteY2" fmla="*/ 419319 h 559618"/>
              <a:gd name="connsiteX3" fmla="*/ 127318 w 553017"/>
              <a:gd name="connsiteY3" fmla="*/ 455187 h 559618"/>
              <a:gd name="connsiteX4" fmla="*/ 208272 w 553017"/>
              <a:gd name="connsiteY4" fmla="*/ 433424 h 559618"/>
              <a:gd name="connsiteX5" fmla="*/ 214313 w 553017"/>
              <a:gd name="connsiteY5" fmla="*/ 388288 h 559618"/>
              <a:gd name="connsiteX6" fmla="*/ 186523 w 553017"/>
              <a:gd name="connsiteY6" fmla="*/ 352420 h 559618"/>
              <a:gd name="connsiteX7" fmla="*/ 156719 w 553017"/>
              <a:gd name="connsiteY7" fmla="*/ 344360 h 559618"/>
              <a:gd name="connsiteX8" fmla="*/ 165920 w 553017"/>
              <a:gd name="connsiteY8" fmla="*/ 330720 h 559618"/>
              <a:gd name="connsiteX9" fmla="*/ 193773 w 553017"/>
              <a:gd name="connsiteY9" fmla="*/ 339927 h 559618"/>
              <a:gd name="connsiteX10" fmla="*/ 228007 w 553017"/>
              <a:gd name="connsiteY10" fmla="*/ 384660 h 559618"/>
              <a:gd name="connsiteX11" fmla="*/ 220757 w 553017"/>
              <a:gd name="connsiteY11" fmla="*/ 440679 h 559618"/>
              <a:gd name="connsiteX12" fmla="*/ 156719 w 553017"/>
              <a:gd name="connsiteY12" fmla="*/ 477755 h 559618"/>
              <a:gd name="connsiteX13" fmla="*/ 120069 w 553017"/>
              <a:gd name="connsiteY13" fmla="*/ 467680 h 559618"/>
              <a:gd name="connsiteX14" fmla="*/ 85835 w 553017"/>
              <a:gd name="connsiteY14" fmla="*/ 422946 h 559618"/>
              <a:gd name="connsiteX15" fmla="*/ 93084 w 553017"/>
              <a:gd name="connsiteY15" fmla="*/ 367331 h 559618"/>
              <a:gd name="connsiteX16" fmla="*/ 165920 w 553017"/>
              <a:gd name="connsiteY16" fmla="*/ 330720 h 559618"/>
              <a:gd name="connsiteX17" fmla="*/ 138198 w 553017"/>
              <a:gd name="connsiteY17" fmla="*/ 262535 h 559618"/>
              <a:gd name="connsiteX18" fmla="*/ 101564 w 553017"/>
              <a:gd name="connsiteY18" fmla="*/ 272613 h 559618"/>
              <a:gd name="connsiteX19" fmla="*/ 101161 w 553017"/>
              <a:gd name="connsiteY19" fmla="*/ 273419 h 559618"/>
              <a:gd name="connsiteX20" fmla="*/ 108810 w 553017"/>
              <a:gd name="connsiteY20" fmla="*/ 302442 h 559618"/>
              <a:gd name="connsiteX21" fmla="*/ 102369 w 553017"/>
              <a:gd name="connsiteY21" fmla="*/ 318969 h 559618"/>
              <a:gd name="connsiteX22" fmla="*/ 88681 w 553017"/>
              <a:gd name="connsiteY22" fmla="*/ 329852 h 559618"/>
              <a:gd name="connsiteX23" fmla="*/ 70968 w 553017"/>
              <a:gd name="connsiteY23" fmla="*/ 331868 h 559618"/>
              <a:gd name="connsiteX24" fmla="*/ 44800 w 553017"/>
              <a:gd name="connsiteY24" fmla="*/ 316953 h 559618"/>
              <a:gd name="connsiteX25" fmla="*/ 43995 w 553017"/>
              <a:gd name="connsiteY25" fmla="*/ 316953 h 559618"/>
              <a:gd name="connsiteX26" fmla="*/ 25073 w 553017"/>
              <a:gd name="connsiteY26" fmla="*/ 350007 h 559618"/>
              <a:gd name="connsiteX27" fmla="*/ 25073 w 553017"/>
              <a:gd name="connsiteY27" fmla="*/ 350813 h 559618"/>
              <a:gd name="connsiteX28" fmla="*/ 51644 w 553017"/>
              <a:gd name="connsiteY28" fmla="*/ 366131 h 559618"/>
              <a:gd name="connsiteX29" fmla="*/ 58488 w 553017"/>
              <a:gd name="connsiteY29" fmla="*/ 382255 h 559618"/>
              <a:gd name="connsiteX30" fmla="*/ 56475 w 553017"/>
              <a:gd name="connsiteY30" fmla="*/ 399185 h 559618"/>
              <a:gd name="connsiteX31" fmla="*/ 45202 w 553017"/>
              <a:gd name="connsiteY31" fmla="*/ 413294 h 559618"/>
              <a:gd name="connsiteX32" fmla="*/ 15814 w 553017"/>
              <a:gd name="connsiteY32" fmla="*/ 421356 h 559618"/>
              <a:gd name="connsiteX33" fmla="*/ 15412 w 553017"/>
              <a:gd name="connsiteY33" fmla="*/ 421759 h 559618"/>
              <a:gd name="connsiteX34" fmla="*/ 15412 w 553017"/>
              <a:gd name="connsiteY34" fmla="*/ 422162 h 559618"/>
              <a:gd name="connsiteX35" fmla="*/ 25073 w 553017"/>
              <a:gd name="connsiteY35" fmla="*/ 458844 h 559618"/>
              <a:gd name="connsiteX36" fmla="*/ 26281 w 553017"/>
              <a:gd name="connsiteY36" fmla="*/ 459650 h 559618"/>
              <a:gd name="connsiteX37" fmla="*/ 55670 w 553017"/>
              <a:gd name="connsiteY37" fmla="*/ 451588 h 559618"/>
              <a:gd name="connsiteX38" fmla="*/ 72578 w 553017"/>
              <a:gd name="connsiteY38" fmla="*/ 458037 h 559618"/>
              <a:gd name="connsiteX39" fmla="*/ 82642 w 553017"/>
              <a:gd name="connsiteY39" fmla="*/ 471340 h 559618"/>
              <a:gd name="connsiteX40" fmla="*/ 84655 w 553017"/>
              <a:gd name="connsiteY40" fmla="*/ 489076 h 559618"/>
              <a:gd name="connsiteX41" fmla="*/ 68955 w 553017"/>
              <a:gd name="connsiteY41" fmla="*/ 515680 h 559618"/>
              <a:gd name="connsiteX42" fmla="*/ 69357 w 553017"/>
              <a:gd name="connsiteY42" fmla="*/ 516890 h 559618"/>
              <a:gd name="connsiteX43" fmla="*/ 102369 w 553017"/>
              <a:gd name="connsiteY43" fmla="*/ 535835 h 559618"/>
              <a:gd name="connsiteX44" fmla="*/ 103577 w 553017"/>
              <a:gd name="connsiteY44" fmla="*/ 535432 h 559618"/>
              <a:gd name="connsiteX45" fmla="*/ 118875 w 553017"/>
              <a:gd name="connsiteY45" fmla="*/ 508425 h 559618"/>
              <a:gd name="connsiteX46" fmla="*/ 131757 w 553017"/>
              <a:gd name="connsiteY46" fmla="*/ 501169 h 559618"/>
              <a:gd name="connsiteX47" fmla="*/ 135380 w 553017"/>
              <a:gd name="connsiteY47" fmla="*/ 501572 h 559618"/>
              <a:gd name="connsiteX48" fmla="*/ 151484 w 553017"/>
              <a:gd name="connsiteY48" fmla="*/ 503588 h 559618"/>
              <a:gd name="connsiteX49" fmla="*/ 165574 w 553017"/>
              <a:gd name="connsiteY49" fmla="*/ 514874 h 559618"/>
              <a:gd name="connsiteX50" fmla="*/ 173625 w 553017"/>
              <a:gd name="connsiteY50" fmla="*/ 544704 h 559618"/>
              <a:gd name="connsiteX51" fmla="*/ 174431 w 553017"/>
              <a:gd name="connsiteY51" fmla="*/ 545107 h 559618"/>
              <a:gd name="connsiteX52" fmla="*/ 211065 w 553017"/>
              <a:gd name="connsiteY52" fmla="*/ 535432 h 559618"/>
              <a:gd name="connsiteX53" fmla="*/ 211870 w 553017"/>
              <a:gd name="connsiteY53" fmla="*/ 534626 h 559618"/>
              <a:gd name="connsiteX54" fmla="*/ 203819 w 553017"/>
              <a:gd name="connsiteY54" fmla="*/ 504797 h 559618"/>
              <a:gd name="connsiteX55" fmla="*/ 210260 w 553017"/>
              <a:gd name="connsiteY55" fmla="*/ 488270 h 559618"/>
              <a:gd name="connsiteX56" fmla="*/ 223545 w 553017"/>
              <a:gd name="connsiteY56" fmla="*/ 478192 h 559618"/>
              <a:gd name="connsiteX57" fmla="*/ 241259 w 553017"/>
              <a:gd name="connsiteY57" fmla="*/ 475774 h 559618"/>
              <a:gd name="connsiteX58" fmla="*/ 268232 w 553017"/>
              <a:gd name="connsiteY58" fmla="*/ 491495 h 559618"/>
              <a:gd name="connsiteX59" fmla="*/ 269037 w 553017"/>
              <a:gd name="connsiteY59" fmla="*/ 491092 h 559618"/>
              <a:gd name="connsiteX60" fmla="*/ 287958 w 553017"/>
              <a:gd name="connsiteY60" fmla="*/ 458037 h 559618"/>
              <a:gd name="connsiteX61" fmla="*/ 287958 w 553017"/>
              <a:gd name="connsiteY61" fmla="*/ 457231 h 559618"/>
              <a:gd name="connsiteX62" fmla="*/ 261388 w 553017"/>
              <a:gd name="connsiteY62" fmla="*/ 441914 h 559618"/>
              <a:gd name="connsiteX63" fmla="*/ 254141 w 553017"/>
              <a:gd name="connsiteY63" fmla="*/ 425387 h 559618"/>
              <a:gd name="connsiteX64" fmla="*/ 256557 w 553017"/>
              <a:gd name="connsiteY64" fmla="*/ 408456 h 559618"/>
              <a:gd name="connsiteX65" fmla="*/ 267426 w 553017"/>
              <a:gd name="connsiteY65" fmla="*/ 394751 h 559618"/>
              <a:gd name="connsiteX66" fmla="*/ 296815 w 553017"/>
              <a:gd name="connsiteY66" fmla="*/ 386689 h 559618"/>
              <a:gd name="connsiteX67" fmla="*/ 297620 w 553017"/>
              <a:gd name="connsiteY67" fmla="*/ 385883 h 559618"/>
              <a:gd name="connsiteX68" fmla="*/ 287555 w 553017"/>
              <a:gd name="connsiteY68" fmla="*/ 348798 h 559618"/>
              <a:gd name="connsiteX69" fmla="*/ 286750 w 553017"/>
              <a:gd name="connsiteY69" fmla="*/ 348798 h 559618"/>
              <a:gd name="connsiteX70" fmla="*/ 257362 w 553017"/>
              <a:gd name="connsiteY70" fmla="*/ 356054 h 559618"/>
              <a:gd name="connsiteX71" fmla="*/ 240856 w 553017"/>
              <a:gd name="connsiteY71" fmla="*/ 350007 h 559618"/>
              <a:gd name="connsiteX72" fmla="*/ 230792 w 553017"/>
              <a:gd name="connsiteY72" fmla="*/ 335899 h 559618"/>
              <a:gd name="connsiteX73" fmla="*/ 228376 w 553017"/>
              <a:gd name="connsiteY73" fmla="*/ 318566 h 559618"/>
              <a:gd name="connsiteX74" fmla="*/ 243674 w 553017"/>
              <a:gd name="connsiteY74" fmla="*/ 292364 h 559618"/>
              <a:gd name="connsiteX75" fmla="*/ 243272 w 553017"/>
              <a:gd name="connsiteY75" fmla="*/ 291558 h 559618"/>
              <a:gd name="connsiteX76" fmla="*/ 210663 w 553017"/>
              <a:gd name="connsiteY76" fmla="*/ 272209 h 559618"/>
              <a:gd name="connsiteX77" fmla="*/ 209455 w 553017"/>
              <a:gd name="connsiteY77" fmla="*/ 272613 h 559618"/>
              <a:gd name="connsiteX78" fmla="*/ 194157 w 553017"/>
              <a:gd name="connsiteY78" fmla="*/ 298814 h 559618"/>
              <a:gd name="connsiteX79" fmla="*/ 178456 w 553017"/>
              <a:gd name="connsiteY79" fmla="*/ 305667 h 559618"/>
              <a:gd name="connsiteX80" fmla="*/ 160743 w 553017"/>
              <a:gd name="connsiteY80" fmla="*/ 303248 h 559618"/>
              <a:gd name="connsiteX81" fmla="*/ 147055 w 553017"/>
              <a:gd name="connsiteY81" fmla="*/ 292364 h 559618"/>
              <a:gd name="connsiteX82" fmla="*/ 139406 w 553017"/>
              <a:gd name="connsiteY82" fmla="*/ 263341 h 559618"/>
              <a:gd name="connsiteX83" fmla="*/ 138198 w 553017"/>
              <a:gd name="connsiteY83" fmla="*/ 262535 h 559618"/>
              <a:gd name="connsiteX84" fmla="*/ 134575 w 553017"/>
              <a:gd name="connsiteY84" fmla="*/ 248830 h 559618"/>
              <a:gd name="connsiteX85" fmla="*/ 152691 w 553017"/>
              <a:gd name="connsiteY85" fmla="*/ 259713 h 559618"/>
              <a:gd name="connsiteX86" fmla="*/ 160743 w 553017"/>
              <a:gd name="connsiteY86" fmla="*/ 288736 h 559618"/>
              <a:gd name="connsiteX87" fmla="*/ 161548 w 553017"/>
              <a:gd name="connsiteY87" fmla="*/ 289140 h 559618"/>
              <a:gd name="connsiteX88" fmla="*/ 181274 w 553017"/>
              <a:gd name="connsiteY88" fmla="*/ 291558 h 559618"/>
              <a:gd name="connsiteX89" fmla="*/ 182080 w 553017"/>
              <a:gd name="connsiteY89" fmla="*/ 291558 h 559618"/>
              <a:gd name="connsiteX90" fmla="*/ 196975 w 553017"/>
              <a:gd name="connsiteY90" fmla="*/ 265357 h 559618"/>
              <a:gd name="connsiteX91" fmla="*/ 217507 w 553017"/>
              <a:gd name="connsiteY91" fmla="*/ 260116 h 559618"/>
              <a:gd name="connsiteX92" fmla="*/ 250518 w 553017"/>
              <a:gd name="connsiteY92" fmla="*/ 279062 h 559618"/>
              <a:gd name="connsiteX93" fmla="*/ 257362 w 553017"/>
              <a:gd name="connsiteY93" fmla="*/ 287930 h 559618"/>
              <a:gd name="connsiteX94" fmla="*/ 256154 w 553017"/>
              <a:gd name="connsiteY94" fmla="*/ 299217 h 559618"/>
              <a:gd name="connsiteX95" fmla="*/ 240856 w 553017"/>
              <a:gd name="connsiteY95" fmla="*/ 325418 h 559618"/>
              <a:gd name="connsiteX96" fmla="*/ 241259 w 553017"/>
              <a:gd name="connsiteY96" fmla="*/ 326628 h 559618"/>
              <a:gd name="connsiteX97" fmla="*/ 253336 w 553017"/>
              <a:gd name="connsiteY97" fmla="*/ 342348 h 559618"/>
              <a:gd name="connsiteX98" fmla="*/ 253739 w 553017"/>
              <a:gd name="connsiteY98" fmla="*/ 342752 h 559618"/>
              <a:gd name="connsiteX99" fmla="*/ 283127 w 553017"/>
              <a:gd name="connsiteY99" fmla="*/ 334690 h 559618"/>
              <a:gd name="connsiteX100" fmla="*/ 294399 w 553017"/>
              <a:gd name="connsiteY100" fmla="*/ 336302 h 559618"/>
              <a:gd name="connsiteX101" fmla="*/ 301243 w 553017"/>
              <a:gd name="connsiteY101" fmla="*/ 345170 h 559618"/>
              <a:gd name="connsiteX102" fmla="*/ 311308 w 553017"/>
              <a:gd name="connsiteY102" fmla="*/ 382255 h 559618"/>
              <a:gd name="connsiteX103" fmla="*/ 300841 w 553017"/>
              <a:gd name="connsiteY103" fmla="*/ 400395 h 559618"/>
              <a:gd name="connsiteX104" fmla="*/ 271050 w 553017"/>
              <a:gd name="connsiteY104" fmla="*/ 408456 h 559618"/>
              <a:gd name="connsiteX105" fmla="*/ 271050 w 553017"/>
              <a:gd name="connsiteY105" fmla="*/ 409263 h 559618"/>
              <a:gd name="connsiteX106" fmla="*/ 268232 w 553017"/>
              <a:gd name="connsiteY106" fmla="*/ 428611 h 559618"/>
              <a:gd name="connsiteX107" fmla="*/ 268232 w 553017"/>
              <a:gd name="connsiteY107" fmla="*/ 429418 h 559618"/>
              <a:gd name="connsiteX108" fmla="*/ 295204 w 553017"/>
              <a:gd name="connsiteY108" fmla="*/ 444735 h 559618"/>
              <a:gd name="connsiteX109" fmla="*/ 300438 w 553017"/>
              <a:gd name="connsiteY109" fmla="*/ 465293 h 559618"/>
              <a:gd name="connsiteX110" fmla="*/ 281517 w 553017"/>
              <a:gd name="connsiteY110" fmla="*/ 498347 h 559618"/>
              <a:gd name="connsiteX111" fmla="*/ 272257 w 553017"/>
              <a:gd name="connsiteY111" fmla="*/ 505200 h 559618"/>
              <a:gd name="connsiteX112" fmla="*/ 260985 w 553017"/>
              <a:gd name="connsiteY112" fmla="*/ 503588 h 559618"/>
              <a:gd name="connsiteX113" fmla="*/ 234415 w 553017"/>
              <a:gd name="connsiteY113" fmla="*/ 488270 h 559618"/>
              <a:gd name="connsiteX114" fmla="*/ 233207 w 553017"/>
              <a:gd name="connsiteY114" fmla="*/ 488673 h 559618"/>
              <a:gd name="connsiteX115" fmla="*/ 218312 w 553017"/>
              <a:gd name="connsiteY115" fmla="*/ 499960 h 559618"/>
              <a:gd name="connsiteX116" fmla="*/ 217507 w 553017"/>
              <a:gd name="connsiteY116" fmla="*/ 501169 h 559618"/>
              <a:gd name="connsiteX117" fmla="*/ 225558 w 553017"/>
              <a:gd name="connsiteY117" fmla="*/ 530998 h 559618"/>
              <a:gd name="connsiteX118" fmla="*/ 223948 w 553017"/>
              <a:gd name="connsiteY118" fmla="*/ 542285 h 559618"/>
              <a:gd name="connsiteX119" fmla="*/ 214689 w 553017"/>
              <a:gd name="connsiteY119" fmla="*/ 549138 h 559618"/>
              <a:gd name="connsiteX120" fmla="*/ 178456 w 553017"/>
              <a:gd name="connsiteY120" fmla="*/ 559215 h 559618"/>
              <a:gd name="connsiteX121" fmla="*/ 174431 w 553017"/>
              <a:gd name="connsiteY121" fmla="*/ 559618 h 559618"/>
              <a:gd name="connsiteX122" fmla="*/ 159938 w 553017"/>
              <a:gd name="connsiteY122" fmla="*/ 548734 h 559618"/>
              <a:gd name="connsiteX123" fmla="*/ 151886 w 553017"/>
              <a:gd name="connsiteY123" fmla="*/ 518502 h 559618"/>
              <a:gd name="connsiteX124" fmla="*/ 151081 w 553017"/>
              <a:gd name="connsiteY124" fmla="*/ 518099 h 559618"/>
              <a:gd name="connsiteX125" fmla="*/ 132160 w 553017"/>
              <a:gd name="connsiteY125" fmla="*/ 515680 h 559618"/>
              <a:gd name="connsiteX126" fmla="*/ 131355 w 553017"/>
              <a:gd name="connsiteY126" fmla="*/ 515680 h 559618"/>
              <a:gd name="connsiteX127" fmla="*/ 115654 w 553017"/>
              <a:gd name="connsiteY127" fmla="*/ 542688 h 559618"/>
              <a:gd name="connsiteX128" fmla="*/ 106395 w 553017"/>
              <a:gd name="connsiteY128" fmla="*/ 549541 h 559618"/>
              <a:gd name="connsiteX129" fmla="*/ 95122 w 553017"/>
              <a:gd name="connsiteY129" fmla="*/ 547928 h 559618"/>
              <a:gd name="connsiteX130" fmla="*/ 62513 w 553017"/>
              <a:gd name="connsiteY130" fmla="*/ 529386 h 559618"/>
              <a:gd name="connsiteX131" fmla="*/ 55267 w 553017"/>
              <a:gd name="connsiteY131" fmla="*/ 520115 h 559618"/>
              <a:gd name="connsiteX132" fmla="*/ 56877 w 553017"/>
              <a:gd name="connsiteY132" fmla="*/ 508425 h 559618"/>
              <a:gd name="connsiteX133" fmla="*/ 72578 w 553017"/>
              <a:gd name="connsiteY133" fmla="*/ 481820 h 559618"/>
              <a:gd name="connsiteX134" fmla="*/ 72175 w 553017"/>
              <a:gd name="connsiteY134" fmla="*/ 481014 h 559618"/>
              <a:gd name="connsiteX135" fmla="*/ 60501 w 553017"/>
              <a:gd name="connsiteY135" fmla="*/ 465696 h 559618"/>
              <a:gd name="connsiteX136" fmla="*/ 59293 w 553017"/>
              <a:gd name="connsiteY136" fmla="*/ 465293 h 559618"/>
              <a:gd name="connsiteX137" fmla="*/ 29904 w 553017"/>
              <a:gd name="connsiteY137" fmla="*/ 473355 h 559618"/>
              <a:gd name="connsiteX138" fmla="*/ 11788 w 553017"/>
              <a:gd name="connsiteY138" fmla="*/ 462472 h 559618"/>
              <a:gd name="connsiteX139" fmla="*/ 1724 w 553017"/>
              <a:gd name="connsiteY139" fmla="*/ 425790 h 559618"/>
              <a:gd name="connsiteX140" fmla="*/ 2932 w 553017"/>
              <a:gd name="connsiteY140" fmla="*/ 414503 h 559618"/>
              <a:gd name="connsiteX141" fmla="*/ 12191 w 553017"/>
              <a:gd name="connsiteY141" fmla="*/ 407247 h 559618"/>
              <a:gd name="connsiteX142" fmla="*/ 41579 w 553017"/>
              <a:gd name="connsiteY142" fmla="*/ 399588 h 559618"/>
              <a:gd name="connsiteX143" fmla="*/ 41982 w 553017"/>
              <a:gd name="connsiteY143" fmla="*/ 398782 h 559618"/>
              <a:gd name="connsiteX144" fmla="*/ 44800 w 553017"/>
              <a:gd name="connsiteY144" fmla="*/ 379433 h 559618"/>
              <a:gd name="connsiteX145" fmla="*/ 44397 w 553017"/>
              <a:gd name="connsiteY145" fmla="*/ 378224 h 559618"/>
              <a:gd name="connsiteX146" fmla="*/ 17827 w 553017"/>
              <a:gd name="connsiteY146" fmla="*/ 363310 h 559618"/>
              <a:gd name="connsiteX147" fmla="*/ 12594 w 553017"/>
              <a:gd name="connsiteY147" fmla="*/ 342752 h 559618"/>
              <a:gd name="connsiteX148" fmla="*/ 31515 w 553017"/>
              <a:gd name="connsiteY148" fmla="*/ 309698 h 559618"/>
              <a:gd name="connsiteX149" fmla="*/ 40774 w 553017"/>
              <a:gd name="connsiteY149" fmla="*/ 302845 h 559618"/>
              <a:gd name="connsiteX150" fmla="*/ 52046 w 553017"/>
              <a:gd name="connsiteY150" fmla="*/ 304457 h 559618"/>
              <a:gd name="connsiteX151" fmla="*/ 78214 w 553017"/>
              <a:gd name="connsiteY151" fmla="*/ 319775 h 559618"/>
              <a:gd name="connsiteX152" fmla="*/ 79019 w 553017"/>
              <a:gd name="connsiteY152" fmla="*/ 319372 h 559618"/>
              <a:gd name="connsiteX153" fmla="*/ 94720 w 553017"/>
              <a:gd name="connsiteY153" fmla="*/ 307279 h 559618"/>
              <a:gd name="connsiteX154" fmla="*/ 95122 w 553017"/>
              <a:gd name="connsiteY154" fmla="*/ 306070 h 559618"/>
              <a:gd name="connsiteX155" fmla="*/ 87071 w 553017"/>
              <a:gd name="connsiteY155" fmla="*/ 277047 h 559618"/>
              <a:gd name="connsiteX156" fmla="*/ 97940 w 553017"/>
              <a:gd name="connsiteY156" fmla="*/ 258907 h 559618"/>
              <a:gd name="connsiteX157" fmla="*/ 375574 w 553017"/>
              <a:gd name="connsiteY157" fmla="*/ 127581 h 559618"/>
              <a:gd name="connsiteX158" fmla="*/ 382731 w 553017"/>
              <a:gd name="connsiteY158" fmla="*/ 134854 h 559618"/>
              <a:gd name="connsiteX159" fmla="*/ 382731 w 553017"/>
              <a:gd name="connsiteY159" fmla="*/ 178493 h 559618"/>
              <a:gd name="connsiteX160" fmla="*/ 378755 w 553017"/>
              <a:gd name="connsiteY160" fmla="*/ 187382 h 559618"/>
              <a:gd name="connsiteX161" fmla="*/ 358082 w 553017"/>
              <a:gd name="connsiteY161" fmla="*/ 208393 h 559618"/>
              <a:gd name="connsiteX162" fmla="*/ 352913 w 553017"/>
              <a:gd name="connsiteY162" fmla="*/ 210818 h 559618"/>
              <a:gd name="connsiteX163" fmla="*/ 348143 w 553017"/>
              <a:gd name="connsiteY163" fmla="*/ 208393 h 559618"/>
              <a:gd name="connsiteX164" fmla="*/ 348143 w 553017"/>
              <a:gd name="connsiteY164" fmla="*/ 198292 h 559618"/>
              <a:gd name="connsiteX165" fmla="*/ 368418 w 553017"/>
              <a:gd name="connsiteY165" fmla="*/ 177685 h 559618"/>
              <a:gd name="connsiteX166" fmla="*/ 368418 w 553017"/>
              <a:gd name="connsiteY166" fmla="*/ 134854 h 559618"/>
              <a:gd name="connsiteX167" fmla="*/ 375574 w 553017"/>
              <a:gd name="connsiteY167" fmla="*/ 127581 h 559618"/>
              <a:gd name="connsiteX168" fmla="*/ 376699 w 553017"/>
              <a:gd name="connsiteY168" fmla="*/ 107480 h 559618"/>
              <a:gd name="connsiteX169" fmla="*/ 317273 w 553017"/>
              <a:gd name="connsiteY169" fmla="*/ 141300 h 559618"/>
              <a:gd name="connsiteX170" fmla="*/ 309997 w 553017"/>
              <a:gd name="connsiteY170" fmla="*/ 193641 h 559618"/>
              <a:gd name="connsiteX171" fmla="*/ 342337 w 553017"/>
              <a:gd name="connsiteY171" fmla="*/ 235111 h 559618"/>
              <a:gd name="connsiteX172" fmla="*/ 394487 w 553017"/>
              <a:gd name="connsiteY172" fmla="*/ 242359 h 559618"/>
              <a:gd name="connsiteX173" fmla="*/ 436530 w 553017"/>
              <a:gd name="connsiteY173" fmla="*/ 210149 h 559618"/>
              <a:gd name="connsiteX174" fmla="*/ 443402 w 553017"/>
              <a:gd name="connsiteY174" fmla="*/ 158211 h 559618"/>
              <a:gd name="connsiteX175" fmla="*/ 411466 w 553017"/>
              <a:gd name="connsiteY175" fmla="*/ 116338 h 559618"/>
              <a:gd name="connsiteX176" fmla="*/ 376699 w 553017"/>
              <a:gd name="connsiteY176" fmla="*/ 107480 h 559618"/>
              <a:gd name="connsiteX177" fmla="*/ 102844 w 553017"/>
              <a:gd name="connsiteY177" fmla="*/ 104609 h 559618"/>
              <a:gd name="connsiteX178" fmla="*/ 72412 w 553017"/>
              <a:gd name="connsiteY178" fmla="*/ 122473 h 559618"/>
              <a:gd name="connsiteX179" fmla="*/ 85226 w 553017"/>
              <a:gd name="connsiteY179" fmla="*/ 170379 h 559618"/>
              <a:gd name="connsiteX180" fmla="*/ 132474 w 553017"/>
              <a:gd name="connsiteY180" fmla="*/ 157388 h 559618"/>
              <a:gd name="connsiteX181" fmla="*/ 120061 w 553017"/>
              <a:gd name="connsiteY181" fmla="*/ 109075 h 559618"/>
              <a:gd name="connsiteX182" fmla="*/ 102844 w 553017"/>
              <a:gd name="connsiteY182" fmla="*/ 104609 h 559618"/>
              <a:gd name="connsiteX183" fmla="*/ 387059 w 553017"/>
              <a:gd name="connsiteY183" fmla="*/ 93577 h 559618"/>
              <a:gd name="connsiteX184" fmla="*/ 418338 w 553017"/>
              <a:gd name="connsiteY184" fmla="*/ 103857 h 559618"/>
              <a:gd name="connsiteX185" fmla="*/ 457147 w 553017"/>
              <a:gd name="connsiteY185" fmla="*/ 154184 h 559618"/>
              <a:gd name="connsiteX186" fmla="*/ 448658 w 553017"/>
              <a:gd name="connsiteY186" fmla="*/ 217396 h 559618"/>
              <a:gd name="connsiteX187" fmla="*/ 398125 w 553017"/>
              <a:gd name="connsiteY187" fmla="*/ 255646 h 559618"/>
              <a:gd name="connsiteX188" fmla="*/ 376295 w 553017"/>
              <a:gd name="connsiteY188" fmla="*/ 258867 h 559618"/>
              <a:gd name="connsiteX189" fmla="*/ 335061 w 553017"/>
              <a:gd name="connsiteY189" fmla="*/ 247593 h 559618"/>
              <a:gd name="connsiteX190" fmla="*/ 296656 w 553017"/>
              <a:gd name="connsiteY190" fmla="*/ 197265 h 559618"/>
              <a:gd name="connsiteX191" fmla="*/ 304741 w 553017"/>
              <a:gd name="connsiteY191" fmla="*/ 134456 h 559618"/>
              <a:gd name="connsiteX192" fmla="*/ 387059 w 553017"/>
              <a:gd name="connsiteY192" fmla="*/ 93577 h 559618"/>
              <a:gd name="connsiteX193" fmla="*/ 108712 w 553017"/>
              <a:gd name="connsiteY193" fmla="*/ 90615 h 559618"/>
              <a:gd name="connsiteX194" fmla="*/ 127269 w 553017"/>
              <a:gd name="connsiteY194" fmla="*/ 96895 h 559618"/>
              <a:gd name="connsiteX195" fmla="*/ 145287 w 553017"/>
              <a:gd name="connsiteY195" fmla="*/ 164695 h 559618"/>
              <a:gd name="connsiteX196" fmla="*/ 102443 w 553017"/>
              <a:gd name="connsiteY196" fmla="*/ 189461 h 559618"/>
              <a:gd name="connsiteX197" fmla="*/ 78018 w 553017"/>
              <a:gd name="connsiteY197" fmla="*/ 182965 h 559618"/>
              <a:gd name="connsiteX198" fmla="*/ 60400 w 553017"/>
              <a:gd name="connsiteY198" fmla="*/ 115165 h 559618"/>
              <a:gd name="connsiteX199" fmla="*/ 108712 w 553017"/>
              <a:gd name="connsiteY199" fmla="*/ 90615 h 559618"/>
              <a:gd name="connsiteX200" fmla="*/ 88596 w 553017"/>
              <a:gd name="connsiteY200" fmla="*/ 53031 h 559618"/>
              <a:gd name="connsiteX201" fmla="*/ 69572 w 553017"/>
              <a:gd name="connsiteY201" fmla="*/ 58299 h 559618"/>
              <a:gd name="connsiteX202" fmla="*/ 74024 w 553017"/>
              <a:gd name="connsiteY202" fmla="*/ 74509 h 559618"/>
              <a:gd name="connsiteX203" fmla="*/ 68762 w 553017"/>
              <a:gd name="connsiteY203" fmla="*/ 87883 h 559618"/>
              <a:gd name="connsiteX204" fmla="*/ 60667 w 553017"/>
              <a:gd name="connsiteY204" fmla="*/ 94367 h 559618"/>
              <a:gd name="connsiteX205" fmla="*/ 45690 w 553017"/>
              <a:gd name="connsiteY205" fmla="*/ 95988 h 559618"/>
              <a:gd name="connsiteX206" fmla="*/ 31119 w 553017"/>
              <a:gd name="connsiteY206" fmla="*/ 87477 h 559618"/>
              <a:gd name="connsiteX207" fmla="*/ 21404 w 553017"/>
              <a:gd name="connsiteY207" fmla="*/ 104903 h 559618"/>
              <a:gd name="connsiteX208" fmla="*/ 35976 w 553017"/>
              <a:gd name="connsiteY208" fmla="*/ 113414 h 559618"/>
              <a:gd name="connsiteX209" fmla="*/ 42047 w 553017"/>
              <a:gd name="connsiteY209" fmla="*/ 126787 h 559618"/>
              <a:gd name="connsiteX210" fmla="*/ 40833 w 553017"/>
              <a:gd name="connsiteY210" fmla="*/ 136513 h 559618"/>
              <a:gd name="connsiteX211" fmla="*/ 31523 w 553017"/>
              <a:gd name="connsiteY211" fmla="*/ 148265 h 559618"/>
              <a:gd name="connsiteX212" fmla="*/ 15333 w 553017"/>
              <a:gd name="connsiteY212" fmla="*/ 152318 h 559618"/>
              <a:gd name="connsiteX213" fmla="*/ 20190 w 553017"/>
              <a:gd name="connsiteY213" fmla="*/ 172175 h 559618"/>
              <a:gd name="connsiteX214" fmla="*/ 36785 w 553017"/>
              <a:gd name="connsiteY214" fmla="*/ 167312 h 559618"/>
              <a:gd name="connsiteX215" fmla="*/ 50548 w 553017"/>
              <a:gd name="connsiteY215" fmla="*/ 172581 h 559618"/>
              <a:gd name="connsiteX216" fmla="*/ 56619 w 553017"/>
              <a:gd name="connsiteY216" fmla="*/ 180686 h 559618"/>
              <a:gd name="connsiteX217" fmla="*/ 58238 w 553017"/>
              <a:gd name="connsiteY217" fmla="*/ 194870 h 559618"/>
              <a:gd name="connsiteX218" fmla="*/ 49333 w 553017"/>
              <a:gd name="connsiteY218" fmla="*/ 210269 h 559618"/>
              <a:gd name="connsiteX219" fmla="*/ 66738 w 553017"/>
              <a:gd name="connsiteY219" fmla="*/ 219995 h 559618"/>
              <a:gd name="connsiteX220" fmla="*/ 75238 w 553017"/>
              <a:gd name="connsiteY220" fmla="*/ 205001 h 559618"/>
              <a:gd name="connsiteX221" fmla="*/ 86167 w 553017"/>
              <a:gd name="connsiteY221" fmla="*/ 198922 h 559618"/>
              <a:gd name="connsiteX222" fmla="*/ 88596 w 553017"/>
              <a:gd name="connsiteY222" fmla="*/ 198922 h 559618"/>
              <a:gd name="connsiteX223" fmla="*/ 98715 w 553017"/>
              <a:gd name="connsiteY223" fmla="*/ 200138 h 559618"/>
              <a:gd name="connsiteX224" fmla="*/ 110049 w 553017"/>
              <a:gd name="connsiteY224" fmla="*/ 209459 h 559618"/>
              <a:gd name="connsiteX225" fmla="*/ 114501 w 553017"/>
              <a:gd name="connsiteY225" fmla="*/ 226479 h 559618"/>
              <a:gd name="connsiteX226" fmla="*/ 133930 w 553017"/>
              <a:gd name="connsiteY226" fmla="*/ 221211 h 559618"/>
              <a:gd name="connsiteX227" fmla="*/ 129073 w 553017"/>
              <a:gd name="connsiteY227" fmla="*/ 204190 h 559618"/>
              <a:gd name="connsiteX228" fmla="*/ 134739 w 553017"/>
              <a:gd name="connsiteY228" fmla="*/ 190817 h 559618"/>
              <a:gd name="connsiteX229" fmla="*/ 142430 w 553017"/>
              <a:gd name="connsiteY229" fmla="*/ 184738 h 559618"/>
              <a:gd name="connsiteX230" fmla="*/ 157002 w 553017"/>
              <a:gd name="connsiteY230" fmla="*/ 183117 h 559618"/>
              <a:gd name="connsiteX231" fmla="*/ 171978 w 553017"/>
              <a:gd name="connsiteY231" fmla="*/ 191628 h 559618"/>
              <a:gd name="connsiteX232" fmla="*/ 182097 w 553017"/>
              <a:gd name="connsiteY232" fmla="*/ 174607 h 559618"/>
              <a:gd name="connsiteX233" fmla="*/ 167121 w 553017"/>
              <a:gd name="connsiteY233" fmla="*/ 166097 h 559618"/>
              <a:gd name="connsiteX234" fmla="*/ 161049 w 553017"/>
              <a:gd name="connsiteY234" fmla="*/ 152318 h 559618"/>
              <a:gd name="connsiteX235" fmla="*/ 162668 w 553017"/>
              <a:gd name="connsiteY235" fmla="*/ 142592 h 559618"/>
              <a:gd name="connsiteX236" fmla="*/ 171573 w 553017"/>
              <a:gd name="connsiteY236" fmla="*/ 131245 h 559618"/>
              <a:gd name="connsiteX237" fmla="*/ 188169 w 553017"/>
              <a:gd name="connsiteY237" fmla="*/ 126787 h 559618"/>
              <a:gd name="connsiteX238" fmla="*/ 183312 w 553017"/>
              <a:gd name="connsiteY238" fmla="*/ 107335 h 559618"/>
              <a:gd name="connsiteX239" fmla="*/ 167121 w 553017"/>
              <a:gd name="connsiteY239" fmla="*/ 112198 h 559618"/>
              <a:gd name="connsiteX240" fmla="*/ 153359 w 553017"/>
              <a:gd name="connsiteY240" fmla="*/ 106524 h 559618"/>
              <a:gd name="connsiteX241" fmla="*/ 146882 w 553017"/>
              <a:gd name="connsiteY241" fmla="*/ 98419 h 559618"/>
              <a:gd name="connsiteX242" fmla="*/ 145263 w 553017"/>
              <a:gd name="connsiteY242" fmla="*/ 83830 h 559618"/>
              <a:gd name="connsiteX243" fmla="*/ 153764 w 553017"/>
              <a:gd name="connsiteY243" fmla="*/ 69241 h 559618"/>
              <a:gd name="connsiteX244" fmla="*/ 136358 w 553017"/>
              <a:gd name="connsiteY244" fmla="*/ 59515 h 559618"/>
              <a:gd name="connsiteX245" fmla="*/ 127858 w 553017"/>
              <a:gd name="connsiteY245" fmla="*/ 74104 h 559618"/>
              <a:gd name="connsiteX246" fmla="*/ 114906 w 553017"/>
              <a:gd name="connsiteY246" fmla="*/ 79778 h 559618"/>
              <a:gd name="connsiteX247" fmla="*/ 104382 w 553017"/>
              <a:gd name="connsiteY247" fmla="*/ 78157 h 559618"/>
              <a:gd name="connsiteX248" fmla="*/ 93048 w 553017"/>
              <a:gd name="connsiteY248" fmla="*/ 69241 h 559618"/>
              <a:gd name="connsiteX249" fmla="*/ 87381 w 553017"/>
              <a:gd name="connsiteY249" fmla="*/ 38442 h 559618"/>
              <a:gd name="connsiteX250" fmla="*/ 101953 w 553017"/>
              <a:gd name="connsiteY250" fmla="*/ 46952 h 559618"/>
              <a:gd name="connsiteX251" fmla="*/ 106406 w 553017"/>
              <a:gd name="connsiteY251" fmla="*/ 63973 h 559618"/>
              <a:gd name="connsiteX252" fmla="*/ 116525 w 553017"/>
              <a:gd name="connsiteY252" fmla="*/ 65594 h 559618"/>
              <a:gd name="connsiteX253" fmla="*/ 125430 w 553017"/>
              <a:gd name="connsiteY253" fmla="*/ 50194 h 559618"/>
              <a:gd name="connsiteX254" fmla="*/ 142025 w 553017"/>
              <a:gd name="connsiteY254" fmla="*/ 45736 h 559618"/>
              <a:gd name="connsiteX255" fmla="*/ 162668 w 553017"/>
              <a:gd name="connsiteY255" fmla="*/ 57894 h 559618"/>
              <a:gd name="connsiteX256" fmla="*/ 168335 w 553017"/>
              <a:gd name="connsiteY256" fmla="*/ 65188 h 559618"/>
              <a:gd name="connsiteX257" fmla="*/ 167121 w 553017"/>
              <a:gd name="connsiteY257" fmla="*/ 74104 h 559618"/>
              <a:gd name="connsiteX258" fmla="*/ 158216 w 553017"/>
              <a:gd name="connsiteY258" fmla="*/ 89909 h 559618"/>
              <a:gd name="connsiteX259" fmla="*/ 164288 w 553017"/>
              <a:gd name="connsiteY259" fmla="*/ 97609 h 559618"/>
              <a:gd name="connsiteX260" fmla="*/ 181693 w 553017"/>
              <a:gd name="connsiteY260" fmla="*/ 93151 h 559618"/>
              <a:gd name="connsiteX261" fmla="*/ 196264 w 553017"/>
              <a:gd name="connsiteY261" fmla="*/ 101661 h 559618"/>
              <a:gd name="connsiteX262" fmla="*/ 202336 w 553017"/>
              <a:gd name="connsiteY262" fmla="*/ 125166 h 559618"/>
              <a:gd name="connsiteX263" fmla="*/ 193836 w 553017"/>
              <a:gd name="connsiteY263" fmla="*/ 140160 h 559618"/>
              <a:gd name="connsiteX264" fmla="*/ 176835 w 553017"/>
              <a:gd name="connsiteY264" fmla="*/ 144618 h 559618"/>
              <a:gd name="connsiteX265" fmla="*/ 175621 w 553017"/>
              <a:gd name="connsiteY265" fmla="*/ 154344 h 559618"/>
              <a:gd name="connsiteX266" fmla="*/ 191002 w 553017"/>
              <a:gd name="connsiteY266" fmla="*/ 163665 h 559618"/>
              <a:gd name="connsiteX267" fmla="*/ 196669 w 553017"/>
              <a:gd name="connsiteY267" fmla="*/ 170960 h 559618"/>
              <a:gd name="connsiteX268" fmla="*/ 195455 w 553017"/>
              <a:gd name="connsiteY268" fmla="*/ 179875 h 559618"/>
              <a:gd name="connsiteX269" fmla="*/ 183312 w 553017"/>
              <a:gd name="connsiteY269" fmla="*/ 200948 h 559618"/>
              <a:gd name="connsiteX270" fmla="*/ 176026 w 553017"/>
              <a:gd name="connsiteY270" fmla="*/ 206622 h 559618"/>
              <a:gd name="connsiteX271" fmla="*/ 167121 w 553017"/>
              <a:gd name="connsiteY271" fmla="*/ 205406 h 559618"/>
              <a:gd name="connsiteX272" fmla="*/ 150930 w 553017"/>
              <a:gd name="connsiteY272" fmla="*/ 196491 h 559618"/>
              <a:gd name="connsiteX273" fmla="*/ 143644 w 553017"/>
              <a:gd name="connsiteY273" fmla="*/ 202569 h 559618"/>
              <a:gd name="connsiteX274" fmla="*/ 148097 w 553017"/>
              <a:gd name="connsiteY274" fmla="*/ 219995 h 559618"/>
              <a:gd name="connsiteX275" fmla="*/ 146882 w 553017"/>
              <a:gd name="connsiteY275" fmla="*/ 228911 h 559618"/>
              <a:gd name="connsiteX276" fmla="*/ 139597 w 553017"/>
              <a:gd name="connsiteY276" fmla="*/ 234584 h 559618"/>
              <a:gd name="connsiteX277" fmla="*/ 116120 w 553017"/>
              <a:gd name="connsiteY277" fmla="*/ 240663 h 559618"/>
              <a:gd name="connsiteX278" fmla="*/ 113287 w 553017"/>
              <a:gd name="connsiteY278" fmla="*/ 241069 h 559618"/>
              <a:gd name="connsiteX279" fmla="*/ 101144 w 553017"/>
              <a:gd name="connsiteY279" fmla="*/ 232153 h 559618"/>
              <a:gd name="connsiteX280" fmla="*/ 96691 w 553017"/>
              <a:gd name="connsiteY280" fmla="*/ 214727 h 559618"/>
              <a:gd name="connsiteX281" fmla="*/ 87381 w 553017"/>
              <a:gd name="connsiteY281" fmla="*/ 213511 h 559618"/>
              <a:gd name="connsiteX282" fmla="*/ 78072 w 553017"/>
              <a:gd name="connsiteY282" fmla="*/ 229316 h 559618"/>
              <a:gd name="connsiteX283" fmla="*/ 70381 w 553017"/>
              <a:gd name="connsiteY283" fmla="*/ 234990 h 559618"/>
              <a:gd name="connsiteX284" fmla="*/ 61476 w 553017"/>
              <a:gd name="connsiteY284" fmla="*/ 233774 h 559618"/>
              <a:gd name="connsiteX285" fmla="*/ 40428 w 553017"/>
              <a:gd name="connsiteY285" fmla="*/ 221211 h 559618"/>
              <a:gd name="connsiteX286" fmla="*/ 34762 w 553017"/>
              <a:gd name="connsiteY286" fmla="*/ 213917 h 559618"/>
              <a:gd name="connsiteX287" fmla="*/ 35976 w 553017"/>
              <a:gd name="connsiteY287" fmla="*/ 205001 h 559618"/>
              <a:gd name="connsiteX288" fmla="*/ 45286 w 553017"/>
              <a:gd name="connsiteY288" fmla="*/ 189196 h 559618"/>
              <a:gd name="connsiteX289" fmla="*/ 39214 w 553017"/>
              <a:gd name="connsiteY289" fmla="*/ 181496 h 559618"/>
              <a:gd name="connsiteX290" fmla="*/ 21809 w 553017"/>
              <a:gd name="connsiteY290" fmla="*/ 186359 h 559618"/>
              <a:gd name="connsiteX291" fmla="*/ 6832 w 553017"/>
              <a:gd name="connsiteY291" fmla="*/ 177849 h 559618"/>
              <a:gd name="connsiteX292" fmla="*/ 356 w 553017"/>
              <a:gd name="connsiteY292" fmla="*/ 153939 h 559618"/>
              <a:gd name="connsiteX293" fmla="*/ 9261 w 553017"/>
              <a:gd name="connsiteY293" fmla="*/ 139350 h 559618"/>
              <a:gd name="connsiteX294" fmla="*/ 26261 w 553017"/>
              <a:gd name="connsiteY294" fmla="*/ 134892 h 559618"/>
              <a:gd name="connsiteX295" fmla="*/ 27476 w 553017"/>
              <a:gd name="connsiteY295" fmla="*/ 125166 h 559618"/>
              <a:gd name="connsiteX296" fmla="*/ 12499 w 553017"/>
              <a:gd name="connsiteY296" fmla="*/ 115845 h 559618"/>
              <a:gd name="connsiteX297" fmla="*/ 8047 w 553017"/>
              <a:gd name="connsiteY297" fmla="*/ 99635 h 559618"/>
              <a:gd name="connsiteX298" fmla="*/ 20190 w 553017"/>
              <a:gd name="connsiteY298" fmla="*/ 78157 h 559618"/>
              <a:gd name="connsiteX299" fmla="*/ 27476 w 553017"/>
              <a:gd name="connsiteY299" fmla="*/ 72888 h 559618"/>
              <a:gd name="connsiteX300" fmla="*/ 36381 w 553017"/>
              <a:gd name="connsiteY300" fmla="*/ 74104 h 559618"/>
              <a:gd name="connsiteX301" fmla="*/ 51762 w 553017"/>
              <a:gd name="connsiteY301" fmla="*/ 82614 h 559618"/>
              <a:gd name="connsiteX302" fmla="*/ 59857 w 553017"/>
              <a:gd name="connsiteY302" fmla="*/ 76536 h 559618"/>
              <a:gd name="connsiteX303" fmla="*/ 55000 w 553017"/>
              <a:gd name="connsiteY303" fmla="*/ 59515 h 559618"/>
              <a:gd name="connsiteX304" fmla="*/ 56619 w 553017"/>
              <a:gd name="connsiteY304" fmla="*/ 50599 h 559618"/>
              <a:gd name="connsiteX305" fmla="*/ 63905 w 553017"/>
              <a:gd name="connsiteY305" fmla="*/ 44521 h 559618"/>
              <a:gd name="connsiteX306" fmla="*/ 355702 w 553017"/>
              <a:gd name="connsiteY306" fmla="*/ 14351 h 559618"/>
              <a:gd name="connsiteX307" fmla="*/ 313706 w 553017"/>
              <a:gd name="connsiteY307" fmla="*/ 25223 h 559618"/>
              <a:gd name="connsiteX308" fmla="*/ 312494 w 553017"/>
              <a:gd name="connsiteY308" fmla="*/ 27639 h 559618"/>
              <a:gd name="connsiteX309" fmla="*/ 321378 w 553017"/>
              <a:gd name="connsiteY309" fmla="*/ 60661 h 559618"/>
              <a:gd name="connsiteX310" fmla="*/ 314513 w 553017"/>
              <a:gd name="connsiteY310" fmla="*/ 78379 h 559618"/>
              <a:gd name="connsiteX311" fmla="*/ 298361 w 553017"/>
              <a:gd name="connsiteY311" fmla="*/ 90863 h 559618"/>
              <a:gd name="connsiteX312" fmla="*/ 279786 w 553017"/>
              <a:gd name="connsiteY312" fmla="*/ 92876 h 559618"/>
              <a:gd name="connsiteX313" fmla="*/ 249500 w 553017"/>
              <a:gd name="connsiteY313" fmla="*/ 75560 h 559618"/>
              <a:gd name="connsiteX314" fmla="*/ 247078 w 553017"/>
              <a:gd name="connsiteY314" fmla="*/ 76366 h 559618"/>
              <a:gd name="connsiteX315" fmla="*/ 225676 w 553017"/>
              <a:gd name="connsiteY315" fmla="*/ 113816 h 559618"/>
              <a:gd name="connsiteX316" fmla="*/ 226080 w 553017"/>
              <a:gd name="connsiteY316" fmla="*/ 116233 h 559618"/>
              <a:gd name="connsiteX317" fmla="*/ 256365 w 553017"/>
              <a:gd name="connsiteY317" fmla="*/ 133549 h 559618"/>
              <a:gd name="connsiteX318" fmla="*/ 263634 w 553017"/>
              <a:gd name="connsiteY318" fmla="*/ 150864 h 559618"/>
              <a:gd name="connsiteX319" fmla="*/ 261211 w 553017"/>
              <a:gd name="connsiteY319" fmla="*/ 170597 h 559618"/>
              <a:gd name="connsiteX320" fmla="*/ 249500 w 553017"/>
              <a:gd name="connsiteY320" fmla="*/ 185496 h 559618"/>
              <a:gd name="connsiteX321" fmla="*/ 215984 w 553017"/>
              <a:gd name="connsiteY321" fmla="*/ 194356 h 559618"/>
              <a:gd name="connsiteX322" fmla="*/ 214773 w 553017"/>
              <a:gd name="connsiteY322" fmla="*/ 195564 h 559618"/>
              <a:gd name="connsiteX323" fmla="*/ 214773 w 553017"/>
              <a:gd name="connsiteY323" fmla="*/ 196772 h 559618"/>
              <a:gd name="connsiteX324" fmla="*/ 226080 w 553017"/>
              <a:gd name="connsiteY324" fmla="*/ 238249 h 559618"/>
              <a:gd name="connsiteX325" fmla="*/ 226887 w 553017"/>
              <a:gd name="connsiteY325" fmla="*/ 239458 h 559618"/>
              <a:gd name="connsiteX326" fmla="*/ 228099 w 553017"/>
              <a:gd name="connsiteY326" fmla="*/ 239860 h 559618"/>
              <a:gd name="connsiteX327" fmla="*/ 262018 w 553017"/>
              <a:gd name="connsiteY327" fmla="*/ 231001 h 559618"/>
              <a:gd name="connsiteX328" fmla="*/ 279786 w 553017"/>
              <a:gd name="connsiteY328" fmla="*/ 237847 h 559618"/>
              <a:gd name="connsiteX329" fmla="*/ 291496 w 553017"/>
              <a:gd name="connsiteY329" fmla="*/ 253150 h 559618"/>
              <a:gd name="connsiteX330" fmla="*/ 293919 w 553017"/>
              <a:gd name="connsiteY330" fmla="*/ 272076 h 559618"/>
              <a:gd name="connsiteX331" fmla="*/ 276152 w 553017"/>
              <a:gd name="connsiteY331" fmla="*/ 302681 h 559618"/>
              <a:gd name="connsiteX332" fmla="*/ 276959 w 553017"/>
              <a:gd name="connsiteY332" fmla="*/ 305097 h 559618"/>
              <a:gd name="connsiteX333" fmla="*/ 314513 w 553017"/>
              <a:gd name="connsiteY333" fmla="*/ 326440 h 559618"/>
              <a:gd name="connsiteX334" fmla="*/ 316129 w 553017"/>
              <a:gd name="connsiteY334" fmla="*/ 326843 h 559618"/>
              <a:gd name="connsiteX335" fmla="*/ 316936 w 553017"/>
              <a:gd name="connsiteY335" fmla="*/ 326038 h 559618"/>
              <a:gd name="connsiteX336" fmla="*/ 334704 w 553017"/>
              <a:gd name="connsiteY336" fmla="*/ 295433 h 559618"/>
              <a:gd name="connsiteX337" fmla="*/ 348433 w 553017"/>
              <a:gd name="connsiteY337" fmla="*/ 287379 h 559618"/>
              <a:gd name="connsiteX338" fmla="*/ 352067 w 553017"/>
              <a:gd name="connsiteY338" fmla="*/ 287782 h 559618"/>
              <a:gd name="connsiteX339" fmla="*/ 371046 w 553017"/>
              <a:gd name="connsiteY339" fmla="*/ 290600 h 559618"/>
              <a:gd name="connsiteX340" fmla="*/ 386391 w 553017"/>
              <a:gd name="connsiteY340" fmla="*/ 302279 h 559618"/>
              <a:gd name="connsiteX341" fmla="*/ 395679 w 553017"/>
              <a:gd name="connsiteY341" fmla="*/ 336105 h 559618"/>
              <a:gd name="connsiteX342" fmla="*/ 396082 w 553017"/>
              <a:gd name="connsiteY342" fmla="*/ 337313 h 559618"/>
              <a:gd name="connsiteX343" fmla="*/ 397698 w 553017"/>
              <a:gd name="connsiteY343" fmla="*/ 337313 h 559618"/>
              <a:gd name="connsiteX344" fmla="*/ 439694 w 553017"/>
              <a:gd name="connsiteY344" fmla="*/ 326038 h 559618"/>
              <a:gd name="connsiteX345" fmla="*/ 440905 w 553017"/>
              <a:gd name="connsiteY345" fmla="*/ 324024 h 559618"/>
              <a:gd name="connsiteX346" fmla="*/ 431618 w 553017"/>
              <a:gd name="connsiteY346" fmla="*/ 290198 h 559618"/>
              <a:gd name="connsiteX347" fmla="*/ 438886 w 553017"/>
              <a:gd name="connsiteY347" fmla="*/ 272479 h 559618"/>
              <a:gd name="connsiteX348" fmla="*/ 454231 w 553017"/>
              <a:gd name="connsiteY348" fmla="*/ 260398 h 559618"/>
              <a:gd name="connsiteX349" fmla="*/ 473210 w 553017"/>
              <a:gd name="connsiteY349" fmla="*/ 258385 h 559618"/>
              <a:gd name="connsiteX350" fmla="*/ 503495 w 553017"/>
              <a:gd name="connsiteY350" fmla="*/ 276103 h 559618"/>
              <a:gd name="connsiteX351" fmla="*/ 505918 w 553017"/>
              <a:gd name="connsiteY351" fmla="*/ 275298 h 559618"/>
              <a:gd name="connsiteX352" fmla="*/ 527724 w 553017"/>
              <a:gd name="connsiteY352" fmla="*/ 237847 h 559618"/>
              <a:gd name="connsiteX353" fmla="*/ 527724 w 553017"/>
              <a:gd name="connsiteY353" fmla="*/ 236639 h 559618"/>
              <a:gd name="connsiteX354" fmla="*/ 527320 w 553017"/>
              <a:gd name="connsiteY354" fmla="*/ 235431 h 559618"/>
              <a:gd name="connsiteX355" fmla="*/ 497034 w 553017"/>
              <a:gd name="connsiteY355" fmla="*/ 218115 h 559618"/>
              <a:gd name="connsiteX356" fmla="*/ 489362 w 553017"/>
              <a:gd name="connsiteY356" fmla="*/ 200396 h 559618"/>
              <a:gd name="connsiteX357" fmla="*/ 492189 w 553017"/>
              <a:gd name="connsiteY357" fmla="*/ 181067 h 559618"/>
              <a:gd name="connsiteX358" fmla="*/ 503899 w 553017"/>
              <a:gd name="connsiteY358" fmla="*/ 166167 h 559618"/>
              <a:gd name="connsiteX359" fmla="*/ 537415 w 553017"/>
              <a:gd name="connsiteY359" fmla="*/ 157308 h 559618"/>
              <a:gd name="connsiteX360" fmla="*/ 538626 w 553017"/>
              <a:gd name="connsiteY360" fmla="*/ 156502 h 559618"/>
              <a:gd name="connsiteX361" fmla="*/ 538626 w 553017"/>
              <a:gd name="connsiteY361" fmla="*/ 154891 h 559618"/>
              <a:gd name="connsiteX362" fmla="*/ 527320 w 553017"/>
              <a:gd name="connsiteY362" fmla="*/ 113011 h 559618"/>
              <a:gd name="connsiteX363" fmla="*/ 526512 w 553017"/>
              <a:gd name="connsiteY363" fmla="*/ 111803 h 559618"/>
              <a:gd name="connsiteX364" fmla="*/ 524897 w 553017"/>
              <a:gd name="connsiteY364" fmla="*/ 111803 h 559618"/>
              <a:gd name="connsiteX365" fmla="*/ 492189 w 553017"/>
              <a:gd name="connsiteY365" fmla="*/ 121065 h 559618"/>
              <a:gd name="connsiteX366" fmla="*/ 474017 w 553017"/>
              <a:gd name="connsiteY366" fmla="*/ 113816 h 559618"/>
              <a:gd name="connsiteX367" fmla="*/ 462307 w 553017"/>
              <a:gd name="connsiteY367" fmla="*/ 98111 h 559618"/>
              <a:gd name="connsiteX368" fmla="*/ 459884 w 553017"/>
              <a:gd name="connsiteY368" fmla="*/ 79185 h 559618"/>
              <a:gd name="connsiteX369" fmla="*/ 477248 w 553017"/>
              <a:gd name="connsiteY369" fmla="*/ 49385 h 559618"/>
              <a:gd name="connsiteX370" fmla="*/ 476440 w 553017"/>
              <a:gd name="connsiteY370" fmla="*/ 46969 h 559618"/>
              <a:gd name="connsiteX371" fmla="*/ 438886 w 553017"/>
              <a:gd name="connsiteY371" fmla="*/ 25223 h 559618"/>
              <a:gd name="connsiteX372" fmla="*/ 436463 w 553017"/>
              <a:gd name="connsiteY372" fmla="*/ 25626 h 559618"/>
              <a:gd name="connsiteX373" fmla="*/ 419099 w 553017"/>
              <a:gd name="connsiteY373" fmla="*/ 55828 h 559618"/>
              <a:gd name="connsiteX374" fmla="*/ 401736 w 553017"/>
              <a:gd name="connsiteY374" fmla="*/ 63077 h 559618"/>
              <a:gd name="connsiteX375" fmla="*/ 381949 w 553017"/>
              <a:gd name="connsiteY375" fmla="*/ 60661 h 559618"/>
              <a:gd name="connsiteX376" fmla="*/ 366605 w 553017"/>
              <a:gd name="connsiteY376" fmla="*/ 48580 h 559618"/>
              <a:gd name="connsiteX377" fmla="*/ 357721 w 553017"/>
              <a:gd name="connsiteY377" fmla="*/ 15559 h 559618"/>
              <a:gd name="connsiteX378" fmla="*/ 356913 w 553017"/>
              <a:gd name="connsiteY378" fmla="*/ 14351 h 559618"/>
              <a:gd name="connsiteX379" fmla="*/ 355702 w 553017"/>
              <a:gd name="connsiteY379" fmla="*/ 14351 h 559618"/>
              <a:gd name="connsiteX380" fmla="*/ 352067 w 553017"/>
              <a:gd name="connsiteY380" fmla="*/ 659 h 559618"/>
              <a:gd name="connsiteX381" fmla="*/ 364182 w 553017"/>
              <a:gd name="connsiteY381" fmla="*/ 2270 h 559618"/>
              <a:gd name="connsiteX382" fmla="*/ 371450 w 553017"/>
              <a:gd name="connsiteY382" fmla="*/ 11934 h 559618"/>
              <a:gd name="connsiteX383" fmla="*/ 380738 w 553017"/>
              <a:gd name="connsiteY383" fmla="*/ 44553 h 559618"/>
              <a:gd name="connsiteX384" fmla="*/ 382353 w 553017"/>
              <a:gd name="connsiteY384" fmla="*/ 46163 h 559618"/>
              <a:gd name="connsiteX385" fmla="*/ 404562 w 553017"/>
              <a:gd name="connsiteY385" fmla="*/ 49385 h 559618"/>
              <a:gd name="connsiteX386" fmla="*/ 406581 w 553017"/>
              <a:gd name="connsiteY386" fmla="*/ 48177 h 559618"/>
              <a:gd name="connsiteX387" fmla="*/ 423945 w 553017"/>
              <a:gd name="connsiteY387" fmla="*/ 18780 h 559618"/>
              <a:gd name="connsiteX388" fmla="*/ 433637 w 553017"/>
              <a:gd name="connsiteY388" fmla="*/ 11129 h 559618"/>
              <a:gd name="connsiteX389" fmla="*/ 445751 w 553017"/>
              <a:gd name="connsiteY389" fmla="*/ 13142 h 559618"/>
              <a:gd name="connsiteX390" fmla="*/ 483305 w 553017"/>
              <a:gd name="connsiteY390" fmla="*/ 34485 h 559618"/>
              <a:gd name="connsiteX391" fmla="*/ 490977 w 553017"/>
              <a:gd name="connsiteY391" fmla="*/ 44553 h 559618"/>
              <a:gd name="connsiteX392" fmla="*/ 489362 w 553017"/>
              <a:gd name="connsiteY392" fmla="*/ 56634 h 559618"/>
              <a:gd name="connsiteX393" fmla="*/ 472402 w 553017"/>
              <a:gd name="connsiteY393" fmla="*/ 86030 h 559618"/>
              <a:gd name="connsiteX394" fmla="*/ 472402 w 553017"/>
              <a:gd name="connsiteY394" fmla="*/ 88447 h 559618"/>
              <a:gd name="connsiteX395" fmla="*/ 486132 w 553017"/>
              <a:gd name="connsiteY395" fmla="*/ 106165 h 559618"/>
              <a:gd name="connsiteX396" fmla="*/ 488151 w 553017"/>
              <a:gd name="connsiteY396" fmla="*/ 106971 h 559618"/>
              <a:gd name="connsiteX397" fmla="*/ 521263 w 553017"/>
              <a:gd name="connsiteY397" fmla="*/ 98111 h 559618"/>
              <a:gd name="connsiteX398" fmla="*/ 533377 w 553017"/>
              <a:gd name="connsiteY398" fmla="*/ 99722 h 559618"/>
              <a:gd name="connsiteX399" fmla="*/ 541049 w 553017"/>
              <a:gd name="connsiteY399" fmla="*/ 109387 h 559618"/>
              <a:gd name="connsiteX400" fmla="*/ 552356 w 553017"/>
              <a:gd name="connsiteY400" fmla="*/ 151267 h 559618"/>
              <a:gd name="connsiteX401" fmla="*/ 550741 w 553017"/>
              <a:gd name="connsiteY401" fmla="*/ 163751 h 559618"/>
              <a:gd name="connsiteX402" fmla="*/ 541049 w 553017"/>
              <a:gd name="connsiteY402" fmla="*/ 170999 h 559618"/>
              <a:gd name="connsiteX403" fmla="*/ 507533 w 553017"/>
              <a:gd name="connsiteY403" fmla="*/ 179859 h 559618"/>
              <a:gd name="connsiteX404" fmla="*/ 506322 w 553017"/>
              <a:gd name="connsiteY404" fmla="*/ 181872 h 559618"/>
              <a:gd name="connsiteX405" fmla="*/ 503091 w 553017"/>
              <a:gd name="connsiteY405" fmla="*/ 203618 h 559618"/>
              <a:gd name="connsiteX406" fmla="*/ 504303 w 553017"/>
              <a:gd name="connsiteY406" fmla="*/ 205631 h 559618"/>
              <a:gd name="connsiteX407" fmla="*/ 534185 w 553017"/>
              <a:gd name="connsiteY407" fmla="*/ 222947 h 559618"/>
              <a:gd name="connsiteX408" fmla="*/ 541857 w 553017"/>
              <a:gd name="connsiteY408" fmla="*/ 232612 h 559618"/>
              <a:gd name="connsiteX409" fmla="*/ 539838 w 553017"/>
              <a:gd name="connsiteY409" fmla="*/ 245095 h 559618"/>
              <a:gd name="connsiteX410" fmla="*/ 518436 w 553017"/>
              <a:gd name="connsiteY410" fmla="*/ 282547 h 559618"/>
              <a:gd name="connsiteX411" fmla="*/ 496227 w 553017"/>
              <a:gd name="connsiteY411" fmla="*/ 288184 h 559618"/>
              <a:gd name="connsiteX412" fmla="*/ 465941 w 553017"/>
              <a:gd name="connsiteY412" fmla="*/ 270868 h 559618"/>
              <a:gd name="connsiteX413" fmla="*/ 463922 w 553017"/>
              <a:gd name="connsiteY413" fmla="*/ 271271 h 559618"/>
              <a:gd name="connsiteX414" fmla="*/ 446558 w 553017"/>
              <a:gd name="connsiteY414" fmla="*/ 284560 h 559618"/>
              <a:gd name="connsiteX415" fmla="*/ 445751 w 553017"/>
              <a:gd name="connsiteY415" fmla="*/ 286573 h 559618"/>
              <a:gd name="connsiteX416" fmla="*/ 454635 w 553017"/>
              <a:gd name="connsiteY416" fmla="*/ 320400 h 559618"/>
              <a:gd name="connsiteX417" fmla="*/ 443328 w 553017"/>
              <a:gd name="connsiteY417" fmla="*/ 340132 h 559618"/>
              <a:gd name="connsiteX418" fmla="*/ 401332 w 553017"/>
              <a:gd name="connsiteY418" fmla="*/ 351408 h 559618"/>
              <a:gd name="connsiteX419" fmla="*/ 396890 w 553017"/>
              <a:gd name="connsiteY419" fmla="*/ 351408 h 559618"/>
              <a:gd name="connsiteX420" fmla="*/ 389218 w 553017"/>
              <a:gd name="connsiteY420" fmla="*/ 349394 h 559618"/>
              <a:gd name="connsiteX421" fmla="*/ 381545 w 553017"/>
              <a:gd name="connsiteY421" fmla="*/ 339729 h 559618"/>
              <a:gd name="connsiteX422" fmla="*/ 372258 w 553017"/>
              <a:gd name="connsiteY422" fmla="*/ 305903 h 559618"/>
              <a:gd name="connsiteX423" fmla="*/ 370643 w 553017"/>
              <a:gd name="connsiteY423" fmla="*/ 304695 h 559618"/>
              <a:gd name="connsiteX424" fmla="*/ 349241 w 553017"/>
              <a:gd name="connsiteY424" fmla="*/ 301473 h 559618"/>
              <a:gd name="connsiteX425" fmla="*/ 346818 w 553017"/>
              <a:gd name="connsiteY425" fmla="*/ 302681 h 559618"/>
              <a:gd name="connsiteX426" fmla="*/ 329454 w 553017"/>
              <a:gd name="connsiteY426" fmla="*/ 333286 h 559618"/>
              <a:gd name="connsiteX427" fmla="*/ 319763 w 553017"/>
              <a:gd name="connsiteY427" fmla="*/ 340535 h 559618"/>
              <a:gd name="connsiteX428" fmla="*/ 307649 w 553017"/>
              <a:gd name="connsiteY428" fmla="*/ 338924 h 559618"/>
              <a:gd name="connsiteX429" fmla="*/ 269691 w 553017"/>
              <a:gd name="connsiteY429" fmla="*/ 317581 h 559618"/>
              <a:gd name="connsiteX430" fmla="*/ 263634 w 553017"/>
              <a:gd name="connsiteY430" fmla="*/ 295433 h 559618"/>
              <a:gd name="connsiteX431" fmla="*/ 281401 w 553017"/>
              <a:gd name="connsiteY431" fmla="*/ 264828 h 559618"/>
              <a:gd name="connsiteX432" fmla="*/ 280997 w 553017"/>
              <a:gd name="connsiteY432" fmla="*/ 262814 h 559618"/>
              <a:gd name="connsiteX433" fmla="*/ 267672 w 553017"/>
              <a:gd name="connsiteY433" fmla="*/ 245498 h 559618"/>
              <a:gd name="connsiteX434" fmla="*/ 265653 w 553017"/>
              <a:gd name="connsiteY434" fmla="*/ 244290 h 559618"/>
              <a:gd name="connsiteX435" fmla="*/ 231733 w 553017"/>
              <a:gd name="connsiteY435" fmla="*/ 253552 h 559618"/>
              <a:gd name="connsiteX436" fmla="*/ 219619 w 553017"/>
              <a:gd name="connsiteY436" fmla="*/ 251942 h 559618"/>
              <a:gd name="connsiteX437" fmla="*/ 211946 w 553017"/>
              <a:gd name="connsiteY437" fmla="*/ 242276 h 559618"/>
              <a:gd name="connsiteX438" fmla="*/ 200640 w 553017"/>
              <a:gd name="connsiteY438" fmla="*/ 200396 h 559618"/>
              <a:gd name="connsiteX439" fmla="*/ 202659 w 553017"/>
              <a:gd name="connsiteY439" fmla="*/ 188315 h 559618"/>
              <a:gd name="connsiteX440" fmla="*/ 212350 w 553017"/>
              <a:gd name="connsiteY440" fmla="*/ 181067 h 559618"/>
              <a:gd name="connsiteX441" fmla="*/ 245866 w 553017"/>
              <a:gd name="connsiteY441" fmla="*/ 171805 h 559618"/>
              <a:gd name="connsiteX442" fmla="*/ 247078 w 553017"/>
              <a:gd name="connsiteY442" fmla="*/ 170194 h 559618"/>
              <a:gd name="connsiteX443" fmla="*/ 249904 w 553017"/>
              <a:gd name="connsiteY443" fmla="*/ 148046 h 559618"/>
              <a:gd name="connsiteX444" fmla="*/ 249097 w 553017"/>
              <a:gd name="connsiteY444" fmla="*/ 146032 h 559618"/>
              <a:gd name="connsiteX445" fmla="*/ 218811 w 553017"/>
              <a:gd name="connsiteY445" fmla="*/ 128716 h 559618"/>
              <a:gd name="connsiteX446" fmla="*/ 211543 w 553017"/>
              <a:gd name="connsiteY446" fmla="*/ 119051 h 559618"/>
              <a:gd name="connsiteX447" fmla="*/ 213158 w 553017"/>
              <a:gd name="connsiteY447" fmla="*/ 106971 h 559618"/>
              <a:gd name="connsiteX448" fmla="*/ 234963 w 553017"/>
              <a:gd name="connsiteY448" fmla="*/ 69117 h 559618"/>
              <a:gd name="connsiteX449" fmla="*/ 244655 w 553017"/>
              <a:gd name="connsiteY449" fmla="*/ 61869 h 559618"/>
              <a:gd name="connsiteX450" fmla="*/ 256769 w 553017"/>
              <a:gd name="connsiteY450" fmla="*/ 63479 h 559618"/>
              <a:gd name="connsiteX451" fmla="*/ 286651 w 553017"/>
              <a:gd name="connsiteY451" fmla="*/ 80795 h 559618"/>
              <a:gd name="connsiteX452" fmla="*/ 289074 w 553017"/>
              <a:gd name="connsiteY452" fmla="*/ 79990 h 559618"/>
              <a:gd name="connsiteX453" fmla="*/ 306437 w 553017"/>
              <a:gd name="connsiteY453" fmla="*/ 66701 h 559618"/>
              <a:gd name="connsiteX454" fmla="*/ 307649 w 553017"/>
              <a:gd name="connsiteY454" fmla="*/ 64285 h 559618"/>
              <a:gd name="connsiteX455" fmla="*/ 298765 w 553017"/>
              <a:gd name="connsiteY455" fmla="*/ 31264 h 559618"/>
              <a:gd name="connsiteX456" fmla="*/ 310072 w 553017"/>
              <a:gd name="connsiteY456" fmla="*/ 11934 h 55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</a:cxnLst>
            <a:rect l="l" t="t" r="r" b="b"/>
            <a:pathLst>
              <a:path w="553017" h="559618">
                <a:moveTo>
                  <a:pt x="156719" y="344360"/>
                </a:moveTo>
                <a:cubicBezTo>
                  <a:pt x="136582" y="344360"/>
                  <a:pt x="116444" y="355241"/>
                  <a:pt x="105570" y="374182"/>
                </a:cubicBezTo>
                <a:cubicBezTo>
                  <a:pt x="97515" y="387885"/>
                  <a:pt x="95501" y="404005"/>
                  <a:pt x="99528" y="419319"/>
                </a:cubicBezTo>
                <a:cubicBezTo>
                  <a:pt x="103556" y="434633"/>
                  <a:pt x="113222" y="447530"/>
                  <a:pt x="127318" y="455187"/>
                </a:cubicBezTo>
                <a:cubicBezTo>
                  <a:pt x="155511" y="471710"/>
                  <a:pt x="192162" y="462038"/>
                  <a:pt x="208272" y="433424"/>
                </a:cubicBezTo>
                <a:cubicBezTo>
                  <a:pt x="216327" y="420125"/>
                  <a:pt x="218743" y="404005"/>
                  <a:pt x="214313" y="388288"/>
                </a:cubicBezTo>
                <a:cubicBezTo>
                  <a:pt x="210285" y="373376"/>
                  <a:pt x="200619" y="360077"/>
                  <a:pt x="186523" y="352420"/>
                </a:cubicBezTo>
                <a:cubicBezTo>
                  <a:pt x="177663" y="346778"/>
                  <a:pt x="166788" y="344360"/>
                  <a:pt x="156719" y="344360"/>
                </a:cubicBezTo>
                <a:close/>
                <a:moveTo>
                  <a:pt x="165920" y="330720"/>
                </a:moveTo>
                <a:cubicBezTo>
                  <a:pt x="175447" y="331867"/>
                  <a:pt x="184912" y="334889"/>
                  <a:pt x="193773" y="339927"/>
                </a:cubicBezTo>
                <a:cubicBezTo>
                  <a:pt x="210688" y="350002"/>
                  <a:pt x="223174" y="365719"/>
                  <a:pt x="228007" y="384660"/>
                </a:cubicBezTo>
                <a:cubicBezTo>
                  <a:pt x="233242" y="404005"/>
                  <a:pt x="230423" y="423752"/>
                  <a:pt x="220757" y="440679"/>
                </a:cubicBezTo>
                <a:cubicBezTo>
                  <a:pt x="207063" y="464456"/>
                  <a:pt x="182496" y="477755"/>
                  <a:pt x="156719" y="477755"/>
                </a:cubicBezTo>
                <a:cubicBezTo>
                  <a:pt x="144234" y="477755"/>
                  <a:pt x="131749" y="474531"/>
                  <a:pt x="120069" y="467680"/>
                </a:cubicBezTo>
                <a:cubicBezTo>
                  <a:pt x="103153" y="458008"/>
                  <a:pt x="91071" y="441888"/>
                  <a:pt x="85835" y="422946"/>
                </a:cubicBezTo>
                <a:cubicBezTo>
                  <a:pt x="80599" y="404005"/>
                  <a:pt x="83016" y="384257"/>
                  <a:pt x="93084" y="367331"/>
                </a:cubicBezTo>
                <a:cubicBezTo>
                  <a:pt x="108188" y="340732"/>
                  <a:pt x="137337" y="327282"/>
                  <a:pt x="165920" y="330720"/>
                </a:cubicBezTo>
                <a:close/>
                <a:moveTo>
                  <a:pt x="138198" y="262535"/>
                </a:moveTo>
                <a:lnTo>
                  <a:pt x="101564" y="272613"/>
                </a:lnTo>
                <a:cubicBezTo>
                  <a:pt x="101161" y="272613"/>
                  <a:pt x="101161" y="273016"/>
                  <a:pt x="101161" y="273419"/>
                </a:cubicBezTo>
                <a:lnTo>
                  <a:pt x="108810" y="302442"/>
                </a:lnTo>
                <a:cubicBezTo>
                  <a:pt x="110420" y="308891"/>
                  <a:pt x="108005" y="315744"/>
                  <a:pt x="102369" y="318969"/>
                </a:cubicBezTo>
                <a:cubicBezTo>
                  <a:pt x="97538" y="322194"/>
                  <a:pt x="93109" y="325821"/>
                  <a:pt x="88681" y="329852"/>
                </a:cubicBezTo>
                <a:cubicBezTo>
                  <a:pt x="83850" y="334286"/>
                  <a:pt x="76604" y="335093"/>
                  <a:pt x="70968" y="331868"/>
                </a:cubicBezTo>
                <a:lnTo>
                  <a:pt x="44800" y="316953"/>
                </a:lnTo>
                <a:cubicBezTo>
                  <a:pt x="44397" y="316550"/>
                  <a:pt x="43995" y="316953"/>
                  <a:pt x="43995" y="316953"/>
                </a:cubicBezTo>
                <a:lnTo>
                  <a:pt x="25073" y="350007"/>
                </a:lnTo>
                <a:cubicBezTo>
                  <a:pt x="24671" y="350007"/>
                  <a:pt x="25073" y="350813"/>
                  <a:pt x="25073" y="350813"/>
                </a:cubicBezTo>
                <a:lnTo>
                  <a:pt x="51644" y="366131"/>
                </a:lnTo>
                <a:cubicBezTo>
                  <a:pt x="57280" y="369759"/>
                  <a:pt x="60098" y="375806"/>
                  <a:pt x="58488" y="382255"/>
                </a:cubicBezTo>
                <a:cubicBezTo>
                  <a:pt x="57280" y="387898"/>
                  <a:pt x="56475" y="393945"/>
                  <a:pt x="56475" y="399185"/>
                </a:cubicBezTo>
                <a:cubicBezTo>
                  <a:pt x="56072" y="406038"/>
                  <a:pt x="51644" y="411681"/>
                  <a:pt x="45202" y="413294"/>
                </a:cubicBezTo>
                <a:lnTo>
                  <a:pt x="15814" y="421356"/>
                </a:lnTo>
                <a:cubicBezTo>
                  <a:pt x="15814" y="421356"/>
                  <a:pt x="15412" y="421356"/>
                  <a:pt x="15412" y="421759"/>
                </a:cubicBezTo>
                <a:cubicBezTo>
                  <a:pt x="15412" y="421759"/>
                  <a:pt x="15412" y="422162"/>
                  <a:pt x="15412" y="422162"/>
                </a:cubicBezTo>
                <a:lnTo>
                  <a:pt x="25073" y="458844"/>
                </a:lnTo>
                <a:cubicBezTo>
                  <a:pt x="25073" y="459247"/>
                  <a:pt x="25879" y="459650"/>
                  <a:pt x="26281" y="459650"/>
                </a:cubicBezTo>
                <a:lnTo>
                  <a:pt x="55670" y="451588"/>
                </a:lnTo>
                <a:cubicBezTo>
                  <a:pt x="62111" y="449976"/>
                  <a:pt x="68955" y="452394"/>
                  <a:pt x="72578" y="458037"/>
                </a:cubicBezTo>
                <a:cubicBezTo>
                  <a:pt x="75396" y="462472"/>
                  <a:pt x="78617" y="467309"/>
                  <a:pt x="82642" y="471340"/>
                </a:cubicBezTo>
                <a:cubicBezTo>
                  <a:pt x="87071" y="476177"/>
                  <a:pt x="88279" y="483030"/>
                  <a:pt x="84655" y="489076"/>
                </a:cubicBezTo>
                <a:lnTo>
                  <a:pt x="68955" y="515680"/>
                </a:lnTo>
                <a:cubicBezTo>
                  <a:pt x="68955" y="515680"/>
                  <a:pt x="68955" y="516487"/>
                  <a:pt x="69357" y="516890"/>
                </a:cubicBezTo>
                <a:lnTo>
                  <a:pt x="102369" y="535835"/>
                </a:lnTo>
                <a:cubicBezTo>
                  <a:pt x="102771" y="535835"/>
                  <a:pt x="103174" y="535835"/>
                  <a:pt x="103577" y="535432"/>
                </a:cubicBezTo>
                <a:lnTo>
                  <a:pt x="118875" y="508425"/>
                </a:lnTo>
                <a:cubicBezTo>
                  <a:pt x="121693" y="503991"/>
                  <a:pt x="126524" y="501169"/>
                  <a:pt x="131757" y="501169"/>
                </a:cubicBezTo>
                <a:cubicBezTo>
                  <a:pt x="132965" y="501169"/>
                  <a:pt x="134173" y="501169"/>
                  <a:pt x="135380" y="501572"/>
                </a:cubicBezTo>
                <a:cubicBezTo>
                  <a:pt x="140614" y="502781"/>
                  <a:pt x="146250" y="503588"/>
                  <a:pt x="151484" y="503588"/>
                </a:cubicBezTo>
                <a:cubicBezTo>
                  <a:pt x="158327" y="503991"/>
                  <a:pt x="163963" y="508425"/>
                  <a:pt x="165574" y="514874"/>
                </a:cubicBezTo>
                <a:lnTo>
                  <a:pt x="173625" y="544704"/>
                </a:lnTo>
                <a:cubicBezTo>
                  <a:pt x="173625" y="545107"/>
                  <a:pt x="174431" y="545107"/>
                  <a:pt x="174431" y="545107"/>
                </a:cubicBezTo>
                <a:lnTo>
                  <a:pt x="211065" y="535432"/>
                </a:lnTo>
                <a:cubicBezTo>
                  <a:pt x="211870" y="535432"/>
                  <a:pt x="211870" y="535029"/>
                  <a:pt x="211870" y="534626"/>
                </a:cubicBezTo>
                <a:lnTo>
                  <a:pt x="203819" y="504797"/>
                </a:lnTo>
                <a:cubicBezTo>
                  <a:pt x="202209" y="498347"/>
                  <a:pt x="204624" y="491898"/>
                  <a:pt x="210260" y="488270"/>
                </a:cubicBezTo>
                <a:cubicBezTo>
                  <a:pt x="214689" y="485448"/>
                  <a:pt x="219922" y="481820"/>
                  <a:pt x="223545" y="478192"/>
                </a:cubicBezTo>
                <a:cubicBezTo>
                  <a:pt x="228779" y="473355"/>
                  <a:pt x="235623" y="472549"/>
                  <a:pt x="241259" y="475774"/>
                </a:cubicBezTo>
                <a:lnTo>
                  <a:pt x="268232" y="491495"/>
                </a:lnTo>
                <a:cubicBezTo>
                  <a:pt x="268232" y="491495"/>
                  <a:pt x="268634" y="491495"/>
                  <a:pt x="269037" y="491092"/>
                </a:cubicBezTo>
                <a:lnTo>
                  <a:pt x="287958" y="458037"/>
                </a:lnTo>
                <a:cubicBezTo>
                  <a:pt x="288361" y="457634"/>
                  <a:pt x="287958" y="457231"/>
                  <a:pt x="287958" y="457231"/>
                </a:cubicBezTo>
                <a:lnTo>
                  <a:pt x="261388" y="441914"/>
                </a:lnTo>
                <a:cubicBezTo>
                  <a:pt x="255752" y="438286"/>
                  <a:pt x="252531" y="431836"/>
                  <a:pt x="254141" y="425387"/>
                </a:cubicBezTo>
                <a:cubicBezTo>
                  <a:pt x="255752" y="419743"/>
                  <a:pt x="256154" y="414100"/>
                  <a:pt x="256557" y="408456"/>
                </a:cubicBezTo>
                <a:cubicBezTo>
                  <a:pt x="256959" y="402007"/>
                  <a:pt x="261388" y="396364"/>
                  <a:pt x="267426" y="394751"/>
                </a:cubicBezTo>
                <a:lnTo>
                  <a:pt x="296815" y="386689"/>
                </a:lnTo>
                <a:cubicBezTo>
                  <a:pt x="297620" y="386689"/>
                  <a:pt x="297620" y="386286"/>
                  <a:pt x="297620" y="385883"/>
                </a:cubicBezTo>
                <a:lnTo>
                  <a:pt x="287555" y="348798"/>
                </a:lnTo>
                <a:cubicBezTo>
                  <a:pt x="287555" y="348798"/>
                  <a:pt x="287153" y="348395"/>
                  <a:pt x="286750" y="348798"/>
                </a:cubicBezTo>
                <a:lnTo>
                  <a:pt x="257362" y="356054"/>
                </a:lnTo>
                <a:cubicBezTo>
                  <a:pt x="251323" y="358069"/>
                  <a:pt x="244479" y="355248"/>
                  <a:pt x="240856" y="350007"/>
                </a:cubicBezTo>
                <a:cubicBezTo>
                  <a:pt x="238038" y="345170"/>
                  <a:pt x="234415" y="340333"/>
                  <a:pt x="230792" y="335899"/>
                </a:cubicBezTo>
                <a:cubicBezTo>
                  <a:pt x="225961" y="331062"/>
                  <a:pt x="225558" y="324209"/>
                  <a:pt x="228376" y="318566"/>
                </a:cubicBezTo>
                <a:lnTo>
                  <a:pt x="243674" y="292364"/>
                </a:lnTo>
                <a:cubicBezTo>
                  <a:pt x="244077" y="291961"/>
                  <a:pt x="243674" y="291558"/>
                  <a:pt x="243272" y="291558"/>
                </a:cubicBezTo>
                <a:lnTo>
                  <a:pt x="210663" y="272209"/>
                </a:lnTo>
                <a:cubicBezTo>
                  <a:pt x="210260" y="272209"/>
                  <a:pt x="209858" y="272209"/>
                  <a:pt x="209455" y="272613"/>
                </a:cubicBezTo>
                <a:lnTo>
                  <a:pt x="194157" y="298814"/>
                </a:lnTo>
                <a:cubicBezTo>
                  <a:pt x="191339" y="304054"/>
                  <a:pt x="184495" y="307279"/>
                  <a:pt x="178456" y="305667"/>
                </a:cubicBezTo>
                <a:cubicBezTo>
                  <a:pt x="172418" y="304457"/>
                  <a:pt x="166782" y="303651"/>
                  <a:pt x="160743" y="303248"/>
                </a:cubicBezTo>
                <a:cubicBezTo>
                  <a:pt x="154302" y="302845"/>
                  <a:pt x="148665" y="298814"/>
                  <a:pt x="147055" y="292364"/>
                </a:cubicBezTo>
                <a:lnTo>
                  <a:pt x="139406" y="263341"/>
                </a:lnTo>
                <a:cubicBezTo>
                  <a:pt x="139406" y="262938"/>
                  <a:pt x="138601" y="262535"/>
                  <a:pt x="138198" y="262535"/>
                </a:cubicBezTo>
                <a:close/>
                <a:moveTo>
                  <a:pt x="134575" y="248830"/>
                </a:moveTo>
                <a:cubicBezTo>
                  <a:pt x="142627" y="246814"/>
                  <a:pt x="150678" y="251651"/>
                  <a:pt x="152691" y="259713"/>
                </a:cubicBezTo>
                <a:lnTo>
                  <a:pt x="160743" y="288736"/>
                </a:lnTo>
                <a:cubicBezTo>
                  <a:pt x="160743" y="289140"/>
                  <a:pt x="161145" y="289140"/>
                  <a:pt x="161548" y="289140"/>
                </a:cubicBezTo>
                <a:cubicBezTo>
                  <a:pt x="167989" y="289140"/>
                  <a:pt x="174833" y="290349"/>
                  <a:pt x="181274" y="291558"/>
                </a:cubicBezTo>
                <a:cubicBezTo>
                  <a:pt x="181677" y="291558"/>
                  <a:pt x="182080" y="291558"/>
                  <a:pt x="182080" y="291558"/>
                </a:cubicBezTo>
                <a:lnTo>
                  <a:pt x="196975" y="265357"/>
                </a:lnTo>
                <a:cubicBezTo>
                  <a:pt x="201403" y="258101"/>
                  <a:pt x="210663" y="255682"/>
                  <a:pt x="217507" y="260116"/>
                </a:cubicBezTo>
                <a:lnTo>
                  <a:pt x="250518" y="279062"/>
                </a:lnTo>
                <a:cubicBezTo>
                  <a:pt x="253739" y="280674"/>
                  <a:pt x="256154" y="284302"/>
                  <a:pt x="257362" y="287930"/>
                </a:cubicBezTo>
                <a:cubicBezTo>
                  <a:pt x="258570" y="291961"/>
                  <a:pt x="257765" y="295992"/>
                  <a:pt x="256154" y="299217"/>
                </a:cubicBezTo>
                <a:lnTo>
                  <a:pt x="240856" y="325418"/>
                </a:lnTo>
                <a:cubicBezTo>
                  <a:pt x="240454" y="325821"/>
                  <a:pt x="240856" y="326225"/>
                  <a:pt x="241259" y="326628"/>
                </a:cubicBezTo>
                <a:cubicBezTo>
                  <a:pt x="245285" y="331465"/>
                  <a:pt x="249310" y="336705"/>
                  <a:pt x="253336" y="342348"/>
                </a:cubicBezTo>
                <a:cubicBezTo>
                  <a:pt x="253336" y="342348"/>
                  <a:pt x="253739" y="342752"/>
                  <a:pt x="253739" y="342752"/>
                </a:cubicBezTo>
                <a:lnTo>
                  <a:pt x="283127" y="334690"/>
                </a:lnTo>
                <a:cubicBezTo>
                  <a:pt x="286750" y="333883"/>
                  <a:pt x="291179" y="334286"/>
                  <a:pt x="294399" y="336302"/>
                </a:cubicBezTo>
                <a:cubicBezTo>
                  <a:pt x="298023" y="338317"/>
                  <a:pt x="300438" y="341542"/>
                  <a:pt x="301243" y="345170"/>
                </a:cubicBezTo>
                <a:lnTo>
                  <a:pt x="311308" y="382255"/>
                </a:lnTo>
                <a:cubicBezTo>
                  <a:pt x="313321" y="390317"/>
                  <a:pt x="308490" y="398379"/>
                  <a:pt x="300841" y="400395"/>
                </a:cubicBezTo>
                <a:lnTo>
                  <a:pt x="271050" y="408456"/>
                </a:lnTo>
                <a:cubicBezTo>
                  <a:pt x="271050" y="408456"/>
                  <a:pt x="271050" y="408860"/>
                  <a:pt x="271050" y="409263"/>
                </a:cubicBezTo>
                <a:cubicBezTo>
                  <a:pt x="270647" y="415712"/>
                  <a:pt x="269439" y="422162"/>
                  <a:pt x="268232" y="428611"/>
                </a:cubicBezTo>
                <a:cubicBezTo>
                  <a:pt x="268232" y="429014"/>
                  <a:pt x="268232" y="429418"/>
                  <a:pt x="268232" y="429418"/>
                </a:cubicBezTo>
                <a:lnTo>
                  <a:pt x="295204" y="444735"/>
                </a:lnTo>
                <a:cubicBezTo>
                  <a:pt x="302048" y="448766"/>
                  <a:pt x="304464" y="458037"/>
                  <a:pt x="300438" y="465293"/>
                </a:cubicBezTo>
                <a:lnTo>
                  <a:pt x="281517" y="498347"/>
                </a:lnTo>
                <a:cubicBezTo>
                  <a:pt x="279504" y="501572"/>
                  <a:pt x="275881" y="503991"/>
                  <a:pt x="272257" y="505200"/>
                </a:cubicBezTo>
                <a:cubicBezTo>
                  <a:pt x="268232" y="506006"/>
                  <a:pt x="264608" y="505603"/>
                  <a:pt x="260985" y="503588"/>
                </a:cubicBezTo>
                <a:lnTo>
                  <a:pt x="234415" y="488270"/>
                </a:lnTo>
                <a:cubicBezTo>
                  <a:pt x="234012" y="487867"/>
                  <a:pt x="233610" y="488270"/>
                  <a:pt x="233207" y="488673"/>
                </a:cubicBezTo>
                <a:cubicBezTo>
                  <a:pt x="228376" y="492704"/>
                  <a:pt x="223545" y="496735"/>
                  <a:pt x="218312" y="499960"/>
                </a:cubicBezTo>
                <a:cubicBezTo>
                  <a:pt x="217507" y="500363"/>
                  <a:pt x="217507" y="500766"/>
                  <a:pt x="217507" y="501169"/>
                </a:cubicBezTo>
                <a:lnTo>
                  <a:pt x="225558" y="530998"/>
                </a:lnTo>
                <a:cubicBezTo>
                  <a:pt x="226766" y="534626"/>
                  <a:pt x="225961" y="539060"/>
                  <a:pt x="223948" y="542285"/>
                </a:cubicBezTo>
                <a:cubicBezTo>
                  <a:pt x="222338" y="545510"/>
                  <a:pt x="218714" y="548331"/>
                  <a:pt x="214689" y="549138"/>
                </a:cubicBezTo>
                <a:lnTo>
                  <a:pt x="178456" y="559215"/>
                </a:lnTo>
                <a:cubicBezTo>
                  <a:pt x="177249" y="559618"/>
                  <a:pt x="176041" y="559618"/>
                  <a:pt x="174431" y="559618"/>
                </a:cubicBezTo>
                <a:cubicBezTo>
                  <a:pt x="167587" y="559618"/>
                  <a:pt x="161548" y="555184"/>
                  <a:pt x="159938" y="548734"/>
                </a:cubicBezTo>
                <a:lnTo>
                  <a:pt x="151886" y="518502"/>
                </a:lnTo>
                <a:cubicBezTo>
                  <a:pt x="151886" y="518099"/>
                  <a:pt x="151484" y="518099"/>
                  <a:pt x="151081" y="518099"/>
                </a:cubicBezTo>
                <a:cubicBezTo>
                  <a:pt x="144640" y="517696"/>
                  <a:pt x="138198" y="516890"/>
                  <a:pt x="132160" y="515680"/>
                </a:cubicBezTo>
                <a:cubicBezTo>
                  <a:pt x="131757" y="515277"/>
                  <a:pt x="131355" y="515680"/>
                  <a:pt x="131355" y="515680"/>
                </a:cubicBezTo>
                <a:lnTo>
                  <a:pt x="115654" y="542688"/>
                </a:lnTo>
                <a:cubicBezTo>
                  <a:pt x="114044" y="546316"/>
                  <a:pt x="110420" y="548734"/>
                  <a:pt x="106395" y="549541"/>
                </a:cubicBezTo>
                <a:cubicBezTo>
                  <a:pt x="102771" y="550750"/>
                  <a:pt x="98746" y="549944"/>
                  <a:pt x="95122" y="547928"/>
                </a:cubicBezTo>
                <a:lnTo>
                  <a:pt x="62513" y="529386"/>
                </a:lnTo>
                <a:cubicBezTo>
                  <a:pt x="59293" y="526967"/>
                  <a:pt x="56475" y="524146"/>
                  <a:pt x="55267" y="520115"/>
                </a:cubicBezTo>
                <a:cubicBezTo>
                  <a:pt x="54462" y="516084"/>
                  <a:pt x="54864" y="512053"/>
                  <a:pt x="56877" y="508425"/>
                </a:cubicBezTo>
                <a:lnTo>
                  <a:pt x="72578" y="481820"/>
                </a:lnTo>
                <a:cubicBezTo>
                  <a:pt x="72578" y="481820"/>
                  <a:pt x="72578" y="481417"/>
                  <a:pt x="72175" y="481014"/>
                </a:cubicBezTo>
                <a:cubicBezTo>
                  <a:pt x="67747" y="476177"/>
                  <a:pt x="64124" y="470937"/>
                  <a:pt x="60501" y="465696"/>
                </a:cubicBezTo>
                <a:cubicBezTo>
                  <a:pt x="60501" y="465293"/>
                  <a:pt x="60098" y="465293"/>
                  <a:pt x="59293" y="465293"/>
                </a:cubicBezTo>
                <a:lnTo>
                  <a:pt x="29904" y="473355"/>
                </a:lnTo>
                <a:cubicBezTo>
                  <a:pt x="21853" y="475371"/>
                  <a:pt x="13801" y="470534"/>
                  <a:pt x="11788" y="462472"/>
                </a:cubicBezTo>
                <a:lnTo>
                  <a:pt x="1724" y="425790"/>
                </a:lnTo>
                <a:cubicBezTo>
                  <a:pt x="516" y="422162"/>
                  <a:pt x="919" y="418131"/>
                  <a:pt x="2932" y="414503"/>
                </a:cubicBezTo>
                <a:cubicBezTo>
                  <a:pt x="4945" y="410875"/>
                  <a:pt x="8165" y="408456"/>
                  <a:pt x="12191" y="407247"/>
                </a:cubicBezTo>
                <a:lnTo>
                  <a:pt x="41579" y="399588"/>
                </a:lnTo>
                <a:cubicBezTo>
                  <a:pt x="41982" y="399588"/>
                  <a:pt x="41982" y="399185"/>
                  <a:pt x="41982" y="398782"/>
                </a:cubicBezTo>
                <a:cubicBezTo>
                  <a:pt x="42384" y="392333"/>
                  <a:pt x="43190" y="385480"/>
                  <a:pt x="44800" y="379433"/>
                </a:cubicBezTo>
                <a:cubicBezTo>
                  <a:pt x="44800" y="379030"/>
                  <a:pt x="44800" y="378627"/>
                  <a:pt x="44397" y="378224"/>
                </a:cubicBezTo>
                <a:lnTo>
                  <a:pt x="17827" y="363310"/>
                </a:lnTo>
                <a:cubicBezTo>
                  <a:pt x="10983" y="358875"/>
                  <a:pt x="8568" y="350007"/>
                  <a:pt x="12594" y="342752"/>
                </a:cubicBezTo>
                <a:lnTo>
                  <a:pt x="31515" y="309698"/>
                </a:lnTo>
                <a:cubicBezTo>
                  <a:pt x="33528" y="306070"/>
                  <a:pt x="36748" y="303651"/>
                  <a:pt x="40774" y="302845"/>
                </a:cubicBezTo>
                <a:cubicBezTo>
                  <a:pt x="44397" y="301636"/>
                  <a:pt x="48423" y="302442"/>
                  <a:pt x="52046" y="304457"/>
                </a:cubicBezTo>
                <a:lnTo>
                  <a:pt x="78214" y="319775"/>
                </a:lnTo>
                <a:cubicBezTo>
                  <a:pt x="78617" y="319775"/>
                  <a:pt x="78617" y="319775"/>
                  <a:pt x="79019" y="319372"/>
                </a:cubicBezTo>
                <a:cubicBezTo>
                  <a:pt x="83850" y="314938"/>
                  <a:pt x="89486" y="310504"/>
                  <a:pt x="94720" y="307279"/>
                </a:cubicBezTo>
                <a:cubicBezTo>
                  <a:pt x="95122" y="306876"/>
                  <a:pt x="95122" y="306473"/>
                  <a:pt x="95122" y="306070"/>
                </a:cubicBezTo>
                <a:lnTo>
                  <a:pt x="87071" y="277047"/>
                </a:lnTo>
                <a:cubicBezTo>
                  <a:pt x="85460" y="268985"/>
                  <a:pt x="89889" y="260923"/>
                  <a:pt x="97940" y="258907"/>
                </a:cubicBezTo>
                <a:close/>
                <a:moveTo>
                  <a:pt x="375574" y="127581"/>
                </a:moveTo>
                <a:cubicBezTo>
                  <a:pt x="379550" y="127581"/>
                  <a:pt x="382731" y="131217"/>
                  <a:pt x="382731" y="134854"/>
                </a:cubicBezTo>
                <a:lnTo>
                  <a:pt x="382731" y="178493"/>
                </a:lnTo>
                <a:cubicBezTo>
                  <a:pt x="382731" y="181725"/>
                  <a:pt x="381538" y="184958"/>
                  <a:pt x="378755" y="187382"/>
                </a:cubicBezTo>
                <a:lnTo>
                  <a:pt x="358082" y="208393"/>
                </a:lnTo>
                <a:cubicBezTo>
                  <a:pt x="356491" y="210010"/>
                  <a:pt x="354901" y="210818"/>
                  <a:pt x="352913" y="210818"/>
                </a:cubicBezTo>
                <a:cubicBezTo>
                  <a:pt x="351323" y="210818"/>
                  <a:pt x="349335" y="210010"/>
                  <a:pt x="348143" y="208393"/>
                </a:cubicBezTo>
                <a:cubicBezTo>
                  <a:pt x="345757" y="205969"/>
                  <a:pt x="345757" y="201120"/>
                  <a:pt x="348143" y="198292"/>
                </a:cubicBezTo>
                <a:lnTo>
                  <a:pt x="368418" y="177685"/>
                </a:lnTo>
                <a:lnTo>
                  <a:pt x="368418" y="134854"/>
                </a:lnTo>
                <a:cubicBezTo>
                  <a:pt x="368418" y="131217"/>
                  <a:pt x="371996" y="127581"/>
                  <a:pt x="375574" y="127581"/>
                </a:cubicBezTo>
                <a:close/>
                <a:moveTo>
                  <a:pt x="376699" y="107480"/>
                </a:moveTo>
                <a:cubicBezTo>
                  <a:pt x="352848" y="107480"/>
                  <a:pt x="329805" y="119559"/>
                  <a:pt x="317273" y="141300"/>
                </a:cubicBezTo>
                <a:cubicBezTo>
                  <a:pt x="307571" y="157405"/>
                  <a:pt x="305145" y="175926"/>
                  <a:pt x="309997" y="193641"/>
                </a:cubicBezTo>
                <a:cubicBezTo>
                  <a:pt x="314848" y="211357"/>
                  <a:pt x="326167" y="226254"/>
                  <a:pt x="342337" y="235111"/>
                </a:cubicBezTo>
                <a:cubicBezTo>
                  <a:pt x="358104" y="244372"/>
                  <a:pt x="376699" y="247191"/>
                  <a:pt x="394487" y="242359"/>
                </a:cubicBezTo>
                <a:cubicBezTo>
                  <a:pt x="412274" y="237527"/>
                  <a:pt x="427232" y="225851"/>
                  <a:pt x="436530" y="210149"/>
                </a:cubicBezTo>
                <a:cubicBezTo>
                  <a:pt x="445828" y="194044"/>
                  <a:pt x="448254" y="175523"/>
                  <a:pt x="443402" y="158211"/>
                </a:cubicBezTo>
                <a:cubicBezTo>
                  <a:pt x="438551" y="140093"/>
                  <a:pt x="427232" y="125598"/>
                  <a:pt x="411466" y="116338"/>
                </a:cubicBezTo>
                <a:cubicBezTo>
                  <a:pt x="400551" y="109896"/>
                  <a:pt x="388423" y="107480"/>
                  <a:pt x="376699" y="107480"/>
                </a:cubicBezTo>
                <a:close/>
                <a:moveTo>
                  <a:pt x="102844" y="104609"/>
                </a:moveTo>
                <a:cubicBezTo>
                  <a:pt x="90831" y="104609"/>
                  <a:pt x="78819" y="111105"/>
                  <a:pt x="72412" y="122473"/>
                </a:cubicBezTo>
                <a:cubicBezTo>
                  <a:pt x="62803" y="139118"/>
                  <a:pt x="68408" y="160636"/>
                  <a:pt x="85226" y="170379"/>
                </a:cubicBezTo>
                <a:cubicBezTo>
                  <a:pt x="101642" y="180123"/>
                  <a:pt x="123265" y="174439"/>
                  <a:pt x="132474" y="157388"/>
                </a:cubicBezTo>
                <a:cubicBezTo>
                  <a:pt x="142484" y="140742"/>
                  <a:pt x="136879" y="119225"/>
                  <a:pt x="120061" y="109075"/>
                </a:cubicBezTo>
                <a:cubicBezTo>
                  <a:pt x="114456" y="106233"/>
                  <a:pt x="108449" y="104609"/>
                  <a:pt x="102844" y="104609"/>
                </a:cubicBezTo>
                <a:close/>
                <a:moveTo>
                  <a:pt x="387059" y="93577"/>
                </a:moveTo>
                <a:cubicBezTo>
                  <a:pt x="397797" y="94848"/>
                  <a:pt x="408434" y="98220"/>
                  <a:pt x="418338" y="103857"/>
                </a:cubicBezTo>
                <a:cubicBezTo>
                  <a:pt x="437338" y="115130"/>
                  <a:pt x="451488" y="132845"/>
                  <a:pt x="457147" y="154184"/>
                </a:cubicBezTo>
                <a:cubicBezTo>
                  <a:pt x="462807" y="175523"/>
                  <a:pt x="459977" y="198070"/>
                  <a:pt x="448658" y="217396"/>
                </a:cubicBezTo>
                <a:cubicBezTo>
                  <a:pt x="437743" y="236319"/>
                  <a:pt x="419551" y="250009"/>
                  <a:pt x="398125" y="255646"/>
                </a:cubicBezTo>
                <a:cubicBezTo>
                  <a:pt x="390849" y="258061"/>
                  <a:pt x="383976" y="258867"/>
                  <a:pt x="376295" y="258867"/>
                </a:cubicBezTo>
                <a:cubicBezTo>
                  <a:pt x="362146" y="258867"/>
                  <a:pt x="347997" y="254840"/>
                  <a:pt x="335061" y="247593"/>
                </a:cubicBezTo>
                <a:cubicBezTo>
                  <a:pt x="316061" y="236319"/>
                  <a:pt x="302316" y="218604"/>
                  <a:pt x="296656" y="197265"/>
                </a:cubicBezTo>
                <a:cubicBezTo>
                  <a:pt x="290592" y="175926"/>
                  <a:pt x="293422" y="153379"/>
                  <a:pt x="304741" y="134456"/>
                </a:cubicBezTo>
                <a:cubicBezTo>
                  <a:pt x="321720" y="104863"/>
                  <a:pt x="354844" y="89765"/>
                  <a:pt x="387059" y="93577"/>
                </a:cubicBezTo>
                <a:close/>
                <a:moveTo>
                  <a:pt x="108712" y="90615"/>
                </a:moveTo>
                <a:cubicBezTo>
                  <a:pt x="115056" y="91389"/>
                  <a:pt x="121363" y="93444"/>
                  <a:pt x="127269" y="96895"/>
                </a:cubicBezTo>
                <a:cubicBezTo>
                  <a:pt x="150493" y="110699"/>
                  <a:pt x="158501" y="140742"/>
                  <a:pt x="145287" y="164695"/>
                </a:cubicBezTo>
                <a:cubicBezTo>
                  <a:pt x="136078" y="180529"/>
                  <a:pt x="119260" y="189461"/>
                  <a:pt x="102443" y="189461"/>
                </a:cubicBezTo>
                <a:cubicBezTo>
                  <a:pt x="94435" y="189461"/>
                  <a:pt x="85626" y="187431"/>
                  <a:pt x="78018" y="182965"/>
                </a:cubicBezTo>
                <a:cubicBezTo>
                  <a:pt x="54794" y="169161"/>
                  <a:pt x="46786" y="138712"/>
                  <a:pt x="60400" y="115165"/>
                </a:cubicBezTo>
                <a:cubicBezTo>
                  <a:pt x="70310" y="97505"/>
                  <a:pt x="89680" y="88294"/>
                  <a:pt x="108712" y="90615"/>
                </a:cubicBezTo>
                <a:close/>
                <a:moveTo>
                  <a:pt x="88596" y="53031"/>
                </a:moveTo>
                <a:lnTo>
                  <a:pt x="69572" y="58299"/>
                </a:lnTo>
                <a:lnTo>
                  <a:pt x="74024" y="74509"/>
                </a:lnTo>
                <a:cubicBezTo>
                  <a:pt x="75238" y="79778"/>
                  <a:pt x="73215" y="85046"/>
                  <a:pt x="68762" y="87883"/>
                </a:cubicBezTo>
                <a:cubicBezTo>
                  <a:pt x="65524" y="89909"/>
                  <a:pt x="63095" y="91935"/>
                  <a:pt x="60667" y="94367"/>
                </a:cubicBezTo>
                <a:cubicBezTo>
                  <a:pt x="56619" y="98014"/>
                  <a:pt x="50548" y="98419"/>
                  <a:pt x="45690" y="95988"/>
                </a:cubicBezTo>
                <a:lnTo>
                  <a:pt x="31119" y="87477"/>
                </a:lnTo>
                <a:lnTo>
                  <a:pt x="21404" y="104903"/>
                </a:lnTo>
                <a:lnTo>
                  <a:pt x="35976" y="113414"/>
                </a:lnTo>
                <a:cubicBezTo>
                  <a:pt x="40833" y="115845"/>
                  <a:pt x="43262" y="121519"/>
                  <a:pt x="42047" y="126787"/>
                </a:cubicBezTo>
                <a:cubicBezTo>
                  <a:pt x="40833" y="130029"/>
                  <a:pt x="40833" y="133271"/>
                  <a:pt x="40833" y="136513"/>
                </a:cubicBezTo>
                <a:cubicBezTo>
                  <a:pt x="40428" y="142187"/>
                  <a:pt x="36785" y="146644"/>
                  <a:pt x="31523" y="148265"/>
                </a:cubicBezTo>
                <a:lnTo>
                  <a:pt x="15333" y="152318"/>
                </a:lnTo>
                <a:lnTo>
                  <a:pt x="20190" y="172175"/>
                </a:lnTo>
                <a:lnTo>
                  <a:pt x="36785" y="167312"/>
                </a:lnTo>
                <a:cubicBezTo>
                  <a:pt x="42047" y="166097"/>
                  <a:pt x="47309" y="168123"/>
                  <a:pt x="50548" y="172581"/>
                </a:cubicBezTo>
                <a:cubicBezTo>
                  <a:pt x="52167" y="175417"/>
                  <a:pt x="54190" y="178254"/>
                  <a:pt x="56619" y="180686"/>
                </a:cubicBezTo>
                <a:cubicBezTo>
                  <a:pt x="60262" y="184738"/>
                  <a:pt x="60667" y="190412"/>
                  <a:pt x="58238" y="194870"/>
                </a:cubicBezTo>
                <a:lnTo>
                  <a:pt x="49333" y="210269"/>
                </a:lnTo>
                <a:lnTo>
                  <a:pt x="66738" y="219995"/>
                </a:lnTo>
                <a:lnTo>
                  <a:pt x="75238" y="205001"/>
                </a:lnTo>
                <a:cubicBezTo>
                  <a:pt x="77667" y="201354"/>
                  <a:pt x="81715" y="198922"/>
                  <a:pt x="86167" y="198922"/>
                </a:cubicBezTo>
                <a:cubicBezTo>
                  <a:pt x="86977" y="198922"/>
                  <a:pt x="87786" y="198922"/>
                  <a:pt x="88596" y="198922"/>
                </a:cubicBezTo>
                <a:cubicBezTo>
                  <a:pt x="92239" y="200138"/>
                  <a:pt x="95477" y="200138"/>
                  <a:pt x="98715" y="200138"/>
                </a:cubicBezTo>
                <a:cubicBezTo>
                  <a:pt x="104382" y="200543"/>
                  <a:pt x="108834" y="204190"/>
                  <a:pt x="110049" y="209459"/>
                </a:cubicBezTo>
                <a:lnTo>
                  <a:pt x="114501" y="226479"/>
                </a:lnTo>
                <a:lnTo>
                  <a:pt x="133930" y="221211"/>
                </a:lnTo>
                <a:lnTo>
                  <a:pt x="129073" y="204190"/>
                </a:lnTo>
                <a:cubicBezTo>
                  <a:pt x="127858" y="198922"/>
                  <a:pt x="130287" y="194059"/>
                  <a:pt x="134739" y="190817"/>
                </a:cubicBezTo>
                <a:cubicBezTo>
                  <a:pt x="137573" y="189196"/>
                  <a:pt x="140001" y="186765"/>
                  <a:pt x="142430" y="184738"/>
                </a:cubicBezTo>
                <a:cubicBezTo>
                  <a:pt x="146478" y="181091"/>
                  <a:pt x="152144" y="180686"/>
                  <a:pt x="157002" y="183117"/>
                </a:cubicBezTo>
                <a:lnTo>
                  <a:pt x="171978" y="191628"/>
                </a:lnTo>
                <a:lnTo>
                  <a:pt x="182097" y="174607"/>
                </a:lnTo>
                <a:lnTo>
                  <a:pt x="167121" y="166097"/>
                </a:lnTo>
                <a:cubicBezTo>
                  <a:pt x="162264" y="163665"/>
                  <a:pt x="160240" y="157992"/>
                  <a:pt x="161049" y="152318"/>
                </a:cubicBezTo>
                <a:cubicBezTo>
                  <a:pt x="161859" y="149076"/>
                  <a:pt x="162264" y="145834"/>
                  <a:pt x="162668" y="142592"/>
                </a:cubicBezTo>
                <a:cubicBezTo>
                  <a:pt x="163073" y="136918"/>
                  <a:pt x="166716" y="132461"/>
                  <a:pt x="171573" y="131245"/>
                </a:cubicBezTo>
                <a:lnTo>
                  <a:pt x="188169" y="126787"/>
                </a:lnTo>
                <a:lnTo>
                  <a:pt x="183312" y="107335"/>
                </a:lnTo>
                <a:lnTo>
                  <a:pt x="167121" y="112198"/>
                </a:lnTo>
                <a:cubicBezTo>
                  <a:pt x="161454" y="113414"/>
                  <a:pt x="156192" y="110982"/>
                  <a:pt x="153359" y="106524"/>
                </a:cubicBezTo>
                <a:cubicBezTo>
                  <a:pt x="151335" y="103688"/>
                  <a:pt x="149311" y="100851"/>
                  <a:pt x="146882" y="98419"/>
                </a:cubicBezTo>
                <a:cubicBezTo>
                  <a:pt x="143240" y="94367"/>
                  <a:pt x="142430" y="88693"/>
                  <a:pt x="145263" y="83830"/>
                </a:cubicBezTo>
                <a:lnTo>
                  <a:pt x="153764" y="69241"/>
                </a:lnTo>
                <a:lnTo>
                  <a:pt x="136358" y="59515"/>
                </a:lnTo>
                <a:lnTo>
                  <a:pt x="127858" y="74104"/>
                </a:lnTo>
                <a:cubicBezTo>
                  <a:pt x="125430" y="78562"/>
                  <a:pt x="120168" y="80993"/>
                  <a:pt x="114906" y="79778"/>
                </a:cubicBezTo>
                <a:cubicBezTo>
                  <a:pt x="111668" y="78967"/>
                  <a:pt x="108025" y="78157"/>
                  <a:pt x="104382" y="78157"/>
                </a:cubicBezTo>
                <a:cubicBezTo>
                  <a:pt x="99120" y="78157"/>
                  <a:pt x="94263" y="74104"/>
                  <a:pt x="93048" y="69241"/>
                </a:cubicBezTo>
                <a:close/>
                <a:moveTo>
                  <a:pt x="87381" y="38442"/>
                </a:moveTo>
                <a:cubicBezTo>
                  <a:pt x="93453" y="36821"/>
                  <a:pt x="100334" y="40468"/>
                  <a:pt x="101953" y="46952"/>
                </a:cubicBezTo>
                <a:lnTo>
                  <a:pt x="106406" y="63973"/>
                </a:lnTo>
                <a:cubicBezTo>
                  <a:pt x="109644" y="64378"/>
                  <a:pt x="113287" y="64378"/>
                  <a:pt x="116525" y="65594"/>
                </a:cubicBezTo>
                <a:lnTo>
                  <a:pt x="125430" y="50194"/>
                </a:lnTo>
                <a:cubicBezTo>
                  <a:pt x="128668" y="44521"/>
                  <a:pt x="136358" y="42089"/>
                  <a:pt x="142025" y="45736"/>
                </a:cubicBezTo>
                <a:lnTo>
                  <a:pt x="162668" y="57894"/>
                </a:lnTo>
                <a:cubicBezTo>
                  <a:pt x="165907" y="59515"/>
                  <a:pt x="167526" y="61946"/>
                  <a:pt x="168335" y="65188"/>
                </a:cubicBezTo>
                <a:cubicBezTo>
                  <a:pt x="169549" y="68025"/>
                  <a:pt x="168740" y="71673"/>
                  <a:pt x="167121" y="74104"/>
                </a:cubicBezTo>
                <a:lnTo>
                  <a:pt x="158216" y="89909"/>
                </a:lnTo>
                <a:cubicBezTo>
                  <a:pt x="160645" y="92340"/>
                  <a:pt x="162668" y="94772"/>
                  <a:pt x="164288" y="97609"/>
                </a:cubicBezTo>
                <a:lnTo>
                  <a:pt x="181693" y="93151"/>
                </a:lnTo>
                <a:cubicBezTo>
                  <a:pt x="187764" y="91125"/>
                  <a:pt x="194645" y="95177"/>
                  <a:pt x="196264" y="101661"/>
                </a:cubicBezTo>
                <a:lnTo>
                  <a:pt x="202336" y="125166"/>
                </a:lnTo>
                <a:cubicBezTo>
                  <a:pt x="204764" y="131650"/>
                  <a:pt x="200717" y="138134"/>
                  <a:pt x="193836" y="140160"/>
                </a:cubicBezTo>
                <a:lnTo>
                  <a:pt x="176835" y="144618"/>
                </a:lnTo>
                <a:cubicBezTo>
                  <a:pt x="176835" y="147860"/>
                  <a:pt x="176431" y="151102"/>
                  <a:pt x="175621" y="154344"/>
                </a:cubicBezTo>
                <a:lnTo>
                  <a:pt x="191002" y="163665"/>
                </a:lnTo>
                <a:cubicBezTo>
                  <a:pt x="193836" y="164881"/>
                  <a:pt x="195859" y="167718"/>
                  <a:pt x="196669" y="170960"/>
                </a:cubicBezTo>
                <a:cubicBezTo>
                  <a:pt x="197479" y="173796"/>
                  <a:pt x="197074" y="177038"/>
                  <a:pt x="195455" y="179875"/>
                </a:cubicBezTo>
                <a:lnTo>
                  <a:pt x="183312" y="200948"/>
                </a:lnTo>
                <a:cubicBezTo>
                  <a:pt x="181693" y="203785"/>
                  <a:pt x="179264" y="205811"/>
                  <a:pt x="176026" y="206622"/>
                </a:cubicBezTo>
                <a:cubicBezTo>
                  <a:pt x="172788" y="207432"/>
                  <a:pt x="169549" y="207027"/>
                  <a:pt x="167121" y="205406"/>
                </a:cubicBezTo>
                <a:lnTo>
                  <a:pt x="150930" y="196491"/>
                </a:lnTo>
                <a:cubicBezTo>
                  <a:pt x="148502" y="198517"/>
                  <a:pt x="146073" y="200138"/>
                  <a:pt x="143644" y="202569"/>
                </a:cubicBezTo>
                <a:lnTo>
                  <a:pt x="148097" y="219995"/>
                </a:lnTo>
                <a:cubicBezTo>
                  <a:pt x="148906" y="222832"/>
                  <a:pt x="148502" y="226074"/>
                  <a:pt x="146882" y="228911"/>
                </a:cubicBezTo>
                <a:cubicBezTo>
                  <a:pt x="145263" y="231748"/>
                  <a:pt x="142430" y="233774"/>
                  <a:pt x="139597" y="234584"/>
                </a:cubicBezTo>
                <a:lnTo>
                  <a:pt x="116120" y="240663"/>
                </a:lnTo>
                <a:cubicBezTo>
                  <a:pt x="115310" y="241069"/>
                  <a:pt x="114096" y="241069"/>
                  <a:pt x="113287" y="241069"/>
                </a:cubicBezTo>
                <a:cubicBezTo>
                  <a:pt x="107620" y="241069"/>
                  <a:pt x="102763" y="237826"/>
                  <a:pt x="101144" y="232153"/>
                </a:cubicBezTo>
                <a:lnTo>
                  <a:pt x="96691" y="214727"/>
                </a:lnTo>
                <a:cubicBezTo>
                  <a:pt x="93453" y="214727"/>
                  <a:pt x="90215" y="213917"/>
                  <a:pt x="87381" y="213511"/>
                </a:cubicBezTo>
                <a:lnTo>
                  <a:pt x="78072" y="229316"/>
                </a:lnTo>
                <a:cubicBezTo>
                  <a:pt x="76453" y="232153"/>
                  <a:pt x="74024" y="233774"/>
                  <a:pt x="70381" y="234990"/>
                </a:cubicBezTo>
                <a:cubicBezTo>
                  <a:pt x="67548" y="235800"/>
                  <a:pt x="64310" y="234990"/>
                  <a:pt x="61476" y="233774"/>
                </a:cubicBezTo>
                <a:lnTo>
                  <a:pt x="40428" y="221211"/>
                </a:lnTo>
                <a:cubicBezTo>
                  <a:pt x="37595" y="219995"/>
                  <a:pt x="35571" y="217564"/>
                  <a:pt x="34762" y="213917"/>
                </a:cubicBezTo>
                <a:cubicBezTo>
                  <a:pt x="33952" y="211080"/>
                  <a:pt x="34357" y="207838"/>
                  <a:pt x="35976" y="205001"/>
                </a:cubicBezTo>
                <a:lnTo>
                  <a:pt x="45286" y="189196"/>
                </a:lnTo>
                <a:cubicBezTo>
                  <a:pt x="42857" y="186765"/>
                  <a:pt x="40833" y="184333"/>
                  <a:pt x="39214" y="181496"/>
                </a:cubicBezTo>
                <a:lnTo>
                  <a:pt x="21809" y="186359"/>
                </a:lnTo>
                <a:cubicBezTo>
                  <a:pt x="15333" y="187980"/>
                  <a:pt x="8856" y="184333"/>
                  <a:pt x="6832" y="177849"/>
                </a:cubicBezTo>
                <a:lnTo>
                  <a:pt x="356" y="153939"/>
                </a:lnTo>
                <a:cubicBezTo>
                  <a:pt x="-1263" y="147455"/>
                  <a:pt x="2785" y="140971"/>
                  <a:pt x="9261" y="139350"/>
                </a:cubicBezTo>
                <a:lnTo>
                  <a:pt x="26261" y="134892"/>
                </a:lnTo>
                <a:cubicBezTo>
                  <a:pt x="26666" y="131650"/>
                  <a:pt x="27071" y="128003"/>
                  <a:pt x="27476" y="125166"/>
                </a:cubicBezTo>
                <a:lnTo>
                  <a:pt x="12499" y="115845"/>
                </a:lnTo>
                <a:cubicBezTo>
                  <a:pt x="6428" y="112603"/>
                  <a:pt x="4404" y="105309"/>
                  <a:pt x="8047" y="99635"/>
                </a:cubicBezTo>
                <a:lnTo>
                  <a:pt x="20190" y="78157"/>
                </a:lnTo>
                <a:cubicBezTo>
                  <a:pt x="21404" y="75320"/>
                  <a:pt x="24238" y="73699"/>
                  <a:pt x="27476" y="72888"/>
                </a:cubicBezTo>
                <a:cubicBezTo>
                  <a:pt x="30309" y="71673"/>
                  <a:pt x="33547" y="72483"/>
                  <a:pt x="36381" y="74104"/>
                </a:cubicBezTo>
                <a:lnTo>
                  <a:pt x="51762" y="82614"/>
                </a:lnTo>
                <a:cubicBezTo>
                  <a:pt x="54190" y="80588"/>
                  <a:pt x="56619" y="78562"/>
                  <a:pt x="59857" y="76536"/>
                </a:cubicBezTo>
                <a:lnTo>
                  <a:pt x="55000" y="59515"/>
                </a:lnTo>
                <a:cubicBezTo>
                  <a:pt x="54190" y="56678"/>
                  <a:pt x="54595" y="53436"/>
                  <a:pt x="56619" y="50599"/>
                </a:cubicBezTo>
                <a:cubicBezTo>
                  <a:pt x="57833" y="47763"/>
                  <a:pt x="60667" y="45736"/>
                  <a:pt x="63905" y="44521"/>
                </a:cubicBezTo>
                <a:close/>
                <a:moveTo>
                  <a:pt x="355702" y="14351"/>
                </a:moveTo>
                <a:lnTo>
                  <a:pt x="313706" y="25223"/>
                </a:lnTo>
                <a:cubicBezTo>
                  <a:pt x="312898" y="25626"/>
                  <a:pt x="312494" y="26431"/>
                  <a:pt x="312494" y="27639"/>
                </a:cubicBezTo>
                <a:lnTo>
                  <a:pt x="321378" y="60661"/>
                </a:lnTo>
                <a:cubicBezTo>
                  <a:pt x="323397" y="67506"/>
                  <a:pt x="320167" y="74755"/>
                  <a:pt x="314513" y="78379"/>
                </a:cubicBezTo>
                <a:cubicBezTo>
                  <a:pt x="308860" y="82406"/>
                  <a:pt x="303611" y="86030"/>
                  <a:pt x="298361" y="90863"/>
                </a:cubicBezTo>
                <a:cubicBezTo>
                  <a:pt x="293112" y="95695"/>
                  <a:pt x="285843" y="96500"/>
                  <a:pt x="279786" y="92876"/>
                </a:cubicBezTo>
                <a:lnTo>
                  <a:pt x="249500" y="75560"/>
                </a:lnTo>
                <a:cubicBezTo>
                  <a:pt x="249097" y="75158"/>
                  <a:pt x="247885" y="75158"/>
                  <a:pt x="247078" y="76366"/>
                </a:cubicBezTo>
                <a:lnTo>
                  <a:pt x="225676" y="113816"/>
                </a:lnTo>
                <a:cubicBezTo>
                  <a:pt x="224868" y="114622"/>
                  <a:pt x="225272" y="115830"/>
                  <a:pt x="226080" y="116233"/>
                </a:cubicBezTo>
                <a:lnTo>
                  <a:pt x="256365" y="133549"/>
                </a:lnTo>
                <a:cubicBezTo>
                  <a:pt x="262422" y="137173"/>
                  <a:pt x="265249" y="144019"/>
                  <a:pt x="263634" y="150864"/>
                </a:cubicBezTo>
                <a:cubicBezTo>
                  <a:pt x="262422" y="157308"/>
                  <a:pt x="261615" y="164153"/>
                  <a:pt x="261211" y="170597"/>
                </a:cubicBezTo>
                <a:cubicBezTo>
                  <a:pt x="261211" y="177442"/>
                  <a:pt x="256365" y="183483"/>
                  <a:pt x="249500" y="185496"/>
                </a:cubicBezTo>
                <a:lnTo>
                  <a:pt x="215984" y="194356"/>
                </a:lnTo>
                <a:cubicBezTo>
                  <a:pt x="215177" y="194758"/>
                  <a:pt x="214773" y="195161"/>
                  <a:pt x="214773" y="195564"/>
                </a:cubicBezTo>
                <a:cubicBezTo>
                  <a:pt x="214773" y="195564"/>
                  <a:pt x="214773" y="196369"/>
                  <a:pt x="214773" y="196772"/>
                </a:cubicBezTo>
                <a:lnTo>
                  <a:pt x="226080" y="238249"/>
                </a:lnTo>
                <a:cubicBezTo>
                  <a:pt x="226080" y="239458"/>
                  <a:pt x="226483" y="239458"/>
                  <a:pt x="226887" y="239458"/>
                </a:cubicBezTo>
                <a:cubicBezTo>
                  <a:pt x="227291" y="239458"/>
                  <a:pt x="227291" y="239860"/>
                  <a:pt x="228099" y="239860"/>
                </a:cubicBezTo>
                <a:lnTo>
                  <a:pt x="262018" y="231001"/>
                </a:lnTo>
                <a:cubicBezTo>
                  <a:pt x="268479" y="228987"/>
                  <a:pt x="276152" y="231806"/>
                  <a:pt x="279786" y="237847"/>
                </a:cubicBezTo>
                <a:cubicBezTo>
                  <a:pt x="283420" y="243082"/>
                  <a:pt x="287055" y="248317"/>
                  <a:pt x="291496" y="253150"/>
                </a:cubicBezTo>
                <a:cubicBezTo>
                  <a:pt x="296746" y="258385"/>
                  <a:pt x="297150" y="266036"/>
                  <a:pt x="293919" y="272076"/>
                </a:cubicBezTo>
                <a:lnTo>
                  <a:pt x="276152" y="302681"/>
                </a:lnTo>
                <a:cubicBezTo>
                  <a:pt x="275748" y="303084"/>
                  <a:pt x="276152" y="304292"/>
                  <a:pt x="276959" y="305097"/>
                </a:cubicBezTo>
                <a:lnTo>
                  <a:pt x="314513" y="326440"/>
                </a:lnTo>
                <a:cubicBezTo>
                  <a:pt x="314917" y="326843"/>
                  <a:pt x="315321" y="326843"/>
                  <a:pt x="316129" y="326843"/>
                </a:cubicBezTo>
                <a:cubicBezTo>
                  <a:pt x="316129" y="326843"/>
                  <a:pt x="316532" y="326440"/>
                  <a:pt x="316936" y="326038"/>
                </a:cubicBezTo>
                <a:lnTo>
                  <a:pt x="334704" y="295433"/>
                </a:lnTo>
                <a:cubicBezTo>
                  <a:pt x="337530" y="290600"/>
                  <a:pt x="343184" y="287379"/>
                  <a:pt x="348433" y="287379"/>
                </a:cubicBezTo>
                <a:cubicBezTo>
                  <a:pt x="349645" y="287379"/>
                  <a:pt x="350856" y="287782"/>
                  <a:pt x="352067" y="287782"/>
                </a:cubicBezTo>
                <a:cubicBezTo>
                  <a:pt x="358528" y="289392"/>
                  <a:pt x="364989" y="290198"/>
                  <a:pt x="371046" y="290600"/>
                </a:cubicBezTo>
                <a:cubicBezTo>
                  <a:pt x="378315" y="290600"/>
                  <a:pt x="384776" y="295433"/>
                  <a:pt x="386391" y="302279"/>
                </a:cubicBezTo>
                <a:lnTo>
                  <a:pt x="395679" y="336105"/>
                </a:lnTo>
                <a:cubicBezTo>
                  <a:pt x="395679" y="336910"/>
                  <a:pt x="395679" y="336910"/>
                  <a:pt x="396082" y="337313"/>
                </a:cubicBezTo>
                <a:cubicBezTo>
                  <a:pt x="396486" y="337313"/>
                  <a:pt x="396890" y="337716"/>
                  <a:pt x="397698" y="337313"/>
                </a:cubicBezTo>
                <a:lnTo>
                  <a:pt x="439694" y="326038"/>
                </a:lnTo>
                <a:cubicBezTo>
                  <a:pt x="440501" y="326038"/>
                  <a:pt x="440905" y="324830"/>
                  <a:pt x="440905" y="324024"/>
                </a:cubicBezTo>
                <a:lnTo>
                  <a:pt x="431618" y="290198"/>
                </a:lnTo>
                <a:cubicBezTo>
                  <a:pt x="429598" y="283352"/>
                  <a:pt x="432829" y="276103"/>
                  <a:pt x="438886" y="272479"/>
                </a:cubicBezTo>
                <a:cubicBezTo>
                  <a:pt x="444136" y="268855"/>
                  <a:pt x="449385" y="265231"/>
                  <a:pt x="454231" y="260398"/>
                </a:cubicBezTo>
                <a:cubicBezTo>
                  <a:pt x="459480" y="255969"/>
                  <a:pt x="466749" y="255163"/>
                  <a:pt x="473210" y="258385"/>
                </a:cubicBezTo>
                <a:lnTo>
                  <a:pt x="503495" y="276103"/>
                </a:lnTo>
                <a:cubicBezTo>
                  <a:pt x="504303" y="276506"/>
                  <a:pt x="505514" y="276103"/>
                  <a:pt x="505918" y="275298"/>
                </a:cubicBezTo>
                <a:lnTo>
                  <a:pt x="527724" y="237847"/>
                </a:lnTo>
                <a:cubicBezTo>
                  <a:pt x="528127" y="237041"/>
                  <a:pt x="528127" y="237041"/>
                  <a:pt x="527724" y="236639"/>
                </a:cubicBezTo>
                <a:cubicBezTo>
                  <a:pt x="527724" y="235833"/>
                  <a:pt x="527320" y="235833"/>
                  <a:pt x="527320" y="235431"/>
                </a:cubicBezTo>
                <a:lnTo>
                  <a:pt x="497034" y="218115"/>
                </a:lnTo>
                <a:cubicBezTo>
                  <a:pt x="490977" y="214490"/>
                  <a:pt x="487747" y="207645"/>
                  <a:pt x="489362" y="200396"/>
                </a:cubicBezTo>
                <a:cubicBezTo>
                  <a:pt x="490977" y="193953"/>
                  <a:pt x="491785" y="187510"/>
                  <a:pt x="492189" y="181067"/>
                </a:cubicBezTo>
                <a:cubicBezTo>
                  <a:pt x="492189" y="173818"/>
                  <a:pt x="497034" y="167778"/>
                  <a:pt x="503899" y="166167"/>
                </a:cubicBezTo>
                <a:lnTo>
                  <a:pt x="537415" y="157308"/>
                </a:lnTo>
                <a:cubicBezTo>
                  <a:pt x="538223" y="156905"/>
                  <a:pt x="538223" y="156905"/>
                  <a:pt x="538626" y="156502"/>
                </a:cubicBezTo>
                <a:cubicBezTo>
                  <a:pt x="538626" y="156100"/>
                  <a:pt x="538626" y="155697"/>
                  <a:pt x="538626" y="154891"/>
                </a:cubicBezTo>
                <a:lnTo>
                  <a:pt x="527320" y="113011"/>
                </a:lnTo>
                <a:cubicBezTo>
                  <a:pt x="527320" y="112608"/>
                  <a:pt x="526916" y="112206"/>
                  <a:pt x="526512" y="111803"/>
                </a:cubicBezTo>
                <a:cubicBezTo>
                  <a:pt x="526108" y="111803"/>
                  <a:pt x="525705" y="111803"/>
                  <a:pt x="524897" y="111803"/>
                </a:cubicBezTo>
                <a:lnTo>
                  <a:pt x="492189" y="121065"/>
                </a:lnTo>
                <a:cubicBezTo>
                  <a:pt x="484920" y="122676"/>
                  <a:pt x="478055" y="119857"/>
                  <a:pt x="474017" y="113816"/>
                </a:cubicBezTo>
                <a:cubicBezTo>
                  <a:pt x="470787" y="108179"/>
                  <a:pt x="466345" y="102944"/>
                  <a:pt x="462307" y="98111"/>
                </a:cubicBezTo>
                <a:cubicBezTo>
                  <a:pt x="457057" y="92876"/>
                  <a:pt x="456250" y="84822"/>
                  <a:pt x="459884" y="79185"/>
                </a:cubicBezTo>
                <a:lnTo>
                  <a:pt x="477248" y="49385"/>
                </a:lnTo>
                <a:cubicBezTo>
                  <a:pt x="477652" y="48177"/>
                  <a:pt x="477248" y="47372"/>
                  <a:pt x="476440" y="46969"/>
                </a:cubicBezTo>
                <a:lnTo>
                  <a:pt x="438886" y="25223"/>
                </a:lnTo>
                <a:cubicBezTo>
                  <a:pt x="438078" y="24821"/>
                  <a:pt x="436867" y="25223"/>
                  <a:pt x="436463" y="25626"/>
                </a:cubicBezTo>
                <a:lnTo>
                  <a:pt x="419099" y="55828"/>
                </a:lnTo>
                <a:cubicBezTo>
                  <a:pt x="415465" y="61869"/>
                  <a:pt x="408601" y="64285"/>
                  <a:pt x="401736" y="63077"/>
                </a:cubicBezTo>
                <a:cubicBezTo>
                  <a:pt x="395275" y="61869"/>
                  <a:pt x="388410" y="60661"/>
                  <a:pt x="381949" y="60661"/>
                </a:cubicBezTo>
                <a:cubicBezTo>
                  <a:pt x="374681" y="60258"/>
                  <a:pt x="368624" y="55425"/>
                  <a:pt x="366605" y="48580"/>
                </a:cubicBezTo>
                <a:lnTo>
                  <a:pt x="357721" y="15559"/>
                </a:lnTo>
                <a:cubicBezTo>
                  <a:pt x="357721" y="15156"/>
                  <a:pt x="357317" y="14753"/>
                  <a:pt x="356913" y="14351"/>
                </a:cubicBezTo>
                <a:cubicBezTo>
                  <a:pt x="356509" y="14351"/>
                  <a:pt x="356509" y="14351"/>
                  <a:pt x="355702" y="14351"/>
                </a:cubicBezTo>
                <a:close/>
                <a:moveTo>
                  <a:pt x="352067" y="659"/>
                </a:moveTo>
                <a:cubicBezTo>
                  <a:pt x="356106" y="-549"/>
                  <a:pt x="360547" y="-147"/>
                  <a:pt x="364182" y="2270"/>
                </a:cubicBezTo>
                <a:cubicBezTo>
                  <a:pt x="367816" y="4283"/>
                  <a:pt x="370643" y="7907"/>
                  <a:pt x="371450" y="11934"/>
                </a:cubicBezTo>
                <a:lnTo>
                  <a:pt x="380738" y="44553"/>
                </a:lnTo>
                <a:cubicBezTo>
                  <a:pt x="380738" y="45761"/>
                  <a:pt x="381949" y="46163"/>
                  <a:pt x="382353" y="46163"/>
                </a:cubicBezTo>
                <a:cubicBezTo>
                  <a:pt x="390025" y="46566"/>
                  <a:pt x="397294" y="47372"/>
                  <a:pt x="404562" y="49385"/>
                </a:cubicBezTo>
                <a:cubicBezTo>
                  <a:pt x="405370" y="49385"/>
                  <a:pt x="406581" y="49385"/>
                  <a:pt x="406581" y="48177"/>
                </a:cubicBezTo>
                <a:lnTo>
                  <a:pt x="423945" y="18780"/>
                </a:lnTo>
                <a:cubicBezTo>
                  <a:pt x="425964" y="15156"/>
                  <a:pt x="429598" y="12337"/>
                  <a:pt x="433637" y="11129"/>
                </a:cubicBezTo>
                <a:cubicBezTo>
                  <a:pt x="438078" y="10324"/>
                  <a:pt x="442117" y="10726"/>
                  <a:pt x="445751" y="13142"/>
                </a:cubicBezTo>
                <a:lnTo>
                  <a:pt x="483305" y="34485"/>
                </a:lnTo>
                <a:cubicBezTo>
                  <a:pt x="487343" y="36499"/>
                  <a:pt x="489766" y="40123"/>
                  <a:pt x="490977" y="44553"/>
                </a:cubicBezTo>
                <a:cubicBezTo>
                  <a:pt x="492189" y="48177"/>
                  <a:pt x="491785" y="52607"/>
                  <a:pt x="489362" y="56634"/>
                </a:cubicBezTo>
                <a:lnTo>
                  <a:pt x="472402" y="86030"/>
                </a:lnTo>
                <a:cubicBezTo>
                  <a:pt x="471594" y="87238"/>
                  <a:pt x="472402" y="88044"/>
                  <a:pt x="472402" y="88447"/>
                </a:cubicBezTo>
                <a:cubicBezTo>
                  <a:pt x="477652" y="93682"/>
                  <a:pt x="482093" y="99722"/>
                  <a:pt x="486132" y="106165"/>
                </a:cubicBezTo>
                <a:cubicBezTo>
                  <a:pt x="486535" y="106971"/>
                  <a:pt x="487343" y="107373"/>
                  <a:pt x="488151" y="106971"/>
                </a:cubicBezTo>
                <a:lnTo>
                  <a:pt x="521263" y="98111"/>
                </a:lnTo>
                <a:cubicBezTo>
                  <a:pt x="525705" y="96903"/>
                  <a:pt x="529743" y="97709"/>
                  <a:pt x="533377" y="99722"/>
                </a:cubicBezTo>
                <a:cubicBezTo>
                  <a:pt x="537415" y="102138"/>
                  <a:pt x="539838" y="105360"/>
                  <a:pt x="541049" y="109387"/>
                </a:cubicBezTo>
                <a:lnTo>
                  <a:pt x="552356" y="151267"/>
                </a:lnTo>
                <a:cubicBezTo>
                  <a:pt x="553567" y="155697"/>
                  <a:pt x="553164" y="159724"/>
                  <a:pt x="550741" y="163751"/>
                </a:cubicBezTo>
                <a:cubicBezTo>
                  <a:pt x="548722" y="167375"/>
                  <a:pt x="545087" y="169791"/>
                  <a:pt x="541049" y="170999"/>
                </a:cubicBezTo>
                <a:lnTo>
                  <a:pt x="507533" y="179859"/>
                </a:lnTo>
                <a:cubicBezTo>
                  <a:pt x="506726" y="179859"/>
                  <a:pt x="506322" y="181067"/>
                  <a:pt x="506322" y="181872"/>
                </a:cubicBezTo>
                <a:cubicBezTo>
                  <a:pt x="505918" y="189121"/>
                  <a:pt x="504707" y="196369"/>
                  <a:pt x="503091" y="203618"/>
                </a:cubicBezTo>
                <a:cubicBezTo>
                  <a:pt x="503091" y="204020"/>
                  <a:pt x="503091" y="205228"/>
                  <a:pt x="504303" y="205631"/>
                </a:cubicBezTo>
                <a:lnTo>
                  <a:pt x="534185" y="222947"/>
                </a:lnTo>
                <a:cubicBezTo>
                  <a:pt x="538223" y="224961"/>
                  <a:pt x="540645" y="228585"/>
                  <a:pt x="541857" y="232612"/>
                </a:cubicBezTo>
                <a:cubicBezTo>
                  <a:pt x="542665" y="237041"/>
                  <a:pt x="542261" y="241068"/>
                  <a:pt x="539838" y="245095"/>
                </a:cubicBezTo>
                <a:lnTo>
                  <a:pt x="518436" y="282547"/>
                </a:lnTo>
                <a:cubicBezTo>
                  <a:pt x="513994" y="290198"/>
                  <a:pt x="504303" y="293017"/>
                  <a:pt x="496227" y="288184"/>
                </a:cubicBezTo>
                <a:lnTo>
                  <a:pt x="465941" y="270868"/>
                </a:lnTo>
                <a:cubicBezTo>
                  <a:pt x="465134" y="270063"/>
                  <a:pt x="463922" y="270868"/>
                  <a:pt x="463922" y="271271"/>
                </a:cubicBezTo>
                <a:cubicBezTo>
                  <a:pt x="458269" y="276103"/>
                  <a:pt x="452616" y="280533"/>
                  <a:pt x="446558" y="284560"/>
                </a:cubicBezTo>
                <a:cubicBezTo>
                  <a:pt x="445751" y="284560"/>
                  <a:pt x="445347" y="285768"/>
                  <a:pt x="445751" y="286573"/>
                </a:cubicBezTo>
                <a:lnTo>
                  <a:pt x="454635" y="320400"/>
                </a:lnTo>
                <a:cubicBezTo>
                  <a:pt x="457057" y="328857"/>
                  <a:pt x="451808" y="337716"/>
                  <a:pt x="443328" y="340132"/>
                </a:cubicBezTo>
                <a:lnTo>
                  <a:pt x="401332" y="351408"/>
                </a:lnTo>
                <a:cubicBezTo>
                  <a:pt x="399717" y="351408"/>
                  <a:pt x="398505" y="351408"/>
                  <a:pt x="396890" y="351408"/>
                </a:cubicBezTo>
                <a:cubicBezTo>
                  <a:pt x="394467" y="351408"/>
                  <a:pt x="391641" y="351005"/>
                  <a:pt x="389218" y="349394"/>
                </a:cubicBezTo>
                <a:cubicBezTo>
                  <a:pt x="385583" y="347381"/>
                  <a:pt x="382757" y="344159"/>
                  <a:pt x="381545" y="339729"/>
                </a:cubicBezTo>
                <a:lnTo>
                  <a:pt x="372258" y="305903"/>
                </a:lnTo>
                <a:cubicBezTo>
                  <a:pt x="372258" y="305097"/>
                  <a:pt x="371046" y="304695"/>
                  <a:pt x="370643" y="304695"/>
                </a:cubicBezTo>
                <a:cubicBezTo>
                  <a:pt x="363374" y="303889"/>
                  <a:pt x="356106" y="303084"/>
                  <a:pt x="349241" y="301473"/>
                </a:cubicBezTo>
                <a:cubicBezTo>
                  <a:pt x="348433" y="301473"/>
                  <a:pt x="347626" y="301473"/>
                  <a:pt x="346818" y="302681"/>
                </a:cubicBezTo>
                <a:lnTo>
                  <a:pt x="329454" y="333286"/>
                </a:lnTo>
                <a:cubicBezTo>
                  <a:pt x="327435" y="336910"/>
                  <a:pt x="323397" y="339327"/>
                  <a:pt x="319763" y="340535"/>
                </a:cubicBezTo>
                <a:cubicBezTo>
                  <a:pt x="315321" y="341743"/>
                  <a:pt x="311283" y="340937"/>
                  <a:pt x="307649" y="338924"/>
                </a:cubicBezTo>
                <a:lnTo>
                  <a:pt x="269691" y="317581"/>
                </a:lnTo>
                <a:cubicBezTo>
                  <a:pt x="262018" y="312749"/>
                  <a:pt x="259192" y="302681"/>
                  <a:pt x="263634" y="295433"/>
                </a:cubicBezTo>
                <a:lnTo>
                  <a:pt x="281401" y="264828"/>
                </a:lnTo>
                <a:cubicBezTo>
                  <a:pt x="282209" y="264023"/>
                  <a:pt x="281401" y="263217"/>
                  <a:pt x="280997" y="262814"/>
                </a:cubicBezTo>
                <a:cubicBezTo>
                  <a:pt x="276152" y="257579"/>
                  <a:pt x="271710" y="251539"/>
                  <a:pt x="267672" y="245498"/>
                </a:cubicBezTo>
                <a:cubicBezTo>
                  <a:pt x="267268" y="245095"/>
                  <a:pt x="266460" y="244290"/>
                  <a:pt x="265653" y="244290"/>
                </a:cubicBezTo>
                <a:lnTo>
                  <a:pt x="231733" y="253552"/>
                </a:lnTo>
                <a:cubicBezTo>
                  <a:pt x="227695" y="254761"/>
                  <a:pt x="223657" y="253955"/>
                  <a:pt x="219619" y="251942"/>
                </a:cubicBezTo>
                <a:cubicBezTo>
                  <a:pt x="215984" y="249928"/>
                  <a:pt x="213158" y="246706"/>
                  <a:pt x="211946" y="242276"/>
                </a:cubicBezTo>
                <a:lnTo>
                  <a:pt x="200640" y="200396"/>
                </a:lnTo>
                <a:cubicBezTo>
                  <a:pt x="199832" y="196369"/>
                  <a:pt x="200236" y="191939"/>
                  <a:pt x="202659" y="188315"/>
                </a:cubicBezTo>
                <a:cubicBezTo>
                  <a:pt x="204678" y="184691"/>
                  <a:pt x="207908" y="181872"/>
                  <a:pt x="212350" y="181067"/>
                </a:cubicBezTo>
                <a:lnTo>
                  <a:pt x="245866" y="171805"/>
                </a:lnTo>
                <a:cubicBezTo>
                  <a:pt x="246674" y="171402"/>
                  <a:pt x="247078" y="170597"/>
                  <a:pt x="247078" y="170194"/>
                </a:cubicBezTo>
                <a:cubicBezTo>
                  <a:pt x="247481" y="162945"/>
                  <a:pt x="248289" y="155294"/>
                  <a:pt x="249904" y="148046"/>
                </a:cubicBezTo>
                <a:cubicBezTo>
                  <a:pt x="250308" y="147240"/>
                  <a:pt x="249904" y="146435"/>
                  <a:pt x="249097" y="146032"/>
                </a:cubicBezTo>
                <a:lnTo>
                  <a:pt x="218811" y="128716"/>
                </a:lnTo>
                <a:cubicBezTo>
                  <a:pt x="215581" y="126300"/>
                  <a:pt x="212754" y="123078"/>
                  <a:pt x="211543" y="119051"/>
                </a:cubicBezTo>
                <a:cubicBezTo>
                  <a:pt x="210331" y="114622"/>
                  <a:pt x="211139" y="110595"/>
                  <a:pt x="213158" y="106971"/>
                </a:cubicBezTo>
                <a:lnTo>
                  <a:pt x="234963" y="69117"/>
                </a:lnTo>
                <a:cubicBezTo>
                  <a:pt x="236982" y="65493"/>
                  <a:pt x="240617" y="63077"/>
                  <a:pt x="244655" y="61869"/>
                </a:cubicBezTo>
                <a:cubicBezTo>
                  <a:pt x="248693" y="60661"/>
                  <a:pt x="253135" y="61063"/>
                  <a:pt x="256769" y="63479"/>
                </a:cubicBezTo>
                <a:lnTo>
                  <a:pt x="286651" y="80795"/>
                </a:lnTo>
                <a:cubicBezTo>
                  <a:pt x="287458" y="81198"/>
                  <a:pt x="288266" y="80795"/>
                  <a:pt x="289074" y="79990"/>
                </a:cubicBezTo>
                <a:cubicBezTo>
                  <a:pt x="294323" y="75158"/>
                  <a:pt x="300380" y="70325"/>
                  <a:pt x="306437" y="66701"/>
                </a:cubicBezTo>
                <a:cubicBezTo>
                  <a:pt x="307245" y="66298"/>
                  <a:pt x="307649" y="65493"/>
                  <a:pt x="307649" y="64285"/>
                </a:cubicBezTo>
                <a:lnTo>
                  <a:pt x="298765" y="31264"/>
                </a:lnTo>
                <a:cubicBezTo>
                  <a:pt x="296746" y="22807"/>
                  <a:pt x="301592" y="14351"/>
                  <a:pt x="310072" y="11934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B642ED30-D5C4-48B7-85FE-F6E2BE19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334" y="9391827"/>
            <a:ext cx="982656" cy="806924"/>
          </a:xfrm>
          <a:custGeom>
            <a:avLst/>
            <a:gdLst>
              <a:gd name="connsiteX0" fmla="*/ 273012 w 517458"/>
              <a:gd name="connsiteY0" fmla="*/ 147591 h 424919"/>
              <a:gd name="connsiteX1" fmla="*/ 239929 w 517458"/>
              <a:gd name="connsiteY1" fmla="*/ 180683 h 424919"/>
              <a:gd name="connsiteX2" fmla="*/ 239929 w 517458"/>
              <a:gd name="connsiteY2" fmla="*/ 181490 h 424919"/>
              <a:gd name="connsiteX3" fmla="*/ 239929 w 517458"/>
              <a:gd name="connsiteY3" fmla="*/ 183508 h 424919"/>
              <a:gd name="connsiteX4" fmla="*/ 239929 w 517458"/>
              <a:gd name="connsiteY4" fmla="*/ 183911 h 424919"/>
              <a:gd name="connsiteX5" fmla="*/ 240736 w 517458"/>
              <a:gd name="connsiteY5" fmla="*/ 203282 h 424919"/>
              <a:gd name="connsiteX6" fmla="*/ 233878 w 517458"/>
              <a:gd name="connsiteY6" fmla="*/ 210949 h 424919"/>
              <a:gd name="connsiteX7" fmla="*/ 233474 w 517458"/>
              <a:gd name="connsiteY7" fmla="*/ 210949 h 424919"/>
              <a:gd name="connsiteX8" fmla="*/ 226616 w 517458"/>
              <a:gd name="connsiteY8" fmla="*/ 204089 h 424919"/>
              <a:gd name="connsiteX9" fmla="*/ 225809 w 517458"/>
              <a:gd name="connsiteY9" fmla="*/ 191175 h 424919"/>
              <a:gd name="connsiteX10" fmla="*/ 223388 w 517458"/>
              <a:gd name="connsiteY10" fmla="*/ 191175 h 424919"/>
              <a:gd name="connsiteX11" fmla="*/ 195955 w 517458"/>
              <a:gd name="connsiteY11" fmla="*/ 219020 h 424919"/>
              <a:gd name="connsiteX12" fmla="*/ 195955 w 517458"/>
              <a:gd name="connsiteY12" fmla="*/ 221441 h 424919"/>
              <a:gd name="connsiteX13" fmla="*/ 227019 w 517458"/>
              <a:gd name="connsiteY13" fmla="*/ 228302 h 424919"/>
              <a:gd name="connsiteX14" fmla="*/ 234753 w 517458"/>
              <a:gd name="connsiteY14" fmla="*/ 240679 h 424919"/>
              <a:gd name="connsiteX15" fmla="*/ 249209 w 517458"/>
              <a:gd name="connsiteY15" fmla="*/ 263814 h 424919"/>
              <a:gd name="connsiteX16" fmla="*/ 243964 w 517458"/>
              <a:gd name="connsiteY16" fmla="*/ 272289 h 424919"/>
              <a:gd name="connsiteX17" fmla="*/ 242350 w 517458"/>
              <a:gd name="connsiteY17" fmla="*/ 272289 h 424919"/>
              <a:gd name="connsiteX18" fmla="*/ 235492 w 517458"/>
              <a:gd name="connsiteY18" fmla="*/ 266639 h 424919"/>
              <a:gd name="connsiteX19" fmla="*/ 223839 w 517458"/>
              <a:gd name="connsiteY19" fmla="*/ 247699 h 424919"/>
              <a:gd name="connsiteX20" fmla="*/ 219354 w 517458"/>
              <a:gd name="connsiteY20" fmla="*/ 240408 h 424919"/>
              <a:gd name="connsiteX21" fmla="*/ 190710 w 517458"/>
              <a:gd name="connsiteY21" fmla="*/ 236776 h 424919"/>
              <a:gd name="connsiteX22" fmla="*/ 189500 w 517458"/>
              <a:gd name="connsiteY22" fmla="*/ 236776 h 424919"/>
              <a:gd name="connsiteX23" fmla="*/ 189500 w 517458"/>
              <a:gd name="connsiteY23" fmla="*/ 237180 h 424919"/>
              <a:gd name="connsiteX24" fmla="*/ 160452 w 517458"/>
              <a:gd name="connsiteY24" fmla="*/ 269868 h 424919"/>
              <a:gd name="connsiteX25" fmla="*/ 166517 w 517458"/>
              <a:gd name="connsiteY25" fmla="*/ 284565 h 424919"/>
              <a:gd name="connsiteX26" fmla="*/ 170235 w 517458"/>
              <a:gd name="connsiteY26" fmla="*/ 293576 h 424919"/>
              <a:gd name="connsiteX27" fmla="*/ 193937 w 517458"/>
              <a:gd name="connsiteY27" fmla="*/ 303363 h 424919"/>
              <a:gd name="connsiteX28" fmla="*/ 387992 w 517458"/>
              <a:gd name="connsiteY28" fmla="*/ 303363 h 424919"/>
              <a:gd name="connsiteX29" fmla="*/ 421477 w 517458"/>
              <a:gd name="connsiteY29" fmla="*/ 269868 h 424919"/>
              <a:gd name="connsiteX30" fmla="*/ 392430 w 517458"/>
              <a:gd name="connsiteY30" fmla="*/ 237180 h 424919"/>
              <a:gd name="connsiteX31" fmla="*/ 385975 w 517458"/>
              <a:gd name="connsiteY31" fmla="*/ 229513 h 424919"/>
              <a:gd name="connsiteX32" fmla="*/ 385975 w 517458"/>
              <a:gd name="connsiteY32" fmla="*/ 219020 h 424919"/>
              <a:gd name="connsiteX33" fmla="*/ 361365 w 517458"/>
              <a:gd name="connsiteY33" fmla="*/ 191579 h 424919"/>
              <a:gd name="connsiteX34" fmla="*/ 344420 w 517458"/>
              <a:gd name="connsiteY34" fmla="*/ 196421 h 424919"/>
              <a:gd name="connsiteX35" fmla="*/ 338369 w 517458"/>
              <a:gd name="connsiteY35" fmla="*/ 213370 h 424919"/>
              <a:gd name="connsiteX36" fmla="*/ 331510 w 517458"/>
              <a:gd name="connsiteY36" fmla="*/ 220231 h 424919"/>
              <a:gd name="connsiteX37" fmla="*/ 324652 w 517458"/>
              <a:gd name="connsiteY37" fmla="*/ 213370 h 424919"/>
              <a:gd name="connsiteX38" fmla="*/ 335141 w 517458"/>
              <a:gd name="connsiteY38" fmla="*/ 185525 h 424919"/>
              <a:gd name="connsiteX39" fmla="*/ 350472 w 517458"/>
              <a:gd name="connsiteY39" fmla="*/ 178261 h 424919"/>
              <a:gd name="connsiteX40" fmla="*/ 342719 w 517458"/>
              <a:gd name="connsiteY40" fmla="*/ 171242 h 424919"/>
              <a:gd name="connsiteX41" fmla="*/ 338772 w 517458"/>
              <a:gd name="connsiteY41" fmla="*/ 167668 h 424919"/>
              <a:gd name="connsiteX42" fmla="*/ 323441 w 517458"/>
              <a:gd name="connsiteY42" fmla="*/ 163734 h 424919"/>
              <a:gd name="connsiteX43" fmla="*/ 310128 w 517458"/>
              <a:gd name="connsiteY43" fmla="*/ 166155 h 424919"/>
              <a:gd name="connsiteX44" fmla="*/ 301656 w 517458"/>
              <a:gd name="connsiteY44" fmla="*/ 163734 h 424919"/>
              <a:gd name="connsiteX45" fmla="*/ 273012 w 517458"/>
              <a:gd name="connsiteY45" fmla="*/ 147591 h 424919"/>
              <a:gd name="connsiteX46" fmla="*/ 273012 w 517458"/>
              <a:gd name="connsiteY46" fmla="*/ 133467 h 424919"/>
              <a:gd name="connsiteX47" fmla="*/ 310128 w 517458"/>
              <a:gd name="connsiteY47" fmla="*/ 151223 h 424919"/>
              <a:gd name="connsiteX48" fmla="*/ 323441 w 517458"/>
              <a:gd name="connsiteY48" fmla="*/ 149206 h 424919"/>
              <a:gd name="connsiteX49" fmla="*/ 349615 w 517458"/>
              <a:gd name="connsiteY49" fmla="*/ 157024 h 424919"/>
              <a:gd name="connsiteX50" fmla="*/ 354929 w 517458"/>
              <a:gd name="connsiteY50" fmla="*/ 163388 h 424919"/>
              <a:gd name="connsiteX51" fmla="*/ 367013 w 517458"/>
              <a:gd name="connsiteY51" fmla="*/ 177858 h 424919"/>
              <a:gd name="connsiteX52" fmla="*/ 400498 w 517458"/>
              <a:gd name="connsiteY52" fmla="*/ 219020 h 424919"/>
              <a:gd name="connsiteX53" fmla="*/ 400498 w 517458"/>
              <a:gd name="connsiteY53" fmla="*/ 223863 h 424919"/>
              <a:gd name="connsiteX54" fmla="*/ 435598 w 517458"/>
              <a:gd name="connsiteY54" fmla="*/ 269868 h 424919"/>
              <a:gd name="connsiteX55" fmla="*/ 387992 w 517458"/>
              <a:gd name="connsiteY55" fmla="*/ 317487 h 424919"/>
              <a:gd name="connsiteX56" fmla="*/ 298025 w 517458"/>
              <a:gd name="connsiteY56" fmla="*/ 317487 h 424919"/>
              <a:gd name="connsiteX57" fmla="*/ 298025 w 517458"/>
              <a:gd name="connsiteY57" fmla="*/ 335647 h 424919"/>
              <a:gd name="connsiteX58" fmla="*/ 363785 w 517458"/>
              <a:gd name="connsiteY58" fmla="*/ 335647 h 424919"/>
              <a:gd name="connsiteX59" fmla="*/ 371047 w 517458"/>
              <a:gd name="connsiteY59" fmla="*/ 342911 h 424919"/>
              <a:gd name="connsiteX60" fmla="*/ 363785 w 517458"/>
              <a:gd name="connsiteY60" fmla="*/ 350175 h 424919"/>
              <a:gd name="connsiteX61" fmla="*/ 290763 w 517458"/>
              <a:gd name="connsiteY61" fmla="*/ 350175 h 424919"/>
              <a:gd name="connsiteX62" fmla="*/ 215320 w 517458"/>
              <a:gd name="connsiteY62" fmla="*/ 350175 h 424919"/>
              <a:gd name="connsiteX63" fmla="*/ 208461 w 517458"/>
              <a:gd name="connsiteY63" fmla="*/ 342911 h 424919"/>
              <a:gd name="connsiteX64" fmla="*/ 215320 w 517458"/>
              <a:gd name="connsiteY64" fmla="*/ 335647 h 424919"/>
              <a:gd name="connsiteX65" fmla="*/ 283904 w 517458"/>
              <a:gd name="connsiteY65" fmla="*/ 335647 h 424919"/>
              <a:gd name="connsiteX66" fmla="*/ 283904 w 517458"/>
              <a:gd name="connsiteY66" fmla="*/ 317487 h 424919"/>
              <a:gd name="connsiteX67" fmla="*/ 193937 w 517458"/>
              <a:gd name="connsiteY67" fmla="*/ 317487 h 424919"/>
              <a:gd name="connsiteX68" fmla="*/ 159948 w 517458"/>
              <a:gd name="connsiteY68" fmla="*/ 303665 h 424919"/>
              <a:gd name="connsiteX69" fmla="*/ 155077 w 517458"/>
              <a:gd name="connsiteY69" fmla="*/ 291923 h 424919"/>
              <a:gd name="connsiteX70" fmla="*/ 145928 w 517458"/>
              <a:gd name="connsiteY70" fmla="*/ 269868 h 424919"/>
              <a:gd name="connsiteX71" fmla="*/ 181431 w 517458"/>
              <a:gd name="connsiteY71" fmla="*/ 223863 h 424919"/>
              <a:gd name="connsiteX72" fmla="*/ 181431 w 517458"/>
              <a:gd name="connsiteY72" fmla="*/ 219020 h 424919"/>
              <a:gd name="connsiteX73" fmla="*/ 223388 w 517458"/>
              <a:gd name="connsiteY73" fmla="*/ 177051 h 424919"/>
              <a:gd name="connsiteX74" fmla="*/ 225809 w 517458"/>
              <a:gd name="connsiteY74" fmla="*/ 177051 h 424919"/>
              <a:gd name="connsiteX75" fmla="*/ 273012 w 517458"/>
              <a:gd name="connsiteY75" fmla="*/ 133467 h 424919"/>
              <a:gd name="connsiteX76" fmla="*/ 92691 w 517458"/>
              <a:gd name="connsiteY76" fmla="*/ 52006 h 424919"/>
              <a:gd name="connsiteX77" fmla="*/ 84228 w 517458"/>
              <a:gd name="connsiteY77" fmla="*/ 60069 h 424919"/>
              <a:gd name="connsiteX78" fmla="*/ 84228 w 517458"/>
              <a:gd name="connsiteY78" fmla="*/ 300749 h 424919"/>
              <a:gd name="connsiteX79" fmla="*/ 84228 w 517458"/>
              <a:gd name="connsiteY79" fmla="*/ 337489 h 424919"/>
              <a:gd name="connsiteX80" fmla="*/ 84228 w 517458"/>
              <a:gd name="connsiteY80" fmla="*/ 382588 h 424919"/>
              <a:gd name="connsiteX81" fmla="*/ 73750 w 517458"/>
              <a:gd name="connsiteY81" fmla="*/ 410809 h 424919"/>
              <a:gd name="connsiteX82" fmla="*/ 440081 w 517458"/>
              <a:gd name="connsiteY82" fmla="*/ 410809 h 424919"/>
              <a:gd name="connsiteX83" fmla="*/ 503353 w 517458"/>
              <a:gd name="connsiteY83" fmla="*/ 347514 h 424919"/>
              <a:gd name="connsiteX84" fmla="*/ 503353 w 517458"/>
              <a:gd name="connsiteY84" fmla="*/ 300749 h 424919"/>
              <a:gd name="connsiteX85" fmla="*/ 503353 w 517458"/>
              <a:gd name="connsiteY85" fmla="*/ 258822 h 424919"/>
              <a:gd name="connsiteX86" fmla="*/ 503353 w 517458"/>
              <a:gd name="connsiteY86" fmla="*/ 96352 h 424919"/>
              <a:gd name="connsiteX87" fmla="*/ 494890 w 517458"/>
              <a:gd name="connsiteY87" fmla="*/ 87886 h 424919"/>
              <a:gd name="connsiteX88" fmla="*/ 472323 w 517458"/>
              <a:gd name="connsiteY88" fmla="*/ 87886 h 424919"/>
              <a:gd name="connsiteX89" fmla="*/ 250669 w 517458"/>
              <a:gd name="connsiteY89" fmla="*/ 87886 h 424919"/>
              <a:gd name="connsiteX90" fmla="*/ 245027 w 517458"/>
              <a:gd name="connsiteY90" fmla="*/ 85064 h 424919"/>
              <a:gd name="connsiteX91" fmla="*/ 223265 w 517458"/>
              <a:gd name="connsiteY91" fmla="*/ 55231 h 424919"/>
              <a:gd name="connsiteX92" fmla="*/ 216414 w 517458"/>
              <a:gd name="connsiteY92" fmla="*/ 52006 h 424919"/>
              <a:gd name="connsiteX93" fmla="*/ 25792 w 517458"/>
              <a:gd name="connsiteY93" fmla="*/ 14513 h 424919"/>
              <a:gd name="connsiteX94" fmla="*/ 14105 w 517458"/>
              <a:gd name="connsiteY94" fmla="*/ 25801 h 424919"/>
              <a:gd name="connsiteX95" fmla="*/ 14105 w 517458"/>
              <a:gd name="connsiteY95" fmla="*/ 300749 h 424919"/>
              <a:gd name="connsiteX96" fmla="*/ 14105 w 517458"/>
              <a:gd name="connsiteY96" fmla="*/ 370897 h 424919"/>
              <a:gd name="connsiteX97" fmla="*/ 14105 w 517458"/>
              <a:gd name="connsiteY97" fmla="*/ 382588 h 424919"/>
              <a:gd name="connsiteX98" fmla="*/ 42315 w 517458"/>
              <a:gd name="connsiteY98" fmla="*/ 410809 h 424919"/>
              <a:gd name="connsiteX99" fmla="*/ 70123 w 517458"/>
              <a:gd name="connsiteY99" fmla="*/ 382588 h 424919"/>
              <a:gd name="connsiteX100" fmla="*/ 70123 w 517458"/>
              <a:gd name="connsiteY100" fmla="*/ 346561 h 424919"/>
              <a:gd name="connsiteX101" fmla="*/ 70123 w 517458"/>
              <a:gd name="connsiteY101" fmla="*/ 300749 h 424919"/>
              <a:gd name="connsiteX102" fmla="*/ 70123 w 517458"/>
              <a:gd name="connsiteY102" fmla="*/ 60069 h 424919"/>
              <a:gd name="connsiteX103" fmla="*/ 92691 w 517458"/>
              <a:gd name="connsiteY103" fmla="*/ 37896 h 424919"/>
              <a:gd name="connsiteX104" fmla="*/ 216414 w 517458"/>
              <a:gd name="connsiteY104" fmla="*/ 37896 h 424919"/>
              <a:gd name="connsiteX105" fmla="*/ 234952 w 517458"/>
              <a:gd name="connsiteY105" fmla="*/ 47168 h 424919"/>
              <a:gd name="connsiteX106" fmla="*/ 254296 w 517458"/>
              <a:gd name="connsiteY106" fmla="*/ 73373 h 424919"/>
              <a:gd name="connsiteX107" fmla="*/ 411871 w 517458"/>
              <a:gd name="connsiteY107" fmla="*/ 73373 h 424919"/>
              <a:gd name="connsiteX108" fmla="*/ 411871 w 517458"/>
              <a:gd name="connsiteY108" fmla="*/ 28220 h 424919"/>
              <a:gd name="connsiteX109" fmla="*/ 398169 w 517458"/>
              <a:gd name="connsiteY109" fmla="*/ 14513 h 424919"/>
              <a:gd name="connsiteX110" fmla="*/ 25792 w 517458"/>
              <a:gd name="connsiteY110" fmla="*/ 0 h 424919"/>
              <a:gd name="connsiteX111" fmla="*/ 398169 w 517458"/>
              <a:gd name="connsiteY111" fmla="*/ 0 h 424919"/>
              <a:gd name="connsiteX112" fmla="*/ 426379 w 517458"/>
              <a:gd name="connsiteY112" fmla="*/ 28220 h 424919"/>
              <a:gd name="connsiteX113" fmla="*/ 426379 w 517458"/>
              <a:gd name="connsiteY113" fmla="*/ 73373 h 424919"/>
              <a:gd name="connsiteX114" fmla="*/ 494890 w 517458"/>
              <a:gd name="connsiteY114" fmla="*/ 73373 h 424919"/>
              <a:gd name="connsiteX115" fmla="*/ 517458 w 517458"/>
              <a:gd name="connsiteY115" fmla="*/ 96352 h 424919"/>
              <a:gd name="connsiteX116" fmla="*/ 517458 w 517458"/>
              <a:gd name="connsiteY116" fmla="*/ 258822 h 424919"/>
              <a:gd name="connsiteX117" fmla="*/ 517458 w 517458"/>
              <a:gd name="connsiteY117" fmla="*/ 300749 h 424919"/>
              <a:gd name="connsiteX118" fmla="*/ 517458 w 517458"/>
              <a:gd name="connsiteY118" fmla="*/ 347514 h 424919"/>
              <a:gd name="connsiteX119" fmla="*/ 440081 w 517458"/>
              <a:gd name="connsiteY119" fmla="*/ 424919 h 424919"/>
              <a:gd name="connsiteX120" fmla="*/ 42315 w 517458"/>
              <a:gd name="connsiteY120" fmla="*/ 424919 h 424919"/>
              <a:gd name="connsiteX121" fmla="*/ 0 w 517458"/>
              <a:gd name="connsiteY121" fmla="*/ 382588 h 424919"/>
              <a:gd name="connsiteX122" fmla="*/ 0 w 517458"/>
              <a:gd name="connsiteY122" fmla="*/ 370897 h 424919"/>
              <a:gd name="connsiteX123" fmla="*/ 0 w 517458"/>
              <a:gd name="connsiteY123" fmla="*/ 300749 h 424919"/>
              <a:gd name="connsiteX124" fmla="*/ 0 w 517458"/>
              <a:gd name="connsiteY124" fmla="*/ 25801 h 424919"/>
              <a:gd name="connsiteX125" fmla="*/ 25792 w 517458"/>
              <a:gd name="connsiteY125" fmla="*/ 0 h 42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7458" h="424919">
                <a:moveTo>
                  <a:pt x="273012" y="147591"/>
                </a:moveTo>
                <a:cubicBezTo>
                  <a:pt x="254857" y="147591"/>
                  <a:pt x="239929" y="162523"/>
                  <a:pt x="239929" y="180683"/>
                </a:cubicBezTo>
                <a:lnTo>
                  <a:pt x="239929" y="181490"/>
                </a:lnTo>
                <a:cubicBezTo>
                  <a:pt x="239929" y="181893"/>
                  <a:pt x="239929" y="183104"/>
                  <a:pt x="239929" y="183508"/>
                </a:cubicBezTo>
                <a:lnTo>
                  <a:pt x="239929" y="183911"/>
                </a:lnTo>
                <a:lnTo>
                  <a:pt x="240736" y="203282"/>
                </a:lnTo>
                <a:cubicBezTo>
                  <a:pt x="240736" y="207317"/>
                  <a:pt x="237912" y="210546"/>
                  <a:pt x="233878" y="210949"/>
                </a:cubicBezTo>
                <a:cubicBezTo>
                  <a:pt x="233474" y="210949"/>
                  <a:pt x="233474" y="210949"/>
                  <a:pt x="233474" y="210949"/>
                </a:cubicBezTo>
                <a:cubicBezTo>
                  <a:pt x="229440" y="210949"/>
                  <a:pt x="226616" y="207721"/>
                  <a:pt x="226616" y="204089"/>
                </a:cubicBezTo>
                <a:lnTo>
                  <a:pt x="225809" y="191175"/>
                </a:lnTo>
                <a:lnTo>
                  <a:pt x="223388" y="191175"/>
                </a:lnTo>
                <a:cubicBezTo>
                  <a:pt x="208461" y="191175"/>
                  <a:pt x="195955" y="204089"/>
                  <a:pt x="195955" y="219020"/>
                </a:cubicBezTo>
                <a:lnTo>
                  <a:pt x="195955" y="221441"/>
                </a:lnTo>
                <a:cubicBezTo>
                  <a:pt x="204023" y="221038"/>
                  <a:pt x="216127" y="221441"/>
                  <a:pt x="227019" y="228302"/>
                </a:cubicBezTo>
                <a:lnTo>
                  <a:pt x="234753" y="240679"/>
                </a:lnTo>
                <a:lnTo>
                  <a:pt x="249209" y="263814"/>
                </a:lnTo>
                <a:cubicBezTo>
                  <a:pt x="250419" y="267446"/>
                  <a:pt x="247998" y="271482"/>
                  <a:pt x="243964" y="272289"/>
                </a:cubicBezTo>
                <a:cubicBezTo>
                  <a:pt x="243157" y="272289"/>
                  <a:pt x="243157" y="272289"/>
                  <a:pt x="242350" y="272289"/>
                </a:cubicBezTo>
                <a:cubicBezTo>
                  <a:pt x="239123" y="272289"/>
                  <a:pt x="236299" y="269868"/>
                  <a:pt x="235492" y="266639"/>
                </a:cubicBezTo>
                <a:lnTo>
                  <a:pt x="223839" y="247699"/>
                </a:lnTo>
                <a:lnTo>
                  <a:pt x="219354" y="240408"/>
                </a:lnTo>
                <a:cubicBezTo>
                  <a:pt x="206444" y="232741"/>
                  <a:pt x="190710" y="236776"/>
                  <a:pt x="190710" y="236776"/>
                </a:cubicBezTo>
                <a:cubicBezTo>
                  <a:pt x="190306" y="236776"/>
                  <a:pt x="190306" y="236776"/>
                  <a:pt x="189500" y="236776"/>
                </a:cubicBezTo>
                <a:cubicBezTo>
                  <a:pt x="189500" y="237180"/>
                  <a:pt x="189500" y="237180"/>
                  <a:pt x="189500" y="237180"/>
                </a:cubicBezTo>
                <a:cubicBezTo>
                  <a:pt x="172959" y="239198"/>
                  <a:pt x="160452" y="253322"/>
                  <a:pt x="160452" y="269868"/>
                </a:cubicBezTo>
                <a:lnTo>
                  <a:pt x="166517" y="284565"/>
                </a:lnTo>
                <a:lnTo>
                  <a:pt x="170235" y="293576"/>
                </a:lnTo>
                <a:cubicBezTo>
                  <a:pt x="176287" y="299630"/>
                  <a:pt x="184658" y="303363"/>
                  <a:pt x="193937" y="303363"/>
                </a:cubicBezTo>
                <a:lnTo>
                  <a:pt x="387992" y="303363"/>
                </a:lnTo>
                <a:cubicBezTo>
                  <a:pt x="406550" y="303363"/>
                  <a:pt x="421477" y="288431"/>
                  <a:pt x="421477" y="269868"/>
                </a:cubicBezTo>
                <a:cubicBezTo>
                  <a:pt x="421477" y="253322"/>
                  <a:pt x="408971" y="239198"/>
                  <a:pt x="392430" y="237180"/>
                </a:cubicBezTo>
                <a:cubicBezTo>
                  <a:pt x="388799" y="236373"/>
                  <a:pt x="385975" y="233144"/>
                  <a:pt x="385975" y="229513"/>
                </a:cubicBezTo>
                <a:lnTo>
                  <a:pt x="385975" y="219020"/>
                </a:lnTo>
                <a:cubicBezTo>
                  <a:pt x="385975" y="204896"/>
                  <a:pt x="375485" y="192789"/>
                  <a:pt x="361365" y="191579"/>
                </a:cubicBezTo>
                <a:cubicBezTo>
                  <a:pt x="360961" y="191579"/>
                  <a:pt x="350875" y="190772"/>
                  <a:pt x="344420" y="196421"/>
                </a:cubicBezTo>
                <a:cubicBezTo>
                  <a:pt x="340386" y="199650"/>
                  <a:pt x="338369" y="205299"/>
                  <a:pt x="338369" y="213370"/>
                </a:cubicBezTo>
                <a:cubicBezTo>
                  <a:pt x="338369" y="217406"/>
                  <a:pt x="335545" y="220231"/>
                  <a:pt x="331510" y="220231"/>
                </a:cubicBezTo>
                <a:cubicBezTo>
                  <a:pt x="327476" y="220231"/>
                  <a:pt x="324652" y="217406"/>
                  <a:pt x="324652" y="213370"/>
                </a:cubicBezTo>
                <a:cubicBezTo>
                  <a:pt x="324652" y="201264"/>
                  <a:pt x="328283" y="191982"/>
                  <a:pt x="335141" y="185525"/>
                </a:cubicBezTo>
                <a:cubicBezTo>
                  <a:pt x="339982" y="181086"/>
                  <a:pt x="345631" y="179069"/>
                  <a:pt x="350472" y="178261"/>
                </a:cubicBezTo>
                <a:lnTo>
                  <a:pt x="342719" y="171242"/>
                </a:lnTo>
                <a:lnTo>
                  <a:pt x="338772" y="167668"/>
                </a:lnTo>
                <a:cubicBezTo>
                  <a:pt x="334133" y="165146"/>
                  <a:pt x="328888" y="163734"/>
                  <a:pt x="323441" y="163734"/>
                </a:cubicBezTo>
                <a:cubicBezTo>
                  <a:pt x="318600" y="163734"/>
                  <a:pt x="314566" y="164541"/>
                  <a:pt x="310128" y="166155"/>
                </a:cubicBezTo>
                <a:cubicBezTo>
                  <a:pt x="307304" y="167365"/>
                  <a:pt x="303269" y="166155"/>
                  <a:pt x="301656" y="163734"/>
                </a:cubicBezTo>
                <a:cubicBezTo>
                  <a:pt x="295604" y="153241"/>
                  <a:pt x="284711" y="147591"/>
                  <a:pt x="273012" y="147591"/>
                </a:cubicBezTo>
                <a:close/>
                <a:moveTo>
                  <a:pt x="273012" y="133467"/>
                </a:moveTo>
                <a:cubicBezTo>
                  <a:pt x="287939" y="133467"/>
                  <a:pt x="301656" y="139924"/>
                  <a:pt x="310128" y="151223"/>
                </a:cubicBezTo>
                <a:cubicBezTo>
                  <a:pt x="314566" y="150013"/>
                  <a:pt x="318600" y="149206"/>
                  <a:pt x="323441" y="149206"/>
                </a:cubicBezTo>
                <a:cubicBezTo>
                  <a:pt x="332922" y="149206"/>
                  <a:pt x="342000" y="152031"/>
                  <a:pt x="349615" y="157024"/>
                </a:cubicBezTo>
                <a:lnTo>
                  <a:pt x="354929" y="163388"/>
                </a:lnTo>
                <a:lnTo>
                  <a:pt x="367013" y="177858"/>
                </a:lnTo>
                <a:cubicBezTo>
                  <a:pt x="386378" y="181893"/>
                  <a:pt x="400498" y="198843"/>
                  <a:pt x="400498" y="219020"/>
                </a:cubicBezTo>
                <a:lnTo>
                  <a:pt x="400498" y="223863"/>
                </a:lnTo>
                <a:cubicBezTo>
                  <a:pt x="421074" y="229513"/>
                  <a:pt x="435598" y="248076"/>
                  <a:pt x="435598" y="269868"/>
                </a:cubicBezTo>
                <a:cubicBezTo>
                  <a:pt x="435598" y="296502"/>
                  <a:pt x="414619" y="317487"/>
                  <a:pt x="387992" y="317487"/>
                </a:cubicBezTo>
                <a:lnTo>
                  <a:pt x="298025" y="317487"/>
                </a:lnTo>
                <a:lnTo>
                  <a:pt x="298025" y="335647"/>
                </a:lnTo>
                <a:lnTo>
                  <a:pt x="363785" y="335647"/>
                </a:lnTo>
                <a:cubicBezTo>
                  <a:pt x="367820" y="335647"/>
                  <a:pt x="371047" y="339279"/>
                  <a:pt x="371047" y="342911"/>
                </a:cubicBezTo>
                <a:cubicBezTo>
                  <a:pt x="371047" y="346946"/>
                  <a:pt x="367820" y="350175"/>
                  <a:pt x="363785" y="350175"/>
                </a:cubicBezTo>
                <a:lnTo>
                  <a:pt x="290763" y="350175"/>
                </a:lnTo>
                <a:lnTo>
                  <a:pt x="215320" y="350175"/>
                </a:lnTo>
                <a:cubicBezTo>
                  <a:pt x="211285" y="350175"/>
                  <a:pt x="208461" y="346946"/>
                  <a:pt x="208461" y="342911"/>
                </a:cubicBezTo>
                <a:cubicBezTo>
                  <a:pt x="208461" y="339279"/>
                  <a:pt x="211285" y="335647"/>
                  <a:pt x="215320" y="335647"/>
                </a:cubicBezTo>
                <a:lnTo>
                  <a:pt x="283904" y="335647"/>
                </a:lnTo>
                <a:lnTo>
                  <a:pt x="283904" y="317487"/>
                </a:lnTo>
                <a:lnTo>
                  <a:pt x="193937" y="317487"/>
                </a:lnTo>
                <a:cubicBezTo>
                  <a:pt x="180624" y="317487"/>
                  <a:pt x="168622" y="312241"/>
                  <a:pt x="159948" y="303665"/>
                </a:cubicBezTo>
                <a:lnTo>
                  <a:pt x="155077" y="291923"/>
                </a:lnTo>
                <a:lnTo>
                  <a:pt x="145928" y="269868"/>
                </a:lnTo>
                <a:cubicBezTo>
                  <a:pt x="145928" y="248076"/>
                  <a:pt x="161259" y="229513"/>
                  <a:pt x="181431" y="223863"/>
                </a:cubicBezTo>
                <a:lnTo>
                  <a:pt x="181431" y="219020"/>
                </a:lnTo>
                <a:cubicBezTo>
                  <a:pt x="181431" y="196018"/>
                  <a:pt x="200392" y="177051"/>
                  <a:pt x="223388" y="177051"/>
                </a:cubicBezTo>
                <a:lnTo>
                  <a:pt x="225809" y="177051"/>
                </a:lnTo>
                <a:cubicBezTo>
                  <a:pt x="227826" y="152838"/>
                  <a:pt x="247998" y="133467"/>
                  <a:pt x="273012" y="133467"/>
                </a:cubicBezTo>
                <a:close/>
                <a:moveTo>
                  <a:pt x="92691" y="52006"/>
                </a:moveTo>
                <a:cubicBezTo>
                  <a:pt x="88258" y="52006"/>
                  <a:pt x="84228" y="55634"/>
                  <a:pt x="84228" y="60069"/>
                </a:cubicBezTo>
                <a:lnTo>
                  <a:pt x="84228" y="300749"/>
                </a:lnTo>
                <a:lnTo>
                  <a:pt x="84228" y="337489"/>
                </a:lnTo>
                <a:lnTo>
                  <a:pt x="84228" y="382588"/>
                </a:lnTo>
                <a:cubicBezTo>
                  <a:pt x="84228" y="393473"/>
                  <a:pt x="80601" y="403149"/>
                  <a:pt x="73750" y="410809"/>
                </a:cubicBezTo>
                <a:lnTo>
                  <a:pt x="440081" y="410809"/>
                </a:lnTo>
                <a:cubicBezTo>
                  <a:pt x="475143" y="410809"/>
                  <a:pt x="503353" y="382588"/>
                  <a:pt x="503353" y="347514"/>
                </a:cubicBezTo>
                <a:lnTo>
                  <a:pt x="503353" y="300749"/>
                </a:lnTo>
                <a:lnTo>
                  <a:pt x="503353" y="258822"/>
                </a:lnTo>
                <a:lnTo>
                  <a:pt x="503353" y="96352"/>
                </a:lnTo>
                <a:cubicBezTo>
                  <a:pt x="503353" y="91515"/>
                  <a:pt x="499323" y="87886"/>
                  <a:pt x="494890" y="87886"/>
                </a:cubicBezTo>
                <a:lnTo>
                  <a:pt x="472323" y="87886"/>
                </a:lnTo>
                <a:lnTo>
                  <a:pt x="250669" y="87886"/>
                </a:lnTo>
                <a:cubicBezTo>
                  <a:pt x="248251" y="87886"/>
                  <a:pt x="246236" y="86677"/>
                  <a:pt x="245027" y="85064"/>
                </a:cubicBezTo>
                <a:lnTo>
                  <a:pt x="223265" y="55231"/>
                </a:lnTo>
                <a:cubicBezTo>
                  <a:pt x="221653" y="53216"/>
                  <a:pt x="219235" y="52006"/>
                  <a:pt x="216414" y="52006"/>
                </a:cubicBezTo>
                <a:close/>
                <a:moveTo>
                  <a:pt x="25792" y="14513"/>
                </a:moveTo>
                <a:cubicBezTo>
                  <a:pt x="19344" y="14513"/>
                  <a:pt x="14105" y="19351"/>
                  <a:pt x="14105" y="25801"/>
                </a:cubicBezTo>
                <a:lnTo>
                  <a:pt x="14105" y="300749"/>
                </a:lnTo>
                <a:lnTo>
                  <a:pt x="14105" y="370897"/>
                </a:lnTo>
                <a:lnTo>
                  <a:pt x="14105" y="382588"/>
                </a:lnTo>
                <a:cubicBezTo>
                  <a:pt x="14105" y="398311"/>
                  <a:pt x="27001" y="410809"/>
                  <a:pt x="42315" y="410809"/>
                </a:cubicBezTo>
                <a:cubicBezTo>
                  <a:pt x="57630" y="410809"/>
                  <a:pt x="70123" y="398311"/>
                  <a:pt x="70123" y="382588"/>
                </a:cubicBezTo>
                <a:lnTo>
                  <a:pt x="70123" y="346561"/>
                </a:lnTo>
                <a:lnTo>
                  <a:pt x="70123" y="300749"/>
                </a:lnTo>
                <a:lnTo>
                  <a:pt x="70123" y="60069"/>
                </a:lnTo>
                <a:cubicBezTo>
                  <a:pt x="70123" y="47571"/>
                  <a:pt x="80601" y="37896"/>
                  <a:pt x="92691" y="37896"/>
                </a:cubicBezTo>
                <a:lnTo>
                  <a:pt x="216414" y="37896"/>
                </a:lnTo>
                <a:cubicBezTo>
                  <a:pt x="223668" y="37896"/>
                  <a:pt x="230519" y="41524"/>
                  <a:pt x="234952" y="47168"/>
                </a:cubicBezTo>
                <a:lnTo>
                  <a:pt x="254296" y="73373"/>
                </a:lnTo>
                <a:lnTo>
                  <a:pt x="411871" y="73373"/>
                </a:lnTo>
                <a:lnTo>
                  <a:pt x="411871" y="28220"/>
                </a:lnTo>
                <a:cubicBezTo>
                  <a:pt x="411871" y="20560"/>
                  <a:pt x="405826" y="14513"/>
                  <a:pt x="398169" y="14513"/>
                </a:cubicBezTo>
                <a:close/>
                <a:moveTo>
                  <a:pt x="25792" y="0"/>
                </a:moveTo>
                <a:lnTo>
                  <a:pt x="398169" y="0"/>
                </a:lnTo>
                <a:cubicBezTo>
                  <a:pt x="413483" y="0"/>
                  <a:pt x="426379" y="12901"/>
                  <a:pt x="426379" y="28220"/>
                </a:cubicBezTo>
                <a:lnTo>
                  <a:pt x="426379" y="73373"/>
                </a:lnTo>
                <a:lnTo>
                  <a:pt x="494890" y="73373"/>
                </a:lnTo>
                <a:cubicBezTo>
                  <a:pt x="507383" y="73373"/>
                  <a:pt x="517458" y="83452"/>
                  <a:pt x="517458" y="96352"/>
                </a:cubicBezTo>
                <a:lnTo>
                  <a:pt x="517458" y="258822"/>
                </a:lnTo>
                <a:lnTo>
                  <a:pt x="517458" y="300749"/>
                </a:lnTo>
                <a:lnTo>
                  <a:pt x="517458" y="347514"/>
                </a:lnTo>
                <a:cubicBezTo>
                  <a:pt x="517458" y="389845"/>
                  <a:pt x="482800" y="424919"/>
                  <a:pt x="440081" y="424919"/>
                </a:cubicBezTo>
                <a:lnTo>
                  <a:pt x="42315" y="424919"/>
                </a:lnTo>
                <a:cubicBezTo>
                  <a:pt x="18941" y="424919"/>
                  <a:pt x="0" y="405971"/>
                  <a:pt x="0" y="382588"/>
                </a:cubicBezTo>
                <a:lnTo>
                  <a:pt x="0" y="370897"/>
                </a:lnTo>
                <a:lnTo>
                  <a:pt x="0" y="300749"/>
                </a:lnTo>
                <a:lnTo>
                  <a:pt x="0" y="25801"/>
                </a:lnTo>
                <a:cubicBezTo>
                  <a:pt x="0" y="12094"/>
                  <a:pt x="11284" y="0"/>
                  <a:pt x="25792" y="0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3" name="Freeform 42">
            <a:extLst>
              <a:ext uri="{FF2B5EF4-FFF2-40B4-BE49-F238E27FC236}">
                <a16:creationId xmlns:a16="http://schemas.microsoft.com/office/drawing/2014/main" id="{68A2FA8E-5C2D-4C8B-A87C-A5C5E42B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372" y="8821763"/>
            <a:ext cx="810304" cy="921824"/>
          </a:xfrm>
          <a:custGeom>
            <a:avLst/>
            <a:gdLst>
              <a:gd name="connsiteX0" fmla="*/ 222101 w 426698"/>
              <a:gd name="connsiteY0" fmla="*/ 355197 h 485423"/>
              <a:gd name="connsiteX1" fmla="*/ 59068 w 426698"/>
              <a:gd name="connsiteY1" fmla="*/ 470505 h 485423"/>
              <a:gd name="connsiteX2" fmla="*/ 62297 w 426698"/>
              <a:gd name="connsiteY2" fmla="*/ 471312 h 485423"/>
              <a:gd name="connsiteX3" fmla="*/ 396432 w 426698"/>
              <a:gd name="connsiteY3" fmla="*/ 470909 h 485423"/>
              <a:gd name="connsiteX4" fmla="*/ 400064 w 426698"/>
              <a:gd name="connsiteY4" fmla="*/ 470505 h 485423"/>
              <a:gd name="connsiteX5" fmla="*/ 237032 w 426698"/>
              <a:gd name="connsiteY5" fmla="*/ 355197 h 485423"/>
              <a:gd name="connsiteX6" fmla="*/ 222101 w 426698"/>
              <a:gd name="connsiteY6" fmla="*/ 355197 h 485423"/>
              <a:gd name="connsiteX7" fmla="*/ 410959 w 426698"/>
              <a:gd name="connsiteY7" fmla="*/ 262064 h 485423"/>
              <a:gd name="connsiteX8" fmla="*/ 274158 w 426698"/>
              <a:gd name="connsiteY8" fmla="*/ 364470 h 485423"/>
              <a:gd name="connsiteX9" fmla="*/ 411363 w 426698"/>
              <a:gd name="connsiteY9" fmla="*/ 460829 h 485423"/>
              <a:gd name="connsiteX10" fmla="*/ 412574 w 426698"/>
              <a:gd name="connsiteY10" fmla="*/ 454782 h 485423"/>
              <a:gd name="connsiteX11" fmla="*/ 412574 w 426698"/>
              <a:gd name="connsiteY11" fmla="*/ 269321 h 485423"/>
              <a:gd name="connsiteX12" fmla="*/ 410959 w 426698"/>
              <a:gd name="connsiteY12" fmla="*/ 262064 h 485423"/>
              <a:gd name="connsiteX13" fmla="*/ 48173 w 426698"/>
              <a:gd name="connsiteY13" fmla="*/ 262064 h 485423"/>
              <a:gd name="connsiteX14" fmla="*/ 46558 w 426698"/>
              <a:gd name="connsiteY14" fmla="*/ 269321 h 485423"/>
              <a:gd name="connsiteX15" fmla="*/ 46558 w 426698"/>
              <a:gd name="connsiteY15" fmla="*/ 455185 h 485423"/>
              <a:gd name="connsiteX16" fmla="*/ 47769 w 426698"/>
              <a:gd name="connsiteY16" fmla="*/ 461232 h 485423"/>
              <a:gd name="connsiteX17" fmla="*/ 184974 w 426698"/>
              <a:gd name="connsiteY17" fmla="*/ 364470 h 485423"/>
              <a:gd name="connsiteX18" fmla="*/ 381097 w 426698"/>
              <a:gd name="connsiteY18" fmla="*/ 213280 h 485423"/>
              <a:gd name="connsiteX19" fmla="*/ 381097 w 426698"/>
              <a:gd name="connsiteY19" fmla="*/ 266499 h 485423"/>
              <a:gd name="connsiteX20" fmla="*/ 402888 w 426698"/>
              <a:gd name="connsiteY20" fmla="*/ 249969 h 485423"/>
              <a:gd name="connsiteX21" fmla="*/ 85702 w 426698"/>
              <a:gd name="connsiteY21" fmla="*/ 208845 h 485423"/>
              <a:gd name="connsiteX22" fmla="*/ 56647 w 426698"/>
              <a:gd name="connsiteY22" fmla="*/ 250372 h 485423"/>
              <a:gd name="connsiteX23" fmla="*/ 85702 w 426698"/>
              <a:gd name="connsiteY23" fmla="*/ 272143 h 485423"/>
              <a:gd name="connsiteX24" fmla="*/ 37059 w 426698"/>
              <a:gd name="connsiteY24" fmla="*/ 183295 h 485423"/>
              <a:gd name="connsiteX25" fmla="*/ 70694 w 426698"/>
              <a:gd name="connsiteY25" fmla="*/ 183295 h 485423"/>
              <a:gd name="connsiteX26" fmla="*/ 77901 w 426698"/>
              <a:gd name="connsiteY26" fmla="*/ 190018 h 485423"/>
              <a:gd name="connsiteX27" fmla="*/ 70694 w 426698"/>
              <a:gd name="connsiteY27" fmla="*/ 197137 h 485423"/>
              <a:gd name="connsiteX28" fmla="*/ 37059 w 426698"/>
              <a:gd name="connsiteY28" fmla="*/ 197137 h 485423"/>
              <a:gd name="connsiteX29" fmla="*/ 30252 w 426698"/>
              <a:gd name="connsiteY29" fmla="*/ 190018 h 485423"/>
              <a:gd name="connsiteX30" fmla="*/ 37059 w 426698"/>
              <a:gd name="connsiteY30" fmla="*/ 183295 h 485423"/>
              <a:gd name="connsiteX31" fmla="*/ 26426 w 426698"/>
              <a:gd name="connsiteY31" fmla="*/ 137027 h 485423"/>
              <a:gd name="connsiteX32" fmla="*/ 54630 w 426698"/>
              <a:gd name="connsiteY32" fmla="*/ 137027 h 485423"/>
              <a:gd name="connsiteX33" fmla="*/ 61883 w 426698"/>
              <a:gd name="connsiteY33" fmla="*/ 143953 h 485423"/>
              <a:gd name="connsiteX34" fmla="*/ 54630 w 426698"/>
              <a:gd name="connsiteY34" fmla="*/ 150879 h 485423"/>
              <a:gd name="connsiteX35" fmla="*/ 26426 w 426698"/>
              <a:gd name="connsiteY35" fmla="*/ 150879 h 485423"/>
              <a:gd name="connsiteX36" fmla="*/ 19576 w 426698"/>
              <a:gd name="connsiteY36" fmla="*/ 143953 h 485423"/>
              <a:gd name="connsiteX37" fmla="*/ 26426 w 426698"/>
              <a:gd name="connsiteY37" fmla="*/ 137027 h 485423"/>
              <a:gd name="connsiteX38" fmla="*/ 276374 w 426698"/>
              <a:gd name="connsiteY38" fmla="*/ 125629 h 485423"/>
              <a:gd name="connsiteX39" fmla="*/ 271482 w 426698"/>
              <a:gd name="connsiteY39" fmla="*/ 126434 h 485423"/>
              <a:gd name="connsiteX40" fmla="*/ 260069 w 426698"/>
              <a:gd name="connsiteY40" fmla="*/ 134888 h 485423"/>
              <a:gd name="connsiteX41" fmla="*/ 267406 w 426698"/>
              <a:gd name="connsiteY41" fmla="*/ 160650 h 485423"/>
              <a:gd name="connsiteX42" fmla="*/ 281265 w 426698"/>
              <a:gd name="connsiteY42" fmla="*/ 162663 h 485423"/>
              <a:gd name="connsiteX43" fmla="*/ 293086 w 426698"/>
              <a:gd name="connsiteY43" fmla="*/ 153807 h 485423"/>
              <a:gd name="connsiteX44" fmla="*/ 294716 w 426698"/>
              <a:gd name="connsiteY44" fmla="*/ 139718 h 485423"/>
              <a:gd name="connsiteX45" fmla="*/ 286156 w 426698"/>
              <a:gd name="connsiteY45" fmla="*/ 128447 h 485423"/>
              <a:gd name="connsiteX46" fmla="*/ 276374 w 426698"/>
              <a:gd name="connsiteY46" fmla="*/ 125629 h 485423"/>
              <a:gd name="connsiteX47" fmla="*/ 267814 w 426698"/>
              <a:gd name="connsiteY47" fmla="*/ 112748 h 485423"/>
              <a:gd name="connsiteX48" fmla="*/ 293086 w 426698"/>
              <a:gd name="connsiteY48" fmla="*/ 115969 h 485423"/>
              <a:gd name="connsiteX49" fmla="*/ 308575 w 426698"/>
              <a:gd name="connsiteY49" fmla="*/ 136095 h 485423"/>
              <a:gd name="connsiteX50" fmla="*/ 305722 w 426698"/>
              <a:gd name="connsiteY50" fmla="*/ 161053 h 485423"/>
              <a:gd name="connsiteX51" fmla="*/ 284934 w 426698"/>
              <a:gd name="connsiteY51" fmla="*/ 176349 h 485423"/>
              <a:gd name="connsiteX52" fmla="*/ 276374 w 426698"/>
              <a:gd name="connsiteY52" fmla="*/ 177557 h 485423"/>
              <a:gd name="connsiteX53" fmla="*/ 260069 w 426698"/>
              <a:gd name="connsiteY53" fmla="*/ 172726 h 485423"/>
              <a:gd name="connsiteX54" fmla="*/ 247841 w 426698"/>
              <a:gd name="connsiteY54" fmla="*/ 128045 h 485423"/>
              <a:gd name="connsiteX55" fmla="*/ 267814 w 426698"/>
              <a:gd name="connsiteY55" fmla="*/ 112748 h 485423"/>
              <a:gd name="connsiteX56" fmla="*/ 7268 w 426698"/>
              <a:gd name="connsiteY56" fmla="*/ 90756 h 485423"/>
              <a:gd name="connsiteX57" fmla="*/ 40378 w 426698"/>
              <a:gd name="connsiteY57" fmla="*/ 90756 h 485423"/>
              <a:gd name="connsiteX58" fmla="*/ 47646 w 426698"/>
              <a:gd name="connsiteY58" fmla="*/ 97479 h 485423"/>
              <a:gd name="connsiteX59" fmla="*/ 40378 w 426698"/>
              <a:gd name="connsiteY59" fmla="*/ 104598 h 485423"/>
              <a:gd name="connsiteX60" fmla="*/ 7268 w 426698"/>
              <a:gd name="connsiteY60" fmla="*/ 104598 h 485423"/>
              <a:gd name="connsiteX61" fmla="*/ 0 w 426698"/>
              <a:gd name="connsiteY61" fmla="*/ 97479 h 485423"/>
              <a:gd name="connsiteX62" fmla="*/ 7268 w 426698"/>
              <a:gd name="connsiteY62" fmla="*/ 90756 h 485423"/>
              <a:gd name="connsiteX63" fmla="*/ 264294 w 426698"/>
              <a:gd name="connsiteY63" fmla="*/ 76654 h 485423"/>
              <a:gd name="connsiteX64" fmla="*/ 252143 w 426698"/>
              <a:gd name="connsiteY64" fmla="*/ 80286 h 485423"/>
              <a:gd name="connsiteX65" fmla="*/ 255383 w 426698"/>
              <a:gd name="connsiteY65" fmla="*/ 91589 h 485423"/>
              <a:gd name="connsiteX66" fmla="*/ 250117 w 426698"/>
              <a:gd name="connsiteY66" fmla="*/ 103699 h 485423"/>
              <a:gd name="connsiteX67" fmla="*/ 244042 w 426698"/>
              <a:gd name="connsiteY67" fmla="*/ 108946 h 485423"/>
              <a:gd name="connsiteX68" fmla="*/ 230675 w 426698"/>
              <a:gd name="connsiteY68" fmla="*/ 110561 h 485423"/>
              <a:gd name="connsiteX69" fmla="*/ 220144 w 426698"/>
              <a:gd name="connsiteY69" fmla="*/ 104506 h 485423"/>
              <a:gd name="connsiteX70" fmla="*/ 214068 w 426698"/>
              <a:gd name="connsiteY70" fmla="*/ 115405 h 485423"/>
              <a:gd name="connsiteX71" fmla="*/ 224195 w 426698"/>
              <a:gd name="connsiteY71" fmla="*/ 121864 h 485423"/>
              <a:gd name="connsiteX72" fmla="*/ 229865 w 426698"/>
              <a:gd name="connsiteY72" fmla="*/ 133570 h 485423"/>
              <a:gd name="connsiteX73" fmla="*/ 228650 w 426698"/>
              <a:gd name="connsiteY73" fmla="*/ 141643 h 485423"/>
              <a:gd name="connsiteX74" fmla="*/ 220144 w 426698"/>
              <a:gd name="connsiteY74" fmla="*/ 152138 h 485423"/>
              <a:gd name="connsiteX75" fmla="*/ 208803 w 426698"/>
              <a:gd name="connsiteY75" fmla="*/ 154964 h 485423"/>
              <a:gd name="connsiteX76" fmla="*/ 212043 w 426698"/>
              <a:gd name="connsiteY76" fmla="*/ 167477 h 485423"/>
              <a:gd name="connsiteX77" fmla="*/ 223790 w 426698"/>
              <a:gd name="connsiteY77" fmla="*/ 164248 h 485423"/>
              <a:gd name="connsiteX78" fmla="*/ 236346 w 426698"/>
              <a:gd name="connsiteY78" fmla="*/ 169092 h 485423"/>
              <a:gd name="connsiteX79" fmla="*/ 241206 w 426698"/>
              <a:gd name="connsiteY79" fmla="*/ 175550 h 485423"/>
              <a:gd name="connsiteX80" fmla="*/ 242422 w 426698"/>
              <a:gd name="connsiteY80" fmla="*/ 188468 h 485423"/>
              <a:gd name="connsiteX81" fmla="*/ 236346 w 426698"/>
              <a:gd name="connsiteY81" fmla="*/ 198963 h 485423"/>
              <a:gd name="connsiteX82" fmla="*/ 247282 w 426698"/>
              <a:gd name="connsiteY82" fmla="*/ 205825 h 485423"/>
              <a:gd name="connsiteX83" fmla="*/ 253763 w 426698"/>
              <a:gd name="connsiteY83" fmla="*/ 194926 h 485423"/>
              <a:gd name="connsiteX84" fmla="*/ 263079 w 426698"/>
              <a:gd name="connsiteY84" fmla="*/ 189275 h 485423"/>
              <a:gd name="connsiteX85" fmla="*/ 265509 w 426698"/>
              <a:gd name="connsiteY85" fmla="*/ 189679 h 485423"/>
              <a:gd name="connsiteX86" fmla="*/ 273610 w 426698"/>
              <a:gd name="connsiteY86" fmla="*/ 190486 h 485423"/>
              <a:gd name="connsiteX87" fmla="*/ 284141 w 426698"/>
              <a:gd name="connsiteY87" fmla="*/ 198559 h 485423"/>
              <a:gd name="connsiteX88" fmla="*/ 287381 w 426698"/>
              <a:gd name="connsiteY88" fmla="*/ 210669 h 485423"/>
              <a:gd name="connsiteX89" fmla="*/ 299938 w 426698"/>
              <a:gd name="connsiteY89" fmla="*/ 207440 h 485423"/>
              <a:gd name="connsiteX90" fmla="*/ 296292 w 426698"/>
              <a:gd name="connsiteY90" fmla="*/ 195330 h 485423"/>
              <a:gd name="connsiteX91" fmla="*/ 301153 w 426698"/>
              <a:gd name="connsiteY91" fmla="*/ 183220 h 485423"/>
              <a:gd name="connsiteX92" fmla="*/ 307634 w 426698"/>
              <a:gd name="connsiteY92" fmla="*/ 178376 h 485423"/>
              <a:gd name="connsiteX93" fmla="*/ 320595 w 426698"/>
              <a:gd name="connsiteY93" fmla="*/ 176761 h 485423"/>
              <a:gd name="connsiteX94" fmla="*/ 331531 w 426698"/>
              <a:gd name="connsiteY94" fmla="*/ 183220 h 485423"/>
              <a:gd name="connsiteX95" fmla="*/ 338012 w 426698"/>
              <a:gd name="connsiteY95" fmla="*/ 171917 h 485423"/>
              <a:gd name="connsiteX96" fmla="*/ 327076 w 426698"/>
              <a:gd name="connsiteY96" fmla="*/ 165863 h 485423"/>
              <a:gd name="connsiteX97" fmla="*/ 321810 w 426698"/>
              <a:gd name="connsiteY97" fmla="*/ 153753 h 485423"/>
              <a:gd name="connsiteX98" fmla="*/ 323025 w 426698"/>
              <a:gd name="connsiteY98" fmla="*/ 146083 h 485423"/>
              <a:gd name="connsiteX99" fmla="*/ 331126 w 426698"/>
              <a:gd name="connsiteY99" fmla="*/ 135588 h 485423"/>
              <a:gd name="connsiteX100" fmla="*/ 342872 w 426698"/>
              <a:gd name="connsiteY100" fmla="*/ 132762 h 485423"/>
              <a:gd name="connsiteX101" fmla="*/ 339632 w 426698"/>
              <a:gd name="connsiteY101" fmla="*/ 120249 h 485423"/>
              <a:gd name="connsiteX102" fmla="*/ 327886 w 426698"/>
              <a:gd name="connsiteY102" fmla="*/ 123075 h 485423"/>
              <a:gd name="connsiteX103" fmla="*/ 315734 w 426698"/>
              <a:gd name="connsiteY103" fmla="*/ 118231 h 485423"/>
              <a:gd name="connsiteX104" fmla="*/ 310874 w 426698"/>
              <a:gd name="connsiteY104" fmla="*/ 111772 h 485423"/>
              <a:gd name="connsiteX105" fmla="*/ 309254 w 426698"/>
              <a:gd name="connsiteY105" fmla="*/ 98855 h 485423"/>
              <a:gd name="connsiteX106" fmla="*/ 315329 w 426698"/>
              <a:gd name="connsiteY106" fmla="*/ 88360 h 485423"/>
              <a:gd name="connsiteX107" fmla="*/ 304393 w 426698"/>
              <a:gd name="connsiteY107" fmla="*/ 81901 h 485423"/>
              <a:gd name="connsiteX108" fmla="*/ 298318 w 426698"/>
              <a:gd name="connsiteY108" fmla="*/ 92396 h 485423"/>
              <a:gd name="connsiteX109" fmla="*/ 286166 w 426698"/>
              <a:gd name="connsiteY109" fmla="*/ 97644 h 485423"/>
              <a:gd name="connsiteX110" fmla="*/ 278065 w 426698"/>
              <a:gd name="connsiteY110" fmla="*/ 96837 h 485423"/>
              <a:gd name="connsiteX111" fmla="*/ 267534 w 426698"/>
              <a:gd name="connsiteY111" fmla="*/ 88360 h 485423"/>
              <a:gd name="connsiteX112" fmla="*/ 263889 w 426698"/>
              <a:gd name="connsiteY112" fmla="*/ 62122 h 485423"/>
              <a:gd name="connsiteX113" fmla="*/ 277660 w 426698"/>
              <a:gd name="connsiteY113" fmla="*/ 70195 h 485423"/>
              <a:gd name="connsiteX114" fmla="*/ 280901 w 426698"/>
              <a:gd name="connsiteY114" fmla="*/ 82708 h 485423"/>
              <a:gd name="connsiteX115" fmla="*/ 286976 w 426698"/>
              <a:gd name="connsiteY115" fmla="*/ 83112 h 485423"/>
              <a:gd name="connsiteX116" fmla="*/ 293457 w 426698"/>
              <a:gd name="connsiteY116" fmla="*/ 72213 h 485423"/>
              <a:gd name="connsiteX117" fmla="*/ 299938 w 426698"/>
              <a:gd name="connsiteY117" fmla="*/ 66966 h 485423"/>
              <a:gd name="connsiteX118" fmla="*/ 308444 w 426698"/>
              <a:gd name="connsiteY118" fmla="*/ 68177 h 485423"/>
              <a:gd name="connsiteX119" fmla="*/ 325455 w 426698"/>
              <a:gd name="connsiteY119" fmla="*/ 77864 h 485423"/>
              <a:gd name="connsiteX120" fmla="*/ 330316 w 426698"/>
              <a:gd name="connsiteY120" fmla="*/ 84323 h 485423"/>
              <a:gd name="connsiteX121" fmla="*/ 329101 w 426698"/>
              <a:gd name="connsiteY121" fmla="*/ 92800 h 485423"/>
              <a:gd name="connsiteX122" fmla="*/ 323025 w 426698"/>
              <a:gd name="connsiteY122" fmla="*/ 103699 h 485423"/>
              <a:gd name="connsiteX123" fmla="*/ 326671 w 426698"/>
              <a:gd name="connsiteY123" fmla="*/ 108946 h 485423"/>
              <a:gd name="connsiteX124" fmla="*/ 339227 w 426698"/>
              <a:gd name="connsiteY124" fmla="*/ 105313 h 485423"/>
              <a:gd name="connsiteX125" fmla="*/ 352593 w 426698"/>
              <a:gd name="connsiteY125" fmla="*/ 113387 h 485423"/>
              <a:gd name="connsiteX126" fmla="*/ 357454 w 426698"/>
              <a:gd name="connsiteY126" fmla="*/ 131551 h 485423"/>
              <a:gd name="connsiteX127" fmla="*/ 350163 w 426698"/>
              <a:gd name="connsiteY127" fmla="*/ 145680 h 485423"/>
              <a:gd name="connsiteX128" fmla="*/ 337202 w 426698"/>
              <a:gd name="connsiteY128" fmla="*/ 148909 h 485423"/>
              <a:gd name="connsiteX129" fmla="*/ 336392 w 426698"/>
              <a:gd name="connsiteY129" fmla="*/ 154560 h 485423"/>
              <a:gd name="connsiteX130" fmla="*/ 347733 w 426698"/>
              <a:gd name="connsiteY130" fmla="*/ 161422 h 485423"/>
              <a:gd name="connsiteX131" fmla="*/ 352998 w 426698"/>
              <a:gd name="connsiteY131" fmla="*/ 167881 h 485423"/>
              <a:gd name="connsiteX132" fmla="*/ 351783 w 426698"/>
              <a:gd name="connsiteY132" fmla="*/ 176761 h 485423"/>
              <a:gd name="connsiteX133" fmla="*/ 342062 w 426698"/>
              <a:gd name="connsiteY133" fmla="*/ 192908 h 485423"/>
              <a:gd name="connsiteX134" fmla="*/ 326671 w 426698"/>
              <a:gd name="connsiteY134" fmla="*/ 197348 h 485423"/>
              <a:gd name="connsiteX135" fmla="*/ 315734 w 426698"/>
              <a:gd name="connsiteY135" fmla="*/ 190486 h 485423"/>
              <a:gd name="connsiteX136" fmla="*/ 310874 w 426698"/>
              <a:gd name="connsiteY136" fmla="*/ 194119 h 485423"/>
              <a:gd name="connsiteX137" fmla="*/ 314519 w 426698"/>
              <a:gd name="connsiteY137" fmla="*/ 207036 h 485423"/>
              <a:gd name="connsiteX138" fmla="*/ 306418 w 426698"/>
              <a:gd name="connsiteY138" fmla="*/ 220357 h 485423"/>
              <a:gd name="connsiteX139" fmla="*/ 287786 w 426698"/>
              <a:gd name="connsiteY139" fmla="*/ 225604 h 485423"/>
              <a:gd name="connsiteX140" fmla="*/ 284951 w 426698"/>
              <a:gd name="connsiteY140" fmla="*/ 225604 h 485423"/>
              <a:gd name="connsiteX141" fmla="*/ 279280 w 426698"/>
              <a:gd name="connsiteY141" fmla="*/ 224393 h 485423"/>
              <a:gd name="connsiteX142" fmla="*/ 274015 w 426698"/>
              <a:gd name="connsiteY142" fmla="*/ 217531 h 485423"/>
              <a:gd name="connsiteX143" fmla="*/ 270370 w 426698"/>
              <a:gd name="connsiteY143" fmla="*/ 204614 h 485423"/>
              <a:gd name="connsiteX144" fmla="*/ 265104 w 426698"/>
              <a:gd name="connsiteY144" fmla="*/ 203807 h 485423"/>
              <a:gd name="connsiteX145" fmla="*/ 258218 w 426698"/>
              <a:gd name="connsiteY145" fmla="*/ 215513 h 485423"/>
              <a:gd name="connsiteX146" fmla="*/ 243232 w 426698"/>
              <a:gd name="connsiteY146" fmla="*/ 219549 h 485423"/>
              <a:gd name="connsiteX147" fmla="*/ 226625 w 426698"/>
              <a:gd name="connsiteY147" fmla="*/ 209862 h 485423"/>
              <a:gd name="connsiteX148" fmla="*/ 221359 w 426698"/>
              <a:gd name="connsiteY148" fmla="*/ 203403 h 485423"/>
              <a:gd name="connsiteX149" fmla="*/ 222574 w 426698"/>
              <a:gd name="connsiteY149" fmla="*/ 194926 h 485423"/>
              <a:gd name="connsiteX150" fmla="*/ 229055 w 426698"/>
              <a:gd name="connsiteY150" fmla="*/ 183220 h 485423"/>
              <a:gd name="connsiteX151" fmla="*/ 225410 w 426698"/>
              <a:gd name="connsiteY151" fmla="*/ 178780 h 485423"/>
              <a:gd name="connsiteX152" fmla="*/ 212853 w 426698"/>
              <a:gd name="connsiteY152" fmla="*/ 182009 h 485423"/>
              <a:gd name="connsiteX153" fmla="*/ 203942 w 426698"/>
              <a:gd name="connsiteY153" fmla="*/ 180798 h 485423"/>
              <a:gd name="connsiteX154" fmla="*/ 199082 w 426698"/>
              <a:gd name="connsiteY154" fmla="*/ 174339 h 485423"/>
              <a:gd name="connsiteX155" fmla="*/ 193816 w 426698"/>
              <a:gd name="connsiteY155" fmla="*/ 155771 h 485423"/>
              <a:gd name="connsiteX156" fmla="*/ 201917 w 426698"/>
              <a:gd name="connsiteY156" fmla="*/ 142047 h 485423"/>
              <a:gd name="connsiteX157" fmla="*/ 214474 w 426698"/>
              <a:gd name="connsiteY157" fmla="*/ 138817 h 485423"/>
              <a:gd name="connsiteX158" fmla="*/ 215284 w 426698"/>
              <a:gd name="connsiteY158" fmla="*/ 132762 h 485423"/>
              <a:gd name="connsiteX159" fmla="*/ 203942 w 426698"/>
              <a:gd name="connsiteY159" fmla="*/ 126304 h 485423"/>
              <a:gd name="connsiteX160" fmla="*/ 198677 w 426698"/>
              <a:gd name="connsiteY160" fmla="*/ 119442 h 485423"/>
              <a:gd name="connsiteX161" fmla="*/ 199487 w 426698"/>
              <a:gd name="connsiteY161" fmla="*/ 110965 h 485423"/>
              <a:gd name="connsiteX162" fmla="*/ 209208 w 426698"/>
              <a:gd name="connsiteY162" fmla="*/ 94415 h 485423"/>
              <a:gd name="connsiteX163" fmla="*/ 216499 w 426698"/>
              <a:gd name="connsiteY163" fmla="*/ 89167 h 485423"/>
              <a:gd name="connsiteX164" fmla="*/ 224600 w 426698"/>
              <a:gd name="connsiteY164" fmla="*/ 90378 h 485423"/>
              <a:gd name="connsiteX165" fmla="*/ 235941 w 426698"/>
              <a:gd name="connsiteY165" fmla="*/ 96837 h 485423"/>
              <a:gd name="connsiteX166" fmla="*/ 240801 w 426698"/>
              <a:gd name="connsiteY166" fmla="*/ 93204 h 485423"/>
              <a:gd name="connsiteX167" fmla="*/ 237561 w 426698"/>
              <a:gd name="connsiteY167" fmla="*/ 80690 h 485423"/>
              <a:gd name="connsiteX168" fmla="*/ 238776 w 426698"/>
              <a:gd name="connsiteY168" fmla="*/ 72213 h 485423"/>
              <a:gd name="connsiteX169" fmla="*/ 245257 w 426698"/>
              <a:gd name="connsiteY169" fmla="*/ 66966 h 485423"/>
              <a:gd name="connsiteX170" fmla="*/ 117179 w 426698"/>
              <a:gd name="connsiteY170" fmla="*/ 14111 h 485423"/>
              <a:gd name="connsiteX171" fmla="*/ 99826 w 426698"/>
              <a:gd name="connsiteY171" fmla="*/ 31044 h 485423"/>
              <a:gd name="connsiteX172" fmla="*/ 99826 w 426698"/>
              <a:gd name="connsiteY172" fmla="*/ 91118 h 485423"/>
              <a:gd name="connsiteX173" fmla="*/ 173675 w 426698"/>
              <a:gd name="connsiteY173" fmla="*/ 91118 h 485423"/>
              <a:gd name="connsiteX174" fmla="*/ 180535 w 426698"/>
              <a:gd name="connsiteY174" fmla="*/ 97972 h 485423"/>
              <a:gd name="connsiteX175" fmla="*/ 173675 w 426698"/>
              <a:gd name="connsiteY175" fmla="*/ 105229 h 485423"/>
              <a:gd name="connsiteX176" fmla="*/ 99826 w 426698"/>
              <a:gd name="connsiteY176" fmla="*/ 105229 h 485423"/>
              <a:gd name="connsiteX177" fmla="*/ 99826 w 426698"/>
              <a:gd name="connsiteY177" fmla="*/ 136676 h 485423"/>
              <a:gd name="connsiteX178" fmla="*/ 176096 w 426698"/>
              <a:gd name="connsiteY178" fmla="*/ 136676 h 485423"/>
              <a:gd name="connsiteX179" fmla="*/ 183360 w 426698"/>
              <a:gd name="connsiteY179" fmla="*/ 143934 h 485423"/>
              <a:gd name="connsiteX180" fmla="*/ 176096 w 426698"/>
              <a:gd name="connsiteY180" fmla="*/ 151191 h 485423"/>
              <a:gd name="connsiteX181" fmla="*/ 99826 w 426698"/>
              <a:gd name="connsiteY181" fmla="*/ 151191 h 485423"/>
              <a:gd name="connsiteX182" fmla="*/ 99826 w 426698"/>
              <a:gd name="connsiteY182" fmla="*/ 182235 h 485423"/>
              <a:gd name="connsiteX183" fmla="*/ 100230 w 426698"/>
              <a:gd name="connsiteY183" fmla="*/ 182235 h 485423"/>
              <a:gd name="connsiteX184" fmla="*/ 176096 w 426698"/>
              <a:gd name="connsiteY184" fmla="*/ 182235 h 485423"/>
              <a:gd name="connsiteX185" fmla="*/ 183360 w 426698"/>
              <a:gd name="connsiteY185" fmla="*/ 189089 h 485423"/>
              <a:gd name="connsiteX186" fmla="*/ 176096 w 426698"/>
              <a:gd name="connsiteY186" fmla="*/ 196346 h 485423"/>
              <a:gd name="connsiteX187" fmla="*/ 100230 w 426698"/>
              <a:gd name="connsiteY187" fmla="*/ 196346 h 485423"/>
              <a:gd name="connsiteX188" fmla="*/ 99826 w 426698"/>
              <a:gd name="connsiteY188" fmla="*/ 196346 h 485423"/>
              <a:gd name="connsiteX189" fmla="*/ 99826 w 426698"/>
              <a:gd name="connsiteY189" fmla="*/ 283029 h 485423"/>
              <a:gd name="connsiteX190" fmla="*/ 197081 w 426698"/>
              <a:gd name="connsiteY190" fmla="*/ 356004 h 485423"/>
              <a:gd name="connsiteX191" fmla="*/ 214030 w 426698"/>
              <a:gd name="connsiteY191" fmla="*/ 343908 h 485423"/>
              <a:gd name="connsiteX192" fmla="*/ 245103 w 426698"/>
              <a:gd name="connsiteY192" fmla="*/ 343908 h 485423"/>
              <a:gd name="connsiteX193" fmla="*/ 262051 w 426698"/>
              <a:gd name="connsiteY193" fmla="*/ 356004 h 485423"/>
              <a:gd name="connsiteX194" fmla="*/ 366569 w 426698"/>
              <a:gd name="connsiteY194" fmla="*/ 276981 h 485423"/>
              <a:gd name="connsiteX195" fmla="*/ 366569 w 426698"/>
              <a:gd name="connsiteY195" fmla="*/ 31044 h 485423"/>
              <a:gd name="connsiteX196" fmla="*/ 350024 w 426698"/>
              <a:gd name="connsiteY196" fmla="*/ 14111 h 485423"/>
              <a:gd name="connsiteX197" fmla="*/ 117179 w 426698"/>
              <a:gd name="connsiteY197" fmla="*/ 0 h 485423"/>
              <a:gd name="connsiteX198" fmla="*/ 350024 w 426698"/>
              <a:gd name="connsiteY198" fmla="*/ 0 h 485423"/>
              <a:gd name="connsiteX199" fmla="*/ 381097 w 426698"/>
              <a:gd name="connsiteY199" fmla="*/ 31044 h 485423"/>
              <a:gd name="connsiteX200" fmla="*/ 381097 w 426698"/>
              <a:gd name="connsiteY200" fmla="*/ 185461 h 485423"/>
              <a:gd name="connsiteX201" fmla="*/ 381904 w 426698"/>
              <a:gd name="connsiteY201" fmla="*/ 186267 h 485423"/>
              <a:gd name="connsiteX202" fmla="*/ 417820 w 426698"/>
              <a:gd name="connsiteY202" fmla="*/ 247550 h 485423"/>
              <a:gd name="connsiteX203" fmla="*/ 426698 w 426698"/>
              <a:gd name="connsiteY203" fmla="*/ 269321 h 485423"/>
              <a:gd name="connsiteX204" fmla="*/ 426698 w 426698"/>
              <a:gd name="connsiteY204" fmla="*/ 454782 h 485423"/>
              <a:gd name="connsiteX205" fmla="*/ 396432 w 426698"/>
              <a:gd name="connsiteY205" fmla="*/ 485423 h 485423"/>
              <a:gd name="connsiteX206" fmla="*/ 62297 w 426698"/>
              <a:gd name="connsiteY206" fmla="*/ 485423 h 485423"/>
              <a:gd name="connsiteX207" fmla="*/ 41312 w 426698"/>
              <a:gd name="connsiteY207" fmla="*/ 476553 h 485423"/>
              <a:gd name="connsiteX208" fmla="*/ 32031 w 426698"/>
              <a:gd name="connsiteY208" fmla="*/ 455185 h 485423"/>
              <a:gd name="connsiteX209" fmla="*/ 32031 w 426698"/>
              <a:gd name="connsiteY209" fmla="*/ 269321 h 485423"/>
              <a:gd name="connsiteX210" fmla="*/ 41312 w 426698"/>
              <a:gd name="connsiteY210" fmla="*/ 247550 h 485423"/>
              <a:gd name="connsiteX211" fmla="*/ 84895 w 426698"/>
              <a:gd name="connsiteY211" fmla="*/ 185057 h 485423"/>
              <a:gd name="connsiteX212" fmla="*/ 85702 w 426698"/>
              <a:gd name="connsiteY212" fmla="*/ 184251 h 485423"/>
              <a:gd name="connsiteX213" fmla="*/ 85702 w 426698"/>
              <a:gd name="connsiteY213" fmla="*/ 151191 h 485423"/>
              <a:gd name="connsiteX214" fmla="*/ 84895 w 426698"/>
              <a:gd name="connsiteY214" fmla="*/ 151191 h 485423"/>
              <a:gd name="connsiteX215" fmla="*/ 77631 w 426698"/>
              <a:gd name="connsiteY215" fmla="*/ 143934 h 485423"/>
              <a:gd name="connsiteX216" fmla="*/ 84895 w 426698"/>
              <a:gd name="connsiteY216" fmla="*/ 136676 h 485423"/>
              <a:gd name="connsiteX217" fmla="*/ 85702 w 426698"/>
              <a:gd name="connsiteY217" fmla="*/ 136676 h 485423"/>
              <a:gd name="connsiteX218" fmla="*/ 85702 w 426698"/>
              <a:gd name="connsiteY218" fmla="*/ 105229 h 485423"/>
              <a:gd name="connsiteX219" fmla="*/ 68753 w 426698"/>
              <a:gd name="connsiteY219" fmla="*/ 105229 h 485423"/>
              <a:gd name="connsiteX220" fmla="*/ 61490 w 426698"/>
              <a:gd name="connsiteY220" fmla="*/ 97972 h 485423"/>
              <a:gd name="connsiteX221" fmla="*/ 68753 w 426698"/>
              <a:gd name="connsiteY221" fmla="*/ 91118 h 485423"/>
              <a:gd name="connsiteX222" fmla="*/ 85702 w 426698"/>
              <a:gd name="connsiteY222" fmla="*/ 91118 h 485423"/>
              <a:gd name="connsiteX223" fmla="*/ 85702 w 426698"/>
              <a:gd name="connsiteY223" fmla="*/ 31044 h 485423"/>
              <a:gd name="connsiteX224" fmla="*/ 117179 w 426698"/>
              <a:gd name="connsiteY224" fmla="*/ 0 h 48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426698" h="485423">
                <a:moveTo>
                  <a:pt x="222101" y="355197"/>
                </a:moveTo>
                <a:lnTo>
                  <a:pt x="59068" y="470505"/>
                </a:lnTo>
                <a:cubicBezTo>
                  <a:pt x="60279" y="471312"/>
                  <a:pt x="61086" y="471312"/>
                  <a:pt x="62297" y="471312"/>
                </a:cubicBezTo>
                <a:lnTo>
                  <a:pt x="396432" y="470909"/>
                </a:lnTo>
                <a:cubicBezTo>
                  <a:pt x="397642" y="470909"/>
                  <a:pt x="398853" y="470505"/>
                  <a:pt x="400064" y="470505"/>
                </a:cubicBezTo>
                <a:lnTo>
                  <a:pt x="237032" y="355197"/>
                </a:lnTo>
                <a:cubicBezTo>
                  <a:pt x="232593" y="352375"/>
                  <a:pt x="226943" y="352375"/>
                  <a:pt x="222101" y="355197"/>
                </a:cubicBezTo>
                <a:close/>
                <a:moveTo>
                  <a:pt x="410959" y="262064"/>
                </a:moveTo>
                <a:lnTo>
                  <a:pt x="274158" y="364470"/>
                </a:lnTo>
                <a:lnTo>
                  <a:pt x="411363" y="460829"/>
                </a:lnTo>
                <a:cubicBezTo>
                  <a:pt x="412170" y="459217"/>
                  <a:pt x="412574" y="457201"/>
                  <a:pt x="412574" y="454782"/>
                </a:cubicBezTo>
                <a:lnTo>
                  <a:pt x="412574" y="269321"/>
                </a:lnTo>
                <a:cubicBezTo>
                  <a:pt x="412574" y="266902"/>
                  <a:pt x="411766" y="264483"/>
                  <a:pt x="410959" y="262064"/>
                </a:cubicBezTo>
                <a:close/>
                <a:moveTo>
                  <a:pt x="48173" y="262064"/>
                </a:moveTo>
                <a:cubicBezTo>
                  <a:pt x="46962" y="264483"/>
                  <a:pt x="46558" y="266902"/>
                  <a:pt x="46558" y="269321"/>
                </a:cubicBezTo>
                <a:lnTo>
                  <a:pt x="46558" y="455185"/>
                </a:lnTo>
                <a:cubicBezTo>
                  <a:pt x="46558" y="457201"/>
                  <a:pt x="46962" y="459620"/>
                  <a:pt x="47769" y="461232"/>
                </a:cubicBezTo>
                <a:lnTo>
                  <a:pt x="184974" y="364470"/>
                </a:lnTo>
                <a:close/>
                <a:moveTo>
                  <a:pt x="381097" y="213280"/>
                </a:moveTo>
                <a:lnTo>
                  <a:pt x="381097" y="266499"/>
                </a:lnTo>
                <a:lnTo>
                  <a:pt x="402888" y="249969"/>
                </a:lnTo>
                <a:close/>
                <a:moveTo>
                  <a:pt x="85702" y="208845"/>
                </a:moveTo>
                <a:lnTo>
                  <a:pt x="56647" y="250372"/>
                </a:lnTo>
                <a:lnTo>
                  <a:pt x="85702" y="272143"/>
                </a:lnTo>
                <a:close/>
                <a:moveTo>
                  <a:pt x="37059" y="183295"/>
                </a:moveTo>
                <a:lnTo>
                  <a:pt x="70694" y="183295"/>
                </a:lnTo>
                <a:cubicBezTo>
                  <a:pt x="74698" y="183295"/>
                  <a:pt x="77901" y="186459"/>
                  <a:pt x="77901" y="190018"/>
                </a:cubicBezTo>
                <a:cubicBezTo>
                  <a:pt x="77901" y="194368"/>
                  <a:pt x="74698" y="197137"/>
                  <a:pt x="70694" y="197137"/>
                </a:cubicBezTo>
                <a:lnTo>
                  <a:pt x="37059" y="197137"/>
                </a:lnTo>
                <a:cubicBezTo>
                  <a:pt x="33455" y="197137"/>
                  <a:pt x="30252" y="194368"/>
                  <a:pt x="30252" y="190018"/>
                </a:cubicBezTo>
                <a:cubicBezTo>
                  <a:pt x="30252" y="186459"/>
                  <a:pt x="33455" y="183295"/>
                  <a:pt x="37059" y="183295"/>
                </a:cubicBezTo>
                <a:close/>
                <a:moveTo>
                  <a:pt x="26426" y="137027"/>
                </a:moveTo>
                <a:lnTo>
                  <a:pt x="54630" y="137027"/>
                </a:lnTo>
                <a:cubicBezTo>
                  <a:pt x="58660" y="137027"/>
                  <a:pt x="61883" y="140105"/>
                  <a:pt x="61883" y="143953"/>
                </a:cubicBezTo>
                <a:cubicBezTo>
                  <a:pt x="61883" y="147416"/>
                  <a:pt x="58660" y="150879"/>
                  <a:pt x="54630" y="150879"/>
                </a:cubicBezTo>
                <a:lnTo>
                  <a:pt x="26426" y="150879"/>
                </a:lnTo>
                <a:cubicBezTo>
                  <a:pt x="22799" y="150879"/>
                  <a:pt x="19576" y="147416"/>
                  <a:pt x="19576" y="143953"/>
                </a:cubicBezTo>
                <a:cubicBezTo>
                  <a:pt x="19576" y="140105"/>
                  <a:pt x="22799" y="137027"/>
                  <a:pt x="26426" y="137027"/>
                </a:cubicBezTo>
                <a:close/>
                <a:moveTo>
                  <a:pt x="276374" y="125629"/>
                </a:moveTo>
                <a:cubicBezTo>
                  <a:pt x="274743" y="125629"/>
                  <a:pt x="273520" y="126032"/>
                  <a:pt x="271482" y="126434"/>
                </a:cubicBezTo>
                <a:cubicBezTo>
                  <a:pt x="266999" y="127642"/>
                  <a:pt x="262515" y="130862"/>
                  <a:pt x="260069" y="134888"/>
                </a:cubicBezTo>
                <a:cubicBezTo>
                  <a:pt x="255178" y="143744"/>
                  <a:pt x="258031" y="155417"/>
                  <a:pt x="267406" y="160650"/>
                </a:cubicBezTo>
                <a:cubicBezTo>
                  <a:pt x="271482" y="163065"/>
                  <a:pt x="276374" y="163870"/>
                  <a:pt x="281265" y="162663"/>
                </a:cubicBezTo>
                <a:cubicBezTo>
                  <a:pt x="286156" y="161053"/>
                  <a:pt x="290232" y="157832"/>
                  <a:pt x="293086" y="153807"/>
                </a:cubicBezTo>
                <a:cubicBezTo>
                  <a:pt x="295531" y="149379"/>
                  <a:pt x="295939" y="144549"/>
                  <a:pt x="294716" y="139718"/>
                </a:cubicBezTo>
                <a:cubicBezTo>
                  <a:pt x="293493" y="134888"/>
                  <a:pt x="290232" y="130862"/>
                  <a:pt x="286156" y="128447"/>
                </a:cubicBezTo>
                <a:cubicBezTo>
                  <a:pt x="283303" y="126434"/>
                  <a:pt x="280042" y="125629"/>
                  <a:pt x="276374" y="125629"/>
                </a:cubicBezTo>
                <a:close/>
                <a:moveTo>
                  <a:pt x="267814" y="112748"/>
                </a:moveTo>
                <a:cubicBezTo>
                  <a:pt x="276374" y="110333"/>
                  <a:pt x="285749" y="111541"/>
                  <a:pt x="293086" y="115969"/>
                </a:cubicBezTo>
                <a:cubicBezTo>
                  <a:pt x="300830" y="119994"/>
                  <a:pt x="306537" y="127642"/>
                  <a:pt x="308575" y="136095"/>
                </a:cubicBezTo>
                <a:cubicBezTo>
                  <a:pt x="311021" y="144549"/>
                  <a:pt x="309798" y="153002"/>
                  <a:pt x="305722" y="161053"/>
                </a:cubicBezTo>
                <a:cubicBezTo>
                  <a:pt x="300830" y="168701"/>
                  <a:pt x="293901" y="173934"/>
                  <a:pt x="284934" y="176349"/>
                </a:cubicBezTo>
                <a:cubicBezTo>
                  <a:pt x="282488" y="176751"/>
                  <a:pt x="279635" y="177557"/>
                  <a:pt x="276374" y="177557"/>
                </a:cubicBezTo>
                <a:cubicBezTo>
                  <a:pt x="270667" y="177557"/>
                  <a:pt x="264961" y="175946"/>
                  <a:pt x="260069" y="172726"/>
                </a:cubicBezTo>
                <a:cubicBezTo>
                  <a:pt x="244173" y="163870"/>
                  <a:pt x="238466" y="143744"/>
                  <a:pt x="247841" y="128045"/>
                </a:cubicBezTo>
                <a:cubicBezTo>
                  <a:pt x="251917" y="120396"/>
                  <a:pt x="259254" y="115163"/>
                  <a:pt x="267814" y="112748"/>
                </a:cubicBezTo>
                <a:close/>
                <a:moveTo>
                  <a:pt x="7268" y="90756"/>
                </a:moveTo>
                <a:lnTo>
                  <a:pt x="40378" y="90756"/>
                </a:lnTo>
                <a:cubicBezTo>
                  <a:pt x="44012" y="90756"/>
                  <a:pt x="47646" y="93524"/>
                  <a:pt x="47646" y="97479"/>
                </a:cubicBezTo>
                <a:cubicBezTo>
                  <a:pt x="47646" y="101829"/>
                  <a:pt x="44012" y="104598"/>
                  <a:pt x="40378" y="104598"/>
                </a:cubicBezTo>
                <a:lnTo>
                  <a:pt x="7268" y="104598"/>
                </a:lnTo>
                <a:cubicBezTo>
                  <a:pt x="3230" y="104598"/>
                  <a:pt x="0" y="101829"/>
                  <a:pt x="0" y="97479"/>
                </a:cubicBezTo>
                <a:cubicBezTo>
                  <a:pt x="0" y="93524"/>
                  <a:pt x="3230" y="90756"/>
                  <a:pt x="7268" y="90756"/>
                </a:cubicBezTo>
                <a:close/>
                <a:moveTo>
                  <a:pt x="264294" y="76654"/>
                </a:moveTo>
                <a:lnTo>
                  <a:pt x="252143" y="80286"/>
                </a:lnTo>
                <a:lnTo>
                  <a:pt x="255383" y="91589"/>
                </a:lnTo>
                <a:cubicBezTo>
                  <a:pt x="256598" y="96433"/>
                  <a:pt x="254573" y="101277"/>
                  <a:pt x="250117" y="103699"/>
                </a:cubicBezTo>
                <a:cubicBezTo>
                  <a:pt x="248092" y="105313"/>
                  <a:pt x="246067" y="106928"/>
                  <a:pt x="244042" y="108946"/>
                </a:cubicBezTo>
                <a:cubicBezTo>
                  <a:pt x="239991" y="112176"/>
                  <a:pt x="235131" y="112983"/>
                  <a:pt x="230675" y="110561"/>
                </a:cubicBezTo>
                <a:lnTo>
                  <a:pt x="220144" y="104506"/>
                </a:lnTo>
                <a:lnTo>
                  <a:pt x="214068" y="115405"/>
                </a:lnTo>
                <a:lnTo>
                  <a:pt x="224195" y="121864"/>
                </a:lnTo>
                <a:cubicBezTo>
                  <a:pt x="228650" y="124285"/>
                  <a:pt x="230675" y="129129"/>
                  <a:pt x="229865" y="133570"/>
                </a:cubicBezTo>
                <a:cubicBezTo>
                  <a:pt x="229055" y="136395"/>
                  <a:pt x="229055" y="138817"/>
                  <a:pt x="228650" y="141643"/>
                </a:cubicBezTo>
                <a:cubicBezTo>
                  <a:pt x="228650" y="146487"/>
                  <a:pt x="225410" y="150927"/>
                  <a:pt x="220144" y="152138"/>
                </a:cubicBezTo>
                <a:lnTo>
                  <a:pt x="208803" y="154964"/>
                </a:lnTo>
                <a:lnTo>
                  <a:pt x="212043" y="167477"/>
                </a:lnTo>
                <a:lnTo>
                  <a:pt x="223790" y="164248"/>
                </a:lnTo>
                <a:cubicBezTo>
                  <a:pt x="228650" y="163037"/>
                  <a:pt x="233511" y="165055"/>
                  <a:pt x="236346" y="169092"/>
                </a:cubicBezTo>
                <a:cubicBezTo>
                  <a:pt x="237561" y="171110"/>
                  <a:pt x="239181" y="173128"/>
                  <a:pt x="241206" y="175550"/>
                </a:cubicBezTo>
                <a:cubicBezTo>
                  <a:pt x="244447" y="179183"/>
                  <a:pt x="244852" y="184027"/>
                  <a:pt x="242422" y="188468"/>
                </a:cubicBezTo>
                <a:lnTo>
                  <a:pt x="236346" y="198963"/>
                </a:lnTo>
                <a:lnTo>
                  <a:pt x="247282" y="205825"/>
                </a:lnTo>
                <a:lnTo>
                  <a:pt x="253763" y="194926"/>
                </a:lnTo>
                <a:cubicBezTo>
                  <a:pt x="255788" y="191293"/>
                  <a:pt x="259433" y="189275"/>
                  <a:pt x="263079" y="189275"/>
                </a:cubicBezTo>
                <a:cubicBezTo>
                  <a:pt x="264294" y="189275"/>
                  <a:pt x="265104" y="189275"/>
                  <a:pt x="265509" y="189679"/>
                </a:cubicBezTo>
                <a:cubicBezTo>
                  <a:pt x="268344" y="190082"/>
                  <a:pt x="271180" y="190486"/>
                  <a:pt x="273610" y="190486"/>
                </a:cubicBezTo>
                <a:cubicBezTo>
                  <a:pt x="278470" y="190890"/>
                  <a:pt x="282926" y="194119"/>
                  <a:pt x="284141" y="198559"/>
                </a:cubicBezTo>
                <a:lnTo>
                  <a:pt x="287381" y="210669"/>
                </a:lnTo>
                <a:lnTo>
                  <a:pt x="299938" y="207440"/>
                </a:lnTo>
                <a:lnTo>
                  <a:pt x="296292" y="195330"/>
                </a:lnTo>
                <a:cubicBezTo>
                  <a:pt x="295077" y="190890"/>
                  <a:pt x="297102" y="186046"/>
                  <a:pt x="301153" y="183220"/>
                </a:cubicBezTo>
                <a:cubicBezTo>
                  <a:pt x="303583" y="182009"/>
                  <a:pt x="305608" y="180394"/>
                  <a:pt x="307634" y="178376"/>
                </a:cubicBezTo>
                <a:cubicBezTo>
                  <a:pt x="310874" y="175147"/>
                  <a:pt x="316545" y="174339"/>
                  <a:pt x="320595" y="176761"/>
                </a:cubicBezTo>
                <a:lnTo>
                  <a:pt x="331531" y="183220"/>
                </a:lnTo>
                <a:lnTo>
                  <a:pt x="338012" y="171917"/>
                </a:lnTo>
                <a:lnTo>
                  <a:pt x="327076" y="165863"/>
                </a:lnTo>
                <a:cubicBezTo>
                  <a:pt x="323025" y="163441"/>
                  <a:pt x="320595" y="158597"/>
                  <a:pt x="321810" y="153753"/>
                </a:cubicBezTo>
                <a:cubicBezTo>
                  <a:pt x="322620" y="151331"/>
                  <a:pt x="323025" y="148505"/>
                  <a:pt x="323025" y="146083"/>
                </a:cubicBezTo>
                <a:cubicBezTo>
                  <a:pt x="323025" y="141239"/>
                  <a:pt x="326671" y="136799"/>
                  <a:pt x="331126" y="135588"/>
                </a:cubicBezTo>
                <a:lnTo>
                  <a:pt x="342872" y="132762"/>
                </a:lnTo>
                <a:lnTo>
                  <a:pt x="339632" y="120249"/>
                </a:lnTo>
                <a:lnTo>
                  <a:pt x="327886" y="123075"/>
                </a:lnTo>
                <a:cubicBezTo>
                  <a:pt x="323025" y="124285"/>
                  <a:pt x="318165" y="122671"/>
                  <a:pt x="315734" y="118231"/>
                </a:cubicBezTo>
                <a:cubicBezTo>
                  <a:pt x="314519" y="116212"/>
                  <a:pt x="312494" y="114194"/>
                  <a:pt x="310874" y="111772"/>
                </a:cubicBezTo>
                <a:cubicBezTo>
                  <a:pt x="307229" y="108139"/>
                  <a:pt x="306823" y="102891"/>
                  <a:pt x="309254" y="98855"/>
                </a:cubicBezTo>
                <a:lnTo>
                  <a:pt x="315329" y="88360"/>
                </a:lnTo>
                <a:lnTo>
                  <a:pt x="304393" y="81901"/>
                </a:lnTo>
                <a:lnTo>
                  <a:pt x="298318" y="92396"/>
                </a:lnTo>
                <a:cubicBezTo>
                  <a:pt x="295887" y="96837"/>
                  <a:pt x="290622" y="98451"/>
                  <a:pt x="286166" y="97644"/>
                </a:cubicBezTo>
                <a:cubicBezTo>
                  <a:pt x="283331" y="97240"/>
                  <a:pt x="280496" y="96837"/>
                  <a:pt x="278065" y="96837"/>
                </a:cubicBezTo>
                <a:cubicBezTo>
                  <a:pt x="272800" y="96029"/>
                  <a:pt x="268749" y="92800"/>
                  <a:pt x="267534" y="88360"/>
                </a:cubicBezTo>
                <a:close/>
                <a:moveTo>
                  <a:pt x="263889" y="62122"/>
                </a:moveTo>
                <a:cubicBezTo>
                  <a:pt x="269559" y="60507"/>
                  <a:pt x="275635" y="64140"/>
                  <a:pt x="277660" y="70195"/>
                </a:cubicBezTo>
                <a:lnTo>
                  <a:pt x="280901" y="82708"/>
                </a:lnTo>
                <a:cubicBezTo>
                  <a:pt x="282926" y="82708"/>
                  <a:pt x="284951" y="82708"/>
                  <a:pt x="286976" y="83112"/>
                </a:cubicBezTo>
                <a:lnTo>
                  <a:pt x="293457" y="72213"/>
                </a:lnTo>
                <a:cubicBezTo>
                  <a:pt x="295077" y="69388"/>
                  <a:pt x="297507" y="67773"/>
                  <a:pt x="299938" y="66966"/>
                </a:cubicBezTo>
                <a:cubicBezTo>
                  <a:pt x="303178" y="66158"/>
                  <a:pt x="306013" y="66562"/>
                  <a:pt x="308444" y="68177"/>
                </a:cubicBezTo>
                <a:lnTo>
                  <a:pt x="325455" y="77864"/>
                </a:lnTo>
                <a:cubicBezTo>
                  <a:pt x="327886" y="79075"/>
                  <a:pt x="329506" y="81497"/>
                  <a:pt x="330316" y="84323"/>
                </a:cubicBezTo>
                <a:cubicBezTo>
                  <a:pt x="331126" y="87149"/>
                  <a:pt x="330721" y="89974"/>
                  <a:pt x="329101" y="92800"/>
                </a:cubicBezTo>
                <a:lnTo>
                  <a:pt x="323025" y="103699"/>
                </a:lnTo>
                <a:cubicBezTo>
                  <a:pt x="324240" y="105717"/>
                  <a:pt x="325455" y="106928"/>
                  <a:pt x="326671" y="108946"/>
                </a:cubicBezTo>
                <a:lnTo>
                  <a:pt x="339227" y="105313"/>
                </a:lnTo>
                <a:cubicBezTo>
                  <a:pt x="345303" y="103699"/>
                  <a:pt x="351378" y="107332"/>
                  <a:pt x="352593" y="113387"/>
                </a:cubicBezTo>
                <a:lnTo>
                  <a:pt x="357454" y="131551"/>
                </a:lnTo>
                <a:cubicBezTo>
                  <a:pt x="359074" y="137606"/>
                  <a:pt x="355834" y="143661"/>
                  <a:pt x="350163" y="145680"/>
                </a:cubicBezTo>
                <a:lnTo>
                  <a:pt x="337202" y="148909"/>
                </a:lnTo>
                <a:cubicBezTo>
                  <a:pt x="336797" y="150927"/>
                  <a:pt x="336797" y="152945"/>
                  <a:pt x="336392" y="154560"/>
                </a:cubicBezTo>
                <a:lnTo>
                  <a:pt x="347733" y="161422"/>
                </a:lnTo>
                <a:cubicBezTo>
                  <a:pt x="350163" y="162633"/>
                  <a:pt x="352188" y="165055"/>
                  <a:pt x="352998" y="167881"/>
                </a:cubicBezTo>
                <a:cubicBezTo>
                  <a:pt x="353809" y="170707"/>
                  <a:pt x="353403" y="173936"/>
                  <a:pt x="351783" y="176761"/>
                </a:cubicBezTo>
                <a:lnTo>
                  <a:pt x="342062" y="192908"/>
                </a:lnTo>
                <a:cubicBezTo>
                  <a:pt x="339227" y="198559"/>
                  <a:pt x="332341" y="200174"/>
                  <a:pt x="326671" y="197348"/>
                </a:cubicBezTo>
                <a:lnTo>
                  <a:pt x="315734" y="190486"/>
                </a:lnTo>
                <a:cubicBezTo>
                  <a:pt x="314114" y="191697"/>
                  <a:pt x="312494" y="192908"/>
                  <a:pt x="310874" y="194119"/>
                </a:cubicBezTo>
                <a:lnTo>
                  <a:pt x="314519" y="207036"/>
                </a:lnTo>
                <a:cubicBezTo>
                  <a:pt x="315734" y="212687"/>
                  <a:pt x="312089" y="218742"/>
                  <a:pt x="306418" y="220357"/>
                </a:cubicBezTo>
                <a:lnTo>
                  <a:pt x="287786" y="225604"/>
                </a:lnTo>
                <a:cubicBezTo>
                  <a:pt x="286571" y="225604"/>
                  <a:pt x="286166" y="225604"/>
                  <a:pt x="284951" y="225604"/>
                </a:cubicBezTo>
                <a:cubicBezTo>
                  <a:pt x="282926" y="225604"/>
                  <a:pt x="280901" y="225604"/>
                  <a:pt x="279280" y="224393"/>
                </a:cubicBezTo>
                <a:cubicBezTo>
                  <a:pt x="276445" y="222779"/>
                  <a:pt x="274825" y="220357"/>
                  <a:pt x="274015" y="217531"/>
                </a:cubicBezTo>
                <a:lnTo>
                  <a:pt x="270370" y="204614"/>
                </a:lnTo>
                <a:cubicBezTo>
                  <a:pt x="268749" y="204614"/>
                  <a:pt x="266724" y="204210"/>
                  <a:pt x="265104" y="203807"/>
                </a:cubicBezTo>
                <a:lnTo>
                  <a:pt x="258218" y="215513"/>
                </a:lnTo>
                <a:cubicBezTo>
                  <a:pt x="255383" y="220760"/>
                  <a:pt x="248497" y="222375"/>
                  <a:pt x="243232" y="219549"/>
                </a:cubicBezTo>
                <a:lnTo>
                  <a:pt x="226625" y="209862"/>
                </a:lnTo>
                <a:cubicBezTo>
                  <a:pt x="223790" y="208247"/>
                  <a:pt x="221764" y="205825"/>
                  <a:pt x="221359" y="203403"/>
                </a:cubicBezTo>
                <a:cubicBezTo>
                  <a:pt x="220144" y="200174"/>
                  <a:pt x="220954" y="197348"/>
                  <a:pt x="222574" y="194926"/>
                </a:cubicBezTo>
                <a:lnTo>
                  <a:pt x="229055" y="183220"/>
                </a:lnTo>
                <a:cubicBezTo>
                  <a:pt x="227840" y="182009"/>
                  <a:pt x="226625" y="180394"/>
                  <a:pt x="225410" y="178780"/>
                </a:cubicBezTo>
                <a:lnTo>
                  <a:pt x="212853" y="182009"/>
                </a:lnTo>
                <a:cubicBezTo>
                  <a:pt x="209613" y="182816"/>
                  <a:pt x="206778" y="182413"/>
                  <a:pt x="203942" y="180798"/>
                </a:cubicBezTo>
                <a:cubicBezTo>
                  <a:pt x="201512" y="179183"/>
                  <a:pt x="199487" y="177165"/>
                  <a:pt x="199082" y="174339"/>
                </a:cubicBezTo>
                <a:lnTo>
                  <a:pt x="193816" y="155771"/>
                </a:lnTo>
                <a:cubicBezTo>
                  <a:pt x="192196" y="149716"/>
                  <a:pt x="195842" y="143661"/>
                  <a:pt x="201917" y="142047"/>
                </a:cubicBezTo>
                <a:lnTo>
                  <a:pt x="214474" y="138817"/>
                </a:lnTo>
                <a:cubicBezTo>
                  <a:pt x="214879" y="136799"/>
                  <a:pt x="214879" y="134781"/>
                  <a:pt x="215284" y="132762"/>
                </a:cubicBezTo>
                <a:lnTo>
                  <a:pt x="203942" y="126304"/>
                </a:lnTo>
                <a:cubicBezTo>
                  <a:pt x="201107" y="124689"/>
                  <a:pt x="199487" y="122267"/>
                  <a:pt x="198677" y="119442"/>
                </a:cubicBezTo>
                <a:cubicBezTo>
                  <a:pt x="197867" y="116616"/>
                  <a:pt x="198272" y="113790"/>
                  <a:pt x="199487" y="110965"/>
                </a:cubicBezTo>
                <a:lnTo>
                  <a:pt x="209208" y="94415"/>
                </a:lnTo>
                <a:cubicBezTo>
                  <a:pt x="210828" y="91993"/>
                  <a:pt x="213258" y="89974"/>
                  <a:pt x="216499" y="89167"/>
                </a:cubicBezTo>
                <a:cubicBezTo>
                  <a:pt x="218929" y="88763"/>
                  <a:pt x="222169" y="88763"/>
                  <a:pt x="224600" y="90378"/>
                </a:cubicBezTo>
                <a:lnTo>
                  <a:pt x="235941" y="96837"/>
                </a:lnTo>
                <a:cubicBezTo>
                  <a:pt x="237561" y="95626"/>
                  <a:pt x="238776" y="94415"/>
                  <a:pt x="240801" y="93204"/>
                </a:cubicBezTo>
                <a:lnTo>
                  <a:pt x="237561" y="80690"/>
                </a:lnTo>
                <a:cubicBezTo>
                  <a:pt x="236346" y="77864"/>
                  <a:pt x="237156" y="75039"/>
                  <a:pt x="238776" y="72213"/>
                </a:cubicBezTo>
                <a:cubicBezTo>
                  <a:pt x="239991" y="69791"/>
                  <a:pt x="242422" y="67773"/>
                  <a:pt x="245257" y="66966"/>
                </a:cubicBezTo>
                <a:close/>
                <a:moveTo>
                  <a:pt x="117179" y="14111"/>
                </a:moveTo>
                <a:cubicBezTo>
                  <a:pt x="107494" y="14111"/>
                  <a:pt x="99826" y="21771"/>
                  <a:pt x="99826" y="31044"/>
                </a:cubicBezTo>
                <a:lnTo>
                  <a:pt x="99826" y="91118"/>
                </a:lnTo>
                <a:lnTo>
                  <a:pt x="173675" y="91118"/>
                </a:lnTo>
                <a:cubicBezTo>
                  <a:pt x="177307" y="91118"/>
                  <a:pt x="180535" y="93940"/>
                  <a:pt x="180535" y="97972"/>
                </a:cubicBezTo>
                <a:cubicBezTo>
                  <a:pt x="180535" y="102407"/>
                  <a:pt x="177307" y="105229"/>
                  <a:pt x="173675" y="105229"/>
                </a:cubicBezTo>
                <a:lnTo>
                  <a:pt x="99826" y="105229"/>
                </a:lnTo>
                <a:lnTo>
                  <a:pt x="99826" y="136676"/>
                </a:lnTo>
                <a:lnTo>
                  <a:pt x="176096" y="136676"/>
                </a:lnTo>
                <a:cubicBezTo>
                  <a:pt x="180132" y="136676"/>
                  <a:pt x="183360" y="139902"/>
                  <a:pt x="183360" y="143934"/>
                </a:cubicBezTo>
                <a:cubicBezTo>
                  <a:pt x="183360" y="147562"/>
                  <a:pt x="180132" y="151191"/>
                  <a:pt x="176096" y="151191"/>
                </a:cubicBezTo>
                <a:lnTo>
                  <a:pt x="99826" y="151191"/>
                </a:lnTo>
                <a:lnTo>
                  <a:pt x="99826" y="182235"/>
                </a:lnTo>
                <a:cubicBezTo>
                  <a:pt x="100230" y="182235"/>
                  <a:pt x="100230" y="182235"/>
                  <a:pt x="100230" y="182235"/>
                </a:cubicBezTo>
                <a:lnTo>
                  <a:pt x="176096" y="182235"/>
                </a:lnTo>
                <a:cubicBezTo>
                  <a:pt x="180132" y="182235"/>
                  <a:pt x="183360" y="185461"/>
                  <a:pt x="183360" y="189089"/>
                </a:cubicBezTo>
                <a:cubicBezTo>
                  <a:pt x="183360" y="193524"/>
                  <a:pt x="180132" y="196346"/>
                  <a:pt x="176096" y="196346"/>
                </a:cubicBezTo>
                <a:lnTo>
                  <a:pt x="100230" y="196346"/>
                </a:lnTo>
                <a:cubicBezTo>
                  <a:pt x="100230" y="196346"/>
                  <a:pt x="100230" y="196346"/>
                  <a:pt x="99826" y="196346"/>
                </a:cubicBezTo>
                <a:lnTo>
                  <a:pt x="99826" y="283029"/>
                </a:lnTo>
                <a:lnTo>
                  <a:pt x="197081" y="356004"/>
                </a:lnTo>
                <a:lnTo>
                  <a:pt x="214030" y="343908"/>
                </a:lnTo>
                <a:cubicBezTo>
                  <a:pt x="223311" y="337054"/>
                  <a:pt x="235821" y="337054"/>
                  <a:pt x="245103" y="343908"/>
                </a:cubicBezTo>
                <a:lnTo>
                  <a:pt x="262051" y="356004"/>
                </a:lnTo>
                <a:lnTo>
                  <a:pt x="366569" y="276981"/>
                </a:lnTo>
                <a:lnTo>
                  <a:pt x="366569" y="31044"/>
                </a:lnTo>
                <a:cubicBezTo>
                  <a:pt x="366569" y="21771"/>
                  <a:pt x="358902" y="14111"/>
                  <a:pt x="350024" y="14111"/>
                </a:cubicBezTo>
                <a:close/>
                <a:moveTo>
                  <a:pt x="117179" y="0"/>
                </a:moveTo>
                <a:lnTo>
                  <a:pt x="350024" y="0"/>
                </a:lnTo>
                <a:cubicBezTo>
                  <a:pt x="366973" y="0"/>
                  <a:pt x="381097" y="13708"/>
                  <a:pt x="381097" y="31044"/>
                </a:cubicBezTo>
                <a:lnTo>
                  <a:pt x="381097" y="185461"/>
                </a:lnTo>
                <a:cubicBezTo>
                  <a:pt x="381501" y="185461"/>
                  <a:pt x="381501" y="185864"/>
                  <a:pt x="381904" y="186267"/>
                </a:cubicBezTo>
                <a:lnTo>
                  <a:pt x="417820" y="247550"/>
                </a:lnTo>
                <a:cubicBezTo>
                  <a:pt x="423469" y="253597"/>
                  <a:pt x="426698" y="260854"/>
                  <a:pt x="426698" y="269321"/>
                </a:cubicBezTo>
                <a:lnTo>
                  <a:pt x="426698" y="454782"/>
                </a:lnTo>
                <a:cubicBezTo>
                  <a:pt x="426698" y="471715"/>
                  <a:pt x="413381" y="485423"/>
                  <a:pt x="396432" y="485423"/>
                </a:cubicBezTo>
                <a:lnTo>
                  <a:pt x="62297" y="485423"/>
                </a:lnTo>
                <a:cubicBezTo>
                  <a:pt x="54226" y="485423"/>
                  <a:pt x="46558" y="482198"/>
                  <a:pt x="41312" y="476553"/>
                </a:cubicBezTo>
                <a:cubicBezTo>
                  <a:pt x="35259" y="470505"/>
                  <a:pt x="32031" y="463248"/>
                  <a:pt x="32031" y="455185"/>
                </a:cubicBezTo>
                <a:lnTo>
                  <a:pt x="32031" y="269321"/>
                </a:lnTo>
                <a:cubicBezTo>
                  <a:pt x="32031" y="261258"/>
                  <a:pt x="35663" y="253194"/>
                  <a:pt x="41312" y="247550"/>
                </a:cubicBezTo>
                <a:lnTo>
                  <a:pt x="84895" y="185057"/>
                </a:lnTo>
                <a:cubicBezTo>
                  <a:pt x="84895" y="185057"/>
                  <a:pt x="85299" y="184654"/>
                  <a:pt x="85702" y="184251"/>
                </a:cubicBezTo>
                <a:lnTo>
                  <a:pt x="85702" y="151191"/>
                </a:lnTo>
                <a:lnTo>
                  <a:pt x="84895" y="151191"/>
                </a:lnTo>
                <a:cubicBezTo>
                  <a:pt x="80860" y="151191"/>
                  <a:pt x="77631" y="147562"/>
                  <a:pt x="77631" y="143934"/>
                </a:cubicBezTo>
                <a:cubicBezTo>
                  <a:pt x="77631" y="139902"/>
                  <a:pt x="80860" y="136676"/>
                  <a:pt x="84895" y="136676"/>
                </a:cubicBezTo>
                <a:lnTo>
                  <a:pt x="85702" y="136676"/>
                </a:lnTo>
                <a:lnTo>
                  <a:pt x="85702" y="105229"/>
                </a:lnTo>
                <a:lnTo>
                  <a:pt x="68753" y="105229"/>
                </a:lnTo>
                <a:cubicBezTo>
                  <a:pt x="65122" y="105229"/>
                  <a:pt x="61490" y="102407"/>
                  <a:pt x="61490" y="97972"/>
                </a:cubicBezTo>
                <a:cubicBezTo>
                  <a:pt x="61490" y="93940"/>
                  <a:pt x="65122" y="91118"/>
                  <a:pt x="68753" y="91118"/>
                </a:cubicBezTo>
                <a:lnTo>
                  <a:pt x="85702" y="91118"/>
                </a:lnTo>
                <a:lnTo>
                  <a:pt x="85702" y="31044"/>
                </a:lnTo>
                <a:cubicBezTo>
                  <a:pt x="85702" y="13708"/>
                  <a:pt x="99826" y="0"/>
                  <a:pt x="117179" y="0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2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945D8BB-1573-49AE-92F0-2951AD437245}"/>
              </a:ext>
            </a:extLst>
          </p:cNvPr>
          <p:cNvSpPr txBox="1"/>
          <p:nvPr/>
        </p:nvSpPr>
        <p:spPr>
          <a:xfrm>
            <a:off x="1520826" y="9679656"/>
            <a:ext cx="21336000" cy="22159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38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DFE04F-74F1-410A-9E52-DA80E5B3E194}"/>
              </a:ext>
            </a:extLst>
          </p:cNvPr>
          <p:cNvSpPr/>
          <p:nvPr/>
        </p:nvSpPr>
        <p:spPr>
          <a:xfrm rot="5400000">
            <a:off x="1681344" y="1941759"/>
            <a:ext cx="4082446" cy="3839634"/>
          </a:xfrm>
          <a:custGeom>
            <a:avLst/>
            <a:gdLst>
              <a:gd name="connsiteX0" fmla="*/ 0 w 4082446"/>
              <a:gd name="connsiteY0" fmla="*/ 1919817 h 3839634"/>
              <a:gd name="connsiteX1" fmla="*/ 61416 w 4082446"/>
              <a:gd name="connsiteY1" fmla="*/ 1695193 h 3839634"/>
              <a:gd name="connsiteX2" fmla="*/ 909065 w 4082446"/>
              <a:gd name="connsiteY2" fmla="*/ 227944 h 3839634"/>
              <a:gd name="connsiteX3" fmla="*/ 1298584 w 4082446"/>
              <a:gd name="connsiteY3" fmla="*/ 0 h 3839634"/>
              <a:gd name="connsiteX4" fmla="*/ 1680777 w 4082446"/>
              <a:gd name="connsiteY4" fmla="*/ 0 h 3839634"/>
              <a:gd name="connsiteX5" fmla="*/ 4082446 w 4082446"/>
              <a:gd name="connsiteY5" fmla="*/ 2401669 h 3839634"/>
              <a:gd name="connsiteX6" fmla="*/ 3383401 w 4082446"/>
              <a:gd name="connsiteY6" fmla="*/ 3611690 h 3839634"/>
              <a:gd name="connsiteX7" fmla="*/ 2993881 w 4082446"/>
              <a:gd name="connsiteY7" fmla="*/ 3839634 h 3839634"/>
              <a:gd name="connsiteX8" fmla="*/ 1298584 w 4082446"/>
              <a:gd name="connsiteY8" fmla="*/ 3839634 h 3839634"/>
              <a:gd name="connsiteX9" fmla="*/ 909064 w 4082446"/>
              <a:gd name="connsiteY9" fmla="*/ 3611690 h 3839634"/>
              <a:gd name="connsiteX10" fmla="*/ 61416 w 4082446"/>
              <a:gd name="connsiteY10" fmla="*/ 2144441 h 3839634"/>
              <a:gd name="connsiteX11" fmla="*/ 0 w 4082446"/>
              <a:gd name="connsiteY11" fmla="*/ 1919817 h 38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2446" h="3839634">
                <a:moveTo>
                  <a:pt x="0" y="1919817"/>
                </a:moveTo>
                <a:cubicBezTo>
                  <a:pt x="0" y="1841807"/>
                  <a:pt x="20472" y="1763797"/>
                  <a:pt x="61416" y="1695193"/>
                </a:cubicBezTo>
                <a:lnTo>
                  <a:pt x="909065" y="227944"/>
                </a:lnTo>
                <a:cubicBezTo>
                  <a:pt x="986526" y="86309"/>
                  <a:pt x="1137022" y="0"/>
                  <a:pt x="1298584" y="0"/>
                </a:cubicBezTo>
                <a:lnTo>
                  <a:pt x="1680777" y="0"/>
                </a:lnTo>
                <a:lnTo>
                  <a:pt x="4082446" y="2401669"/>
                </a:lnTo>
                <a:lnTo>
                  <a:pt x="3383401" y="3611690"/>
                </a:lnTo>
                <a:cubicBezTo>
                  <a:pt x="3301513" y="3751112"/>
                  <a:pt x="3153230" y="3839634"/>
                  <a:pt x="2993881" y="3839634"/>
                </a:cubicBezTo>
                <a:lnTo>
                  <a:pt x="1298584" y="3839634"/>
                </a:lnTo>
                <a:cubicBezTo>
                  <a:pt x="1137022" y="3839634"/>
                  <a:pt x="986526" y="3751112"/>
                  <a:pt x="909064" y="3611690"/>
                </a:cubicBezTo>
                <a:lnTo>
                  <a:pt x="61416" y="2144441"/>
                </a:lnTo>
                <a:cubicBezTo>
                  <a:pt x="20472" y="2075837"/>
                  <a:pt x="0" y="1997827"/>
                  <a:pt x="0" y="191981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525D75-3DA0-480B-A13A-F53FCC693009}"/>
              </a:ext>
            </a:extLst>
          </p:cNvPr>
          <p:cNvSpPr/>
          <p:nvPr/>
        </p:nvSpPr>
        <p:spPr>
          <a:xfrm rot="5400000">
            <a:off x="9969395" y="1941759"/>
            <a:ext cx="4082446" cy="3839634"/>
          </a:xfrm>
          <a:custGeom>
            <a:avLst/>
            <a:gdLst>
              <a:gd name="connsiteX0" fmla="*/ 0 w 4082446"/>
              <a:gd name="connsiteY0" fmla="*/ 1919817 h 3839634"/>
              <a:gd name="connsiteX1" fmla="*/ 61416 w 4082446"/>
              <a:gd name="connsiteY1" fmla="*/ 1695193 h 3839634"/>
              <a:gd name="connsiteX2" fmla="*/ 909065 w 4082446"/>
              <a:gd name="connsiteY2" fmla="*/ 227944 h 3839634"/>
              <a:gd name="connsiteX3" fmla="*/ 1298584 w 4082446"/>
              <a:gd name="connsiteY3" fmla="*/ 0 h 3839634"/>
              <a:gd name="connsiteX4" fmla="*/ 1680777 w 4082446"/>
              <a:gd name="connsiteY4" fmla="*/ 0 h 3839634"/>
              <a:gd name="connsiteX5" fmla="*/ 4082446 w 4082446"/>
              <a:gd name="connsiteY5" fmla="*/ 2401668 h 3839634"/>
              <a:gd name="connsiteX6" fmla="*/ 3383401 w 4082446"/>
              <a:gd name="connsiteY6" fmla="*/ 3611690 h 3839634"/>
              <a:gd name="connsiteX7" fmla="*/ 2993881 w 4082446"/>
              <a:gd name="connsiteY7" fmla="*/ 3839634 h 3839634"/>
              <a:gd name="connsiteX8" fmla="*/ 1298584 w 4082446"/>
              <a:gd name="connsiteY8" fmla="*/ 3839634 h 3839634"/>
              <a:gd name="connsiteX9" fmla="*/ 909064 w 4082446"/>
              <a:gd name="connsiteY9" fmla="*/ 3611690 h 3839634"/>
              <a:gd name="connsiteX10" fmla="*/ 61416 w 4082446"/>
              <a:gd name="connsiteY10" fmla="*/ 2144441 h 3839634"/>
              <a:gd name="connsiteX11" fmla="*/ 0 w 4082446"/>
              <a:gd name="connsiteY11" fmla="*/ 1919817 h 38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2446" h="3839634">
                <a:moveTo>
                  <a:pt x="0" y="1919817"/>
                </a:moveTo>
                <a:cubicBezTo>
                  <a:pt x="0" y="1841807"/>
                  <a:pt x="20472" y="1763797"/>
                  <a:pt x="61416" y="1695193"/>
                </a:cubicBezTo>
                <a:lnTo>
                  <a:pt x="909065" y="227944"/>
                </a:lnTo>
                <a:cubicBezTo>
                  <a:pt x="986526" y="86309"/>
                  <a:pt x="1137022" y="0"/>
                  <a:pt x="1298584" y="0"/>
                </a:cubicBezTo>
                <a:lnTo>
                  <a:pt x="1680777" y="0"/>
                </a:lnTo>
                <a:lnTo>
                  <a:pt x="4082446" y="2401668"/>
                </a:lnTo>
                <a:lnTo>
                  <a:pt x="3383401" y="3611690"/>
                </a:lnTo>
                <a:cubicBezTo>
                  <a:pt x="3301513" y="3751112"/>
                  <a:pt x="3153230" y="3839634"/>
                  <a:pt x="2993881" y="3839634"/>
                </a:cubicBezTo>
                <a:lnTo>
                  <a:pt x="1298584" y="3839634"/>
                </a:lnTo>
                <a:cubicBezTo>
                  <a:pt x="1137022" y="3839634"/>
                  <a:pt x="986526" y="3751112"/>
                  <a:pt x="909064" y="3611690"/>
                </a:cubicBezTo>
                <a:lnTo>
                  <a:pt x="61416" y="2144441"/>
                </a:lnTo>
                <a:cubicBezTo>
                  <a:pt x="20472" y="2075836"/>
                  <a:pt x="0" y="1997827"/>
                  <a:pt x="0" y="191981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284811-4BE9-4EC1-818D-86C5C285B060}"/>
              </a:ext>
            </a:extLst>
          </p:cNvPr>
          <p:cNvSpPr/>
          <p:nvPr/>
        </p:nvSpPr>
        <p:spPr>
          <a:xfrm rot="5400000">
            <a:off x="17089049" y="1941759"/>
            <a:ext cx="4082446" cy="3839634"/>
          </a:xfrm>
          <a:custGeom>
            <a:avLst/>
            <a:gdLst>
              <a:gd name="connsiteX0" fmla="*/ 0 w 4082446"/>
              <a:gd name="connsiteY0" fmla="*/ 1919816 h 3839634"/>
              <a:gd name="connsiteX1" fmla="*/ 61416 w 4082446"/>
              <a:gd name="connsiteY1" fmla="*/ 1695192 h 3839634"/>
              <a:gd name="connsiteX2" fmla="*/ 909065 w 4082446"/>
              <a:gd name="connsiteY2" fmla="*/ 227944 h 3839634"/>
              <a:gd name="connsiteX3" fmla="*/ 1298584 w 4082446"/>
              <a:gd name="connsiteY3" fmla="*/ 0 h 3839634"/>
              <a:gd name="connsiteX4" fmla="*/ 1680777 w 4082446"/>
              <a:gd name="connsiteY4" fmla="*/ 0 h 3839634"/>
              <a:gd name="connsiteX5" fmla="*/ 4082446 w 4082446"/>
              <a:gd name="connsiteY5" fmla="*/ 2401668 h 3839634"/>
              <a:gd name="connsiteX6" fmla="*/ 3383401 w 4082446"/>
              <a:gd name="connsiteY6" fmla="*/ 3611690 h 3839634"/>
              <a:gd name="connsiteX7" fmla="*/ 2993881 w 4082446"/>
              <a:gd name="connsiteY7" fmla="*/ 3839634 h 3839634"/>
              <a:gd name="connsiteX8" fmla="*/ 1298584 w 4082446"/>
              <a:gd name="connsiteY8" fmla="*/ 3839634 h 3839634"/>
              <a:gd name="connsiteX9" fmla="*/ 909064 w 4082446"/>
              <a:gd name="connsiteY9" fmla="*/ 3611690 h 3839634"/>
              <a:gd name="connsiteX10" fmla="*/ 61416 w 4082446"/>
              <a:gd name="connsiteY10" fmla="*/ 2144442 h 3839634"/>
              <a:gd name="connsiteX11" fmla="*/ 0 w 4082446"/>
              <a:gd name="connsiteY11" fmla="*/ 1919816 h 38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2446" h="3839634">
                <a:moveTo>
                  <a:pt x="0" y="1919816"/>
                </a:moveTo>
                <a:cubicBezTo>
                  <a:pt x="0" y="1841806"/>
                  <a:pt x="20472" y="1763796"/>
                  <a:pt x="61416" y="1695192"/>
                </a:cubicBezTo>
                <a:lnTo>
                  <a:pt x="909065" y="227944"/>
                </a:lnTo>
                <a:cubicBezTo>
                  <a:pt x="986526" y="86308"/>
                  <a:pt x="1137022" y="0"/>
                  <a:pt x="1298584" y="0"/>
                </a:cubicBezTo>
                <a:lnTo>
                  <a:pt x="1680777" y="0"/>
                </a:lnTo>
                <a:lnTo>
                  <a:pt x="4082446" y="2401668"/>
                </a:lnTo>
                <a:lnTo>
                  <a:pt x="3383401" y="3611690"/>
                </a:lnTo>
                <a:cubicBezTo>
                  <a:pt x="3301513" y="3751112"/>
                  <a:pt x="3153230" y="3839634"/>
                  <a:pt x="2993881" y="3839634"/>
                </a:cubicBezTo>
                <a:lnTo>
                  <a:pt x="1298584" y="3839634"/>
                </a:lnTo>
                <a:cubicBezTo>
                  <a:pt x="1137022" y="3839634"/>
                  <a:pt x="986526" y="3751112"/>
                  <a:pt x="909064" y="3611690"/>
                </a:cubicBezTo>
                <a:lnTo>
                  <a:pt x="61416" y="2144442"/>
                </a:lnTo>
                <a:cubicBezTo>
                  <a:pt x="20472" y="2075836"/>
                  <a:pt x="0" y="1997826"/>
                  <a:pt x="0" y="191981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5D73E-A628-4881-9EF4-6D69C9D74C35}"/>
              </a:ext>
            </a:extLst>
          </p:cNvPr>
          <p:cNvSpPr txBox="1"/>
          <p:nvPr/>
        </p:nvSpPr>
        <p:spPr>
          <a:xfrm>
            <a:off x="4117571" y="5405608"/>
            <a:ext cx="30496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9A34B-687A-4859-B06A-DCDF23B78E73}"/>
              </a:ext>
            </a:extLst>
          </p:cNvPr>
          <p:cNvSpPr txBox="1"/>
          <p:nvPr/>
        </p:nvSpPr>
        <p:spPr>
          <a:xfrm>
            <a:off x="12405622" y="5405608"/>
            <a:ext cx="30496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5DDDE-51A7-497F-88F2-DA8CEFE40E77}"/>
              </a:ext>
            </a:extLst>
          </p:cNvPr>
          <p:cNvSpPr txBox="1"/>
          <p:nvPr/>
        </p:nvSpPr>
        <p:spPr>
          <a:xfrm>
            <a:off x="19525276" y="5405608"/>
            <a:ext cx="30496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17542BA0-5F8B-44CB-AEAC-7407B540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149" y="3389608"/>
            <a:ext cx="1160986" cy="703626"/>
          </a:xfrm>
          <a:custGeom>
            <a:avLst/>
            <a:gdLst>
              <a:gd name="connsiteX0" fmla="*/ 97986 w 549858"/>
              <a:gd name="connsiteY0" fmla="*/ 275425 h 333246"/>
              <a:gd name="connsiteX1" fmla="*/ 347037 w 549858"/>
              <a:gd name="connsiteY1" fmla="*/ 275425 h 333246"/>
              <a:gd name="connsiteX2" fmla="*/ 354446 w 549858"/>
              <a:gd name="connsiteY2" fmla="*/ 282704 h 333246"/>
              <a:gd name="connsiteX3" fmla="*/ 347037 w 549858"/>
              <a:gd name="connsiteY3" fmla="*/ 289579 h 333246"/>
              <a:gd name="connsiteX4" fmla="*/ 97986 w 549858"/>
              <a:gd name="connsiteY4" fmla="*/ 289579 h 333246"/>
              <a:gd name="connsiteX5" fmla="*/ 90988 w 549858"/>
              <a:gd name="connsiteY5" fmla="*/ 282704 h 333246"/>
              <a:gd name="connsiteX6" fmla="*/ 97986 w 549858"/>
              <a:gd name="connsiteY6" fmla="*/ 275425 h 333246"/>
              <a:gd name="connsiteX7" fmla="*/ 393857 w 549858"/>
              <a:gd name="connsiteY7" fmla="*/ 214219 h 333246"/>
              <a:gd name="connsiteX8" fmla="*/ 387244 w 549858"/>
              <a:gd name="connsiteY8" fmla="*/ 236871 h 333246"/>
              <a:gd name="connsiteX9" fmla="*/ 387657 w 549858"/>
              <a:gd name="connsiteY9" fmla="*/ 259111 h 333246"/>
              <a:gd name="connsiteX10" fmla="*/ 407082 w 549858"/>
              <a:gd name="connsiteY10" fmla="*/ 248403 h 333246"/>
              <a:gd name="connsiteX11" fmla="*/ 424026 w 549858"/>
              <a:gd name="connsiteY11" fmla="*/ 231105 h 333246"/>
              <a:gd name="connsiteX12" fmla="*/ 156655 w 549858"/>
              <a:gd name="connsiteY12" fmla="*/ 171697 h 333246"/>
              <a:gd name="connsiteX13" fmla="*/ 347426 w 549858"/>
              <a:gd name="connsiteY13" fmla="*/ 171697 h 333246"/>
              <a:gd name="connsiteX14" fmla="*/ 354446 w 549858"/>
              <a:gd name="connsiteY14" fmla="*/ 178571 h 333246"/>
              <a:gd name="connsiteX15" fmla="*/ 347426 w 549858"/>
              <a:gd name="connsiteY15" fmla="*/ 185850 h 333246"/>
              <a:gd name="connsiteX16" fmla="*/ 156655 w 549858"/>
              <a:gd name="connsiteY16" fmla="*/ 185850 h 333246"/>
              <a:gd name="connsiteX17" fmla="*/ 149222 w 549858"/>
              <a:gd name="connsiteY17" fmla="*/ 178571 h 333246"/>
              <a:gd name="connsiteX18" fmla="*/ 156655 w 549858"/>
              <a:gd name="connsiteY18" fmla="*/ 171697 h 333246"/>
              <a:gd name="connsiteX19" fmla="*/ 156655 w 549858"/>
              <a:gd name="connsiteY19" fmla="*/ 128022 h 333246"/>
              <a:gd name="connsiteX20" fmla="*/ 347426 w 549858"/>
              <a:gd name="connsiteY20" fmla="*/ 128022 h 333246"/>
              <a:gd name="connsiteX21" fmla="*/ 354446 w 549858"/>
              <a:gd name="connsiteY21" fmla="*/ 134896 h 333246"/>
              <a:gd name="connsiteX22" fmla="*/ 347426 w 549858"/>
              <a:gd name="connsiteY22" fmla="*/ 142175 h 333246"/>
              <a:gd name="connsiteX23" fmla="*/ 156655 w 549858"/>
              <a:gd name="connsiteY23" fmla="*/ 142175 h 333246"/>
              <a:gd name="connsiteX24" fmla="*/ 149222 w 549858"/>
              <a:gd name="connsiteY24" fmla="*/ 134896 h 333246"/>
              <a:gd name="connsiteX25" fmla="*/ 156655 w 549858"/>
              <a:gd name="connsiteY25" fmla="*/ 128022 h 333246"/>
              <a:gd name="connsiteX26" fmla="*/ 156242 w 549858"/>
              <a:gd name="connsiteY26" fmla="*/ 84347 h 333246"/>
              <a:gd name="connsiteX27" fmla="*/ 347013 w 549858"/>
              <a:gd name="connsiteY27" fmla="*/ 84347 h 333246"/>
              <a:gd name="connsiteX28" fmla="*/ 354446 w 549858"/>
              <a:gd name="connsiteY28" fmla="*/ 91418 h 333246"/>
              <a:gd name="connsiteX29" fmla="*/ 347013 w 549858"/>
              <a:gd name="connsiteY29" fmla="*/ 98489 h 333246"/>
              <a:gd name="connsiteX30" fmla="*/ 156242 w 549858"/>
              <a:gd name="connsiteY30" fmla="*/ 98489 h 333246"/>
              <a:gd name="connsiteX31" fmla="*/ 149222 w 549858"/>
              <a:gd name="connsiteY31" fmla="*/ 91418 h 333246"/>
              <a:gd name="connsiteX32" fmla="*/ 156242 w 549858"/>
              <a:gd name="connsiteY32" fmla="*/ 84347 h 333246"/>
              <a:gd name="connsiteX33" fmla="*/ 471967 w 549858"/>
              <a:gd name="connsiteY33" fmla="*/ 77070 h 333246"/>
              <a:gd name="connsiteX34" fmla="*/ 400056 w 549858"/>
              <a:gd name="connsiteY34" fmla="*/ 201451 h 333246"/>
              <a:gd name="connsiteX35" fmla="*/ 431878 w 549858"/>
              <a:gd name="connsiteY35" fmla="*/ 219573 h 333246"/>
              <a:gd name="connsiteX36" fmla="*/ 503789 w 549858"/>
              <a:gd name="connsiteY36" fmla="*/ 95604 h 333246"/>
              <a:gd name="connsiteX37" fmla="*/ 90362 w 549858"/>
              <a:gd name="connsiteY37" fmla="*/ 67970 h 333246"/>
              <a:gd name="connsiteX38" fmla="*/ 97903 w 549858"/>
              <a:gd name="connsiteY38" fmla="*/ 75373 h 333246"/>
              <a:gd name="connsiteX39" fmla="*/ 97903 w 549858"/>
              <a:gd name="connsiteY39" fmla="*/ 80308 h 333246"/>
              <a:gd name="connsiteX40" fmla="*/ 119688 w 549858"/>
              <a:gd name="connsiteY40" fmla="*/ 101695 h 333246"/>
              <a:gd name="connsiteX41" fmla="*/ 119688 w 549858"/>
              <a:gd name="connsiteY41" fmla="*/ 104163 h 333246"/>
              <a:gd name="connsiteX42" fmla="*/ 112147 w 549858"/>
              <a:gd name="connsiteY42" fmla="*/ 111154 h 333246"/>
              <a:gd name="connsiteX43" fmla="*/ 105025 w 549858"/>
              <a:gd name="connsiteY43" fmla="*/ 104163 h 333246"/>
              <a:gd name="connsiteX44" fmla="*/ 105025 w 549858"/>
              <a:gd name="connsiteY44" fmla="*/ 101695 h 333246"/>
              <a:gd name="connsiteX45" fmla="*/ 90362 w 549858"/>
              <a:gd name="connsiteY45" fmla="*/ 93881 h 333246"/>
              <a:gd name="connsiteX46" fmla="*/ 76536 w 549858"/>
              <a:gd name="connsiteY46" fmla="*/ 101695 h 333246"/>
              <a:gd name="connsiteX47" fmla="*/ 76536 w 549858"/>
              <a:gd name="connsiteY47" fmla="*/ 118557 h 333246"/>
              <a:gd name="connsiteX48" fmla="*/ 90362 w 549858"/>
              <a:gd name="connsiteY48" fmla="*/ 126372 h 333246"/>
              <a:gd name="connsiteX49" fmla="*/ 119688 w 549858"/>
              <a:gd name="connsiteY49" fmla="*/ 148170 h 333246"/>
              <a:gd name="connsiteX50" fmla="*/ 119688 w 549858"/>
              <a:gd name="connsiteY50" fmla="*/ 166266 h 333246"/>
              <a:gd name="connsiteX51" fmla="*/ 97903 w 549858"/>
              <a:gd name="connsiteY51" fmla="*/ 187653 h 333246"/>
              <a:gd name="connsiteX52" fmla="*/ 97903 w 549858"/>
              <a:gd name="connsiteY52" fmla="*/ 192999 h 333246"/>
              <a:gd name="connsiteX53" fmla="*/ 90362 w 549858"/>
              <a:gd name="connsiteY53" fmla="*/ 200402 h 333246"/>
              <a:gd name="connsiteX54" fmla="*/ 83658 w 549858"/>
              <a:gd name="connsiteY54" fmla="*/ 192999 h 333246"/>
              <a:gd name="connsiteX55" fmla="*/ 83658 w 549858"/>
              <a:gd name="connsiteY55" fmla="*/ 187653 h 333246"/>
              <a:gd name="connsiteX56" fmla="*/ 61873 w 549858"/>
              <a:gd name="connsiteY56" fmla="*/ 166266 h 333246"/>
              <a:gd name="connsiteX57" fmla="*/ 61873 w 549858"/>
              <a:gd name="connsiteY57" fmla="*/ 163387 h 333246"/>
              <a:gd name="connsiteX58" fmla="*/ 68995 w 549858"/>
              <a:gd name="connsiteY58" fmla="*/ 156395 h 333246"/>
              <a:gd name="connsiteX59" fmla="*/ 76536 w 549858"/>
              <a:gd name="connsiteY59" fmla="*/ 163387 h 333246"/>
              <a:gd name="connsiteX60" fmla="*/ 76536 w 549858"/>
              <a:gd name="connsiteY60" fmla="*/ 166266 h 333246"/>
              <a:gd name="connsiteX61" fmla="*/ 90362 w 549858"/>
              <a:gd name="connsiteY61" fmla="*/ 174080 h 333246"/>
              <a:gd name="connsiteX62" fmla="*/ 105025 w 549858"/>
              <a:gd name="connsiteY62" fmla="*/ 166266 h 333246"/>
              <a:gd name="connsiteX63" fmla="*/ 105025 w 549858"/>
              <a:gd name="connsiteY63" fmla="*/ 148170 h 333246"/>
              <a:gd name="connsiteX64" fmla="*/ 90362 w 549858"/>
              <a:gd name="connsiteY64" fmla="*/ 140767 h 333246"/>
              <a:gd name="connsiteX65" fmla="*/ 61873 w 549858"/>
              <a:gd name="connsiteY65" fmla="*/ 118557 h 333246"/>
              <a:gd name="connsiteX66" fmla="*/ 61873 w 549858"/>
              <a:gd name="connsiteY66" fmla="*/ 101695 h 333246"/>
              <a:gd name="connsiteX67" fmla="*/ 83658 w 549858"/>
              <a:gd name="connsiteY67" fmla="*/ 80308 h 333246"/>
              <a:gd name="connsiteX68" fmla="*/ 83658 w 549858"/>
              <a:gd name="connsiteY68" fmla="*/ 75373 h 333246"/>
              <a:gd name="connsiteX69" fmla="*/ 90362 w 549858"/>
              <a:gd name="connsiteY69" fmla="*/ 67970 h 333246"/>
              <a:gd name="connsiteX70" fmla="*/ 484365 w 549858"/>
              <a:gd name="connsiteY70" fmla="*/ 55653 h 333246"/>
              <a:gd name="connsiteX71" fmla="*/ 478992 w 549858"/>
              <a:gd name="connsiteY71" fmla="*/ 65126 h 333246"/>
              <a:gd name="connsiteX72" fmla="*/ 510815 w 549858"/>
              <a:gd name="connsiteY72" fmla="*/ 83248 h 333246"/>
              <a:gd name="connsiteX73" fmla="*/ 514535 w 549858"/>
              <a:gd name="connsiteY73" fmla="*/ 76658 h 333246"/>
              <a:gd name="connsiteX74" fmla="*/ 516188 w 549858"/>
              <a:gd name="connsiteY74" fmla="*/ 73775 h 333246"/>
              <a:gd name="connsiteX75" fmla="*/ 26037 w 549858"/>
              <a:gd name="connsiteY75" fmla="*/ 40003 h 333246"/>
              <a:gd name="connsiteX76" fmla="*/ 14465 w 549858"/>
              <a:gd name="connsiteY76" fmla="*/ 51535 h 333246"/>
              <a:gd name="connsiteX77" fmla="*/ 14465 w 549858"/>
              <a:gd name="connsiteY77" fmla="*/ 307299 h 333246"/>
              <a:gd name="connsiteX78" fmla="*/ 26037 w 549858"/>
              <a:gd name="connsiteY78" fmla="*/ 318831 h 333246"/>
              <a:gd name="connsiteX79" fmla="*/ 444690 w 549858"/>
              <a:gd name="connsiteY79" fmla="*/ 318831 h 333246"/>
              <a:gd name="connsiteX80" fmla="*/ 456262 w 549858"/>
              <a:gd name="connsiteY80" fmla="*/ 307299 h 333246"/>
              <a:gd name="connsiteX81" fmla="*/ 456262 w 549858"/>
              <a:gd name="connsiteY81" fmla="*/ 206393 h 333246"/>
              <a:gd name="connsiteX82" fmla="*/ 443864 w 549858"/>
              <a:gd name="connsiteY82" fmla="*/ 227398 h 333246"/>
              <a:gd name="connsiteX83" fmla="*/ 440557 w 549858"/>
              <a:gd name="connsiteY83" fmla="*/ 232341 h 333246"/>
              <a:gd name="connsiteX84" fmla="*/ 440557 w 549858"/>
              <a:gd name="connsiteY84" fmla="*/ 232752 h 333246"/>
              <a:gd name="connsiteX85" fmla="*/ 416174 w 549858"/>
              <a:gd name="connsiteY85" fmla="*/ 259523 h 333246"/>
              <a:gd name="connsiteX86" fmla="*/ 388071 w 549858"/>
              <a:gd name="connsiteY86" fmla="*/ 273526 h 333246"/>
              <a:gd name="connsiteX87" fmla="*/ 387657 w 549858"/>
              <a:gd name="connsiteY87" fmla="*/ 273526 h 333246"/>
              <a:gd name="connsiteX88" fmla="*/ 381458 w 549858"/>
              <a:gd name="connsiteY88" fmla="*/ 283823 h 333246"/>
              <a:gd name="connsiteX89" fmla="*/ 375672 w 549858"/>
              <a:gd name="connsiteY89" fmla="*/ 287530 h 333246"/>
              <a:gd name="connsiteX90" fmla="*/ 371953 w 549858"/>
              <a:gd name="connsiteY90" fmla="*/ 286706 h 333246"/>
              <a:gd name="connsiteX91" fmla="*/ 369473 w 549858"/>
              <a:gd name="connsiteY91" fmla="*/ 277234 h 333246"/>
              <a:gd name="connsiteX92" fmla="*/ 375672 w 549858"/>
              <a:gd name="connsiteY92" fmla="*/ 266525 h 333246"/>
              <a:gd name="connsiteX93" fmla="*/ 383525 w 549858"/>
              <a:gd name="connsiteY93" fmla="*/ 201451 h 333246"/>
              <a:gd name="connsiteX94" fmla="*/ 384351 w 549858"/>
              <a:gd name="connsiteY94" fmla="*/ 200216 h 333246"/>
              <a:gd name="connsiteX95" fmla="*/ 384764 w 549858"/>
              <a:gd name="connsiteY95" fmla="*/ 200216 h 333246"/>
              <a:gd name="connsiteX96" fmla="*/ 387244 w 549858"/>
              <a:gd name="connsiteY96" fmla="*/ 194450 h 333246"/>
              <a:gd name="connsiteX97" fmla="*/ 456262 w 549858"/>
              <a:gd name="connsiteY97" fmla="*/ 76246 h 333246"/>
              <a:gd name="connsiteX98" fmla="*/ 456262 w 549858"/>
              <a:gd name="connsiteY98" fmla="*/ 51535 h 333246"/>
              <a:gd name="connsiteX99" fmla="*/ 444690 w 549858"/>
              <a:gd name="connsiteY99" fmla="*/ 40003 h 333246"/>
              <a:gd name="connsiteX100" fmla="*/ 528586 w 549858"/>
              <a:gd name="connsiteY100" fmla="*/ 15703 h 333246"/>
              <a:gd name="connsiteX101" fmla="*/ 514535 w 549858"/>
              <a:gd name="connsiteY101" fmla="*/ 16527 h 333246"/>
              <a:gd name="connsiteX102" fmla="*/ 497590 w 549858"/>
              <a:gd name="connsiteY102" fmla="*/ 33001 h 333246"/>
              <a:gd name="connsiteX103" fmla="*/ 491804 w 549858"/>
              <a:gd name="connsiteY103" fmla="*/ 43298 h 333246"/>
              <a:gd name="connsiteX104" fmla="*/ 523627 w 549858"/>
              <a:gd name="connsiteY104" fmla="*/ 61419 h 333246"/>
              <a:gd name="connsiteX105" fmla="*/ 529413 w 549858"/>
              <a:gd name="connsiteY105" fmla="*/ 51535 h 333246"/>
              <a:gd name="connsiteX106" fmla="*/ 528586 w 549858"/>
              <a:gd name="connsiteY106" fmla="*/ 15703 h 333246"/>
              <a:gd name="connsiteX107" fmla="*/ 536025 w 549858"/>
              <a:gd name="connsiteY107" fmla="*/ 3347 h 333246"/>
              <a:gd name="connsiteX108" fmla="*/ 541811 w 549858"/>
              <a:gd name="connsiteY108" fmla="*/ 58536 h 333246"/>
              <a:gd name="connsiteX109" fmla="*/ 535612 w 549858"/>
              <a:gd name="connsiteY109" fmla="*/ 68833 h 333246"/>
              <a:gd name="connsiteX110" fmla="*/ 542224 w 549858"/>
              <a:gd name="connsiteY110" fmla="*/ 82012 h 333246"/>
              <a:gd name="connsiteX111" fmla="*/ 538092 w 549858"/>
              <a:gd name="connsiteY111" fmla="*/ 98487 h 333246"/>
              <a:gd name="connsiteX112" fmla="*/ 496350 w 549858"/>
              <a:gd name="connsiteY112" fmla="*/ 170562 h 333246"/>
              <a:gd name="connsiteX113" fmla="*/ 490564 w 549858"/>
              <a:gd name="connsiteY113" fmla="*/ 173857 h 333246"/>
              <a:gd name="connsiteX114" fmla="*/ 486845 w 549858"/>
              <a:gd name="connsiteY114" fmla="*/ 173033 h 333246"/>
              <a:gd name="connsiteX115" fmla="*/ 484365 w 549858"/>
              <a:gd name="connsiteY115" fmla="*/ 163560 h 333246"/>
              <a:gd name="connsiteX116" fmla="*/ 525693 w 549858"/>
              <a:gd name="connsiteY116" fmla="*/ 91485 h 333246"/>
              <a:gd name="connsiteX117" fmla="*/ 528173 w 549858"/>
              <a:gd name="connsiteY117" fmla="*/ 83248 h 333246"/>
              <a:gd name="connsiteX118" fmla="*/ 528173 w 549858"/>
              <a:gd name="connsiteY118" fmla="*/ 82424 h 333246"/>
              <a:gd name="connsiteX119" fmla="*/ 526933 w 549858"/>
              <a:gd name="connsiteY119" fmla="*/ 84483 h 333246"/>
              <a:gd name="connsiteX120" fmla="*/ 519494 w 549858"/>
              <a:gd name="connsiteY120" fmla="*/ 96427 h 333246"/>
              <a:gd name="connsiteX121" fmla="*/ 470314 w 549858"/>
              <a:gd name="connsiteY121" fmla="*/ 181682 h 333246"/>
              <a:gd name="connsiteX122" fmla="*/ 470314 w 549858"/>
              <a:gd name="connsiteY122" fmla="*/ 307299 h 333246"/>
              <a:gd name="connsiteX123" fmla="*/ 444690 w 549858"/>
              <a:gd name="connsiteY123" fmla="*/ 333246 h 333246"/>
              <a:gd name="connsiteX124" fmla="*/ 26037 w 549858"/>
              <a:gd name="connsiteY124" fmla="*/ 333246 h 333246"/>
              <a:gd name="connsiteX125" fmla="*/ 0 w 549858"/>
              <a:gd name="connsiteY125" fmla="*/ 307299 h 333246"/>
              <a:gd name="connsiteX126" fmla="*/ 0 w 549858"/>
              <a:gd name="connsiteY126" fmla="*/ 51535 h 333246"/>
              <a:gd name="connsiteX127" fmla="*/ 26037 w 549858"/>
              <a:gd name="connsiteY127" fmla="*/ 25588 h 333246"/>
              <a:gd name="connsiteX128" fmla="*/ 444690 w 549858"/>
              <a:gd name="connsiteY128" fmla="*/ 25588 h 333246"/>
              <a:gd name="connsiteX129" fmla="*/ 470314 w 549858"/>
              <a:gd name="connsiteY129" fmla="*/ 51535 h 333246"/>
              <a:gd name="connsiteX130" fmla="*/ 475686 w 549858"/>
              <a:gd name="connsiteY130" fmla="*/ 42062 h 333246"/>
              <a:gd name="connsiteX131" fmla="*/ 485192 w 549858"/>
              <a:gd name="connsiteY131" fmla="*/ 26000 h 333246"/>
              <a:gd name="connsiteX132" fmla="*/ 507922 w 549858"/>
              <a:gd name="connsiteY132" fmla="*/ 3759 h 333246"/>
              <a:gd name="connsiteX133" fmla="*/ 536025 w 549858"/>
              <a:gd name="connsiteY133" fmla="*/ 3347 h 33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49858" h="333246">
                <a:moveTo>
                  <a:pt x="97986" y="275425"/>
                </a:moveTo>
                <a:lnTo>
                  <a:pt x="347037" y="275425"/>
                </a:lnTo>
                <a:cubicBezTo>
                  <a:pt x="351153" y="275425"/>
                  <a:pt x="354446" y="278660"/>
                  <a:pt x="354446" y="282704"/>
                </a:cubicBezTo>
                <a:cubicBezTo>
                  <a:pt x="354446" y="286748"/>
                  <a:pt x="351153" y="289579"/>
                  <a:pt x="347037" y="289579"/>
                </a:cubicBezTo>
                <a:lnTo>
                  <a:pt x="97986" y="289579"/>
                </a:lnTo>
                <a:cubicBezTo>
                  <a:pt x="94281" y="289579"/>
                  <a:pt x="90988" y="286748"/>
                  <a:pt x="90988" y="282704"/>
                </a:cubicBezTo>
                <a:cubicBezTo>
                  <a:pt x="90988" y="278660"/>
                  <a:pt x="94281" y="275425"/>
                  <a:pt x="97986" y="275425"/>
                </a:cubicBezTo>
                <a:close/>
                <a:moveTo>
                  <a:pt x="393857" y="214219"/>
                </a:moveTo>
                <a:cubicBezTo>
                  <a:pt x="391377" y="221220"/>
                  <a:pt x="388897" y="229458"/>
                  <a:pt x="387244" y="236871"/>
                </a:cubicBezTo>
                <a:cubicBezTo>
                  <a:pt x="384351" y="252933"/>
                  <a:pt x="386831" y="258700"/>
                  <a:pt x="387657" y="259111"/>
                </a:cubicBezTo>
                <a:cubicBezTo>
                  <a:pt x="388484" y="259935"/>
                  <a:pt x="394683" y="259111"/>
                  <a:pt x="407082" y="248403"/>
                </a:cubicBezTo>
                <a:cubicBezTo>
                  <a:pt x="412868" y="243461"/>
                  <a:pt x="419067" y="236871"/>
                  <a:pt x="424026" y="231105"/>
                </a:cubicBezTo>
                <a:close/>
                <a:moveTo>
                  <a:pt x="156655" y="171697"/>
                </a:moveTo>
                <a:lnTo>
                  <a:pt x="347426" y="171697"/>
                </a:lnTo>
                <a:cubicBezTo>
                  <a:pt x="351556" y="171697"/>
                  <a:pt x="354446" y="174932"/>
                  <a:pt x="354446" y="178571"/>
                </a:cubicBezTo>
                <a:cubicBezTo>
                  <a:pt x="354446" y="182211"/>
                  <a:pt x="351556" y="185850"/>
                  <a:pt x="347426" y="185850"/>
                </a:cubicBezTo>
                <a:lnTo>
                  <a:pt x="156655" y="185850"/>
                </a:lnTo>
                <a:cubicBezTo>
                  <a:pt x="152525" y="185850"/>
                  <a:pt x="149222" y="182211"/>
                  <a:pt x="149222" y="178571"/>
                </a:cubicBezTo>
                <a:cubicBezTo>
                  <a:pt x="149222" y="174932"/>
                  <a:pt x="152525" y="171697"/>
                  <a:pt x="156655" y="171697"/>
                </a:cubicBezTo>
                <a:close/>
                <a:moveTo>
                  <a:pt x="156655" y="128022"/>
                </a:moveTo>
                <a:lnTo>
                  <a:pt x="347426" y="128022"/>
                </a:lnTo>
                <a:cubicBezTo>
                  <a:pt x="351556" y="128022"/>
                  <a:pt x="354446" y="131257"/>
                  <a:pt x="354446" y="134896"/>
                </a:cubicBezTo>
                <a:cubicBezTo>
                  <a:pt x="354446" y="138940"/>
                  <a:pt x="351556" y="142175"/>
                  <a:pt x="347426" y="142175"/>
                </a:cubicBezTo>
                <a:lnTo>
                  <a:pt x="156655" y="142175"/>
                </a:lnTo>
                <a:cubicBezTo>
                  <a:pt x="152525" y="142175"/>
                  <a:pt x="149222" y="138940"/>
                  <a:pt x="149222" y="134896"/>
                </a:cubicBezTo>
                <a:cubicBezTo>
                  <a:pt x="149222" y="131257"/>
                  <a:pt x="152525" y="128022"/>
                  <a:pt x="156655" y="128022"/>
                </a:cubicBezTo>
                <a:close/>
                <a:moveTo>
                  <a:pt x="156242" y="84347"/>
                </a:moveTo>
                <a:lnTo>
                  <a:pt x="347013" y="84347"/>
                </a:lnTo>
                <a:cubicBezTo>
                  <a:pt x="351143" y="84347"/>
                  <a:pt x="354446" y="87258"/>
                  <a:pt x="354446" y="91418"/>
                </a:cubicBezTo>
                <a:cubicBezTo>
                  <a:pt x="354446" y="95161"/>
                  <a:pt x="351143" y="98489"/>
                  <a:pt x="347013" y="98489"/>
                </a:cubicBezTo>
                <a:lnTo>
                  <a:pt x="156242" y="98489"/>
                </a:lnTo>
                <a:cubicBezTo>
                  <a:pt x="152113" y="98489"/>
                  <a:pt x="149222" y="95161"/>
                  <a:pt x="149222" y="91418"/>
                </a:cubicBezTo>
                <a:cubicBezTo>
                  <a:pt x="149222" y="87258"/>
                  <a:pt x="152113" y="84347"/>
                  <a:pt x="156242" y="84347"/>
                </a:cubicBezTo>
                <a:close/>
                <a:moveTo>
                  <a:pt x="471967" y="77070"/>
                </a:moveTo>
                <a:lnTo>
                  <a:pt x="400056" y="201451"/>
                </a:lnTo>
                <a:lnTo>
                  <a:pt x="431878" y="219573"/>
                </a:lnTo>
                <a:lnTo>
                  <a:pt x="503789" y="95604"/>
                </a:lnTo>
                <a:close/>
                <a:moveTo>
                  <a:pt x="90362" y="67970"/>
                </a:moveTo>
                <a:cubicBezTo>
                  <a:pt x="94551" y="67970"/>
                  <a:pt x="97903" y="71260"/>
                  <a:pt x="97903" y="75373"/>
                </a:cubicBezTo>
                <a:lnTo>
                  <a:pt x="97903" y="80308"/>
                </a:lnTo>
                <a:cubicBezTo>
                  <a:pt x="110052" y="82776"/>
                  <a:pt x="119688" y="91413"/>
                  <a:pt x="119688" y="101695"/>
                </a:cubicBezTo>
                <a:lnTo>
                  <a:pt x="119688" y="104163"/>
                </a:lnTo>
                <a:cubicBezTo>
                  <a:pt x="119688" y="108275"/>
                  <a:pt x="115918" y="111154"/>
                  <a:pt x="112147" y="111154"/>
                </a:cubicBezTo>
                <a:cubicBezTo>
                  <a:pt x="107958" y="111154"/>
                  <a:pt x="105025" y="108275"/>
                  <a:pt x="105025" y="104163"/>
                </a:cubicBezTo>
                <a:lnTo>
                  <a:pt x="105025" y="101695"/>
                </a:lnTo>
                <a:cubicBezTo>
                  <a:pt x="105025" y="97993"/>
                  <a:pt x="98741" y="93881"/>
                  <a:pt x="90362" y="93881"/>
                </a:cubicBezTo>
                <a:cubicBezTo>
                  <a:pt x="82401" y="93881"/>
                  <a:pt x="76536" y="97993"/>
                  <a:pt x="76536" y="101695"/>
                </a:cubicBezTo>
                <a:lnTo>
                  <a:pt x="76536" y="118557"/>
                </a:lnTo>
                <a:cubicBezTo>
                  <a:pt x="76536" y="122670"/>
                  <a:pt x="82401" y="126372"/>
                  <a:pt x="90362" y="126372"/>
                </a:cubicBezTo>
                <a:cubicBezTo>
                  <a:pt x="106701" y="126372"/>
                  <a:pt x="119688" y="136243"/>
                  <a:pt x="119688" y="148170"/>
                </a:cubicBezTo>
                <a:lnTo>
                  <a:pt x="119688" y="166266"/>
                </a:lnTo>
                <a:cubicBezTo>
                  <a:pt x="119688" y="176959"/>
                  <a:pt x="110052" y="185185"/>
                  <a:pt x="97903" y="187653"/>
                </a:cubicBezTo>
                <a:lnTo>
                  <a:pt x="97903" y="192999"/>
                </a:lnTo>
                <a:cubicBezTo>
                  <a:pt x="97903" y="197112"/>
                  <a:pt x="94551" y="200402"/>
                  <a:pt x="90362" y="200402"/>
                </a:cubicBezTo>
                <a:cubicBezTo>
                  <a:pt x="86591" y="200402"/>
                  <a:pt x="83658" y="197112"/>
                  <a:pt x="83658" y="192999"/>
                </a:cubicBezTo>
                <a:lnTo>
                  <a:pt x="83658" y="187653"/>
                </a:lnTo>
                <a:cubicBezTo>
                  <a:pt x="70671" y="185185"/>
                  <a:pt x="61873" y="176959"/>
                  <a:pt x="61873" y="166266"/>
                </a:cubicBezTo>
                <a:lnTo>
                  <a:pt x="61873" y="163387"/>
                </a:lnTo>
                <a:cubicBezTo>
                  <a:pt x="61873" y="159274"/>
                  <a:pt x="64806" y="156395"/>
                  <a:pt x="68995" y="156395"/>
                </a:cubicBezTo>
                <a:cubicBezTo>
                  <a:pt x="72766" y="156395"/>
                  <a:pt x="76536" y="159274"/>
                  <a:pt x="76536" y="163387"/>
                </a:cubicBezTo>
                <a:lnTo>
                  <a:pt x="76536" y="166266"/>
                </a:lnTo>
                <a:cubicBezTo>
                  <a:pt x="76536" y="169968"/>
                  <a:pt x="82401" y="174080"/>
                  <a:pt x="90362" y="174080"/>
                </a:cubicBezTo>
                <a:cubicBezTo>
                  <a:pt x="98741" y="174080"/>
                  <a:pt x="105025" y="169968"/>
                  <a:pt x="105025" y="166266"/>
                </a:cubicBezTo>
                <a:lnTo>
                  <a:pt x="105025" y="148170"/>
                </a:lnTo>
                <a:cubicBezTo>
                  <a:pt x="105025" y="144468"/>
                  <a:pt x="98741" y="140767"/>
                  <a:pt x="90362" y="140767"/>
                </a:cubicBezTo>
                <a:cubicBezTo>
                  <a:pt x="74441" y="140767"/>
                  <a:pt x="61873" y="130896"/>
                  <a:pt x="61873" y="118557"/>
                </a:cubicBezTo>
                <a:lnTo>
                  <a:pt x="61873" y="101695"/>
                </a:lnTo>
                <a:cubicBezTo>
                  <a:pt x="61873" y="91413"/>
                  <a:pt x="70671" y="82776"/>
                  <a:pt x="83658" y="80308"/>
                </a:cubicBezTo>
                <a:lnTo>
                  <a:pt x="83658" y="75373"/>
                </a:lnTo>
                <a:cubicBezTo>
                  <a:pt x="83658" y="71260"/>
                  <a:pt x="86591" y="67970"/>
                  <a:pt x="90362" y="67970"/>
                </a:cubicBezTo>
                <a:close/>
                <a:moveTo>
                  <a:pt x="484365" y="55653"/>
                </a:moveTo>
                <a:lnTo>
                  <a:pt x="478992" y="65126"/>
                </a:lnTo>
                <a:lnTo>
                  <a:pt x="510815" y="83248"/>
                </a:lnTo>
                <a:lnTo>
                  <a:pt x="514535" y="76658"/>
                </a:lnTo>
                <a:lnTo>
                  <a:pt x="516188" y="73775"/>
                </a:lnTo>
                <a:close/>
                <a:moveTo>
                  <a:pt x="26037" y="40003"/>
                </a:moveTo>
                <a:cubicBezTo>
                  <a:pt x="19424" y="40003"/>
                  <a:pt x="14465" y="44945"/>
                  <a:pt x="14465" y="51535"/>
                </a:cubicBezTo>
                <a:lnTo>
                  <a:pt x="14465" y="307299"/>
                </a:lnTo>
                <a:cubicBezTo>
                  <a:pt x="14465" y="313889"/>
                  <a:pt x="19424" y="318831"/>
                  <a:pt x="26037" y="318831"/>
                </a:cubicBezTo>
                <a:lnTo>
                  <a:pt x="444690" y="318831"/>
                </a:lnTo>
                <a:cubicBezTo>
                  <a:pt x="450889" y="318831"/>
                  <a:pt x="456262" y="313889"/>
                  <a:pt x="456262" y="307299"/>
                </a:cubicBezTo>
                <a:lnTo>
                  <a:pt x="456262" y="206393"/>
                </a:lnTo>
                <a:lnTo>
                  <a:pt x="443864" y="227398"/>
                </a:lnTo>
                <a:cubicBezTo>
                  <a:pt x="443037" y="229046"/>
                  <a:pt x="441797" y="230693"/>
                  <a:pt x="440557" y="232341"/>
                </a:cubicBezTo>
                <a:lnTo>
                  <a:pt x="440557" y="232752"/>
                </a:lnTo>
                <a:cubicBezTo>
                  <a:pt x="434358" y="241813"/>
                  <a:pt x="425266" y="251698"/>
                  <a:pt x="416174" y="259523"/>
                </a:cubicBezTo>
                <a:cubicBezTo>
                  <a:pt x="405428" y="268996"/>
                  <a:pt x="395923" y="273526"/>
                  <a:pt x="388071" y="273526"/>
                </a:cubicBezTo>
                <a:cubicBezTo>
                  <a:pt x="388071" y="273526"/>
                  <a:pt x="388071" y="273526"/>
                  <a:pt x="387657" y="273526"/>
                </a:cubicBezTo>
                <a:lnTo>
                  <a:pt x="381458" y="283823"/>
                </a:lnTo>
                <a:cubicBezTo>
                  <a:pt x="380218" y="286295"/>
                  <a:pt x="377739" y="287530"/>
                  <a:pt x="375672" y="287530"/>
                </a:cubicBezTo>
                <a:cubicBezTo>
                  <a:pt x="374432" y="287530"/>
                  <a:pt x="373193" y="287530"/>
                  <a:pt x="371953" y="286706"/>
                </a:cubicBezTo>
                <a:cubicBezTo>
                  <a:pt x="368233" y="285059"/>
                  <a:pt x="367407" y="280528"/>
                  <a:pt x="369473" y="277234"/>
                </a:cubicBezTo>
                <a:lnTo>
                  <a:pt x="375672" y="266525"/>
                </a:lnTo>
                <a:cubicBezTo>
                  <a:pt x="366580" y="251698"/>
                  <a:pt x="376086" y="218749"/>
                  <a:pt x="383525" y="201451"/>
                </a:cubicBezTo>
                <a:cubicBezTo>
                  <a:pt x="383938" y="201451"/>
                  <a:pt x="384351" y="200627"/>
                  <a:pt x="384351" y="200216"/>
                </a:cubicBezTo>
                <a:cubicBezTo>
                  <a:pt x="384764" y="200216"/>
                  <a:pt x="384764" y="200216"/>
                  <a:pt x="384764" y="200216"/>
                </a:cubicBezTo>
                <a:cubicBezTo>
                  <a:pt x="385591" y="198156"/>
                  <a:pt x="386418" y="196097"/>
                  <a:pt x="387244" y="194450"/>
                </a:cubicBezTo>
                <a:lnTo>
                  <a:pt x="456262" y="76246"/>
                </a:lnTo>
                <a:lnTo>
                  <a:pt x="456262" y="51535"/>
                </a:lnTo>
                <a:cubicBezTo>
                  <a:pt x="456262" y="44945"/>
                  <a:pt x="450889" y="40003"/>
                  <a:pt x="444690" y="40003"/>
                </a:cubicBezTo>
                <a:close/>
                <a:moveTo>
                  <a:pt x="528586" y="15703"/>
                </a:moveTo>
                <a:cubicBezTo>
                  <a:pt x="523627" y="12820"/>
                  <a:pt x="517428" y="14879"/>
                  <a:pt x="514535" y="16527"/>
                </a:cubicBezTo>
                <a:cubicBezTo>
                  <a:pt x="507922" y="19410"/>
                  <a:pt x="502136" y="25588"/>
                  <a:pt x="497590" y="33001"/>
                </a:cubicBezTo>
                <a:lnTo>
                  <a:pt x="491804" y="43298"/>
                </a:lnTo>
                <a:lnTo>
                  <a:pt x="523627" y="61419"/>
                </a:lnTo>
                <a:lnTo>
                  <a:pt x="529413" y="51535"/>
                </a:lnTo>
                <a:cubicBezTo>
                  <a:pt x="537678" y="37120"/>
                  <a:pt x="537678" y="20645"/>
                  <a:pt x="528586" y="15703"/>
                </a:cubicBezTo>
                <a:close/>
                <a:moveTo>
                  <a:pt x="536025" y="3347"/>
                </a:moveTo>
                <a:cubicBezTo>
                  <a:pt x="551730" y="12408"/>
                  <a:pt x="554623" y="36296"/>
                  <a:pt x="541811" y="58536"/>
                </a:cubicBezTo>
                <a:lnTo>
                  <a:pt x="535612" y="68833"/>
                </a:lnTo>
                <a:cubicBezTo>
                  <a:pt x="539745" y="71716"/>
                  <a:pt x="542224" y="76658"/>
                  <a:pt x="542224" y="82012"/>
                </a:cubicBezTo>
                <a:cubicBezTo>
                  <a:pt x="542638" y="87366"/>
                  <a:pt x="540985" y="93544"/>
                  <a:pt x="538092" y="98487"/>
                </a:cubicBezTo>
                <a:lnTo>
                  <a:pt x="496350" y="170562"/>
                </a:lnTo>
                <a:cubicBezTo>
                  <a:pt x="495110" y="172621"/>
                  <a:pt x="493044" y="173857"/>
                  <a:pt x="490564" y="173857"/>
                </a:cubicBezTo>
                <a:cubicBezTo>
                  <a:pt x="489324" y="173857"/>
                  <a:pt x="488085" y="173857"/>
                  <a:pt x="486845" y="173033"/>
                </a:cubicBezTo>
                <a:cubicBezTo>
                  <a:pt x="483539" y="170974"/>
                  <a:pt x="482299" y="166855"/>
                  <a:pt x="484365" y="163560"/>
                </a:cubicBezTo>
                <a:lnTo>
                  <a:pt x="525693" y="91485"/>
                </a:lnTo>
                <a:cubicBezTo>
                  <a:pt x="527346" y="88602"/>
                  <a:pt x="528173" y="85719"/>
                  <a:pt x="528173" y="83248"/>
                </a:cubicBezTo>
                <a:cubicBezTo>
                  <a:pt x="528173" y="82836"/>
                  <a:pt x="528173" y="82424"/>
                  <a:pt x="528173" y="82424"/>
                </a:cubicBezTo>
                <a:lnTo>
                  <a:pt x="526933" y="84483"/>
                </a:lnTo>
                <a:lnTo>
                  <a:pt x="519494" y="96427"/>
                </a:lnTo>
                <a:lnTo>
                  <a:pt x="470314" y="181682"/>
                </a:lnTo>
                <a:lnTo>
                  <a:pt x="470314" y="307299"/>
                </a:lnTo>
                <a:cubicBezTo>
                  <a:pt x="470314" y="321714"/>
                  <a:pt x="458742" y="333246"/>
                  <a:pt x="444690" y="333246"/>
                </a:cubicBezTo>
                <a:lnTo>
                  <a:pt x="26037" y="333246"/>
                </a:lnTo>
                <a:cubicBezTo>
                  <a:pt x="11572" y="333246"/>
                  <a:pt x="0" y="321714"/>
                  <a:pt x="0" y="307299"/>
                </a:cubicBezTo>
                <a:lnTo>
                  <a:pt x="0" y="51535"/>
                </a:lnTo>
                <a:cubicBezTo>
                  <a:pt x="0" y="37120"/>
                  <a:pt x="11572" y="25588"/>
                  <a:pt x="26037" y="25588"/>
                </a:cubicBezTo>
                <a:lnTo>
                  <a:pt x="444690" y="25588"/>
                </a:lnTo>
                <a:cubicBezTo>
                  <a:pt x="458742" y="25588"/>
                  <a:pt x="470314" y="37120"/>
                  <a:pt x="470314" y="51535"/>
                </a:cubicBezTo>
                <a:lnTo>
                  <a:pt x="475686" y="42062"/>
                </a:lnTo>
                <a:lnTo>
                  <a:pt x="485192" y="26000"/>
                </a:lnTo>
                <a:cubicBezTo>
                  <a:pt x="490978" y="15703"/>
                  <a:pt x="499243" y="7878"/>
                  <a:pt x="507922" y="3759"/>
                </a:cubicBezTo>
                <a:cubicBezTo>
                  <a:pt x="518254" y="-1183"/>
                  <a:pt x="527760" y="-1183"/>
                  <a:pt x="536025" y="3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5" name="Freeform 33">
            <a:extLst>
              <a:ext uri="{FF2B5EF4-FFF2-40B4-BE49-F238E27FC236}">
                <a16:creationId xmlns:a16="http://schemas.microsoft.com/office/drawing/2014/main" id="{6EB8401E-3657-417F-A3E7-F8A50FA7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853" y="3282689"/>
            <a:ext cx="1155682" cy="917466"/>
          </a:xfrm>
          <a:custGeom>
            <a:avLst/>
            <a:gdLst>
              <a:gd name="connsiteX0" fmla="*/ 7012 w 547346"/>
              <a:gd name="connsiteY0" fmla="*/ 420370 h 434524"/>
              <a:gd name="connsiteX1" fmla="*/ 540334 w 547346"/>
              <a:gd name="connsiteY1" fmla="*/ 420370 h 434524"/>
              <a:gd name="connsiteX2" fmla="*/ 547346 w 547346"/>
              <a:gd name="connsiteY2" fmla="*/ 427649 h 434524"/>
              <a:gd name="connsiteX3" fmla="*/ 540334 w 547346"/>
              <a:gd name="connsiteY3" fmla="*/ 434524 h 434524"/>
              <a:gd name="connsiteX4" fmla="*/ 7012 w 547346"/>
              <a:gd name="connsiteY4" fmla="*/ 434524 h 434524"/>
              <a:gd name="connsiteX5" fmla="*/ 0 w 547346"/>
              <a:gd name="connsiteY5" fmla="*/ 427649 h 434524"/>
              <a:gd name="connsiteX6" fmla="*/ 7012 w 547346"/>
              <a:gd name="connsiteY6" fmla="*/ 420370 h 434524"/>
              <a:gd name="connsiteX7" fmla="*/ 313015 w 547346"/>
              <a:gd name="connsiteY7" fmla="*/ 261917 h 434524"/>
              <a:gd name="connsiteX8" fmla="*/ 313015 w 547346"/>
              <a:gd name="connsiteY8" fmla="*/ 372779 h 434524"/>
              <a:gd name="connsiteX9" fmla="*/ 361715 w 547346"/>
              <a:gd name="connsiteY9" fmla="*/ 372779 h 434524"/>
              <a:gd name="connsiteX10" fmla="*/ 361715 w 547346"/>
              <a:gd name="connsiteY10" fmla="*/ 261917 h 434524"/>
              <a:gd name="connsiteX11" fmla="*/ 305939 w 547346"/>
              <a:gd name="connsiteY11" fmla="*/ 247492 h 434524"/>
              <a:gd name="connsiteX12" fmla="*/ 368791 w 547346"/>
              <a:gd name="connsiteY12" fmla="*/ 247492 h 434524"/>
              <a:gd name="connsiteX13" fmla="*/ 376283 w 547346"/>
              <a:gd name="connsiteY13" fmla="*/ 254498 h 434524"/>
              <a:gd name="connsiteX14" fmla="*/ 376283 w 547346"/>
              <a:gd name="connsiteY14" fmla="*/ 380197 h 434524"/>
              <a:gd name="connsiteX15" fmla="*/ 368791 w 547346"/>
              <a:gd name="connsiteY15" fmla="*/ 387203 h 434524"/>
              <a:gd name="connsiteX16" fmla="*/ 305939 w 547346"/>
              <a:gd name="connsiteY16" fmla="*/ 387203 h 434524"/>
              <a:gd name="connsiteX17" fmla="*/ 298447 w 547346"/>
              <a:gd name="connsiteY17" fmla="*/ 380197 h 434524"/>
              <a:gd name="connsiteX18" fmla="*/ 298447 w 547346"/>
              <a:gd name="connsiteY18" fmla="*/ 254498 h 434524"/>
              <a:gd name="connsiteX19" fmla="*/ 305939 w 547346"/>
              <a:gd name="connsiteY19" fmla="*/ 247492 h 434524"/>
              <a:gd name="connsiteX20" fmla="*/ 61883 w 547346"/>
              <a:gd name="connsiteY20" fmla="*/ 183660 h 434524"/>
              <a:gd name="connsiteX21" fmla="*/ 61883 w 547346"/>
              <a:gd name="connsiteY21" fmla="*/ 372781 h 434524"/>
              <a:gd name="connsiteX22" fmla="*/ 110583 w 547346"/>
              <a:gd name="connsiteY22" fmla="*/ 372781 h 434524"/>
              <a:gd name="connsiteX23" fmla="*/ 110583 w 547346"/>
              <a:gd name="connsiteY23" fmla="*/ 183660 h 434524"/>
              <a:gd name="connsiteX24" fmla="*/ 336404 w 547346"/>
              <a:gd name="connsiteY24" fmla="*/ 182365 h 434524"/>
              <a:gd name="connsiteX25" fmla="*/ 320281 w 547346"/>
              <a:gd name="connsiteY25" fmla="*/ 198420 h 434524"/>
              <a:gd name="connsiteX26" fmla="*/ 336404 w 547346"/>
              <a:gd name="connsiteY26" fmla="*/ 215298 h 434524"/>
              <a:gd name="connsiteX27" fmla="*/ 352940 w 547346"/>
              <a:gd name="connsiteY27" fmla="*/ 198420 h 434524"/>
              <a:gd name="connsiteX28" fmla="*/ 336404 w 547346"/>
              <a:gd name="connsiteY28" fmla="*/ 182365 h 434524"/>
              <a:gd name="connsiteX29" fmla="*/ 54391 w 547346"/>
              <a:gd name="connsiteY29" fmla="*/ 169239 h 434524"/>
              <a:gd name="connsiteX30" fmla="*/ 118075 w 547346"/>
              <a:gd name="connsiteY30" fmla="*/ 169239 h 434524"/>
              <a:gd name="connsiteX31" fmla="*/ 125151 w 547346"/>
              <a:gd name="connsiteY31" fmla="*/ 176244 h 434524"/>
              <a:gd name="connsiteX32" fmla="*/ 125151 w 547346"/>
              <a:gd name="connsiteY32" fmla="*/ 380198 h 434524"/>
              <a:gd name="connsiteX33" fmla="*/ 118075 w 547346"/>
              <a:gd name="connsiteY33" fmla="*/ 387202 h 434524"/>
              <a:gd name="connsiteX34" fmla="*/ 54391 w 547346"/>
              <a:gd name="connsiteY34" fmla="*/ 387202 h 434524"/>
              <a:gd name="connsiteX35" fmla="*/ 47315 w 547346"/>
              <a:gd name="connsiteY35" fmla="*/ 380198 h 434524"/>
              <a:gd name="connsiteX36" fmla="*/ 47315 w 547346"/>
              <a:gd name="connsiteY36" fmla="*/ 176244 h 434524"/>
              <a:gd name="connsiteX37" fmla="*/ 54391 w 547346"/>
              <a:gd name="connsiteY37" fmla="*/ 169239 h 434524"/>
              <a:gd name="connsiteX38" fmla="*/ 438580 w 547346"/>
              <a:gd name="connsiteY38" fmla="*/ 167329 h 434524"/>
              <a:gd name="connsiteX39" fmla="*/ 438580 w 547346"/>
              <a:gd name="connsiteY39" fmla="*/ 372737 h 434524"/>
              <a:gd name="connsiteX40" fmla="*/ 487278 w 547346"/>
              <a:gd name="connsiteY40" fmla="*/ 372737 h 434524"/>
              <a:gd name="connsiteX41" fmla="*/ 487278 w 547346"/>
              <a:gd name="connsiteY41" fmla="*/ 167329 h 434524"/>
              <a:gd name="connsiteX42" fmla="*/ 431088 w 547346"/>
              <a:gd name="connsiteY42" fmla="*/ 152863 h 434524"/>
              <a:gd name="connsiteX43" fmla="*/ 494770 w 547346"/>
              <a:gd name="connsiteY43" fmla="*/ 152863 h 434524"/>
              <a:gd name="connsiteX44" fmla="*/ 501846 w 547346"/>
              <a:gd name="connsiteY44" fmla="*/ 159889 h 434524"/>
              <a:gd name="connsiteX45" fmla="*/ 501846 w 547346"/>
              <a:gd name="connsiteY45" fmla="*/ 380177 h 434524"/>
              <a:gd name="connsiteX46" fmla="*/ 494770 w 547346"/>
              <a:gd name="connsiteY46" fmla="*/ 387203 h 434524"/>
              <a:gd name="connsiteX47" fmla="*/ 431088 w 547346"/>
              <a:gd name="connsiteY47" fmla="*/ 387203 h 434524"/>
              <a:gd name="connsiteX48" fmla="*/ 424012 w 547346"/>
              <a:gd name="connsiteY48" fmla="*/ 380177 h 434524"/>
              <a:gd name="connsiteX49" fmla="*/ 424012 w 547346"/>
              <a:gd name="connsiteY49" fmla="*/ 159889 h 434524"/>
              <a:gd name="connsiteX50" fmla="*/ 431088 w 547346"/>
              <a:gd name="connsiteY50" fmla="*/ 152863 h 434524"/>
              <a:gd name="connsiteX51" fmla="*/ 187187 w 547346"/>
              <a:gd name="connsiteY51" fmla="*/ 105408 h 434524"/>
              <a:gd name="connsiteX52" fmla="*/ 187187 w 547346"/>
              <a:gd name="connsiteY52" fmla="*/ 372783 h 434524"/>
              <a:gd name="connsiteX53" fmla="*/ 235008 w 547346"/>
              <a:gd name="connsiteY53" fmla="*/ 372783 h 434524"/>
              <a:gd name="connsiteX54" fmla="*/ 235008 w 547346"/>
              <a:gd name="connsiteY54" fmla="*/ 105408 h 434524"/>
              <a:gd name="connsiteX55" fmla="*/ 180239 w 547346"/>
              <a:gd name="connsiteY55" fmla="*/ 90989 h 434524"/>
              <a:gd name="connsiteX56" fmla="*/ 241956 w 547346"/>
              <a:gd name="connsiteY56" fmla="*/ 90989 h 434524"/>
              <a:gd name="connsiteX57" fmla="*/ 248904 w 547346"/>
              <a:gd name="connsiteY57" fmla="*/ 98405 h 434524"/>
              <a:gd name="connsiteX58" fmla="*/ 248904 w 547346"/>
              <a:gd name="connsiteY58" fmla="*/ 380199 h 434524"/>
              <a:gd name="connsiteX59" fmla="*/ 241956 w 547346"/>
              <a:gd name="connsiteY59" fmla="*/ 387202 h 434524"/>
              <a:gd name="connsiteX60" fmla="*/ 180239 w 547346"/>
              <a:gd name="connsiteY60" fmla="*/ 387202 h 434524"/>
              <a:gd name="connsiteX61" fmla="*/ 172882 w 547346"/>
              <a:gd name="connsiteY61" fmla="*/ 380199 h 434524"/>
              <a:gd name="connsiteX62" fmla="*/ 172882 w 547346"/>
              <a:gd name="connsiteY62" fmla="*/ 98405 h 434524"/>
              <a:gd name="connsiteX63" fmla="*/ 180239 w 547346"/>
              <a:gd name="connsiteY63" fmla="*/ 90989 h 434524"/>
              <a:gd name="connsiteX64" fmla="*/ 462495 w 547346"/>
              <a:gd name="connsiteY64" fmla="*/ 65042 h 434524"/>
              <a:gd name="connsiteX65" fmla="*/ 433556 w 547346"/>
              <a:gd name="connsiteY65" fmla="*/ 93447 h 434524"/>
              <a:gd name="connsiteX66" fmla="*/ 462495 w 547346"/>
              <a:gd name="connsiteY66" fmla="*/ 121851 h 434524"/>
              <a:gd name="connsiteX67" fmla="*/ 490607 w 547346"/>
              <a:gd name="connsiteY67" fmla="*/ 93447 h 434524"/>
              <a:gd name="connsiteX68" fmla="*/ 462495 w 547346"/>
              <a:gd name="connsiteY68" fmla="*/ 65042 h 434524"/>
              <a:gd name="connsiteX69" fmla="*/ 84621 w 547346"/>
              <a:gd name="connsiteY69" fmla="*/ 61873 h 434524"/>
              <a:gd name="connsiteX70" fmla="*/ 91526 w 547346"/>
              <a:gd name="connsiteY70" fmla="*/ 68892 h 434524"/>
              <a:gd name="connsiteX71" fmla="*/ 91526 w 547346"/>
              <a:gd name="connsiteY71" fmla="*/ 70957 h 434524"/>
              <a:gd name="connsiteX72" fmla="*/ 106962 w 547346"/>
              <a:gd name="connsiteY72" fmla="*/ 87885 h 434524"/>
              <a:gd name="connsiteX73" fmla="*/ 106962 w 547346"/>
              <a:gd name="connsiteY73" fmla="*/ 89537 h 434524"/>
              <a:gd name="connsiteX74" fmla="*/ 99650 w 547346"/>
              <a:gd name="connsiteY74" fmla="*/ 96969 h 434524"/>
              <a:gd name="connsiteX75" fmla="*/ 92745 w 547346"/>
              <a:gd name="connsiteY75" fmla="*/ 89537 h 434524"/>
              <a:gd name="connsiteX76" fmla="*/ 92745 w 547346"/>
              <a:gd name="connsiteY76" fmla="*/ 87885 h 434524"/>
              <a:gd name="connsiteX77" fmla="*/ 84621 w 547346"/>
              <a:gd name="connsiteY77" fmla="*/ 84582 h 434524"/>
              <a:gd name="connsiteX78" fmla="*/ 76090 w 547346"/>
              <a:gd name="connsiteY78" fmla="*/ 87885 h 434524"/>
              <a:gd name="connsiteX79" fmla="*/ 76090 w 547346"/>
              <a:gd name="connsiteY79" fmla="*/ 99859 h 434524"/>
              <a:gd name="connsiteX80" fmla="*/ 84621 w 547346"/>
              <a:gd name="connsiteY80" fmla="*/ 103162 h 434524"/>
              <a:gd name="connsiteX81" fmla="*/ 106962 w 547346"/>
              <a:gd name="connsiteY81" fmla="*/ 120917 h 434524"/>
              <a:gd name="connsiteX82" fmla="*/ 106962 w 547346"/>
              <a:gd name="connsiteY82" fmla="*/ 134129 h 434524"/>
              <a:gd name="connsiteX83" fmla="*/ 91526 w 547346"/>
              <a:gd name="connsiteY83" fmla="*/ 150232 h 434524"/>
              <a:gd name="connsiteX84" fmla="*/ 91526 w 547346"/>
              <a:gd name="connsiteY84" fmla="*/ 152709 h 434524"/>
              <a:gd name="connsiteX85" fmla="*/ 84621 w 547346"/>
              <a:gd name="connsiteY85" fmla="*/ 159728 h 434524"/>
              <a:gd name="connsiteX86" fmla="*/ 77309 w 547346"/>
              <a:gd name="connsiteY86" fmla="*/ 152709 h 434524"/>
              <a:gd name="connsiteX87" fmla="*/ 77309 w 547346"/>
              <a:gd name="connsiteY87" fmla="*/ 150232 h 434524"/>
              <a:gd name="connsiteX88" fmla="*/ 61873 w 547346"/>
              <a:gd name="connsiteY88" fmla="*/ 134129 h 434524"/>
              <a:gd name="connsiteX89" fmla="*/ 61873 w 547346"/>
              <a:gd name="connsiteY89" fmla="*/ 132065 h 434524"/>
              <a:gd name="connsiteX90" fmla="*/ 69185 w 547346"/>
              <a:gd name="connsiteY90" fmla="*/ 124633 h 434524"/>
              <a:gd name="connsiteX91" fmla="*/ 76090 w 547346"/>
              <a:gd name="connsiteY91" fmla="*/ 132065 h 434524"/>
              <a:gd name="connsiteX92" fmla="*/ 76090 w 547346"/>
              <a:gd name="connsiteY92" fmla="*/ 134129 h 434524"/>
              <a:gd name="connsiteX93" fmla="*/ 84621 w 547346"/>
              <a:gd name="connsiteY93" fmla="*/ 137432 h 434524"/>
              <a:gd name="connsiteX94" fmla="*/ 92745 w 547346"/>
              <a:gd name="connsiteY94" fmla="*/ 134129 h 434524"/>
              <a:gd name="connsiteX95" fmla="*/ 92745 w 547346"/>
              <a:gd name="connsiteY95" fmla="*/ 120917 h 434524"/>
              <a:gd name="connsiteX96" fmla="*/ 84621 w 547346"/>
              <a:gd name="connsiteY96" fmla="*/ 117613 h 434524"/>
              <a:gd name="connsiteX97" fmla="*/ 61873 w 547346"/>
              <a:gd name="connsiteY97" fmla="*/ 99859 h 434524"/>
              <a:gd name="connsiteX98" fmla="*/ 61873 w 547346"/>
              <a:gd name="connsiteY98" fmla="*/ 87885 h 434524"/>
              <a:gd name="connsiteX99" fmla="*/ 77309 w 547346"/>
              <a:gd name="connsiteY99" fmla="*/ 70957 h 434524"/>
              <a:gd name="connsiteX100" fmla="*/ 77309 w 547346"/>
              <a:gd name="connsiteY100" fmla="*/ 68892 h 434524"/>
              <a:gd name="connsiteX101" fmla="*/ 84621 w 547346"/>
              <a:gd name="connsiteY101" fmla="*/ 61873 h 434524"/>
              <a:gd name="connsiteX102" fmla="*/ 211140 w 547346"/>
              <a:gd name="connsiteY102" fmla="*/ 13996 h 434524"/>
              <a:gd name="connsiteX103" fmla="*/ 188815 w 547346"/>
              <a:gd name="connsiteY103" fmla="*/ 36226 h 434524"/>
              <a:gd name="connsiteX104" fmla="*/ 211140 w 547346"/>
              <a:gd name="connsiteY104" fmla="*/ 58455 h 434524"/>
              <a:gd name="connsiteX105" fmla="*/ 233051 w 547346"/>
              <a:gd name="connsiteY105" fmla="*/ 36226 h 434524"/>
              <a:gd name="connsiteX106" fmla="*/ 211140 w 547346"/>
              <a:gd name="connsiteY106" fmla="*/ 13996 h 434524"/>
              <a:gd name="connsiteX107" fmla="*/ 211140 w 547346"/>
              <a:gd name="connsiteY107" fmla="*/ 0 h 434524"/>
              <a:gd name="connsiteX108" fmla="*/ 247520 w 547346"/>
              <a:gd name="connsiteY108" fmla="*/ 36226 h 434524"/>
              <a:gd name="connsiteX109" fmla="*/ 247520 w 547346"/>
              <a:gd name="connsiteY109" fmla="*/ 37461 h 434524"/>
              <a:gd name="connsiteX110" fmla="*/ 326068 w 547346"/>
              <a:gd name="connsiteY110" fmla="*/ 170015 h 434524"/>
              <a:gd name="connsiteX111" fmla="*/ 336404 w 547346"/>
              <a:gd name="connsiteY111" fmla="*/ 167957 h 434524"/>
              <a:gd name="connsiteX112" fmla="*/ 353354 w 547346"/>
              <a:gd name="connsiteY112" fmla="*/ 172897 h 434524"/>
              <a:gd name="connsiteX113" fmla="*/ 419086 w 547346"/>
              <a:gd name="connsiteY113" fmla="*/ 94682 h 434524"/>
              <a:gd name="connsiteX114" fmla="*/ 419086 w 547346"/>
              <a:gd name="connsiteY114" fmla="*/ 93447 h 434524"/>
              <a:gd name="connsiteX115" fmla="*/ 462495 w 547346"/>
              <a:gd name="connsiteY115" fmla="*/ 50634 h 434524"/>
              <a:gd name="connsiteX116" fmla="*/ 505490 w 547346"/>
              <a:gd name="connsiteY116" fmla="*/ 93447 h 434524"/>
              <a:gd name="connsiteX117" fmla="*/ 462495 w 547346"/>
              <a:gd name="connsiteY117" fmla="*/ 136259 h 434524"/>
              <a:gd name="connsiteX118" fmla="*/ 423634 w 547346"/>
              <a:gd name="connsiteY118" fmla="*/ 111560 h 434524"/>
              <a:gd name="connsiteX119" fmla="*/ 362862 w 547346"/>
              <a:gd name="connsiteY119" fmla="*/ 183188 h 434524"/>
              <a:gd name="connsiteX120" fmla="*/ 367410 w 547346"/>
              <a:gd name="connsiteY120" fmla="*/ 198420 h 434524"/>
              <a:gd name="connsiteX121" fmla="*/ 336404 w 547346"/>
              <a:gd name="connsiteY121" fmla="*/ 228882 h 434524"/>
              <a:gd name="connsiteX122" fmla="*/ 305811 w 547346"/>
              <a:gd name="connsiteY122" fmla="*/ 198420 h 434524"/>
              <a:gd name="connsiteX123" fmla="*/ 314080 w 547346"/>
              <a:gd name="connsiteY123" fmla="*/ 177837 h 434524"/>
              <a:gd name="connsiteX124" fmla="*/ 241732 w 547346"/>
              <a:gd name="connsiteY124" fmla="*/ 55985 h 434524"/>
              <a:gd name="connsiteX125" fmla="*/ 211140 w 547346"/>
              <a:gd name="connsiteY125" fmla="*/ 72864 h 434524"/>
              <a:gd name="connsiteX126" fmla="*/ 176000 w 547346"/>
              <a:gd name="connsiteY126" fmla="*/ 46929 h 434524"/>
              <a:gd name="connsiteX127" fmla="*/ 128457 w 547346"/>
              <a:gd name="connsiteY127" fmla="*/ 79039 h 434524"/>
              <a:gd name="connsiteX128" fmla="*/ 124736 w 547346"/>
              <a:gd name="connsiteY128" fmla="*/ 80274 h 434524"/>
              <a:gd name="connsiteX129" fmla="*/ 118535 w 547346"/>
              <a:gd name="connsiteY129" fmla="*/ 77392 h 434524"/>
              <a:gd name="connsiteX130" fmla="*/ 120189 w 547346"/>
              <a:gd name="connsiteY130" fmla="*/ 67512 h 434524"/>
              <a:gd name="connsiteX131" fmla="*/ 175173 w 547346"/>
              <a:gd name="connsiteY131" fmla="*/ 30463 h 434524"/>
              <a:gd name="connsiteX132" fmla="*/ 211140 w 547346"/>
              <a:gd name="connsiteY132" fmla="*/ 0 h 43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47346" h="434524">
                <a:moveTo>
                  <a:pt x="7012" y="420370"/>
                </a:moveTo>
                <a:lnTo>
                  <a:pt x="540334" y="420370"/>
                </a:lnTo>
                <a:cubicBezTo>
                  <a:pt x="544046" y="420370"/>
                  <a:pt x="547346" y="423605"/>
                  <a:pt x="547346" y="427649"/>
                </a:cubicBezTo>
                <a:cubicBezTo>
                  <a:pt x="547346" y="431289"/>
                  <a:pt x="544046" y="434524"/>
                  <a:pt x="540334" y="434524"/>
                </a:cubicBezTo>
                <a:lnTo>
                  <a:pt x="7012" y="434524"/>
                </a:lnTo>
                <a:cubicBezTo>
                  <a:pt x="3300" y="434524"/>
                  <a:pt x="0" y="431289"/>
                  <a:pt x="0" y="427649"/>
                </a:cubicBezTo>
                <a:cubicBezTo>
                  <a:pt x="0" y="423605"/>
                  <a:pt x="3300" y="420370"/>
                  <a:pt x="7012" y="420370"/>
                </a:cubicBezTo>
                <a:close/>
                <a:moveTo>
                  <a:pt x="313015" y="261917"/>
                </a:moveTo>
                <a:lnTo>
                  <a:pt x="313015" y="372779"/>
                </a:lnTo>
                <a:lnTo>
                  <a:pt x="361715" y="372779"/>
                </a:lnTo>
                <a:lnTo>
                  <a:pt x="361715" y="261917"/>
                </a:lnTo>
                <a:close/>
                <a:moveTo>
                  <a:pt x="305939" y="247492"/>
                </a:moveTo>
                <a:lnTo>
                  <a:pt x="368791" y="247492"/>
                </a:lnTo>
                <a:cubicBezTo>
                  <a:pt x="372953" y="247492"/>
                  <a:pt x="376283" y="250789"/>
                  <a:pt x="376283" y="254498"/>
                </a:cubicBezTo>
                <a:lnTo>
                  <a:pt x="376283" y="380197"/>
                </a:lnTo>
                <a:cubicBezTo>
                  <a:pt x="376283" y="383906"/>
                  <a:pt x="372953" y="387203"/>
                  <a:pt x="368791" y="387203"/>
                </a:cubicBezTo>
                <a:lnTo>
                  <a:pt x="305939" y="387203"/>
                </a:lnTo>
                <a:cubicBezTo>
                  <a:pt x="301777" y="387203"/>
                  <a:pt x="298447" y="383906"/>
                  <a:pt x="298447" y="380197"/>
                </a:cubicBezTo>
                <a:lnTo>
                  <a:pt x="298447" y="254498"/>
                </a:lnTo>
                <a:cubicBezTo>
                  <a:pt x="298447" y="250789"/>
                  <a:pt x="301777" y="247492"/>
                  <a:pt x="305939" y="247492"/>
                </a:cubicBezTo>
                <a:close/>
                <a:moveTo>
                  <a:pt x="61883" y="183660"/>
                </a:moveTo>
                <a:lnTo>
                  <a:pt x="61883" y="372781"/>
                </a:lnTo>
                <a:lnTo>
                  <a:pt x="110583" y="372781"/>
                </a:lnTo>
                <a:lnTo>
                  <a:pt x="110583" y="183660"/>
                </a:lnTo>
                <a:close/>
                <a:moveTo>
                  <a:pt x="336404" y="182365"/>
                </a:moveTo>
                <a:cubicBezTo>
                  <a:pt x="327309" y="182365"/>
                  <a:pt x="320281" y="189775"/>
                  <a:pt x="320281" y="198420"/>
                </a:cubicBezTo>
                <a:cubicBezTo>
                  <a:pt x="320281" y="207476"/>
                  <a:pt x="327309" y="215298"/>
                  <a:pt x="336404" y="215298"/>
                </a:cubicBezTo>
                <a:cubicBezTo>
                  <a:pt x="345499" y="215298"/>
                  <a:pt x="352940" y="207476"/>
                  <a:pt x="352940" y="198420"/>
                </a:cubicBezTo>
                <a:cubicBezTo>
                  <a:pt x="352940" y="189775"/>
                  <a:pt x="345499" y="182365"/>
                  <a:pt x="336404" y="182365"/>
                </a:cubicBezTo>
                <a:close/>
                <a:moveTo>
                  <a:pt x="54391" y="169239"/>
                </a:moveTo>
                <a:lnTo>
                  <a:pt x="118075" y="169239"/>
                </a:lnTo>
                <a:cubicBezTo>
                  <a:pt x="121821" y="169239"/>
                  <a:pt x="125151" y="172535"/>
                  <a:pt x="125151" y="176244"/>
                </a:cubicBezTo>
                <a:lnTo>
                  <a:pt x="125151" y="380198"/>
                </a:lnTo>
                <a:cubicBezTo>
                  <a:pt x="125151" y="383906"/>
                  <a:pt x="121821" y="387202"/>
                  <a:pt x="118075" y="387202"/>
                </a:cubicBezTo>
                <a:lnTo>
                  <a:pt x="54391" y="387202"/>
                </a:lnTo>
                <a:cubicBezTo>
                  <a:pt x="50645" y="387202"/>
                  <a:pt x="47315" y="383906"/>
                  <a:pt x="47315" y="380198"/>
                </a:cubicBezTo>
                <a:lnTo>
                  <a:pt x="47315" y="176244"/>
                </a:lnTo>
                <a:cubicBezTo>
                  <a:pt x="47315" y="172535"/>
                  <a:pt x="50645" y="169239"/>
                  <a:pt x="54391" y="169239"/>
                </a:cubicBezTo>
                <a:close/>
                <a:moveTo>
                  <a:pt x="438580" y="167329"/>
                </a:moveTo>
                <a:lnTo>
                  <a:pt x="438580" y="372737"/>
                </a:lnTo>
                <a:lnTo>
                  <a:pt x="487278" y="372737"/>
                </a:lnTo>
                <a:lnTo>
                  <a:pt x="487278" y="167329"/>
                </a:lnTo>
                <a:close/>
                <a:moveTo>
                  <a:pt x="431088" y="152863"/>
                </a:moveTo>
                <a:lnTo>
                  <a:pt x="494770" y="152863"/>
                </a:lnTo>
                <a:cubicBezTo>
                  <a:pt x="498516" y="152863"/>
                  <a:pt x="501846" y="156170"/>
                  <a:pt x="501846" y="159889"/>
                </a:cubicBezTo>
                <a:lnTo>
                  <a:pt x="501846" y="380177"/>
                </a:lnTo>
                <a:cubicBezTo>
                  <a:pt x="501846" y="383896"/>
                  <a:pt x="498516" y="387203"/>
                  <a:pt x="494770" y="387203"/>
                </a:cubicBezTo>
                <a:lnTo>
                  <a:pt x="431088" y="387203"/>
                </a:lnTo>
                <a:cubicBezTo>
                  <a:pt x="427342" y="387203"/>
                  <a:pt x="424012" y="383896"/>
                  <a:pt x="424012" y="380177"/>
                </a:cubicBezTo>
                <a:lnTo>
                  <a:pt x="424012" y="159889"/>
                </a:lnTo>
                <a:cubicBezTo>
                  <a:pt x="424012" y="156170"/>
                  <a:pt x="427342" y="152863"/>
                  <a:pt x="431088" y="152863"/>
                </a:cubicBezTo>
                <a:close/>
                <a:moveTo>
                  <a:pt x="187187" y="105408"/>
                </a:moveTo>
                <a:lnTo>
                  <a:pt x="187187" y="372783"/>
                </a:lnTo>
                <a:lnTo>
                  <a:pt x="235008" y="372783"/>
                </a:lnTo>
                <a:lnTo>
                  <a:pt x="235008" y="105408"/>
                </a:lnTo>
                <a:close/>
                <a:moveTo>
                  <a:pt x="180239" y="90989"/>
                </a:moveTo>
                <a:lnTo>
                  <a:pt x="241956" y="90989"/>
                </a:lnTo>
                <a:cubicBezTo>
                  <a:pt x="246043" y="90989"/>
                  <a:pt x="248904" y="94285"/>
                  <a:pt x="248904" y="98405"/>
                </a:cubicBezTo>
                <a:lnTo>
                  <a:pt x="248904" y="380199"/>
                </a:lnTo>
                <a:cubicBezTo>
                  <a:pt x="248904" y="383906"/>
                  <a:pt x="246043" y="387202"/>
                  <a:pt x="241956" y="387202"/>
                </a:cubicBezTo>
                <a:lnTo>
                  <a:pt x="180239" y="387202"/>
                </a:lnTo>
                <a:cubicBezTo>
                  <a:pt x="176152" y="387202"/>
                  <a:pt x="172882" y="383906"/>
                  <a:pt x="172882" y="380199"/>
                </a:cubicBezTo>
                <a:lnTo>
                  <a:pt x="172882" y="98405"/>
                </a:lnTo>
                <a:cubicBezTo>
                  <a:pt x="172882" y="94285"/>
                  <a:pt x="176152" y="90989"/>
                  <a:pt x="180239" y="90989"/>
                </a:cubicBezTo>
                <a:close/>
                <a:moveTo>
                  <a:pt x="462495" y="65042"/>
                </a:moveTo>
                <a:cubicBezTo>
                  <a:pt x="446372" y="65042"/>
                  <a:pt x="433556" y="77804"/>
                  <a:pt x="433556" y="93447"/>
                </a:cubicBezTo>
                <a:cubicBezTo>
                  <a:pt x="433556" y="109090"/>
                  <a:pt x="446372" y="121851"/>
                  <a:pt x="462495" y="121851"/>
                </a:cubicBezTo>
                <a:cubicBezTo>
                  <a:pt x="477791" y="121851"/>
                  <a:pt x="490607" y="109090"/>
                  <a:pt x="490607" y="93447"/>
                </a:cubicBezTo>
                <a:cubicBezTo>
                  <a:pt x="490607" y="77804"/>
                  <a:pt x="477791" y="65042"/>
                  <a:pt x="462495" y="65042"/>
                </a:cubicBezTo>
                <a:close/>
                <a:moveTo>
                  <a:pt x="84621" y="61873"/>
                </a:moveTo>
                <a:cubicBezTo>
                  <a:pt x="88276" y="61873"/>
                  <a:pt x="91526" y="65176"/>
                  <a:pt x="91526" y="68892"/>
                </a:cubicBezTo>
                <a:lnTo>
                  <a:pt x="91526" y="70957"/>
                </a:lnTo>
                <a:cubicBezTo>
                  <a:pt x="100463" y="73434"/>
                  <a:pt x="106962" y="80040"/>
                  <a:pt x="106962" y="87885"/>
                </a:cubicBezTo>
                <a:lnTo>
                  <a:pt x="106962" y="89537"/>
                </a:lnTo>
                <a:cubicBezTo>
                  <a:pt x="106962" y="93666"/>
                  <a:pt x="103712" y="96969"/>
                  <a:pt x="99650" y="96969"/>
                </a:cubicBezTo>
                <a:cubicBezTo>
                  <a:pt x="95994" y="96969"/>
                  <a:pt x="92745" y="93666"/>
                  <a:pt x="92745" y="89537"/>
                </a:cubicBezTo>
                <a:lnTo>
                  <a:pt x="92745" y="87885"/>
                </a:lnTo>
                <a:cubicBezTo>
                  <a:pt x="92745" y="87059"/>
                  <a:pt x="89901" y="84582"/>
                  <a:pt x="84621" y="84582"/>
                </a:cubicBezTo>
                <a:cubicBezTo>
                  <a:pt x="79340" y="84582"/>
                  <a:pt x="76090" y="87059"/>
                  <a:pt x="76090" y="87885"/>
                </a:cubicBezTo>
                <a:lnTo>
                  <a:pt x="76090" y="99859"/>
                </a:lnTo>
                <a:cubicBezTo>
                  <a:pt x="76090" y="101098"/>
                  <a:pt x="79340" y="103162"/>
                  <a:pt x="84621" y="103162"/>
                </a:cubicBezTo>
                <a:cubicBezTo>
                  <a:pt x="97213" y="103162"/>
                  <a:pt x="106962" y="111007"/>
                  <a:pt x="106962" y="120917"/>
                </a:cubicBezTo>
                <a:lnTo>
                  <a:pt x="106962" y="134129"/>
                </a:lnTo>
                <a:cubicBezTo>
                  <a:pt x="106962" y="141974"/>
                  <a:pt x="100463" y="148167"/>
                  <a:pt x="91526" y="150232"/>
                </a:cubicBezTo>
                <a:lnTo>
                  <a:pt x="91526" y="152709"/>
                </a:lnTo>
                <a:cubicBezTo>
                  <a:pt x="91526" y="156425"/>
                  <a:pt x="88276" y="159728"/>
                  <a:pt x="84621" y="159728"/>
                </a:cubicBezTo>
                <a:cubicBezTo>
                  <a:pt x="80559" y="159728"/>
                  <a:pt x="77309" y="156425"/>
                  <a:pt x="77309" y="152709"/>
                </a:cubicBezTo>
                <a:lnTo>
                  <a:pt x="77309" y="150232"/>
                </a:lnTo>
                <a:cubicBezTo>
                  <a:pt x="68372" y="148167"/>
                  <a:pt x="61873" y="141974"/>
                  <a:pt x="61873" y="134129"/>
                </a:cubicBezTo>
                <a:lnTo>
                  <a:pt x="61873" y="132065"/>
                </a:lnTo>
                <a:cubicBezTo>
                  <a:pt x="61873" y="127523"/>
                  <a:pt x="65123" y="124633"/>
                  <a:pt x="69185" y="124633"/>
                </a:cubicBezTo>
                <a:cubicBezTo>
                  <a:pt x="72841" y="124633"/>
                  <a:pt x="76090" y="127523"/>
                  <a:pt x="76090" y="132065"/>
                </a:cubicBezTo>
                <a:lnTo>
                  <a:pt x="76090" y="134129"/>
                </a:lnTo>
                <a:cubicBezTo>
                  <a:pt x="76090" y="134542"/>
                  <a:pt x="79340" y="137432"/>
                  <a:pt x="84621" y="137432"/>
                </a:cubicBezTo>
                <a:cubicBezTo>
                  <a:pt x="89901" y="137432"/>
                  <a:pt x="92745" y="134542"/>
                  <a:pt x="92745" y="134129"/>
                </a:cubicBezTo>
                <a:lnTo>
                  <a:pt x="92745" y="120917"/>
                </a:lnTo>
                <a:cubicBezTo>
                  <a:pt x="92745" y="120091"/>
                  <a:pt x="89901" y="117613"/>
                  <a:pt x="84621" y="117613"/>
                </a:cubicBezTo>
                <a:cubicBezTo>
                  <a:pt x="71622" y="117613"/>
                  <a:pt x="61873" y="110181"/>
                  <a:pt x="61873" y="99859"/>
                </a:cubicBezTo>
                <a:lnTo>
                  <a:pt x="61873" y="87885"/>
                </a:lnTo>
                <a:cubicBezTo>
                  <a:pt x="61873" y="80040"/>
                  <a:pt x="68372" y="73434"/>
                  <a:pt x="77309" y="70957"/>
                </a:cubicBezTo>
                <a:lnTo>
                  <a:pt x="77309" y="68892"/>
                </a:lnTo>
                <a:cubicBezTo>
                  <a:pt x="77309" y="65176"/>
                  <a:pt x="80559" y="61873"/>
                  <a:pt x="84621" y="61873"/>
                </a:cubicBezTo>
                <a:close/>
                <a:moveTo>
                  <a:pt x="211140" y="13996"/>
                </a:moveTo>
                <a:cubicBezTo>
                  <a:pt x="198324" y="13996"/>
                  <a:pt x="188815" y="23876"/>
                  <a:pt x="188815" y="36226"/>
                </a:cubicBezTo>
                <a:cubicBezTo>
                  <a:pt x="188815" y="48576"/>
                  <a:pt x="198324" y="58455"/>
                  <a:pt x="211140" y="58455"/>
                </a:cubicBezTo>
                <a:cubicBezTo>
                  <a:pt x="223129" y="58455"/>
                  <a:pt x="233051" y="48576"/>
                  <a:pt x="233051" y="36226"/>
                </a:cubicBezTo>
                <a:cubicBezTo>
                  <a:pt x="233051" y="23876"/>
                  <a:pt x="223129" y="13996"/>
                  <a:pt x="211140" y="13996"/>
                </a:cubicBezTo>
                <a:close/>
                <a:moveTo>
                  <a:pt x="211140" y="0"/>
                </a:moveTo>
                <a:cubicBezTo>
                  <a:pt x="230984" y="0"/>
                  <a:pt x="247520" y="16055"/>
                  <a:pt x="247520" y="36226"/>
                </a:cubicBezTo>
                <a:cubicBezTo>
                  <a:pt x="247520" y="36638"/>
                  <a:pt x="247520" y="37049"/>
                  <a:pt x="247520" y="37461"/>
                </a:cubicBezTo>
                <a:lnTo>
                  <a:pt x="326068" y="170015"/>
                </a:lnTo>
                <a:cubicBezTo>
                  <a:pt x="329376" y="168369"/>
                  <a:pt x="333097" y="167957"/>
                  <a:pt x="336404" y="167957"/>
                </a:cubicBezTo>
                <a:cubicBezTo>
                  <a:pt x="342605" y="167957"/>
                  <a:pt x="348393" y="170015"/>
                  <a:pt x="353354" y="172897"/>
                </a:cubicBezTo>
                <a:lnTo>
                  <a:pt x="419086" y="94682"/>
                </a:lnTo>
                <a:cubicBezTo>
                  <a:pt x="419086" y="94270"/>
                  <a:pt x="419086" y="93858"/>
                  <a:pt x="419086" y="93447"/>
                </a:cubicBezTo>
                <a:cubicBezTo>
                  <a:pt x="419086" y="69570"/>
                  <a:pt x="438517" y="50634"/>
                  <a:pt x="462495" y="50634"/>
                </a:cubicBezTo>
                <a:cubicBezTo>
                  <a:pt x="486059" y="50634"/>
                  <a:pt x="505490" y="69570"/>
                  <a:pt x="505490" y="93447"/>
                </a:cubicBezTo>
                <a:cubicBezTo>
                  <a:pt x="505490" y="116911"/>
                  <a:pt x="486059" y="136259"/>
                  <a:pt x="462495" y="136259"/>
                </a:cubicBezTo>
                <a:cubicBezTo>
                  <a:pt x="445131" y="136259"/>
                  <a:pt x="430662" y="125968"/>
                  <a:pt x="423634" y="111560"/>
                </a:cubicBezTo>
                <a:lnTo>
                  <a:pt x="362862" y="183188"/>
                </a:lnTo>
                <a:cubicBezTo>
                  <a:pt x="365756" y="187717"/>
                  <a:pt x="367410" y="193068"/>
                  <a:pt x="367410" y="198420"/>
                </a:cubicBezTo>
                <a:cubicBezTo>
                  <a:pt x="367410" y="215298"/>
                  <a:pt x="353767" y="228882"/>
                  <a:pt x="336404" y="228882"/>
                </a:cubicBezTo>
                <a:cubicBezTo>
                  <a:pt x="319454" y="228882"/>
                  <a:pt x="305811" y="215298"/>
                  <a:pt x="305811" y="198420"/>
                </a:cubicBezTo>
                <a:cubicBezTo>
                  <a:pt x="305811" y="190598"/>
                  <a:pt x="309119" y="183188"/>
                  <a:pt x="314080" y="177837"/>
                </a:cubicBezTo>
                <a:lnTo>
                  <a:pt x="241732" y="55985"/>
                </a:lnTo>
                <a:cubicBezTo>
                  <a:pt x="235118" y="66277"/>
                  <a:pt x="223955" y="72864"/>
                  <a:pt x="211140" y="72864"/>
                </a:cubicBezTo>
                <a:cubicBezTo>
                  <a:pt x="194603" y="72864"/>
                  <a:pt x="180547" y="61749"/>
                  <a:pt x="176000" y="46929"/>
                </a:cubicBezTo>
                <a:lnTo>
                  <a:pt x="128457" y="79039"/>
                </a:lnTo>
                <a:cubicBezTo>
                  <a:pt x="127217" y="79862"/>
                  <a:pt x="125977" y="80274"/>
                  <a:pt x="124736" y="80274"/>
                </a:cubicBezTo>
                <a:cubicBezTo>
                  <a:pt x="122256" y="80274"/>
                  <a:pt x="120189" y="79450"/>
                  <a:pt x="118535" y="77392"/>
                </a:cubicBezTo>
                <a:cubicBezTo>
                  <a:pt x="116468" y="74099"/>
                  <a:pt x="116882" y="69570"/>
                  <a:pt x="120189" y="67512"/>
                </a:cubicBezTo>
                <a:lnTo>
                  <a:pt x="175173" y="30463"/>
                </a:lnTo>
                <a:cubicBezTo>
                  <a:pt x="177653" y="13173"/>
                  <a:pt x="192536" y="0"/>
                  <a:pt x="211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A926ECA5-7BA5-4ECA-9AA4-B4C95618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506" y="3217376"/>
            <a:ext cx="1155682" cy="1048092"/>
          </a:xfrm>
          <a:custGeom>
            <a:avLst/>
            <a:gdLst>
              <a:gd name="connsiteX0" fmla="*/ 71113 w 547346"/>
              <a:gd name="connsiteY0" fmla="*/ 429470 h 496390"/>
              <a:gd name="connsiteX1" fmla="*/ 152312 w 547346"/>
              <a:gd name="connsiteY1" fmla="*/ 429470 h 496390"/>
              <a:gd name="connsiteX2" fmla="*/ 159731 w 547346"/>
              <a:gd name="connsiteY2" fmla="*/ 436749 h 496390"/>
              <a:gd name="connsiteX3" fmla="*/ 152312 w 547346"/>
              <a:gd name="connsiteY3" fmla="*/ 443624 h 496390"/>
              <a:gd name="connsiteX4" fmla="*/ 71113 w 547346"/>
              <a:gd name="connsiteY4" fmla="*/ 443624 h 496390"/>
              <a:gd name="connsiteX5" fmla="*/ 63694 w 547346"/>
              <a:gd name="connsiteY5" fmla="*/ 436749 h 496390"/>
              <a:gd name="connsiteX6" fmla="*/ 71113 w 547346"/>
              <a:gd name="connsiteY6" fmla="*/ 429470 h 496390"/>
              <a:gd name="connsiteX7" fmla="*/ 71133 w 547346"/>
              <a:gd name="connsiteY7" fmla="*/ 396714 h 496390"/>
              <a:gd name="connsiteX8" fmla="*/ 169082 w 547346"/>
              <a:gd name="connsiteY8" fmla="*/ 396714 h 496390"/>
              <a:gd name="connsiteX9" fmla="*/ 176108 w 547346"/>
              <a:gd name="connsiteY9" fmla="*/ 404201 h 496390"/>
              <a:gd name="connsiteX10" fmla="*/ 169082 w 547346"/>
              <a:gd name="connsiteY10" fmla="*/ 410856 h 496390"/>
              <a:gd name="connsiteX11" fmla="*/ 71133 w 547346"/>
              <a:gd name="connsiteY11" fmla="*/ 410856 h 496390"/>
              <a:gd name="connsiteX12" fmla="*/ 63694 w 547346"/>
              <a:gd name="connsiteY12" fmla="*/ 404201 h 496390"/>
              <a:gd name="connsiteX13" fmla="*/ 71133 w 547346"/>
              <a:gd name="connsiteY13" fmla="*/ 396714 h 496390"/>
              <a:gd name="connsiteX14" fmla="*/ 273054 w 547346"/>
              <a:gd name="connsiteY14" fmla="*/ 320491 h 496390"/>
              <a:gd name="connsiteX15" fmla="*/ 258618 w 547346"/>
              <a:gd name="connsiteY15" fmla="*/ 351387 h 496390"/>
              <a:gd name="connsiteX16" fmla="*/ 259855 w 547346"/>
              <a:gd name="connsiteY16" fmla="*/ 390521 h 496390"/>
              <a:gd name="connsiteX17" fmla="*/ 298627 w 547346"/>
              <a:gd name="connsiteY17" fmla="*/ 391757 h 496390"/>
              <a:gd name="connsiteX18" fmla="*/ 329562 w 547346"/>
              <a:gd name="connsiteY18" fmla="*/ 376927 h 496390"/>
              <a:gd name="connsiteX19" fmla="*/ 78142 w 547346"/>
              <a:gd name="connsiteY19" fmla="*/ 298313 h 496390"/>
              <a:gd name="connsiteX20" fmla="*/ 78142 w 547346"/>
              <a:gd name="connsiteY20" fmla="*/ 365498 h 496390"/>
              <a:gd name="connsiteX21" fmla="*/ 178038 w 547346"/>
              <a:gd name="connsiteY21" fmla="*/ 365498 h 496390"/>
              <a:gd name="connsiteX22" fmla="*/ 178038 w 547346"/>
              <a:gd name="connsiteY22" fmla="*/ 298313 h 496390"/>
              <a:gd name="connsiteX23" fmla="*/ 71124 w 547346"/>
              <a:gd name="connsiteY23" fmla="*/ 283887 h 496390"/>
              <a:gd name="connsiteX24" fmla="*/ 185056 w 547346"/>
              <a:gd name="connsiteY24" fmla="*/ 283887 h 496390"/>
              <a:gd name="connsiteX25" fmla="*/ 192486 w 547346"/>
              <a:gd name="connsiteY25" fmla="*/ 290894 h 496390"/>
              <a:gd name="connsiteX26" fmla="*/ 192486 w 547346"/>
              <a:gd name="connsiteY26" fmla="*/ 372505 h 496390"/>
              <a:gd name="connsiteX27" fmla="*/ 185056 w 547346"/>
              <a:gd name="connsiteY27" fmla="*/ 379924 h 496390"/>
              <a:gd name="connsiteX28" fmla="*/ 71124 w 547346"/>
              <a:gd name="connsiteY28" fmla="*/ 379924 h 496390"/>
              <a:gd name="connsiteX29" fmla="*/ 63694 w 547346"/>
              <a:gd name="connsiteY29" fmla="*/ 372505 h 496390"/>
              <a:gd name="connsiteX30" fmla="*/ 63694 w 547346"/>
              <a:gd name="connsiteY30" fmla="*/ 290894 h 496390"/>
              <a:gd name="connsiteX31" fmla="*/ 71124 w 547346"/>
              <a:gd name="connsiteY31" fmla="*/ 283887 h 496390"/>
              <a:gd name="connsiteX32" fmla="*/ 399550 w 547346"/>
              <a:gd name="connsiteY32" fmla="*/ 219038 h 496390"/>
              <a:gd name="connsiteX33" fmla="*/ 409811 w 547346"/>
              <a:gd name="connsiteY33" fmla="*/ 219038 h 496390"/>
              <a:gd name="connsiteX34" fmla="*/ 409811 w 547346"/>
              <a:gd name="connsiteY34" fmla="*/ 229386 h 496390"/>
              <a:gd name="connsiteX35" fmla="*/ 329367 w 547346"/>
              <a:gd name="connsiteY35" fmla="*/ 310520 h 496390"/>
              <a:gd name="connsiteX36" fmla="*/ 324442 w 547346"/>
              <a:gd name="connsiteY36" fmla="*/ 312590 h 496390"/>
              <a:gd name="connsiteX37" fmla="*/ 319517 w 547346"/>
              <a:gd name="connsiteY37" fmla="*/ 310520 h 496390"/>
              <a:gd name="connsiteX38" fmla="*/ 319517 w 547346"/>
              <a:gd name="connsiteY38" fmla="*/ 300172 h 496390"/>
              <a:gd name="connsiteX39" fmla="*/ 97153 w 547346"/>
              <a:gd name="connsiteY39" fmla="*/ 217996 h 496390"/>
              <a:gd name="connsiteX40" fmla="*/ 85971 w 547346"/>
              <a:gd name="connsiteY40" fmla="*/ 222166 h 496390"/>
              <a:gd name="connsiteX41" fmla="*/ 85971 w 547346"/>
              <a:gd name="connsiteY41" fmla="*/ 244269 h 496390"/>
              <a:gd name="connsiteX42" fmla="*/ 107921 w 547346"/>
              <a:gd name="connsiteY42" fmla="*/ 244269 h 496390"/>
              <a:gd name="connsiteX43" fmla="*/ 112062 w 547346"/>
              <a:gd name="connsiteY43" fmla="*/ 233426 h 496390"/>
              <a:gd name="connsiteX44" fmla="*/ 107921 w 547346"/>
              <a:gd name="connsiteY44" fmla="*/ 222166 h 496390"/>
              <a:gd name="connsiteX45" fmla="*/ 97153 w 547346"/>
              <a:gd name="connsiteY45" fmla="*/ 217996 h 496390"/>
              <a:gd name="connsiteX46" fmla="*/ 97153 w 547346"/>
              <a:gd name="connsiteY46" fmla="*/ 203817 h 496390"/>
              <a:gd name="connsiteX47" fmla="*/ 117860 w 547346"/>
              <a:gd name="connsiteY47" fmla="*/ 212158 h 496390"/>
              <a:gd name="connsiteX48" fmla="*/ 126972 w 547346"/>
              <a:gd name="connsiteY48" fmla="*/ 233426 h 496390"/>
              <a:gd name="connsiteX49" fmla="*/ 117860 w 547346"/>
              <a:gd name="connsiteY49" fmla="*/ 254694 h 496390"/>
              <a:gd name="connsiteX50" fmla="*/ 97153 w 547346"/>
              <a:gd name="connsiteY50" fmla="*/ 263452 h 496390"/>
              <a:gd name="connsiteX51" fmla="*/ 76031 w 547346"/>
              <a:gd name="connsiteY51" fmla="*/ 254694 h 496390"/>
              <a:gd name="connsiteX52" fmla="*/ 67334 w 547346"/>
              <a:gd name="connsiteY52" fmla="*/ 233426 h 496390"/>
              <a:gd name="connsiteX53" fmla="*/ 76031 w 547346"/>
              <a:gd name="connsiteY53" fmla="*/ 212158 h 496390"/>
              <a:gd name="connsiteX54" fmla="*/ 97153 w 547346"/>
              <a:gd name="connsiteY54" fmla="*/ 203817 h 496390"/>
              <a:gd name="connsiteX55" fmla="*/ 216716 w 547346"/>
              <a:gd name="connsiteY55" fmla="*/ 185618 h 496390"/>
              <a:gd name="connsiteX56" fmla="*/ 314665 w 547346"/>
              <a:gd name="connsiteY56" fmla="*/ 185618 h 496390"/>
              <a:gd name="connsiteX57" fmla="*/ 321691 w 547346"/>
              <a:gd name="connsiteY57" fmla="*/ 192897 h 496390"/>
              <a:gd name="connsiteX58" fmla="*/ 314665 w 547346"/>
              <a:gd name="connsiteY58" fmla="*/ 199772 h 496390"/>
              <a:gd name="connsiteX59" fmla="*/ 216716 w 547346"/>
              <a:gd name="connsiteY59" fmla="*/ 199772 h 496390"/>
              <a:gd name="connsiteX60" fmla="*/ 209277 w 547346"/>
              <a:gd name="connsiteY60" fmla="*/ 192897 h 496390"/>
              <a:gd name="connsiteX61" fmla="*/ 216716 w 547346"/>
              <a:gd name="connsiteY61" fmla="*/ 185618 h 496390"/>
              <a:gd name="connsiteX62" fmla="*/ 416181 w 547346"/>
              <a:gd name="connsiteY62" fmla="*/ 175075 h 496390"/>
              <a:gd name="connsiteX63" fmla="*/ 398032 w 547346"/>
              <a:gd name="connsiteY63" fmla="*/ 193201 h 496390"/>
              <a:gd name="connsiteX64" fmla="*/ 282541 w 547346"/>
              <a:gd name="connsiteY64" fmla="*/ 308545 h 496390"/>
              <a:gd name="connsiteX65" fmla="*/ 282129 w 547346"/>
              <a:gd name="connsiteY65" fmla="*/ 308957 h 496390"/>
              <a:gd name="connsiteX66" fmla="*/ 341111 w 547346"/>
              <a:gd name="connsiteY66" fmla="*/ 368276 h 496390"/>
              <a:gd name="connsiteX67" fmla="*/ 341936 w 547346"/>
              <a:gd name="connsiteY67" fmla="*/ 367452 h 496390"/>
              <a:gd name="connsiteX68" fmla="*/ 475164 w 547346"/>
              <a:gd name="connsiteY68" fmla="*/ 234395 h 496390"/>
              <a:gd name="connsiteX69" fmla="*/ 158132 w 547346"/>
              <a:gd name="connsiteY69" fmla="*/ 154302 h 496390"/>
              <a:gd name="connsiteX70" fmla="*/ 147141 w 547346"/>
              <a:gd name="connsiteY70" fmla="*/ 158890 h 496390"/>
              <a:gd name="connsiteX71" fmla="*/ 147141 w 547346"/>
              <a:gd name="connsiteY71" fmla="*/ 180575 h 496390"/>
              <a:gd name="connsiteX72" fmla="*/ 168715 w 547346"/>
              <a:gd name="connsiteY72" fmla="*/ 180575 h 496390"/>
              <a:gd name="connsiteX73" fmla="*/ 172786 w 547346"/>
              <a:gd name="connsiteY73" fmla="*/ 169732 h 496390"/>
              <a:gd name="connsiteX74" fmla="*/ 168715 w 547346"/>
              <a:gd name="connsiteY74" fmla="*/ 158890 h 496390"/>
              <a:gd name="connsiteX75" fmla="*/ 158132 w 547346"/>
              <a:gd name="connsiteY75" fmla="*/ 154302 h 496390"/>
              <a:gd name="connsiteX76" fmla="*/ 216722 w 547346"/>
              <a:gd name="connsiteY76" fmla="*/ 152862 h 496390"/>
              <a:gd name="connsiteX77" fmla="*/ 347416 w 547346"/>
              <a:gd name="connsiteY77" fmla="*/ 152862 h 496390"/>
              <a:gd name="connsiteX78" fmla="*/ 354447 w 547346"/>
              <a:gd name="connsiteY78" fmla="*/ 159737 h 496390"/>
              <a:gd name="connsiteX79" fmla="*/ 347416 w 547346"/>
              <a:gd name="connsiteY79" fmla="*/ 167016 h 496390"/>
              <a:gd name="connsiteX80" fmla="*/ 216722 w 547346"/>
              <a:gd name="connsiteY80" fmla="*/ 167016 h 496390"/>
              <a:gd name="connsiteX81" fmla="*/ 209277 w 547346"/>
              <a:gd name="connsiteY81" fmla="*/ 159737 h 496390"/>
              <a:gd name="connsiteX82" fmla="*/ 216722 w 547346"/>
              <a:gd name="connsiteY82" fmla="*/ 152862 h 496390"/>
              <a:gd name="connsiteX83" fmla="*/ 78921 w 547346"/>
              <a:gd name="connsiteY83" fmla="*/ 152087 h 496390"/>
              <a:gd name="connsiteX84" fmla="*/ 89294 w 547346"/>
              <a:gd name="connsiteY84" fmla="*/ 152087 h 496390"/>
              <a:gd name="connsiteX85" fmla="*/ 177255 w 547346"/>
              <a:gd name="connsiteY85" fmla="*/ 238853 h 496390"/>
              <a:gd name="connsiteX86" fmla="*/ 177255 w 547346"/>
              <a:gd name="connsiteY86" fmla="*/ 248675 h 496390"/>
              <a:gd name="connsiteX87" fmla="*/ 172277 w 547346"/>
              <a:gd name="connsiteY87" fmla="*/ 250722 h 496390"/>
              <a:gd name="connsiteX88" fmla="*/ 166883 w 547346"/>
              <a:gd name="connsiteY88" fmla="*/ 248675 h 496390"/>
              <a:gd name="connsiteX89" fmla="*/ 78921 w 547346"/>
              <a:gd name="connsiteY89" fmla="*/ 161909 h 496390"/>
              <a:gd name="connsiteX90" fmla="*/ 78921 w 547346"/>
              <a:gd name="connsiteY90" fmla="*/ 152087 h 496390"/>
              <a:gd name="connsiteX91" fmla="*/ 439279 w 547346"/>
              <a:gd name="connsiteY91" fmla="*/ 152007 h 496390"/>
              <a:gd name="connsiteX92" fmla="*/ 426492 w 547346"/>
              <a:gd name="connsiteY92" fmla="*/ 165189 h 496390"/>
              <a:gd name="connsiteX93" fmla="*/ 485475 w 547346"/>
              <a:gd name="connsiteY93" fmla="*/ 224096 h 496390"/>
              <a:gd name="connsiteX94" fmla="*/ 498262 w 547346"/>
              <a:gd name="connsiteY94" fmla="*/ 211326 h 496390"/>
              <a:gd name="connsiteX95" fmla="*/ 158132 w 547346"/>
              <a:gd name="connsiteY95" fmla="*/ 140123 h 496390"/>
              <a:gd name="connsiteX96" fmla="*/ 178485 w 547346"/>
              <a:gd name="connsiteY96" fmla="*/ 148881 h 496390"/>
              <a:gd name="connsiteX97" fmla="*/ 187033 w 547346"/>
              <a:gd name="connsiteY97" fmla="*/ 169732 h 496390"/>
              <a:gd name="connsiteX98" fmla="*/ 178485 w 547346"/>
              <a:gd name="connsiteY98" fmla="*/ 191001 h 496390"/>
              <a:gd name="connsiteX99" fmla="*/ 158132 w 547346"/>
              <a:gd name="connsiteY99" fmla="*/ 199759 h 496390"/>
              <a:gd name="connsiteX100" fmla="*/ 137372 w 547346"/>
              <a:gd name="connsiteY100" fmla="*/ 191001 h 496390"/>
              <a:gd name="connsiteX101" fmla="*/ 137372 w 547346"/>
              <a:gd name="connsiteY101" fmla="*/ 148881 h 496390"/>
              <a:gd name="connsiteX102" fmla="*/ 158132 w 547346"/>
              <a:gd name="connsiteY102" fmla="*/ 140123 h 496390"/>
              <a:gd name="connsiteX103" fmla="*/ 491250 w 547346"/>
              <a:gd name="connsiteY103" fmla="*/ 117815 h 496390"/>
              <a:gd name="connsiteX104" fmla="*/ 461552 w 547346"/>
              <a:gd name="connsiteY104" fmla="*/ 129762 h 496390"/>
              <a:gd name="connsiteX105" fmla="*/ 449178 w 547346"/>
              <a:gd name="connsiteY105" fmla="*/ 141708 h 496390"/>
              <a:gd name="connsiteX106" fmla="*/ 508574 w 547346"/>
              <a:gd name="connsiteY106" fmla="*/ 201028 h 496390"/>
              <a:gd name="connsiteX107" fmla="*/ 520948 w 547346"/>
              <a:gd name="connsiteY107" fmla="*/ 188669 h 496390"/>
              <a:gd name="connsiteX108" fmla="*/ 532909 w 547346"/>
              <a:gd name="connsiteY108" fmla="*/ 159422 h 496390"/>
              <a:gd name="connsiteX109" fmla="*/ 520948 w 547346"/>
              <a:gd name="connsiteY109" fmla="*/ 129762 h 496390"/>
              <a:gd name="connsiteX110" fmla="*/ 491250 w 547346"/>
              <a:gd name="connsiteY110" fmla="*/ 117815 h 496390"/>
              <a:gd name="connsiteX111" fmla="*/ 185364 w 547346"/>
              <a:gd name="connsiteY111" fmla="*/ 87349 h 496390"/>
              <a:gd name="connsiteX112" fmla="*/ 332452 w 547346"/>
              <a:gd name="connsiteY112" fmla="*/ 87349 h 496390"/>
              <a:gd name="connsiteX113" fmla="*/ 339889 w 547346"/>
              <a:gd name="connsiteY113" fmla="*/ 94628 h 496390"/>
              <a:gd name="connsiteX114" fmla="*/ 332452 w 547346"/>
              <a:gd name="connsiteY114" fmla="*/ 101503 h 496390"/>
              <a:gd name="connsiteX115" fmla="*/ 185364 w 547346"/>
              <a:gd name="connsiteY115" fmla="*/ 101503 h 496390"/>
              <a:gd name="connsiteX116" fmla="*/ 178340 w 547346"/>
              <a:gd name="connsiteY116" fmla="*/ 94628 h 496390"/>
              <a:gd name="connsiteX117" fmla="*/ 185364 w 547346"/>
              <a:gd name="connsiteY117" fmla="*/ 87349 h 496390"/>
              <a:gd name="connsiteX118" fmla="*/ 185364 w 547346"/>
              <a:gd name="connsiteY118" fmla="*/ 54593 h 496390"/>
              <a:gd name="connsiteX119" fmla="*/ 332452 w 547346"/>
              <a:gd name="connsiteY119" fmla="*/ 54593 h 496390"/>
              <a:gd name="connsiteX120" fmla="*/ 339889 w 547346"/>
              <a:gd name="connsiteY120" fmla="*/ 61468 h 496390"/>
              <a:gd name="connsiteX121" fmla="*/ 332452 w 547346"/>
              <a:gd name="connsiteY121" fmla="*/ 68747 h 496390"/>
              <a:gd name="connsiteX122" fmla="*/ 185364 w 547346"/>
              <a:gd name="connsiteY122" fmla="*/ 68747 h 496390"/>
              <a:gd name="connsiteX123" fmla="*/ 178340 w 547346"/>
              <a:gd name="connsiteY123" fmla="*/ 61468 h 496390"/>
              <a:gd name="connsiteX124" fmla="*/ 185364 w 547346"/>
              <a:gd name="connsiteY124" fmla="*/ 54593 h 496390"/>
              <a:gd name="connsiteX125" fmla="*/ 111779 w 547346"/>
              <a:gd name="connsiteY125" fmla="*/ 30072 h 496390"/>
              <a:gd name="connsiteX126" fmla="*/ 21861 w 547346"/>
              <a:gd name="connsiteY126" fmla="*/ 105457 h 496390"/>
              <a:gd name="connsiteX127" fmla="*/ 21036 w 547346"/>
              <a:gd name="connsiteY127" fmla="*/ 106281 h 496390"/>
              <a:gd name="connsiteX128" fmla="*/ 102292 w 547346"/>
              <a:gd name="connsiteY128" fmla="*/ 106281 h 496390"/>
              <a:gd name="connsiteX129" fmla="*/ 111779 w 547346"/>
              <a:gd name="connsiteY129" fmla="*/ 97218 h 496390"/>
              <a:gd name="connsiteX130" fmla="*/ 138177 w 547346"/>
              <a:gd name="connsiteY130" fmla="*/ 14418 h 496390"/>
              <a:gd name="connsiteX131" fmla="*/ 126215 w 547346"/>
              <a:gd name="connsiteY131" fmla="*/ 18125 h 496390"/>
              <a:gd name="connsiteX132" fmla="*/ 126215 w 547346"/>
              <a:gd name="connsiteY132" fmla="*/ 97218 h 496390"/>
              <a:gd name="connsiteX133" fmla="*/ 102292 w 547346"/>
              <a:gd name="connsiteY133" fmla="*/ 120699 h 496390"/>
              <a:gd name="connsiteX134" fmla="*/ 14436 w 547346"/>
              <a:gd name="connsiteY134" fmla="*/ 120699 h 496390"/>
              <a:gd name="connsiteX135" fmla="*/ 14436 w 547346"/>
              <a:gd name="connsiteY135" fmla="*/ 121935 h 496390"/>
              <a:gd name="connsiteX136" fmla="*/ 14436 w 547346"/>
              <a:gd name="connsiteY136" fmla="*/ 451900 h 496390"/>
              <a:gd name="connsiteX137" fmla="*/ 40422 w 547346"/>
              <a:gd name="connsiteY137" fmla="*/ 482384 h 496390"/>
              <a:gd name="connsiteX138" fmla="*/ 360085 w 547346"/>
              <a:gd name="connsiteY138" fmla="*/ 482384 h 496390"/>
              <a:gd name="connsiteX139" fmla="*/ 386071 w 547346"/>
              <a:gd name="connsiteY139" fmla="*/ 451900 h 496390"/>
              <a:gd name="connsiteX140" fmla="*/ 386071 w 547346"/>
              <a:gd name="connsiteY140" fmla="*/ 343560 h 496390"/>
              <a:gd name="connsiteX141" fmla="*/ 352248 w 547346"/>
              <a:gd name="connsiteY141" fmla="*/ 377751 h 496390"/>
              <a:gd name="connsiteX142" fmla="*/ 345649 w 547346"/>
              <a:gd name="connsiteY142" fmla="*/ 382694 h 496390"/>
              <a:gd name="connsiteX143" fmla="*/ 303164 w 547346"/>
              <a:gd name="connsiteY143" fmla="*/ 405351 h 496390"/>
              <a:gd name="connsiteX144" fmla="*/ 275941 w 547346"/>
              <a:gd name="connsiteY144" fmla="*/ 409882 h 496390"/>
              <a:gd name="connsiteX145" fmla="*/ 255318 w 547346"/>
              <a:gd name="connsiteY145" fmla="*/ 404939 h 496390"/>
              <a:gd name="connsiteX146" fmla="*/ 236345 w 547346"/>
              <a:gd name="connsiteY146" fmla="*/ 423888 h 496390"/>
              <a:gd name="connsiteX147" fmla="*/ 231807 w 547346"/>
              <a:gd name="connsiteY147" fmla="*/ 425948 h 496390"/>
              <a:gd name="connsiteX148" fmla="*/ 226445 w 547346"/>
              <a:gd name="connsiteY148" fmla="*/ 423888 h 496390"/>
              <a:gd name="connsiteX149" fmla="*/ 226445 w 547346"/>
              <a:gd name="connsiteY149" fmla="*/ 413590 h 496390"/>
              <a:gd name="connsiteX150" fmla="*/ 245419 w 547346"/>
              <a:gd name="connsiteY150" fmla="*/ 395052 h 496390"/>
              <a:gd name="connsiteX151" fmla="*/ 245006 w 547346"/>
              <a:gd name="connsiteY151" fmla="*/ 347267 h 496390"/>
              <a:gd name="connsiteX152" fmla="*/ 267280 w 547346"/>
              <a:gd name="connsiteY152" fmla="*/ 304425 h 496390"/>
              <a:gd name="connsiteX153" fmla="*/ 272642 w 547346"/>
              <a:gd name="connsiteY153" fmla="*/ 298246 h 496390"/>
              <a:gd name="connsiteX154" fmla="*/ 386071 w 547346"/>
              <a:gd name="connsiteY154" fmla="*/ 184962 h 496390"/>
              <a:gd name="connsiteX155" fmla="*/ 386071 w 547346"/>
              <a:gd name="connsiteY155" fmla="*/ 44490 h 496390"/>
              <a:gd name="connsiteX156" fmla="*/ 360085 w 547346"/>
              <a:gd name="connsiteY156" fmla="*/ 14418 h 496390"/>
              <a:gd name="connsiteX157" fmla="*/ 138177 w 547346"/>
              <a:gd name="connsiteY157" fmla="*/ 0 h 496390"/>
              <a:gd name="connsiteX158" fmla="*/ 360085 w 547346"/>
              <a:gd name="connsiteY158" fmla="*/ 0 h 496390"/>
              <a:gd name="connsiteX159" fmla="*/ 400507 w 547346"/>
              <a:gd name="connsiteY159" fmla="*/ 44490 h 496390"/>
              <a:gd name="connsiteX160" fmla="*/ 400507 w 547346"/>
              <a:gd name="connsiteY160" fmla="*/ 170544 h 496390"/>
              <a:gd name="connsiteX161" fmla="*/ 451241 w 547346"/>
              <a:gd name="connsiteY161" fmla="*/ 119875 h 496390"/>
              <a:gd name="connsiteX162" fmla="*/ 530847 w 547346"/>
              <a:gd name="connsiteY162" fmla="*/ 119875 h 496390"/>
              <a:gd name="connsiteX163" fmla="*/ 547346 w 547346"/>
              <a:gd name="connsiteY163" fmla="*/ 159422 h 496390"/>
              <a:gd name="connsiteX164" fmla="*/ 530847 w 547346"/>
              <a:gd name="connsiteY164" fmla="*/ 198968 h 496390"/>
              <a:gd name="connsiteX165" fmla="*/ 518473 w 547346"/>
              <a:gd name="connsiteY165" fmla="*/ 211326 h 496390"/>
              <a:gd name="connsiteX166" fmla="*/ 520123 w 547346"/>
              <a:gd name="connsiteY166" fmla="*/ 212974 h 496390"/>
              <a:gd name="connsiteX167" fmla="*/ 528785 w 547346"/>
              <a:gd name="connsiteY167" fmla="*/ 234395 h 496390"/>
              <a:gd name="connsiteX168" fmla="*/ 520123 w 547346"/>
              <a:gd name="connsiteY168" fmla="*/ 255404 h 496390"/>
              <a:gd name="connsiteX169" fmla="*/ 444229 w 547346"/>
              <a:gd name="connsiteY169" fmla="*/ 331613 h 496390"/>
              <a:gd name="connsiteX170" fmla="*/ 439279 w 547346"/>
              <a:gd name="connsiteY170" fmla="*/ 333261 h 496390"/>
              <a:gd name="connsiteX171" fmla="*/ 434329 w 547346"/>
              <a:gd name="connsiteY171" fmla="*/ 331613 h 496390"/>
              <a:gd name="connsiteX172" fmla="*/ 434329 w 547346"/>
              <a:gd name="connsiteY172" fmla="*/ 321315 h 496390"/>
              <a:gd name="connsiteX173" fmla="*/ 510224 w 547346"/>
              <a:gd name="connsiteY173" fmla="*/ 245517 h 496390"/>
              <a:gd name="connsiteX174" fmla="*/ 515173 w 547346"/>
              <a:gd name="connsiteY174" fmla="*/ 234395 h 496390"/>
              <a:gd name="connsiteX175" fmla="*/ 510224 w 547346"/>
              <a:gd name="connsiteY175" fmla="*/ 223273 h 496390"/>
              <a:gd name="connsiteX176" fmla="*/ 508574 w 547346"/>
              <a:gd name="connsiteY176" fmla="*/ 221213 h 496390"/>
              <a:gd name="connsiteX177" fmla="*/ 400507 w 547346"/>
              <a:gd name="connsiteY177" fmla="*/ 329142 h 496390"/>
              <a:gd name="connsiteX178" fmla="*/ 400507 w 547346"/>
              <a:gd name="connsiteY178" fmla="*/ 451900 h 496390"/>
              <a:gd name="connsiteX179" fmla="*/ 360085 w 547346"/>
              <a:gd name="connsiteY179" fmla="*/ 496390 h 496390"/>
              <a:gd name="connsiteX180" fmla="*/ 40422 w 547346"/>
              <a:gd name="connsiteY180" fmla="*/ 496390 h 496390"/>
              <a:gd name="connsiteX181" fmla="*/ 0 w 547346"/>
              <a:gd name="connsiteY181" fmla="*/ 451900 h 496390"/>
              <a:gd name="connsiteX182" fmla="*/ 0 w 547346"/>
              <a:gd name="connsiteY182" fmla="*/ 121935 h 496390"/>
              <a:gd name="connsiteX183" fmla="*/ 1237 w 547346"/>
              <a:gd name="connsiteY183" fmla="*/ 112460 h 496390"/>
              <a:gd name="connsiteX184" fmla="*/ 1237 w 547346"/>
              <a:gd name="connsiteY184" fmla="*/ 112048 h 496390"/>
              <a:gd name="connsiteX185" fmla="*/ 12786 w 547346"/>
              <a:gd name="connsiteY185" fmla="*/ 94747 h 496390"/>
              <a:gd name="connsiteX186" fmla="*/ 115079 w 547346"/>
              <a:gd name="connsiteY186" fmla="*/ 8651 h 496390"/>
              <a:gd name="connsiteX187" fmla="*/ 138177 w 547346"/>
              <a:gd name="connsiteY187" fmla="*/ 0 h 49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47346" h="496390">
                <a:moveTo>
                  <a:pt x="71113" y="429470"/>
                </a:moveTo>
                <a:lnTo>
                  <a:pt x="152312" y="429470"/>
                </a:lnTo>
                <a:cubicBezTo>
                  <a:pt x="156021" y="429470"/>
                  <a:pt x="159731" y="432705"/>
                  <a:pt x="159731" y="436749"/>
                </a:cubicBezTo>
                <a:cubicBezTo>
                  <a:pt x="159731" y="440793"/>
                  <a:pt x="156021" y="443624"/>
                  <a:pt x="152312" y="443624"/>
                </a:cubicBezTo>
                <a:lnTo>
                  <a:pt x="71113" y="443624"/>
                </a:lnTo>
                <a:cubicBezTo>
                  <a:pt x="66991" y="443624"/>
                  <a:pt x="63694" y="440793"/>
                  <a:pt x="63694" y="436749"/>
                </a:cubicBezTo>
                <a:cubicBezTo>
                  <a:pt x="63694" y="432705"/>
                  <a:pt x="66991" y="429470"/>
                  <a:pt x="71113" y="429470"/>
                </a:cubicBezTo>
                <a:close/>
                <a:moveTo>
                  <a:pt x="71133" y="396714"/>
                </a:moveTo>
                <a:lnTo>
                  <a:pt x="169082" y="396714"/>
                </a:lnTo>
                <a:cubicBezTo>
                  <a:pt x="172801" y="396714"/>
                  <a:pt x="176108" y="400042"/>
                  <a:pt x="176108" y="404201"/>
                </a:cubicBezTo>
                <a:cubicBezTo>
                  <a:pt x="176108" y="407944"/>
                  <a:pt x="172801" y="410856"/>
                  <a:pt x="169082" y="410856"/>
                </a:cubicBezTo>
                <a:lnTo>
                  <a:pt x="71133" y="410856"/>
                </a:lnTo>
                <a:cubicBezTo>
                  <a:pt x="67000" y="410856"/>
                  <a:pt x="63694" y="407944"/>
                  <a:pt x="63694" y="404201"/>
                </a:cubicBezTo>
                <a:cubicBezTo>
                  <a:pt x="63694" y="400042"/>
                  <a:pt x="67000" y="396714"/>
                  <a:pt x="71133" y="396714"/>
                </a:cubicBezTo>
                <a:close/>
                <a:moveTo>
                  <a:pt x="273054" y="320491"/>
                </a:moveTo>
                <a:cubicBezTo>
                  <a:pt x="267280" y="329966"/>
                  <a:pt x="261918" y="341088"/>
                  <a:pt x="258618" y="351387"/>
                </a:cubicBezTo>
                <a:cubicBezTo>
                  <a:pt x="252843" y="369924"/>
                  <a:pt x="253256" y="383930"/>
                  <a:pt x="259855" y="390521"/>
                </a:cubicBezTo>
                <a:cubicBezTo>
                  <a:pt x="266042" y="397112"/>
                  <a:pt x="280479" y="397524"/>
                  <a:pt x="298627" y="391757"/>
                </a:cubicBezTo>
                <a:cubicBezTo>
                  <a:pt x="309351" y="388049"/>
                  <a:pt x="320488" y="382694"/>
                  <a:pt x="329562" y="376927"/>
                </a:cubicBezTo>
                <a:close/>
                <a:moveTo>
                  <a:pt x="78142" y="298313"/>
                </a:moveTo>
                <a:lnTo>
                  <a:pt x="78142" y="365498"/>
                </a:lnTo>
                <a:lnTo>
                  <a:pt x="178038" y="365498"/>
                </a:lnTo>
                <a:lnTo>
                  <a:pt x="178038" y="298313"/>
                </a:lnTo>
                <a:close/>
                <a:moveTo>
                  <a:pt x="71124" y="283887"/>
                </a:moveTo>
                <a:lnTo>
                  <a:pt x="185056" y="283887"/>
                </a:lnTo>
                <a:cubicBezTo>
                  <a:pt x="189184" y="283887"/>
                  <a:pt x="192486" y="287184"/>
                  <a:pt x="192486" y="290894"/>
                </a:cubicBezTo>
                <a:lnTo>
                  <a:pt x="192486" y="372505"/>
                </a:lnTo>
                <a:cubicBezTo>
                  <a:pt x="192486" y="376626"/>
                  <a:pt x="189184" y="379924"/>
                  <a:pt x="185056" y="379924"/>
                </a:cubicBezTo>
                <a:lnTo>
                  <a:pt x="71124" y="379924"/>
                </a:lnTo>
                <a:cubicBezTo>
                  <a:pt x="66996" y="379924"/>
                  <a:pt x="63694" y="376626"/>
                  <a:pt x="63694" y="372505"/>
                </a:cubicBezTo>
                <a:lnTo>
                  <a:pt x="63694" y="290894"/>
                </a:lnTo>
                <a:cubicBezTo>
                  <a:pt x="63694" y="287184"/>
                  <a:pt x="66996" y="283887"/>
                  <a:pt x="71124" y="283887"/>
                </a:cubicBezTo>
                <a:close/>
                <a:moveTo>
                  <a:pt x="399550" y="219038"/>
                </a:moveTo>
                <a:cubicBezTo>
                  <a:pt x="402833" y="216554"/>
                  <a:pt x="406938" y="216554"/>
                  <a:pt x="409811" y="219038"/>
                </a:cubicBezTo>
                <a:cubicBezTo>
                  <a:pt x="412684" y="222349"/>
                  <a:pt x="412684" y="226489"/>
                  <a:pt x="409811" y="229386"/>
                </a:cubicBezTo>
                <a:lnTo>
                  <a:pt x="329367" y="310520"/>
                </a:lnTo>
                <a:cubicBezTo>
                  <a:pt x="328136" y="311762"/>
                  <a:pt x="326494" y="312590"/>
                  <a:pt x="324442" y="312590"/>
                </a:cubicBezTo>
                <a:cubicBezTo>
                  <a:pt x="322801" y="312590"/>
                  <a:pt x="320748" y="311762"/>
                  <a:pt x="319517" y="310520"/>
                </a:cubicBezTo>
                <a:cubicBezTo>
                  <a:pt x="316644" y="307623"/>
                  <a:pt x="316644" y="303069"/>
                  <a:pt x="319517" y="300172"/>
                </a:cubicBezTo>
                <a:close/>
                <a:moveTo>
                  <a:pt x="97153" y="217996"/>
                </a:moveTo>
                <a:cubicBezTo>
                  <a:pt x="93011" y="217996"/>
                  <a:pt x="88870" y="219664"/>
                  <a:pt x="85971" y="222166"/>
                </a:cubicBezTo>
                <a:cubicBezTo>
                  <a:pt x="79758" y="228422"/>
                  <a:pt x="79758" y="238430"/>
                  <a:pt x="85971" y="244269"/>
                </a:cubicBezTo>
                <a:cubicBezTo>
                  <a:pt x="92183" y="250107"/>
                  <a:pt x="102123" y="250107"/>
                  <a:pt x="107921" y="244269"/>
                </a:cubicBezTo>
                <a:cubicBezTo>
                  <a:pt x="110820" y="241350"/>
                  <a:pt x="112062" y="237596"/>
                  <a:pt x="112062" y="233426"/>
                </a:cubicBezTo>
                <a:cubicBezTo>
                  <a:pt x="112062" y="229256"/>
                  <a:pt x="110820" y="225502"/>
                  <a:pt x="107921" y="222166"/>
                </a:cubicBezTo>
                <a:cubicBezTo>
                  <a:pt x="105022" y="219664"/>
                  <a:pt x="100880" y="217996"/>
                  <a:pt x="97153" y="217996"/>
                </a:cubicBezTo>
                <a:close/>
                <a:moveTo>
                  <a:pt x="97153" y="203817"/>
                </a:moveTo>
                <a:cubicBezTo>
                  <a:pt x="105022" y="203817"/>
                  <a:pt x="112062" y="206736"/>
                  <a:pt x="117860" y="212158"/>
                </a:cubicBezTo>
                <a:cubicBezTo>
                  <a:pt x="123659" y="217579"/>
                  <a:pt x="126972" y="225502"/>
                  <a:pt x="126972" y="233426"/>
                </a:cubicBezTo>
                <a:cubicBezTo>
                  <a:pt x="126972" y="241350"/>
                  <a:pt x="123659" y="248856"/>
                  <a:pt x="117860" y="254694"/>
                </a:cubicBezTo>
                <a:cubicBezTo>
                  <a:pt x="112062" y="260116"/>
                  <a:pt x="105022" y="263452"/>
                  <a:pt x="97153" y="263452"/>
                </a:cubicBezTo>
                <a:cubicBezTo>
                  <a:pt x="88870" y="263452"/>
                  <a:pt x="81415" y="260116"/>
                  <a:pt x="76031" y="254694"/>
                </a:cubicBezTo>
                <a:cubicBezTo>
                  <a:pt x="70233" y="248856"/>
                  <a:pt x="67334" y="241350"/>
                  <a:pt x="67334" y="233426"/>
                </a:cubicBezTo>
                <a:cubicBezTo>
                  <a:pt x="67334" y="225502"/>
                  <a:pt x="70233" y="217579"/>
                  <a:pt x="76031" y="212158"/>
                </a:cubicBezTo>
                <a:cubicBezTo>
                  <a:pt x="81415" y="206736"/>
                  <a:pt x="88870" y="203817"/>
                  <a:pt x="97153" y="203817"/>
                </a:cubicBezTo>
                <a:close/>
                <a:moveTo>
                  <a:pt x="216716" y="185618"/>
                </a:moveTo>
                <a:lnTo>
                  <a:pt x="314665" y="185618"/>
                </a:lnTo>
                <a:cubicBezTo>
                  <a:pt x="318385" y="185618"/>
                  <a:pt x="321691" y="188853"/>
                  <a:pt x="321691" y="192897"/>
                </a:cubicBezTo>
                <a:cubicBezTo>
                  <a:pt x="321691" y="196941"/>
                  <a:pt x="318385" y="199772"/>
                  <a:pt x="314665" y="199772"/>
                </a:cubicBezTo>
                <a:lnTo>
                  <a:pt x="216716" y="199772"/>
                </a:lnTo>
                <a:cubicBezTo>
                  <a:pt x="212583" y="199772"/>
                  <a:pt x="209277" y="196941"/>
                  <a:pt x="209277" y="192897"/>
                </a:cubicBezTo>
                <a:cubicBezTo>
                  <a:pt x="209277" y="188853"/>
                  <a:pt x="212583" y="185618"/>
                  <a:pt x="216716" y="185618"/>
                </a:cubicBezTo>
                <a:close/>
                <a:moveTo>
                  <a:pt x="416181" y="175075"/>
                </a:moveTo>
                <a:lnTo>
                  <a:pt x="398032" y="193201"/>
                </a:lnTo>
                <a:lnTo>
                  <a:pt x="282541" y="308545"/>
                </a:lnTo>
                <a:cubicBezTo>
                  <a:pt x="282541" y="308545"/>
                  <a:pt x="282129" y="308957"/>
                  <a:pt x="282129" y="308957"/>
                </a:cubicBezTo>
                <a:lnTo>
                  <a:pt x="341111" y="368276"/>
                </a:lnTo>
                <a:cubicBezTo>
                  <a:pt x="341524" y="367864"/>
                  <a:pt x="341936" y="367452"/>
                  <a:pt x="341936" y="367452"/>
                </a:cubicBezTo>
                <a:lnTo>
                  <a:pt x="475164" y="234395"/>
                </a:lnTo>
                <a:close/>
                <a:moveTo>
                  <a:pt x="158132" y="154302"/>
                </a:moveTo>
                <a:cubicBezTo>
                  <a:pt x="153654" y="154302"/>
                  <a:pt x="149990" y="155970"/>
                  <a:pt x="147141" y="158890"/>
                </a:cubicBezTo>
                <a:cubicBezTo>
                  <a:pt x="141035" y="164728"/>
                  <a:pt x="141035" y="174737"/>
                  <a:pt x="147141" y="180575"/>
                </a:cubicBezTo>
                <a:cubicBezTo>
                  <a:pt x="153247" y="186831"/>
                  <a:pt x="162609" y="186831"/>
                  <a:pt x="168715" y="180575"/>
                </a:cubicBezTo>
                <a:cubicBezTo>
                  <a:pt x="171565" y="177656"/>
                  <a:pt x="172786" y="173903"/>
                  <a:pt x="172786" y="169732"/>
                </a:cubicBezTo>
                <a:cubicBezTo>
                  <a:pt x="172786" y="165562"/>
                  <a:pt x="171565" y="161809"/>
                  <a:pt x="168715" y="158890"/>
                </a:cubicBezTo>
                <a:cubicBezTo>
                  <a:pt x="165866" y="155970"/>
                  <a:pt x="161795" y="154302"/>
                  <a:pt x="158132" y="154302"/>
                </a:cubicBezTo>
                <a:close/>
                <a:moveTo>
                  <a:pt x="216722" y="152862"/>
                </a:moveTo>
                <a:lnTo>
                  <a:pt x="347416" y="152862"/>
                </a:lnTo>
                <a:cubicBezTo>
                  <a:pt x="351551" y="152862"/>
                  <a:pt x="354447" y="155693"/>
                  <a:pt x="354447" y="159737"/>
                </a:cubicBezTo>
                <a:cubicBezTo>
                  <a:pt x="354447" y="163376"/>
                  <a:pt x="351551" y="167016"/>
                  <a:pt x="347416" y="167016"/>
                </a:cubicBezTo>
                <a:lnTo>
                  <a:pt x="216722" y="167016"/>
                </a:lnTo>
                <a:cubicBezTo>
                  <a:pt x="212586" y="167016"/>
                  <a:pt x="209277" y="163376"/>
                  <a:pt x="209277" y="159737"/>
                </a:cubicBezTo>
                <a:cubicBezTo>
                  <a:pt x="209277" y="155693"/>
                  <a:pt x="212586" y="152862"/>
                  <a:pt x="216722" y="152862"/>
                </a:cubicBezTo>
                <a:close/>
                <a:moveTo>
                  <a:pt x="78921" y="152087"/>
                </a:moveTo>
                <a:cubicBezTo>
                  <a:pt x="81826" y="149222"/>
                  <a:pt x="86390" y="149222"/>
                  <a:pt x="89294" y="152087"/>
                </a:cubicBezTo>
                <a:lnTo>
                  <a:pt x="177255" y="238853"/>
                </a:lnTo>
                <a:cubicBezTo>
                  <a:pt x="179745" y="241308"/>
                  <a:pt x="179745" y="245810"/>
                  <a:pt x="177255" y="248675"/>
                </a:cubicBezTo>
                <a:cubicBezTo>
                  <a:pt x="176011" y="250312"/>
                  <a:pt x="173936" y="250722"/>
                  <a:pt x="172277" y="250722"/>
                </a:cubicBezTo>
                <a:cubicBezTo>
                  <a:pt x="170202" y="250722"/>
                  <a:pt x="168542" y="250312"/>
                  <a:pt x="166883" y="248675"/>
                </a:cubicBezTo>
                <a:lnTo>
                  <a:pt x="78921" y="161909"/>
                </a:lnTo>
                <a:cubicBezTo>
                  <a:pt x="76432" y="159454"/>
                  <a:pt x="76432" y="154952"/>
                  <a:pt x="78921" y="152087"/>
                </a:cubicBezTo>
                <a:close/>
                <a:moveTo>
                  <a:pt x="439279" y="152007"/>
                </a:moveTo>
                <a:lnTo>
                  <a:pt x="426492" y="165189"/>
                </a:lnTo>
                <a:lnTo>
                  <a:pt x="485475" y="224096"/>
                </a:lnTo>
                <a:lnTo>
                  <a:pt x="498262" y="211326"/>
                </a:lnTo>
                <a:close/>
                <a:moveTo>
                  <a:pt x="158132" y="140123"/>
                </a:moveTo>
                <a:cubicBezTo>
                  <a:pt x="165459" y="140123"/>
                  <a:pt x="172786" y="143042"/>
                  <a:pt x="178485" y="148881"/>
                </a:cubicBezTo>
                <a:cubicBezTo>
                  <a:pt x="184183" y="154302"/>
                  <a:pt x="187033" y="161809"/>
                  <a:pt x="187033" y="169732"/>
                </a:cubicBezTo>
                <a:cubicBezTo>
                  <a:pt x="187033" y="177656"/>
                  <a:pt x="184183" y="185163"/>
                  <a:pt x="178485" y="191001"/>
                </a:cubicBezTo>
                <a:cubicBezTo>
                  <a:pt x="172786" y="196840"/>
                  <a:pt x="165459" y="199759"/>
                  <a:pt x="158132" y="199759"/>
                </a:cubicBezTo>
                <a:cubicBezTo>
                  <a:pt x="149990" y="199759"/>
                  <a:pt x="142663" y="196840"/>
                  <a:pt x="137372" y="191001"/>
                </a:cubicBezTo>
                <a:cubicBezTo>
                  <a:pt x="125567" y="179324"/>
                  <a:pt x="125567" y="160558"/>
                  <a:pt x="137372" y="148881"/>
                </a:cubicBezTo>
                <a:cubicBezTo>
                  <a:pt x="142663" y="143042"/>
                  <a:pt x="149990" y="140123"/>
                  <a:pt x="158132" y="140123"/>
                </a:cubicBezTo>
                <a:close/>
                <a:moveTo>
                  <a:pt x="491250" y="117815"/>
                </a:moveTo>
                <a:cubicBezTo>
                  <a:pt x="480526" y="117815"/>
                  <a:pt x="469802" y="121523"/>
                  <a:pt x="461552" y="129762"/>
                </a:cubicBezTo>
                <a:lnTo>
                  <a:pt x="449178" y="141708"/>
                </a:lnTo>
                <a:lnTo>
                  <a:pt x="508574" y="201028"/>
                </a:lnTo>
                <a:lnTo>
                  <a:pt x="520948" y="188669"/>
                </a:lnTo>
                <a:cubicBezTo>
                  <a:pt x="528785" y="180842"/>
                  <a:pt x="532909" y="170544"/>
                  <a:pt x="532909" y="159422"/>
                </a:cubicBezTo>
                <a:cubicBezTo>
                  <a:pt x="532909" y="148299"/>
                  <a:pt x="528785" y="137589"/>
                  <a:pt x="520948" y="129762"/>
                </a:cubicBezTo>
                <a:cubicBezTo>
                  <a:pt x="512698" y="121523"/>
                  <a:pt x="501974" y="117815"/>
                  <a:pt x="491250" y="117815"/>
                </a:cubicBezTo>
                <a:close/>
                <a:moveTo>
                  <a:pt x="185364" y="87349"/>
                </a:moveTo>
                <a:lnTo>
                  <a:pt x="332452" y="87349"/>
                </a:lnTo>
                <a:cubicBezTo>
                  <a:pt x="336584" y="87349"/>
                  <a:pt x="339889" y="90584"/>
                  <a:pt x="339889" y="94628"/>
                </a:cubicBezTo>
                <a:cubicBezTo>
                  <a:pt x="339889" y="98267"/>
                  <a:pt x="336584" y="101503"/>
                  <a:pt x="332452" y="101503"/>
                </a:cubicBezTo>
                <a:lnTo>
                  <a:pt x="185364" y="101503"/>
                </a:lnTo>
                <a:cubicBezTo>
                  <a:pt x="181645" y="101503"/>
                  <a:pt x="178340" y="98267"/>
                  <a:pt x="178340" y="94628"/>
                </a:cubicBezTo>
                <a:cubicBezTo>
                  <a:pt x="178340" y="90584"/>
                  <a:pt x="181645" y="87349"/>
                  <a:pt x="185364" y="87349"/>
                </a:cubicBezTo>
                <a:close/>
                <a:moveTo>
                  <a:pt x="185364" y="54593"/>
                </a:moveTo>
                <a:lnTo>
                  <a:pt x="332452" y="54593"/>
                </a:lnTo>
                <a:cubicBezTo>
                  <a:pt x="336584" y="54593"/>
                  <a:pt x="339889" y="57828"/>
                  <a:pt x="339889" y="61468"/>
                </a:cubicBezTo>
                <a:cubicBezTo>
                  <a:pt x="339889" y="65511"/>
                  <a:pt x="336584" y="68747"/>
                  <a:pt x="332452" y="68747"/>
                </a:cubicBezTo>
                <a:lnTo>
                  <a:pt x="185364" y="68747"/>
                </a:lnTo>
                <a:cubicBezTo>
                  <a:pt x="181645" y="68747"/>
                  <a:pt x="178340" y="65511"/>
                  <a:pt x="178340" y="61468"/>
                </a:cubicBezTo>
                <a:cubicBezTo>
                  <a:pt x="178340" y="57828"/>
                  <a:pt x="181645" y="54593"/>
                  <a:pt x="185364" y="54593"/>
                </a:cubicBezTo>
                <a:close/>
                <a:moveTo>
                  <a:pt x="111779" y="30072"/>
                </a:moveTo>
                <a:lnTo>
                  <a:pt x="21861" y="105457"/>
                </a:lnTo>
                <a:cubicBezTo>
                  <a:pt x="21861" y="105869"/>
                  <a:pt x="21448" y="106281"/>
                  <a:pt x="21036" y="106281"/>
                </a:cubicBezTo>
                <a:lnTo>
                  <a:pt x="102292" y="106281"/>
                </a:lnTo>
                <a:cubicBezTo>
                  <a:pt x="107654" y="106281"/>
                  <a:pt x="111779" y="102162"/>
                  <a:pt x="111779" y="97218"/>
                </a:cubicBezTo>
                <a:close/>
                <a:moveTo>
                  <a:pt x="138177" y="14418"/>
                </a:moveTo>
                <a:cubicBezTo>
                  <a:pt x="134052" y="14418"/>
                  <a:pt x="129515" y="15654"/>
                  <a:pt x="126215" y="18125"/>
                </a:cubicBezTo>
                <a:lnTo>
                  <a:pt x="126215" y="97218"/>
                </a:lnTo>
                <a:cubicBezTo>
                  <a:pt x="126215" y="110400"/>
                  <a:pt x="115491" y="120699"/>
                  <a:pt x="102292" y="120699"/>
                </a:cubicBezTo>
                <a:lnTo>
                  <a:pt x="14436" y="120699"/>
                </a:lnTo>
                <a:cubicBezTo>
                  <a:pt x="14436" y="121111"/>
                  <a:pt x="14436" y="121523"/>
                  <a:pt x="14436" y="121935"/>
                </a:cubicBezTo>
                <a:lnTo>
                  <a:pt x="14436" y="451900"/>
                </a:lnTo>
                <a:cubicBezTo>
                  <a:pt x="14436" y="468790"/>
                  <a:pt x="25985" y="482384"/>
                  <a:pt x="40422" y="482384"/>
                </a:cubicBezTo>
                <a:lnTo>
                  <a:pt x="360085" y="482384"/>
                </a:lnTo>
                <a:cubicBezTo>
                  <a:pt x="374521" y="482384"/>
                  <a:pt x="386071" y="468790"/>
                  <a:pt x="386071" y="451900"/>
                </a:cubicBezTo>
                <a:lnTo>
                  <a:pt x="386071" y="343560"/>
                </a:lnTo>
                <a:lnTo>
                  <a:pt x="352248" y="377751"/>
                </a:lnTo>
                <a:cubicBezTo>
                  <a:pt x="350186" y="378987"/>
                  <a:pt x="348123" y="381046"/>
                  <a:pt x="345649" y="382694"/>
                </a:cubicBezTo>
                <a:cubicBezTo>
                  <a:pt x="334924" y="391757"/>
                  <a:pt x="318426" y="400408"/>
                  <a:pt x="303164" y="405351"/>
                </a:cubicBezTo>
                <a:cubicBezTo>
                  <a:pt x="293265" y="408235"/>
                  <a:pt x="283778" y="409882"/>
                  <a:pt x="275941" y="409882"/>
                </a:cubicBezTo>
                <a:cubicBezTo>
                  <a:pt x="267692" y="409882"/>
                  <a:pt x="261093" y="408235"/>
                  <a:pt x="255318" y="404939"/>
                </a:cubicBezTo>
                <a:lnTo>
                  <a:pt x="236345" y="423888"/>
                </a:lnTo>
                <a:cubicBezTo>
                  <a:pt x="235107" y="425124"/>
                  <a:pt x="233457" y="425948"/>
                  <a:pt x="231807" y="425948"/>
                </a:cubicBezTo>
                <a:cubicBezTo>
                  <a:pt x="229745" y="425948"/>
                  <a:pt x="228095" y="425124"/>
                  <a:pt x="226445" y="423888"/>
                </a:cubicBezTo>
                <a:cubicBezTo>
                  <a:pt x="223970" y="421005"/>
                  <a:pt x="223970" y="416473"/>
                  <a:pt x="226445" y="413590"/>
                </a:cubicBezTo>
                <a:lnTo>
                  <a:pt x="245419" y="395052"/>
                </a:lnTo>
                <a:cubicBezTo>
                  <a:pt x="238819" y="383518"/>
                  <a:pt x="238819" y="367452"/>
                  <a:pt x="245006" y="347267"/>
                </a:cubicBezTo>
                <a:cubicBezTo>
                  <a:pt x="250368" y="332025"/>
                  <a:pt x="258205" y="315960"/>
                  <a:pt x="267280" y="304425"/>
                </a:cubicBezTo>
                <a:cubicBezTo>
                  <a:pt x="268930" y="302365"/>
                  <a:pt x="270992" y="299894"/>
                  <a:pt x="272642" y="298246"/>
                </a:cubicBezTo>
                <a:lnTo>
                  <a:pt x="386071" y="184962"/>
                </a:lnTo>
                <a:lnTo>
                  <a:pt x="386071" y="44490"/>
                </a:lnTo>
                <a:cubicBezTo>
                  <a:pt x="386071" y="28012"/>
                  <a:pt x="374521" y="14418"/>
                  <a:pt x="360085" y="14418"/>
                </a:cubicBezTo>
                <a:close/>
                <a:moveTo>
                  <a:pt x="138177" y="0"/>
                </a:moveTo>
                <a:lnTo>
                  <a:pt x="360085" y="0"/>
                </a:lnTo>
                <a:cubicBezTo>
                  <a:pt x="382358" y="0"/>
                  <a:pt x="400507" y="20185"/>
                  <a:pt x="400507" y="44490"/>
                </a:cubicBezTo>
                <a:lnTo>
                  <a:pt x="400507" y="170544"/>
                </a:lnTo>
                <a:lnTo>
                  <a:pt x="451241" y="119875"/>
                </a:lnTo>
                <a:cubicBezTo>
                  <a:pt x="473514" y="98042"/>
                  <a:pt x="508986" y="98042"/>
                  <a:pt x="530847" y="119875"/>
                </a:cubicBezTo>
                <a:cubicBezTo>
                  <a:pt x="541571" y="130174"/>
                  <a:pt x="547346" y="144180"/>
                  <a:pt x="547346" y="159422"/>
                </a:cubicBezTo>
                <a:cubicBezTo>
                  <a:pt x="547346" y="174251"/>
                  <a:pt x="541571" y="188669"/>
                  <a:pt x="530847" y="198968"/>
                </a:cubicBezTo>
                <a:lnTo>
                  <a:pt x="518473" y="211326"/>
                </a:lnTo>
                <a:lnTo>
                  <a:pt x="520123" y="212974"/>
                </a:lnTo>
                <a:cubicBezTo>
                  <a:pt x="525897" y="218741"/>
                  <a:pt x="528785" y="226156"/>
                  <a:pt x="528785" y="234395"/>
                </a:cubicBezTo>
                <a:cubicBezTo>
                  <a:pt x="528785" y="242222"/>
                  <a:pt x="525897" y="249637"/>
                  <a:pt x="520123" y="255404"/>
                </a:cubicBezTo>
                <a:lnTo>
                  <a:pt x="444229" y="331613"/>
                </a:lnTo>
                <a:cubicBezTo>
                  <a:pt x="442991" y="332849"/>
                  <a:pt x="440929" y="333261"/>
                  <a:pt x="439279" y="333261"/>
                </a:cubicBezTo>
                <a:cubicBezTo>
                  <a:pt x="437217" y="333261"/>
                  <a:pt x="435567" y="332849"/>
                  <a:pt x="434329" y="331613"/>
                </a:cubicBezTo>
                <a:cubicBezTo>
                  <a:pt x="431442" y="328730"/>
                  <a:pt x="431442" y="324198"/>
                  <a:pt x="434329" y="321315"/>
                </a:cubicBezTo>
                <a:lnTo>
                  <a:pt x="510224" y="245517"/>
                </a:lnTo>
                <a:cubicBezTo>
                  <a:pt x="513111" y="242634"/>
                  <a:pt x="515173" y="238514"/>
                  <a:pt x="515173" y="234395"/>
                </a:cubicBezTo>
                <a:cubicBezTo>
                  <a:pt x="515173" y="230276"/>
                  <a:pt x="513111" y="226156"/>
                  <a:pt x="510224" y="223273"/>
                </a:cubicBezTo>
                <a:lnTo>
                  <a:pt x="508574" y="221213"/>
                </a:lnTo>
                <a:lnTo>
                  <a:pt x="400507" y="329142"/>
                </a:lnTo>
                <a:lnTo>
                  <a:pt x="400507" y="451900"/>
                </a:lnTo>
                <a:cubicBezTo>
                  <a:pt x="400507" y="476617"/>
                  <a:pt x="382358" y="496390"/>
                  <a:pt x="360085" y="496390"/>
                </a:cubicBezTo>
                <a:lnTo>
                  <a:pt x="40422" y="496390"/>
                </a:lnTo>
                <a:cubicBezTo>
                  <a:pt x="18148" y="496390"/>
                  <a:pt x="0" y="476617"/>
                  <a:pt x="0" y="451900"/>
                </a:cubicBezTo>
                <a:lnTo>
                  <a:pt x="0" y="121935"/>
                </a:lnTo>
                <a:cubicBezTo>
                  <a:pt x="0" y="118639"/>
                  <a:pt x="825" y="115344"/>
                  <a:pt x="1237" y="112460"/>
                </a:cubicBezTo>
                <a:cubicBezTo>
                  <a:pt x="1237" y="112048"/>
                  <a:pt x="1237" y="112048"/>
                  <a:pt x="1237" y="112048"/>
                </a:cubicBezTo>
                <a:cubicBezTo>
                  <a:pt x="3712" y="105045"/>
                  <a:pt x="7424" y="99278"/>
                  <a:pt x="12786" y="94747"/>
                </a:cubicBezTo>
                <a:lnTo>
                  <a:pt x="115079" y="8651"/>
                </a:lnTo>
                <a:cubicBezTo>
                  <a:pt x="121678" y="3296"/>
                  <a:pt x="129927" y="0"/>
                  <a:pt x="1381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B497A9-D41A-428D-8734-821A05D01DE9}"/>
              </a:ext>
            </a:extLst>
          </p:cNvPr>
          <p:cNvSpPr/>
          <p:nvPr/>
        </p:nvSpPr>
        <p:spPr>
          <a:xfrm>
            <a:off x="7045187" y="992181"/>
            <a:ext cx="1224292" cy="1095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7DA3CA-2460-4390-A9DA-11F964936935}"/>
              </a:ext>
            </a:extLst>
          </p:cNvPr>
          <p:cNvSpPr/>
          <p:nvPr/>
        </p:nvSpPr>
        <p:spPr>
          <a:xfrm>
            <a:off x="5702493" y="6858000"/>
            <a:ext cx="12979357" cy="6858000"/>
          </a:xfrm>
          <a:custGeom>
            <a:avLst/>
            <a:gdLst>
              <a:gd name="connsiteX0" fmla="*/ 3926598 w 12979357"/>
              <a:gd name="connsiteY0" fmla="*/ 0 h 6858000"/>
              <a:gd name="connsiteX1" fmla="*/ 9052758 w 12979357"/>
              <a:gd name="connsiteY1" fmla="*/ 0 h 6858000"/>
              <a:gd name="connsiteX2" fmla="*/ 10230570 w 12979357"/>
              <a:gd name="connsiteY2" fmla="*/ 689247 h 6858000"/>
              <a:gd name="connsiteX3" fmla="*/ 12793651 w 12979357"/>
              <a:gd name="connsiteY3" fmla="*/ 5125847 h 6858000"/>
              <a:gd name="connsiteX4" fmla="*/ 12793651 w 12979357"/>
              <a:gd name="connsiteY4" fmla="*/ 6484263 h 6858000"/>
              <a:gd name="connsiteX5" fmla="*/ 12577739 w 12979357"/>
              <a:gd name="connsiteY5" fmla="*/ 6858000 h 6858000"/>
              <a:gd name="connsiteX6" fmla="*/ 401619 w 12979357"/>
              <a:gd name="connsiteY6" fmla="*/ 6858000 h 6858000"/>
              <a:gd name="connsiteX7" fmla="*/ 185707 w 12979357"/>
              <a:gd name="connsiteY7" fmla="*/ 6484263 h 6858000"/>
              <a:gd name="connsiteX8" fmla="*/ 185707 w 12979357"/>
              <a:gd name="connsiteY8" fmla="*/ 5125847 h 6858000"/>
              <a:gd name="connsiteX9" fmla="*/ 2748786 w 12979357"/>
              <a:gd name="connsiteY9" fmla="*/ 689247 h 6858000"/>
              <a:gd name="connsiteX10" fmla="*/ 3926598 w 12979357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79357" h="6858000">
                <a:moveTo>
                  <a:pt x="3926598" y="0"/>
                </a:moveTo>
                <a:lnTo>
                  <a:pt x="9052758" y="0"/>
                </a:lnTo>
                <a:cubicBezTo>
                  <a:pt x="9534590" y="0"/>
                  <a:pt x="9982962" y="260977"/>
                  <a:pt x="10230570" y="689247"/>
                </a:cubicBezTo>
                <a:lnTo>
                  <a:pt x="12793651" y="5125847"/>
                </a:lnTo>
                <a:cubicBezTo>
                  <a:pt x="13041259" y="5540732"/>
                  <a:pt x="13041259" y="6069378"/>
                  <a:pt x="12793651" y="6484263"/>
                </a:cubicBezTo>
                <a:lnTo>
                  <a:pt x="12577739" y="6858000"/>
                </a:lnTo>
                <a:lnTo>
                  <a:pt x="401619" y="6858000"/>
                </a:lnTo>
                <a:lnTo>
                  <a:pt x="185707" y="6484263"/>
                </a:lnTo>
                <a:cubicBezTo>
                  <a:pt x="-61902" y="6069378"/>
                  <a:pt x="-61902" y="5540732"/>
                  <a:pt x="185707" y="5125847"/>
                </a:cubicBezTo>
                <a:lnTo>
                  <a:pt x="2748786" y="689247"/>
                </a:lnTo>
                <a:cubicBezTo>
                  <a:pt x="2983010" y="260977"/>
                  <a:pt x="3438074" y="0"/>
                  <a:pt x="39265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78204-EFAE-4B80-9240-10E35C1AD895}"/>
              </a:ext>
            </a:extLst>
          </p:cNvPr>
          <p:cNvSpPr txBox="1"/>
          <p:nvPr/>
        </p:nvSpPr>
        <p:spPr>
          <a:xfrm>
            <a:off x="1520826" y="1302770"/>
            <a:ext cx="21336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05AF6-F820-41D3-8C25-A832BDEF9639}"/>
              </a:ext>
            </a:extLst>
          </p:cNvPr>
          <p:cNvSpPr txBox="1"/>
          <p:nvPr/>
        </p:nvSpPr>
        <p:spPr>
          <a:xfrm>
            <a:off x="2343605" y="9360534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49753-3956-41DB-9E5E-A83AF5A8E7A8}"/>
              </a:ext>
            </a:extLst>
          </p:cNvPr>
          <p:cNvSpPr txBox="1"/>
          <p:nvPr/>
        </p:nvSpPr>
        <p:spPr>
          <a:xfrm>
            <a:off x="10232312" y="5025642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E270-19B7-423F-AF6D-BD16218FC5C8}"/>
              </a:ext>
            </a:extLst>
          </p:cNvPr>
          <p:cNvSpPr txBox="1"/>
          <p:nvPr/>
        </p:nvSpPr>
        <p:spPr>
          <a:xfrm>
            <a:off x="18121021" y="9360534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DF478-C14F-4DEF-BDF7-DB48B6DD6D16}"/>
              </a:ext>
            </a:extLst>
          </p:cNvPr>
          <p:cNvSpPr txBox="1"/>
          <p:nvPr/>
        </p:nvSpPr>
        <p:spPr>
          <a:xfrm>
            <a:off x="3744307" y="6597655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78C72-9A7D-4EB0-B8A5-311367D06D32}"/>
              </a:ext>
            </a:extLst>
          </p:cNvPr>
          <p:cNvSpPr txBox="1"/>
          <p:nvPr/>
        </p:nvSpPr>
        <p:spPr>
          <a:xfrm>
            <a:off x="16720319" y="6597655"/>
            <a:ext cx="391302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652134-5764-4192-971C-953192F8FF4B}"/>
              </a:ext>
            </a:extLst>
          </p:cNvPr>
          <p:cNvSpPr/>
          <p:nvPr/>
        </p:nvSpPr>
        <p:spPr>
          <a:xfrm>
            <a:off x="3949471" y="8593141"/>
            <a:ext cx="701294" cy="6274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6C9D2C-385F-4105-8896-AD4183286095}"/>
              </a:ext>
            </a:extLst>
          </p:cNvPr>
          <p:cNvSpPr/>
          <p:nvPr/>
        </p:nvSpPr>
        <p:spPr>
          <a:xfrm>
            <a:off x="5350173" y="5830262"/>
            <a:ext cx="701294" cy="6274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D940DF-BDCE-4E9C-8D67-2575677C0F96}"/>
              </a:ext>
            </a:extLst>
          </p:cNvPr>
          <p:cNvSpPr/>
          <p:nvPr/>
        </p:nvSpPr>
        <p:spPr>
          <a:xfrm>
            <a:off x="11838178" y="4258249"/>
            <a:ext cx="701294" cy="6274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E7B719-52BE-404F-9908-EC37E3D138D7}"/>
              </a:ext>
            </a:extLst>
          </p:cNvPr>
          <p:cNvSpPr/>
          <p:nvPr/>
        </p:nvSpPr>
        <p:spPr>
          <a:xfrm>
            <a:off x="18326185" y="5830262"/>
            <a:ext cx="701294" cy="6274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837E43-6891-418A-8727-EA68B0BCDD33}"/>
              </a:ext>
            </a:extLst>
          </p:cNvPr>
          <p:cNvSpPr/>
          <p:nvPr/>
        </p:nvSpPr>
        <p:spPr>
          <a:xfrm>
            <a:off x="19726887" y="8594828"/>
            <a:ext cx="701294" cy="6274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65F8F5-CB53-A64D-B7A0-86B7DE0AE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6689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BB6EE54-5257-4F17-A0AA-A759618F2F68}"/>
              </a:ext>
            </a:extLst>
          </p:cNvPr>
          <p:cNvSpPr/>
          <p:nvPr/>
        </p:nvSpPr>
        <p:spPr>
          <a:xfrm>
            <a:off x="0" y="1"/>
            <a:ext cx="8268090" cy="12087642"/>
          </a:xfrm>
          <a:custGeom>
            <a:avLst/>
            <a:gdLst>
              <a:gd name="connsiteX0" fmla="*/ 0 w 8268090"/>
              <a:gd name="connsiteY0" fmla="*/ 0 h 12087642"/>
              <a:gd name="connsiteX1" fmla="*/ 8198888 w 8268090"/>
              <a:gd name="connsiteY1" fmla="*/ 0 h 12087642"/>
              <a:gd name="connsiteX2" fmla="*/ 8206010 w 8268090"/>
              <a:gd name="connsiteY2" fmla="*/ 20497 h 12087642"/>
              <a:gd name="connsiteX3" fmla="*/ 8268090 w 8268090"/>
              <a:gd name="connsiteY3" fmla="*/ 478553 h 12087642"/>
              <a:gd name="connsiteX4" fmla="*/ 8268090 w 8268090"/>
              <a:gd name="connsiteY4" fmla="*/ 7052245 h 12087642"/>
              <a:gd name="connsiteX5" fmla="*/ 7384213 w 8268090"/>
              <a:gd name="connsiteY5" fmla="*/ 8562650 h 12087642"/>
              <a:gd name="connsiteX6" fmla="*/ 1694794 w 8268090"/>
              <a:gd name="connsiteY6" fmla="*/ 11849496 h 12087642"/>
              <a:gd name="connsiteX7" fmla="*/ 158570 w 8268090"/>
              <a:gd name="connsiteY7" fmla="*/ 11953685 h 12087642"/>
              <a:gd name="connsiteX8" fmla="*/ 0 w 8268090"/>
              <a:gd name="connsiteY8" fmla="*/ 11873400 h 1208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8090" h="12087642">
                <a:moveTo>
                  <a:pt x="0" y="0"/>
                </a:moveTo>
                <a:lnTo>
                  <a:pt x="8198888" y="0"/>
                </a:lnTo>
                <a:lnTo>
                  <a:pt x="8206010" y="20497"/>
                </a:lnTo>
                <a:cubicBezTo>
                  <a:pt x="8246637" y="167998"/>
                  <a:pt x="8268090" y="321935"/>
                  <a:pt x="8268090" y="478553"/>
                </a:cubicBezTo>
                <a:lnTo>
                  <a:pt x="8268090" y="7052245"/>
                </a:lnTo>
                <a:cubicBezTo>
                  <a:pt x="8268090" y="7670138"/>
                  <a:pt x="7924837" y="8245122"/>
                  <a:pt x="7384213" y="8562650"/>
                </a:cubicBezTo>
                <a:lnTo>
                  <a:pt x="1694794" y="11849496"/>
                </a:lnTo>
                <a:cubicBezTo>
                  <a:pt x="1229258" y="12127333"/>
                  <a:pt x="652030" y="12162063"/>
                  <a:pt x="158570" y="11953685"/>
                </a:cubicBezTo>
                <a:lnTo>
                  <a:pt x="0" y="1187340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EE0E7-6FF0-469C-8BB2-4BD06533600D}"/>
              </a:ext>
            </a:extLst>
          </p:cNvPr>
          <p:cNvSpPr txBox="1"/>
          <p:nvPr/>
        </p:nvSpPr>
        <p:spPr>
          <a:xfrm>
            <a:off x="12188825" y="9322237"/>
            <a:ext cx="10435345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871AE-60A8-48BC-8435-467E039EE556}"/>
              </a:ext>
            </a:extLst>
          </p:cNvPr>
          <p:cNvSpPr txBox="1"/>
          <p:nvPr/>
        </p:nvSpPr>
        <p:spPr>
          <a:xfrm>
            <a:off x="8550520" y="1325390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10DB9-F7D6-44FB-89C6-8EE9FDC17E25}"/>
              </a:ext>
            </a:extLst>
          </p:cNvPr>
          <p:cNvSpPr txBox="1"/>
          <p:nvPr/>
        </p:nvSpPr>
        <p:spPr>
          <a:xfrm>
            <a:off x="8550520" y="3845089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692F2-74D4-4952-A756-A9166792D9D0}"/>
              </a:ext>
            </a:extLst>
          </p:cNvPr>
          <p:cNvSpPr txBox="1"/>
          <p:nvPr/>
        </p:nvSpPr>
        <p:spPr>
          <a:xfrm>
            <a:off x="8550520" y="6364788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C2C94-2737-45B8-B38A-B91C6EE89573}"/>
              </a:ext>
            </a:extLst>
          </p:cNvPr>
          <p:cNvSpPr txBox="1"/>
          <p:nvPr/>
        </p:nvSpPr>
        <p:spPr>
          <a:xfrm>
            <a:off x="5890633" y="1033772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791E2-1F68-49D8-90E8-396367D42B29}"/>
              </a:ext>
            </a:extLst>
          </p:cNvPr>
          <p:cNvSpPr txBox="1"/>
          <p:nvPr/>
        </p:nvSpPr>
        <p:spPr>
          <a:xfrm>
            <a:off x="5890633" y="3553471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570A9-EEC7-43CF-8D5B-58EE47C44D78}"/>
              </a:ext>
            </a:extLst>
          </p:cNvPr>
          <p:cNvSpPr txBox="1"/>
          <p:nvPr/>
        </p:nvSpPr>
        <p:spPr>
          <a:xfrm>
            <a:off x="5890633" y="6073170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6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7683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FAE037-5DCB-4481-8412-FB48BC264F7A}"/>
              </a:ext>
            </a:extLst>
          </p:cNvPr>
          <p:cNvSpPr/>
          <p:nvPr/>
        </p:nvSpPr>
        <p:spPr>
          <a:xfrm>
            <a:off x="12373221" y="1194873"/>
            <a:ext cx="3839634" cy="4292465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1BA8A1-A4D3-4F45-B699-06B12C7129C1}"/>
              </a:ext>
            </a:extLst>
          </p:cNvPr>
          <p:cNvSpPr/>
          <p:nvPr/>
        </p:nvSpPr>
        <p:spPr>
          <a:xfrm>
            <a:off x="12373221" y="4712874"/>
            <a:ext cx="3839634" cy="4292465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5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5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5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5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926338-275C-4A6F-AEF4-9834AB169AA6}"/>
              </a:ext>
            </a:extLst>
          </p:cNvPr>
          <p:cNvSpPr/>
          <p:nvPr/>
        </p:nvSpPr>
        <p:spPr>
          <a:xfrm>
            <a:off x="12373221" y="8230875"/>
            <a:ext cx="3839634" cy="4292465"/>
          </a:xfrm>
          <a:custGeom>
            <a:avLst/>
            <a:gdLst>
              <a:gd name="connsiteX0" fmla="*/ 1919817 w 3839634"/>
              <a:gd name="connsiteY0" fmla="*/ 0 h 4292465"/>
              <a:gd name="connsiteX1" fmla="*/ 2144441 w 3839634"/>
              <a:gd name="connsiteY1" fmla="*/ 61416 h 4292465"/>
              <a:gd name="connsiteX2" fmla="*/ 3611690 w 3839634"/>
              <a:gd name="connsiteY2" fmla="*/ 909064 h 4292465"/>
              <a:gd name="connsiteX3" fmla="*/ 3839634 w 3839634"/>
              <a:gd name="connsiteY3" fmla="*/ 1298584 h 4292465"/>
              <a:gd name="connsiteX4" fmla="*/ 3839634 w 3839634"/>
              <a:gd name="connsiteY4" fmla="*/ 2993881 h 4292465"/>
              <a:gd name="connsiteX5" fmla="*/ 3611690 w 3839634"/>
              <a:gd name="connsiteY5" fmla="*/ 3383401 h 4292465"/>
              <a:gd name="connsiteX6" fmla="*/ 2144441 w 3839634"/>
              <a:gd name="connsiteY6" fmla="*/ 4231049 h 4292465"/>
              <a:gd name="connsiteX7" fmla="*/ 1695193 w 3839634"/>
              <a:gd name="connsiteY7" fmla="*/ 4231049 h 4292465"/>
              <a:gd name="connsiteX8" fmla="*/ 227944 w 3839634"/>
              <a:gd name="connsiteY8" fmla="*/ 3383401 h 4292465"/>
              <a:gd name="connsiteX9" fmla="*/ 0 w 3839634"/>
              <a:gd name="connsiteY9" fmla="*/ 2993881 h 4292465"/>
              <a:gd name="connsiteX10" fmla="*/ 0 w 3839634"/>
              <a:gd name="connsiteY10" fmla="*/ 1298584 h 4292465"/>
              <a:gd name="connsiteX11" fmla="*/ 227944 w 3839634"/>
              <a:gd name="connsiteY11" fmla="*/ 909064 h 4292465"/>
              <a:gd name="connsiteX12" fmla="*/ 1695193 w 3839634"/>
              <a:gd name="connsiteY12" fmla="*/ 61416 h 4292465"/>
              <a:gd name="connsiteX13" fmla="*/ 1919817 w 3839634"/>
              <a:gd name="connsiteY13" fmla="*/ 0 h 42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39634" h="4292465">
                <a:moveTo>
                  <a:pt x="1919817" y="0"/>
                </a:moveTo>
                <a:cubicBezTo>
                  <a:pt x="1997827" y="0"/>
                  <a:pt x="2075836" y="20472"/>
                  <a:pt x="2144441" y="61416"/>
                </a:cubicBezTo>
                <a:lnTo>
                  <a:pt x="3611690" y="909064"/>
                </a:lnTo>
                <a:cubicBezTo>
                  <a:pt x="3753325" y="986526"/>
                  <a:pt x="3839634" y="1137022"/>
                  <a:pt x="3839634" y="1298584"/>
                </a:cubicBezTo>
                <a:lnTo>
                  <a:pt x="3839634" y="2993881"/>
                </a:lnTo>
                <a:cubicBezTo>
                  <a:pt x="3839634" y="3153230"/>
                  <a:pt x="3753325" y="3301513"/>
                  <a:pt x="3611690" y="3383401"/>
                </a:cubicBezTo>
                <a:lnTo>
                  <a:pt x="2144441" y="4231049"/>
                </a:lnTo>
                <a:cubicBezTo>
                  <a:pt x="2007232" y="4312937"/>
                  <a:pt x="1832402" y="4312937"/>
                  <a:pt x="1695193" y="4231049"/>
                </a:cubicBezTo>
                <a:lnTo>
                  <a:pt x="227944" y="3383401"/>
                </a:lnTo>
                <a:cubicBezTo>
                  <a:pt x="88522" y="3301513"/>
                  <a:pt x="0" y="3153230"/>
                  <a:pt x="0" y="2993881"/>
                </a:cubicBezTo>
                <a:lnTo>
                  <a:pt x="0" y="1298584"/>
                </a:lnTo>
                <a:cubicBezTo>
                  <a:pt x="0" y="1137022"/>
                  <a:pt x="88522" y="986526"/>
                  <a:pt x="227944" y="909064"/>
                </a:cubicBezTo>
                <a:lnTo>
                  <a:pt x="1695193" y="61416"/>
                </a:lnTo>
                <a:cubicBezTo>
                  <a:pt x="1763798" y="20472"/>
                  <a:pt x="1841807" y="0"/>
                  <a:pt x="1919817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FAB28-AC2E-4831-A425-7DDAFE91E5BA}"/>
              </a:ext>
            </a:extLst>
          </p:cNvPr>
          <p:cNvSpPr txBox="1"/>
          <p:nvPr/>
        </p:nvSpPr>
        <p:spPr>
          <a:xfrm>
            <a:off x="16840921" y="2615955"/>
            <a:ext cx="505778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1F402-6345-4776-877A-6A239CD22C05}"/>
              </a:ext>
            </a:extLst>
          </p:cNvPr>
          <p:cNvSpPr txBox="1"/>
          <p:nvPr/>
        </p:nvSpPr>
        <p:spPr>
          <a:xfrm>
            <a:off x="16840921" y="6133956"/>
            <a:ext cx="505778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494E5-66BD-4588-B0D1-31D0F076CB38}"/>
              </a:ext>
            </a:extLst>
          </p:cNvPr>
          <p:cNvSpPr txBox="1"/>
          <p:nvPr/>
        </p:nvSpPr>
        <p:spPr>
          <a:xfrm>
            <a:off x="16840921" y="9651957"/>
            <a:ext cx="505778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6544BCD7-FF70-4666-ABB1-A444B63C7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409" y="9739698"/>
            <a:ext cx="859258" cy="1274818"/>
          </a:xfrm>
          <a:custGeom>
            <a:avLst/>
            <a:gdLst>
              <a:gd name="connsiteX0" fmla="*/ 103194 w 367971"/>
              <a:gd name="connsiteY0" fmla="*/ 433069 h 545931"/>
              <a:gd name="connsiteX1" fmla="*/ 99959 w 367971"/>
              <a:gd name="connsiteY1" fmla="*/ 433478 h 545931"/>
              <a:gd name="connsiteX2" fmla="*/ 96320 w 367971"/>
              <a:gd name="connsiteY2" fmla="*/ 434705 h 545931"/>
              <a:gd name="connsiteX3" fmla="*/ 84595 w 367971"/>
              <a:gd name="connsiteY3" fmla="*/ 444929 h 545931"/>
              <a:gd name="connsiteX4" fmla="*/ 77721 w 367971"/>
              <a:gd name="connsiteY4" fmla="*/ 458425 h 545931"/>
              <a:gd name="connsiteX5" fmla="*/ 122601 w 367971"/>
              <a:gd name="connsiteY5" fmla="*/ 458425 h 545931"/>
              <a:gd name="connsiteX6" fmla="*/ 118154 w 367971"/>
              <a:gd name="connsiteY6" fmla="*/ 448610 h 545931"/>
              <a:gd name="connsiteX7" fmla="*/ 108450 w 367971"/>
              <a:gd name="connsiteY7" fmla="*/ 434705 h 545931"/>
              <a:gd name="connsiteX8" fmla="*/ 103194 w 367971"/>
              <a:gd name="connsiteY8" fmla="*/ 433069 h 545931"/>
              <a:gd name="connsiteX9" fmla="*/ 103598 w 367971"/>
              <a:gd name="connsiteY9" fmla="*/ 419982 h 545931"/>
              <a:gd name="connsiteX10" fmla="*/ 116132 w 367971"/>
              <a:gd name="connsiteY10" fmla="*/ 424072 h 545931"/>
              <a:gd name="connsiteX11" fmla="*/ 129071 w 367971"/>
              <a:gd name="connsiteY11" fmla="*/ 442476 h 545931"/>
              <a:gd name="connsiteX12" fmla="*/ 136349 w 367971"/>
              <a:gd name="connsiteY12" fmla="*/ 458425 h 545931"/>
              <a:gd name="connsiteX13" fmla="*/ 167886 w 367971"/>
              <a:gd name="connsiteY13" fmla="*/ 458425 h 545931"/>
              <a:gd name="connsiteX14" fmla="*/ 168290 w 367971"/>
              <a:gd name="connsiteY14" fmla="*/ 458425 h 545931"/>
              <a:gd name="connsiteX15" fmla="*/ 170716 w 367971"/>
              <a:gd name="connsiteY15" fmla="*/ 454336 h 545931"/>
              <a:gd name="connsiteX16" fmla="*/ 176781 w 367971"/>
              <a:gd name="connsiteY16" fmla="*/ 445338 h 545931"/>
              <a:gd name="connsiteX17" fmla="*/ 185272 w 367971"/>
              <a:gd name="connsiteY17" fmla="*/ 437159 h 545931"/>
              <a:gd name="connsiteX18" fmla="*/ 192146 w 367971"/>
              <a:gd name="connsiteY18" fmla="*/ 434705 h 545931"/>
              <a:gd name="connsiteX19" fmla="*/ 196593 w 367971"/>
              <a:gd name="connsiteY19" fmla="*/ 435114 h 545931"/>
              <a:gd name="connsiteX20" fmla="*/ 200637 w 367971"/>
              <a:gd name="connsiteY20" fmla="*/ 437568 h 545931"/>
              <a:gd name="connsiteX21" fmla="*/ 207106 w 367971"/>
              <a:gd name="connsiteY21" fmla="*/ 447792 h 545931"/>
              <a:gd name="connsiteX22" fmla="*/ 210745 w 367971"/>
              <a:gd name="connsiteY22" fmla="*/ 455972 h 545931"/>
              <a:gd name="connsiteX23" fmla="*/ 211554 w 367971"/>
              <a:gd name="connsiteY23" fmla="*/ 456789 h 545931"/>
              <a:gd name="connsiteX24" fmla="*/ 212362 w 367971"/>
              <a:gd name="connsiteY24" fmla="*/ 457198 h 545931"/>
              <a:gd name="connsiteX25" fmla="*/ 213575 w 367971"/>
              <a:gd name="connsiteY25" fmla="*/ 457198 h 545931"/>
              <a:gd name="connsiteX26" fmla="*/ 222066 w 367971"/>
              <a:gd name="connsiteY26" fmla="*/ 453927 h 545931"/>
              <a:gd name="connsiteX27" fmla="*/ 228131 w 367971"/>
              <a:gd name="connsiteY27" fmla="*/ 452291 h 545931"/>
              <a:gd name="connsiteX28" fmla="*/ 236218 w 367971"/>
              <a:gd name="connsiteY28" fmla="*/ 454336 h 545931"/>
              <a:gd name="connsiteX29" fmla="*/ 240261 w 367971"/>
              <a:gd name="connsiteY29" fmla="*/ 458834 h 545931"/>
              <a:gd name="connsiteX30" fmla="*/ 241069 w 367971"/>
              <a:gd name="connsiteY30" fmla="*/ 459652 h 545931"/>
              <a:gd name="connsiteX31" fmla="*/ 241474 w 367971"/>
              <a:gd name="connsiteY31" fmla="*/ 459652 h 545931"/>
              <a:gd name="connsiteX32" fmla="*/ 242687 w 367971"/>
              <a:gd name="connsiteY32" fmla="*/ 460879 h 545931"/>
              <a:gd name="connsiteX33" fmla="*/ 250369 w 367971"/>
              <a:gd name="connsiteY33" fmla="*/ 463333 h 545931"/>
              <a:gd name="connsiteX34" fmla="*/ 287972 w 367971"/>
              <a:gd name="connsiteY34" fmla="*/ 463742 h 545931"/>
              <a:gd name="connsiteX35" fmla="*/ 292823 w 367971"/>
              <a:gd name="connsiteY35" fmla="*/ 468241 h 545931"/>
              <a:gd name="connsiteX36" fmla="*/ 288780 w 367971"/>
              <a:gd name="connsiteY36" fmla="*/ 473148 h 545931"/>
              <a:gd name="connsiteX37" fmla="*/ 248752 w 367971"/>
              <a:gd name="connsiteY37" fmla="*/ 473148 h 545931"/>
              <a:gd name="connsiteX38" fmla="*/ 237835 w 367971"/>
              <a:gd name="connsiteY38" fmla="*/ 469467 h 545931"/>
              <a:gd name="connsiteX39" fmla="*/ 235005 w 367971"/>
              <a:gd name="connsiteY39" fmla="*/ 467423 h 545931"/>
              <a:gd name="connsiteX40" fmla="*/ 233792 w 367971"/>
              <a:gd name="connsiteY40" fmla="*/ 466196 h 545931"/>
              <a:gd name="connsiteX41" fmla="*/ 232983 w 367971"/>
              <a:gd name="connsiteY41" fmla="*/ 465787 h 545931"/>
              <a:gd name="connsiteX42" fmla="*/ 232579 w 367971"/>
              <a:gd name="connsiteY42" fmla="*/ 464969 h 545931"/>
              <a:gd name="connsiteX43" fmla="*/ 230153 w 367971"/>
              <a:gd name="connsiteY43" fmla="*/ 462515 h 545931"/>
              <a:gd name="connsiteX44" fmla="*/ 229344 w 367971"/>
              <a:gd name="connsiteY44" fmla="*/ 462106 h 545931"/>
              <a:gd name="connsiteX45" fmla="*/ 226109 w 367971"/>
              <a:gd name="connsiteY45" fmla="*/ 463333 h 545931"/>
              <a:gd name="connsiteX46" fmla="*/ 216001 w 367971"/>
              <a:gd name="connsiteY46" fmla="*/ 467014 h 545931"/>
              <a:gd name="connsiteX47" fmla="*/ 214788 w 367971"/>
              <a:gd name="connsiteY47" fmla="*/ 467832 h 545931"/>
              <a:gd name="connsiteX48" fmla="*/ 212362 w 367971"/>
              <a:gd name="connsiteY48" fmla="*/ 467832 h 545931"/>
              <a:gd name="connsiteX49" fmla="*/ 207915 w 367971"/>
              <a:gd name="connsiteY49" fmla="*/ 467014 h 545931"/>
              <a:gd name="connsiteX50" fmla="*/ 204276 w 367971"/>
              <a:gd name="connsiteY50" fmla="*/ 464560 h 545931"/>
              <a:gd name="connsiteX51" fmla="*/ 202254 w 367971"/>
              <a:gd name="connsiteY51" fmla="*/ 462106 h 545931"/>
              <a:gd name="connsiteX52" fmla="*/ 197402 w 367971"/>
              <a:gd name="connsiteY52" fmla="*/ 452291 h 545931"/>
              <a:gd name="connsiteX53" fmla="*/ 193359 w 367971"/>
              <a:gd name="connsiteY53" fmla="*/ 445747 h 545931"/>
              <a:gd name="connsiteX54" fmla="*/ 192954 w 367971"/>
              <a:gd name="connsiteY54" fmla="*/ 445747 h 545931"/>
              <a:gd name="connsiteX55" fmla="*/ 192550 w 367971"/>
              <a:gd name="connsiteY55" fmla="*/ 445747 h 545931"/>
              <a:gd name="connsiteX56" fmla="*/ 191337 w 367971"/>
              <a:gd name="connsiteY56" fmla="*/ 446974 h 545931"/>
              <a:gd name="connsiteX57" fmla="*/ 185272 w 367971"/>
              <a:gd name="connsiteY57" fmla="*/ 452291 h 545931"/>
              <a:gd name="connsiteX58" fmla="*/ 180420 w 367971"/>
              <a:gd name="connsiteY58" fmla="*/ 460061 h 545931"/>
              <a:gd name="connsiteX59" fmla="*/ 175568 w 367971"/>
              <a:gd name="connsiteY59" fmla="*/ 469059 h 545931"/>
              <a:gd name="connsiteX60" fmla="*/ 167078 w 367971"/>
              <a:gd name="connsiteY60" fmla="*/ 477238 h 545931"/>
              <a:gd name="connsiteX61" fmla="*/ 156161 w 367971"/>
              <a:gd name="connsiteY61" fmla="*/ 482554 h 545931"/>
              <a:gd name="connsiteX62" fmla="*/ 150500 w 367971"/>
              <a:gd name="connsiteY62" fmla="*/ 482963 h 545931"/>
              <a:gd name="connsiteX63" fmla="*/ 144031 w 367971"/>
              <a:gd name="connsiteY63" fmla="*/ 482963 h 545931"/>
              <a:gd name="connsiteX64" fmla="*/ 132710 w 367971"/>
              <a:gd name="connsiteY64" fmla="*/ 475602 h 545931"/>
              <a:gd name="connsiteX65" fmla="*/ 130688 w 367971"/>
              <a:gd name="connsiteY65" fmla="*/ 472739 h 545931"/>
              <a:gd name="connsiteX66" fmla="*/ 72869 w 367971"/>
              <a:gd name="connsiteY66" fmla="*/ 472739 h 545931"/>
              <a:gd name="connsiteX67" fmla="*/ 71656 w 367971"/>
              <a:gd name="connsiteY67" fmla="*/ 478465 h 545931"/>
              <a:gd name="connsiteX68" fmla="*/ 71656 w 367971"/>
              <a:gd name="connsiteY68" fmla="*/ 478874 h 545931"/>
              <a:gd name="connsiteX69" fmla="*/ 63165 w 367971"/>
              <a:gd name="connsiteY69" fmla="*/ 484599 h 545931"/>
              <a:gd name="connsiteX70" fmla="*/ 57909 w 367971"/>
              <a:gd name="connsiteY70" fmla="*/ 476011 h 545931"/>
              <a:gd name="connsiteX71" fmla="*/ 58313 w 367971"/>
              <a:gd name="connsiteY71" fmla="*/ 472739 h 545931"/>
              <a:gd name="connsiteX72" fmla="*/ 39310 w 367971"/>
              <a:gd name="connsiteY72" fmla="*/ 472739 h 545931"/>
              <a:gd name="connsiteX73" fmla="*/ 32032 w 367971"/>
              <a:gd name="connsiteY73" fmla="*/ 465378 h 545931"/>
              <a:gd name="connsiteX74" fmla="*/ 39310 w 367971"/>
              <a:gd name="connsiteY74" fmla="*/ 458425 h 545931"/>
              <a:gd name="connsiteX75" fmla="*/ 62761 w 367971"/>
              <a:gd name="connsiteY75" fmla="*/ 458425 h 545931"/>
              <a:gd name="connsiteX76" fmla="*/ 63570 w 367971"/>
              <a:gd name="connsiteY76" fmla="*/ 455972 h 545931"/>
              <a:gd name="connsiteX77" fmla="*/ 73678 w 367971"/>
              <a:gd name="connsiteY77" fmla="*/ 436750 h 545931"/>
              <a:gd name="connsiteX78" fmla="*/ 91468 w 367971"/>
              <a:gd name="connsiteY78" fmla="*/ 422027 h 545931"/>
              <a:gd name="connsiteX79" fmla="*/ 97533 w 367971"/>
              <a:gd name="connsiteY79" fmla="*/ 420391 h 545931"/>
              <a:gd name="connsiteX80" fmla="*/ 103598 w 367971"/>
              <a:gd name="connsiteY80" fmla="*/ 419982 h 545931"/>
              <a:gd name="connsiteX81" fmla="*/ 159877 w 367971"/>
              <a:gd name="connsiteY81" fmla="*/ 393288 h 545931"/>
              <a:gd name="connsiteX82" fmla="*/ 282439 w 367971"/>
              <a:gd name="connsiteY82" fmla="*/ 393288 h 545931"/>
              <a:gd name="connsiteX83" fmla="*/ 289672 w 367971"/>
              <a:gd name="connsiteY83" fmla="*/ 400214 h 545931"/>
              <a:gd name="connsiteX84" fmla="*/ 282439 w 367971"/>
              <a:gd name="connsiteY84" fmla="*/ 407140 h 545931"/>
              <a:gd name="connsiteX85" fmla="*/ 159877 w 367971"/>
              <a:gd name="connsiteY85" fmla="*/ 407140 h 545931"/>
              <a:gd name="connsiteX86" fmla="*/ 153046 w 367971"/>
              <a:gd name="connsiteY86" fmla="*/ 400214 h 545931"/>
              <a:gd name="connsiteX87" fmla="*/ 159877 w 367971"/>
              <a:gd name="connsiteY87" fmla="*/ 393288 h 545931"/>
              <a:gd name="connsiteX88" fmla="*/ 95196 w 367971"/>
              <a:gd name="connsiteY88" fmla="*/ 352577 h 545931"/>
              <a:gd name="connsiteX89" fmla="*/ 101984 w 367971"/>
              <a:gd name="connsiteY89" fmla="*/ 353376 h 545931"/>
              <a:gd name="connsiteX90" fmla="*/ 104379 w 367971"/>
              <a:gd name="connsiteY90" fmla="*/ 356175 h 545931"/>
              <a:gd name="connsiteX91" fmla="*/ 103980 w 367971"/>
              <a:gd name="connsiteY91" fmla="*/ 363770 h 545931"/>
              <a:gd name="connsiteX92" fmla="*/ 69244 w 367971"/>
              <a:gd name="connsiteY92" fmla="*/ 400149 h 545931"/>
              <a:gd name="connsiteX93" fmla="*/ 66050 w 367971"/>
              <a:gd name="connsiteY93" fmla="*/ 403747 h 545931"/>
              <a:gd name="connsiteX94" fmla="*/ 61658 w 367971"/>
              <a:gd name="connsiteY94" fmla="*/ 404147 h 545931"/>
              <a:gd name="connsiteX95" fmla="*/ 46485 w 367971"/>
              <a:gd name="connsiteY95" fmla="*/ 388556 h 545931"/>
              <a:gd name="connsiteX96" fmla="*/ 46485 w 367971"/>
              <a:gd name="connsiteY96" fmla="*/ 382159 h 545931"/>
              <a:gd name="connsiteX97" fmla="*/ 50079 w 367971"/>
              <a:gd name="connsiteY97" fmla="*/ 378961 h 545931"/>
              <a:gd name="connsiteX98" fmla="*/ 56467 w 367971"/>
              <a:gd name="connsiteY98" fmla="*/ 378961 h 545931"/>
              <a:gd name="connsiteX99" fmla="*/ 60859 w 367971"/>
              <a:gd name="connsiteY99" fmla="*/ 382559 h 545931"/>
              <a:gd name="connsiteX100" fmla="*/ 64852 w 367971"/>
              <a:gd name="connsiteY100" fmla="*/ 382559 h 545931"/>
              <a:gd name="connsiteX101" fmla="*/ 95196 w 367971"/>
              <a:gd name="connsiteY101" fmla="*/ 352577 h 545931"/>
              <a:gd name="connsiteX102" fmla="*/ 159870 w 367971"/>
              <a:gd name="connsiteY102" fmla="*/ 347020 h 545931"/>
              <a:gd name="connsiteX103" fmla="*/ 236173 w 367971"/>
              <a:gd name="connsiteY103" fmla="*/ 347020 h 545931"/>
              <a:gd name="connsiteX104" fmla="*/ 243401 w 367971"/>
              <a:gd name="connsiteY104" fmla="*/ 353743 h 545931"/>
              <a:gd name="connsiteX105" fmla="*/ 236173 w 367971"/>
              <a:gd name="connsiteY105" fmla="*/ 360861 h 545931"/>
              <a:gd name="connsiteX106" fmla="*/ 159870 w 367971"/>
              <a:gd name="connsiteY106" fmla="*/ 360861 h 545931"/>
              <a:gd name="connsiteX107" fmla="*/ 153043 w 367971"/>
              <a:gd name="connsiteY107" fmla="*/ 353743 h 545931"/>
              <a:gd name="connsiteX108" fmla="*/ 159870 w 367971"/>
              <a:gd name="connsiteY108" fmla="*/ 347020 h 545931"/>
              <a:gd name="connsiteX109" fmla="*/ 159877 w 367971"/>
              <a:gd name="connsiteY109" fmla="*/ 286513 h 545931"/>
              <a:gd name="connsiteX110" fmla="*/ 282439 w 367971"/>
              <a:gd name="connsiteY110" fmla="*/ 286513 h 545931"/>
              <a:gd name="connsiteX111" fmla="*/ 289672 w 367971"/>
              <a:gd name="connsiteY111" fmla="*/ 293439 h 545931"/>
              <a:gd name="connsiteX112" fmla="*/ 282439 w 367971"/>
              <a:gd name="connsiteY112" fmla="*/ 300365 h 545931"/>
              <a:gd name="connsiteX113" fmla="*/ 159877 w 367971"/>
              <a:gd name="connsiteY113" fmla="*/ 300365 h 545931"/>
              <a:gd name="connsiteX114" fmla="*/ 153046 w 367971"/>
              <a:gd name="connsiteY114" fmla="*/ 293439 h 545931"/>
              <a:gd name="connsiteX115" fmla="*/ 159877 w 367971"/>
              <a:gd name="connsiteY115" fmla="*/ 286513 h 545931"/>
              <a:gd name="connsiteX116" fmla="*/ 95196 w 367971"/>
              <a:gd name="connsiteY116" fmla="*/ 244023 h 545931"/>
              <a:gd name="connsiteX117" fmla="*/ 101984 w 367971"/>
              <a:gd name="connsiteY117" fmla="*/ 244422 h 545931"/>
              <a:gd name="connsiteX118" fmla="*/ 104379 w 367971"/>
              <a:gd name="connsiteY118" fmla="*/ 248020 h 545931"/>
              <a:gd name="connsiteX119" fmla="*/ 103980 w 367971"/>
              <a:gd name="connsiteY119" fmla="*/ 254816 h 545931"/>
              <a:gd name="connsiteX120" fmla="*/ 69244 w 367971"/>
              <a:gd name="connsiteY120" fmla="*/ 291195 h 545931"/>
              <a:gd name="connsiteX121" fmla="*/ 66050 w 367971"/>
              <a:gd name="connsiteY121" fmla="*/ 295193 h 545931"/>
              <a:gd name="connsiteX122" fmla="*/ 61658 w 367971"/>
              <a:gd name="connsiteY122" fmla="*/ 295193 h 545931"/>
              <a:gd name="connsiteX123" fmla="*/ 46485 w 367971"/>
              <a:gd name="connsiteY123" fmla="*/ 280002 h 545931"/>
              <a:gd name="connsiteX124" fmla="*/ 46485 w 367971"/>
              <a:gd name="connsiteY124" fmla="*/ 273605 h 545931"/>
              <a:gd name="connsiteX125" fmla="*/ 50079 w 367971"/>
              <a:gd name="connsiteY125" fmla="*/ 270008 h 545931"/>
              <a:gd name="connsiteX126" fmla="*/ 56467 w 367971"/>
              <a:gd name="connsiteY126" fmla="*/ 270008 h 545931"/>
              <a:gd name="connsiteX127" fmla="*/ 60859 w 367971"/>
              <a:gd name="connsiteY127" fmla="*/ 274005 h 545931"/>
              <a:gd name="connsiteX128" fmla="*/ 64852 w 367971"/>
              <a:gd name="connsiteY128" fmla="*/ 274005 h 545931"/>
              <a:gd name="connsiteX129" fmla="*/ 95196 w 367971"/>
              <a:gd name="connsiteY129" fmla="*/ 244023 h 545931"/>
              <a:gd name="connsiteX130" fmla="*/ 159870 w 367971"/>
              <a:gd name="connsiteY130" fmla="*/ 240245 h 545931"/>
              <a:gd name="connsiteX131" fmla="*/ 236173 w 367971"/>
              <a:gd name="connsiteY131" fmla="*/ 240245 h 545931"/>
              <a:gd name="connsiteX132" fmla="*/ 243401 w 367971"/>
              <a:gd name="connsiteY132" fmla="*/ 247363 h 545931"/>
              <a:gd name="connsiteX133" fmla="*/ 236173 w 367971"/>
              <a:gd name="connsiteY133" fmla="*/ 254086 h 545931"/>
              <a:gd name="connsiteX134" fmla="*/ 159870 w 367971"/>
              <a:gd name="connsiteY134" fmla="*/ 254086 h 545931"/>
              <a:gd name="connsiteX135" fmla="*/ 153043 w 367971"/>
              <a:gd name="connsiteY135" fmla="*/ 247363 h 545931"/>
              <a:gd name="connsiteX136" fmla="*/ 159870 w 367971"/>
              <a:gd name="connsiteY136" fmla="*/ 240245 h 545931"/>
              <a:gd name="connsiteX137" fmla="*/ 159877 w 367971"/>
              <a:gd name="connsiteY137" fmla="*/ 177959 h 545931"/>
              <a:gd name="connsiteX138" fmla="*/ 282439 w 367971"/>
              <a:gd name="connsiteY138" fmla="*/ 177959 h 545931"/>
              <a:gd name="connsiteX139" fmla="*/ 289672 w 367971"/>
              <a:gd name="connsiteY139" fmla="*/ 184885 h 545931"/>
              <a:gd name="connsiteX140" fmla="*/ 282439 w 367971"/>
              <a:gd name="connsiteY140" fmla="*/ 191811 h 545931"/>
              <a:gd name="connsiteX141" fmla="*/ 159877 w 367971"/>
              <a:gd name="connsiteY141" fmla="*/ 191811 h 545931"/>
              <a:gd name="connsiteX142" fmla="*/ 153046 w 367971"/>
              <a:gd name="connsiteY142" fmla="*/ 184885 h 545931"/>
              <a:gd name="connsiteX143" fmla="*/ 159877 w 367971"/>
              <a:gd name="connsiteY143" fmla="*/ 177959 h 545931"/>
              <a:gd name="connsiteX144" fmla="*/ 95196 w 367971"/>
              <a:gd name="connsiteY144" fmla="*/ 137262 h 545931"/>
              <a:gd name="connsiteX145" fmla="*/ 101984 w 367971"/>
              <a:gd name="connsiteY145" fmla="*/ 138068 h 545931"/>
              <a:gd name="connsiteX146" fmla="*/ 104379 w 367971"/>
              <a:gd name="connsiteY146" fmla="*/ 140886 h 545931"/>
              <a:gd name="connsiteX147" fmla="*/ 103980 w 367971"/>
              <a:gd name="connsiteY147" fmla="*/ 148135 h 545931"/>
              <a:gd name="connsiteX148" fmla="*/ 69244 w 367971"/>
              <a:gd name="connsiteY148" fmla="*/ 184779 h 545931"/>
              <a:gd name="connsiteX149" fmla="*/ 66050 w 367971"/>
              <a:gd name="connsiteY149" fmla="*/ 188403 h 545931"/>
              <a:gd name="connsiteX150" fmla="*/ 61658 w 367971"/>
              <a:gd name="connsiteY150" fmla="*/ 188806 h 545931"/>
              <a:gd name="connsiteX151" fmla="*/ 46485 w 367971"/>
              <a:gd name="connsiteY151" fmla="*/ 173504 h 545931"/>
              <a:gd name="connsiteX152" fmla="*/ 46485 w 367971"/>
              <a:gd name="connsiteY152" fmla="*/ 166658 h 545931"/>
              <a:gd name="connsiteX153" fmla="*/ 50079 w 367971"/>
              <a:gd name="connsiteY153" fmla="*/ 163437 h 545931"/>
              <a:gd name="connsiteX154" fmla="*/ 56467 w 367971"/>
              <a:gd name="connsiteY154" fmla="*/ 163437 h 545931"/>
              <a:gd name="connsiteX155" fmla="*/ 60859 w 367971"/>
              <a:gd name="connsiteY155" fmla="*/ 167464 h 545931"/>
              <a:gd name="connsiteX156" fmla="*/ 64852 w 367971"/>
              <a:gd name="connsiteY156" fmla="*/ 167464 h 545931"/>
              <a:gd name="connsiteX157" fmla="*/ 95196 w 367971"/>
              <a:gd name="connsiteY157" fmla="*/ 137262 h 545931"/>
              <a:gd name="connsiteX158" fmla="*/ 159870 w 367971"/>
              <a:gd name="connsiteY158" fmla="*/ 133470 h 545931"/>
              <a:gd name="connsiteX159" fmla="*/ 236173 w 367971"/>
              <a:gd name="connsiteY159" fmla="*/ 133470 h 545931"/>
              <a:gd name="connsiteX160" fmla="*/ 243401 w 367971"/>
              <a:gd name="connsiteY160" fmla="*/ 140193 h 545931"/>
              <a:gd name="connsiteX161" fmla="*/ 236173 w 367971"/>
              <a:gd name="connsiteY161" fmla="*/ 147311 h 545931"/>
              <a:gd name="connsiteX162" fmla="*/ 159870 w 367971"/>
              <a:gd name="connsiteY162" fmla="*/ 147311 h 545931"/>
              <a:gd name="connsiteX163" fmla="*/ 153043 w 367971"/>
              <a:gd name="connsiteY163" fmla="*/ 140193 h 545931"/>
              <a:gd name="connsiteX164" fmla="*/ 159870 w 367971"/>
              <a:gd name="connsiteY164" fmla="*/ 133470 h 545931"/>
              <a:gd name="connsiteX165" fmla="*/ 336835 w 367971"/>
              <a:gd name="connsiteY165" fmla="*/ 101606 h 545931"/>
              <a:gd name="connsiteX166" fmla="*/ 336835 w 367971"/>
              <a:gd name="connsiteY166" fmla="*/ 489080 h 545931"/>
              <a:gd name="connsiteX167" fmla="*/ 310551 w 367971"/>
              <a:gd name="connsiteY167" fmla="*/ 515691 h 545931"/>
              <a:gd name="connsiteX168" fmla="*/ 44884 w 367971"/>
              <a:gd name="connsiteY168" fmla="*/ 515691 h 545931"/>
              <a:gd name="connsiteX169" fmla="*/ 44884 w 367971"/>
              <a:gd name="connsiteY169" fmla="*/ 519723 h 545931"/>
              <a:gd name="connsiteX170" fmla="*/ 57420 w 367971"/>
              <a:gd name="connsiteY170" fmla="*/ 531819 h 545931"/>
              <a:gd name="connsiteX171" fmla="*/ 341283 w 367971"/>
              <a:gd name="connsiteY171" fmla="*/ 531819 h 545931"/>
              <a:gd name="connsiteX172" fmla="*/ 353414 w 367971"/>
              <a:gd name="connsiteY172" fmla="*/ 519723 h 545931"/>
              <a:gd name="connsiteX173" fmla="*/ 353414 w 367971"/>
              <a:gd name="connsiteY173" fmla="*/ 113702 h 545931"/>
              <a:gd name="connsiteX174" fmla="*/ 341283 w 367971"/>
              <a:gd name="connsiteY174" fmla="*/ 101606 h 545931"/>
              <a:gd name="connsiteX175" fmla="*/ 26284 w 367971"/>
              <a:gd name="connsiteY175" fmla="*/ 70963 h 545931"/>
              <a:gd name="connsiteX176" fmla="*/ 14153 w 367971"/>
              <a:gd name="connsiteY176" fmla="*/ 83059 h 545931"/>
              <a:gd name="connsiteX177" fmla="*/ 14153 w 367971"/>
              <a:gd name="connsiteY177" fmla="*/ 489080 h 545931"/>
              <a:gd name="connsiteX178" fmla="*/ 26284 w 367971"/>
              <a:gd name="connsiteY178" fmla="*/ 501176 h 545931"/>
              <a:gd name="connsiteX179" fmla="*/ 310551 w 367971"/>
              <a:gd name="connsiteY179" fmla="*/ 501176 h 545931"/>
              <a:gd name="connsiteX180" fmla="*/ 322682 w 367971"/>
              <a:gd name="connsiteY180" fmla="*/ 489080 h 545931"/>
              <a:gd name="connsiteX181" fmla="*/ 322682 w 367971"/>
              <a:gd name="connsiteY181" fmla="*/ 83059 h 545931"/>
              <a:gd name="connsiteX182" fmla="*/ 310551 w 367971"/>
              <a:gd name="connsiteY182" fmla="*/ 70963 h 545931"/>
              <a:gd name="connsiteX183" fmla="*/ 244640 w 367971"/>
              <a:gd name="connsiteY183" fmla="*/ 70963 h 545931"/>
              <a:gd name="connsiteX184" fmla="*/ 233318 w 367971"/>
              <a:gd name="connsiteY184" fmla="*/ 95155 h 545931"/>
              <a:gd name="connsiteX185" fmla="*/ 203395 w 367971"/>
              <a:gd name="connsiteY185" fmla="*/ 107654 h 545931"/>
              <a:gd name="connsiteX186" fmla="*/ 133440 w 367971"/>
              <a:gd name="connsiteY186" fmla="*/ 107654 h 545931"/>
              <a:gd name="connsiteX187" fmla="*/ 103921 w 367971"/>
              <a:gd name="connsiteY187" fmla="*/ 95155 h 545931"/>
              <a:gd name="connsiteX188" fmla="*/ 92195 w 367971"/>
              <a:gd name="connsiteY188" fmla="*/ 70963 h 545931"/>
              <a:gd name="connsiteX189" fmla="*/ 167282 w 367971"/>
              <a:gd name="connsiteY189" fmla="*/ 23134 h 545931"/>
              <a:gd name="connsiteX190" fmla="*/ 175793 w 367971"/>
              <a:gd name="connsiteY190" fmla="*/ 32713 h 545931"/>
              <a:gd name="connsiteX191" fmla="*/ 167282 w 367971"/>
              <a:gd name="connsiteY191" fmla="*/ 42293 h 545931"/>
              <a:gd name="connsiteX192" fmla="*/ 158383 w 367971"/>
              <a:gd name="connsiteY192" fmla="*/ 32713 h 545931"/>
              <a:gd name="connsiteX193" fmla="*/ 167282 w 367971"/>
              <a:gd name="connsiteY193" fmla="*/ 23134 h 545931"/>
              <a:gd name="connsiteX194" fmla="*/ 168215 w 367971"/>
              <a:gd name="connsiteY194" fmla="*/ 14112 h 545931"/>
              <a:gd name="connsiteX195" fmla="*/ 150423 w 367971"/>
              <a:gd name="connsiteY195" fmla="*/ 29433 h 545931"/>
              <a:gd name="connsiteX196" fmla="*/ 138292 w 367971"/>
              <a:gd name="connsiteY196" fmla="*/ 39513 h 545931"/>
              <a:gd name="connsiteX197" fmla="*/ 134653 w 367971"/>
              <a:gd name="connsiteY197" fmla="*/ 39513 h 545931"/>
              <a:gd name="connsiteX198" fmla="*/ 106752 w 367971"/>
              <a:gd name="connsiteY198" fmla="*/ 65721 h 545931"/>
              <a:gd name="connsiteX199" fmla="*/ 114031 w 367971"/>
              <a:gd name="connsiteY199" fmla="*/ 85478 h 545931"/>
              <a:gd name="connsiteX200" fmla="*/ 133440 w 367971"/>
              <a:gd name="connsiteY200" fmla="*/ 93542 h 545931"/>
              <a:gd name="connsiteX201" fmla="*/ 203395 w 367971"/>
              <a:gd name="connsiteY201" fmla="*/ 93542 h 545931"/>
              <a:gd name="connsiteX202" fmla="*/ 222804 w 367971"/>
              <a:gd name="connsiteY202" fmla="*/ 85478 h 545931"/>
              <a:gd name="connsiteX203" fmla="*/ 230487 w 367971"/>
              <a:gd name="connsiteY203" fmla="*/ 65721 h 545931"/>
              <a:gd name="connsiteX204" fmla="*/ 202182 w 367971"/>
              <a:gd name="connsiteY204" fmla="*/ 39513 h 545931"/>
              <a:gd name="connsiteX205" fmla="*/ 198542 w 367971"/>
              <a:gd name="connsiteY205" fmla="*/ 39513 h 545931"/>
              <a:gd name="connsiteX206" fmla="*/ 186816 w 367971"/>
              <a:gd name="connsiteY206" fmla="*/ 29433 h 545931"/>
              <a:gd name="connsiteX207" fmla="*/ 168215 w 367971"/>
              <a:gd name="connsiteY207" fmla="*/ 14112 h 545931"/>
              <a:gd name="connsiteX208" fmla="*/ 168215 w 367971"/>
              <a:gd name="connsiteY208" fmla="*/ 0 h 545931"/>
              <a:gd name="connsiteX209" fmla="*/ 200564 w 367971"/>
              <a:gd name="connsiteY209" fmla="*/ 25401 h 545931"/>
              <a:gd name="connsiteX210" fmla="*/ 202182 w 367971"/>
              <a:gd name="connsiteY210" fmla="*/ 25401 h 545931"/>
              <a:gd name="connsiteX211" fmla="*/ 243427 w 367971"/>
              <a:gd name="connsiteY211" fmla="*/ 56851 h 545931"/>
              <a:gd name="connsiteX212" fmla="*/ 310551 w 367971"/>
              <a:gd name="connsiteY212" fmla="*/ 56851 h 545931"/>
              <a:gd name="connsiteX213" fmla="*/ 336835 w 367971"/>
              <a:gd name="connsiteY213" fmla="*/ 83059 h 545931"/>
              <a:gd name="connsiteX214" fmla="*/ 336835 w 367971"/>
              <a:gd name="connsiteY214" fmla="*/ 87494 h 545931"/>
              <a:gd name="connsiteX215" fmla="*/ 341283 w 367971"/>
              <a:gd name="connsiteY215" fmla="*/ 87494 h 545931"/>
              <a:gd name="connsiteX216" fmla="*/ 367971 w 367971"/>
              <a:gd name="connsiteY216" fmla="*/ 113702 h 545931"/>
              <a:gd name="connsiteX217" fmla="*/ 367971 w 367971"/>
              <a:gd name="connsiteY217" fmla="*/ 519723 h 545931"/>
              <a:gd name="connsiteX218" fmla="*/ 341283 w 367971"/>
              <a:gd name="connsiteY218" fmla="*/ 545931 h 545931"/>
              <a:gd name="connsiteX219" fmla="*/ 57420 w 367971"/>
              <a:gd name="connsiteY219" fmla="*/ 545931 h 545931"/>
              <a:gd name="connsiteX220" fmla="*/ 30732 w 367971"/>
              <a:gd name="connsiteY220" fmla="*/ 519723 h 545931"/>
              <a:gd name="connsiteX221" fmla="*/ 30732 w 367971"/>
              <a:gd name="connsiteY221" fmla="*/ 515691 h 545931"/>
              <a:gd name="connsiteX222" fmla="*/ 26284 w 367971"/>
              <a:gd name="connsiteY222" fmla="*/ 515691 h 545931"/>
              <a:gd name="connsiteX223" fmla="*/ 0 w 367971"/>
              <a:gd name="connsiteY223" fmla="*/ 489080 h 545931"/>
              <a:gd name="connsiteX224" fmla="*/ 0 w 367971"/>
              <a:gd name="connsiteY224" fmla="*/ 83059 h 545931"/>
              <a:gd name="connsiteX225" fmla="*/ 26284 w 367971"/>
              <a:gd name="connsiteY225" fmla="*/ 56851 h 545931"/>
              <a:gd name="connsiteX226" fmla="*/ 93408 w 367971"/>
              <a:gd name="connsiteY226" fmla="*/ 56851 h 545931"/>
              <a:gd name="connsiteX227" fmla="*/ 134653 w 367971"/>
              <a:gd name="connsiteY227" fmla="*/ 25401 h 545931"/>
              <a:gd name="connsiteX228" fmla="*/ 136675 w 367971"/>
              <a:gd name="connsiteY228" fmla="*/ 25401 h 545931"/>
              <a:gd name="connsiteX229" fmla="*/ 168215 w 367971"/>
              <a:gd name="connsiteY229" fmla="*/ 0 h 5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367971" h="545931">
                <a:moveTo>
                  <a:pt x="103194" y="433069"/>
                </a:moveTo>
                <a:cubicBezTo>
                  <a:pt x="101981" y="433478"/>
                  <a:pt x="100768" y="433478"/>
                  <a:pt x="99959" y="433478"/>
                </a:cubicBezTo>
                <a:cubicBezTo>
                  <a:pt x="98746" y="433478"/>
                  <a:pt x="97533" y="434296"/>
                  <a:pt x="96320" y="434705"/>
                </a:cubicBezTo>
                <a:cubicBezTo>
                  <a:pt x="91468" y="436341"/>
                  <a:pt x="87829" y="440431"/>
                  <a:pt x="84595" y="444929"/>
                </a:cubicBezTo>
                <a:cubicBezTo>
                  <a:pt x="81764" y="449019"/>
                  <a:pt x="79743" y="453518"/>
                  <a:pt x="77721" y="458425"/>
                </a:cubicBezTo>
                <a:lnTo>
                  <a:pt x="122601" y="458425"/>
                </a:lnTo>
                <a:cubicBezTo>
                  <a:pt x="120984" y="454745"/>
                  <a:pt x="119367" y="451473"/>
                  <a:pt x="118154" y="448610"/>
                </a:cubicBezTo>
                <a:cubicBezTo>
                  <a:pt x="115324" y="442885"/>
                  <a:pt x="112089" y="437568"/>
                  <a:pt x="108450" y="434705"/>
                </a:cubicBezTo>
                <a:cubicBezTo>
                  <a:pt x="106833" y="433478"/>
                  <a:pt x="105215" y="433478"/>
                  <a:pt x="103194" y="433069"/>
                </a:cubicBezTo>
                <a:close/>
                <a:moveTo>
                  <a:pt x="103598" y="419982"/>
                </a:moveTo>
                <a:cubicBezTo>
                  <a:pt x="108046" y="419982"/>
                  <a:pt x="112493" y="421618"/>
                  <a:pt x="116132" y="424072"/>
                </a:cubicBezTo>
                <a:cubicBezTo>
                  <a:pt x="123006" y="429798"/>
                  <a:pt x="126240" y="436341"/>
                  <a:pt x="129071" y="442476"/>
                </a:cubicBezTo>
                <a:cubicBezTo>
                  <a:pt x="131901" y="448201"/>
                  <a:pt x="133923" y="453518"/>
                  <a:pt x="136349" y="458425"/>
                </a:cubicBezTo>
                <a:lnTo>
                  <a:pt x="167886" y="458425"/>
                </a:lnTo>
                <a:cubicBezTo>
                  <a:pt x="167886" y="458425"/>
                  <a:pt x="168290" y="458425"/>
                  <a:pt x="168290" y="458425"/>
                </a:cubicBezTo>
                <a:cubicBezTo>
                  <a:pt x="169099" y="457198"/>
                  <a:pt x="169908" y="455972"/>
                  <a:pt x="170716" y="454336"/>
                </a:cubicBezTo>
                <a:cubicBezTo>
                  <a:pt x="172334" y="451473"/>
                  <a:pt x="174355" y="448610"/>
                  <a:pt x="176781" y="445338"/>
                </a:cubicBezTo>
                <a:cubicBezTo>
                  <a:pt x="178803" y="442067"/>
                  <a:pt x="181633" y="439613"/>
                  <a:pt x="185272" y="437159"/>
                </a:cubicBezTo>
                <a:cubicBezTo>
                  <a:pt x="186890" y="435932"/>
                  <a:pt x="188911" y="435114"/>
                  <a:pt x="192146" y="434705"/>
                </a:cubicBezTo>
                <a:cubicBezTo>
                  <a:pt x="193359" y="434705"/>
                  <a:pt x="194976" y="434705"/>
                  <a:pt x="196593" y="435114"/>
                </a:cubicBezTo>
                <a:cubicBezTo>
                  <a:pt x="197806" y="435932"/>
                  <a:pt x="199828" y="436750"/>
                  <a:pt x="200637" y="437568"/>
                </a:cubicBezTo>
                <a:cubicBezTo>
                  <a:pt x="204276" y="441249"/>
                  <a:pt x="205489" y="444520"/>
                  <a:pt x="207106" y="447792"/>
                </a:cubicBezTo>
                <a:cubicBezTo>
                  <a:pt x="208319" y="451064"/>
                  <a:pt x="209532" y="453927"/>
                  <a:pt x="210745" y="455972"/>
                </a:cubicBezTo>
                <a:cubicBezTo>
                  <a:pt x="211149" y="455972"/>
                  <a:pt x="211149" y="456380"/>
                  <a:pt x="211554" y="456789"/>
                </a:cubicBezTo>
                <a:cubicBezTo>
                  <a:pt x="211958" y="457198"/>
                  <a:pt x="211958" y="457198"/>
                  <a:pt x="212362" y="457198"/>
                </a:cubicBezTo>
                <a:cubicBezTo>
                  <a:pt x="212767" y="457198"/>
                  <a:pt x="213171" y="457198"/>
                  <a:pt x="213575" y="457198"/>
                </a:cubicBezTo>
                <a:cubicBezTo>
                  <a:pt x="216001" y="456380"/>
                  <a:pt x="218831" y="455563"/>
                  <a:pt x="222066" y="453927"/>
                </a:cubicBezTo>
                <a:cubicBezTo>
                  <a:pt x="223279" y="453518"/>
                  <a:pt x="225301" y="452291"/>
                  <a:pt x="228131" y="452291"/>
                </a:cubicBezTo>
                <a:cubicBezTo>
                  <a:pt x="230557" y="451473"/>
                  <a:pt x="234196" y="452700"/>
                  <a:pt x="236218" y="454336"/>
                </a:cubicBezTo>
                <a:cubicBezTo>
                  <a:pt x="237835" y="455972"/>
                  <a:pt x="239048" y="457198"/>
                  <a:pt x="240261" y="458834"/>
                </a:cubicBezTo>
                <a:lnTo>
                  <a:pt x="241069" y="459652"/>
                </a:lnTo>
                <a:cubicBezTo>
                  <a:pt x="241474" y="459652"/>
                  <a:pt x="241474" y="459652"/>
                  <a:pt x="241474" y="459652"/>
                </a:cubicBezTo>
                <a:cubicBezTo>
                  <a:pt x="241474" y="460061"/>
                  <a:pt x="242282" y="460470"/>
                  <a:pt x="242687" y="460879"/>
                </a:cubicBezTo>
                <a:cubicBezTo>
                  <a:pt x="244708" y="461697"/>
                  <a:pt x="247539" y="462515"/>
                  <a:pt x="250369" y="463333"/>
                </a:cubicBezTo>
                <a:cubicBezTo>
                  <a:pt x="262499" y="464969"/>
                  <a:pt x="275437" y="464560"/>
                  <a:pt x="287972" y="463742"/>
                </a:cubicBezTo>
                <a:cubicBezTo>
                  <a:pt x="290398" y="463742"/>
                  <a:pt x="292823" y="465787"/>
                  <a:pt x="292823" y="468241"/>
                </a:cubicBezTo>
                <a:cubicBezTo>
                  <a:pt x="293228" y="470694"/>
                  <a:pt x="291610" y="473148"/>
                  <a:pt x="288780" y="473148"/>
                </a:cubicBezTo>
                <a:cubicBezTo>
                  <a:pt x="275842" y="474375"/>
                  <a:pt x="262499" y="474784"/>
                  <a:pt x="248752" y="473148"/>
                </a:cubicBezTo>
                <a:cubicBezTo>
                  <a:pt x="245113" y="472330"/>
                  <a:pt x="241474" y="471512"/>
                  <a:pt x="237835" y="469467"/>
                </a:cubicBezTo>
                <a:cubicBezTo>
                  <a:pt x="236622" y="469059"/>
                  <a:pt x="235813" y="468650"/>
                  <a:pt x="235005" y="467423"/>
                </a:cubicBezTo>
                <a:lnTo>
                  <a:pt x="233792" y="466196"/>
                </a:lnTo>
                <a:lnTo>
                  <a:pt x="232983" y="465787"/>
                </a:lnTo>
                <a:lnTo>
                  <a:pt x="232579" y="464969"/>
                </a:lnTo>
                <a:cubicBezTo>
                  <a:pt x="231770" y="464151"/>
                  <a:pt x="230557" y="463333"/>
                  <a:pt x="230153" y="462515"/>
                </a:cubicBezTo>
                <a:cubicBezTo>
                  <a:pt x="229344" y="462106"/>
                  <a:pt x="229748" y="462106"/>
                  <a:pt x="229344" y="462106"/>
                </a:cubicBezTo>
                <a:cubicBezTo>
                  <a:pt x="228940" y="462106"/>
                  <a:pt x="227322" y="462924"/>
                  <a:pt x="226109" y="463333"/>
                </a:cubicBezTo>
                <a:cubicBezTo>
                  <a:pt x="223279" y="464560"/>
                  <a:pt x="219640" y="466196"/>
                  <a:pt x="216001" y="467014"/>
                </a:cubicBezTo>
                <a:cubicBezTo>
                  <a:pt x="216001" y="467423"/>
                  <a:pt x="215193" y="467423"/>
                  <a:pt x="214788" y="467832"/>
                </a:cubicBezTo>
                <a:cubicBezTo>
                  <a:pt x="213980" y="467832"/>
                  <a:pt x="213171" y="467832"/>
                  <a:pt x="212362" y="467832"/>
                </a:cubicBezTo>
                <a:cubicBezTo>
                  <a:pt x="211149" y="468241"/>
                  <a:pt x="209532" y="467423"/>
                  <a:pt x="207915" y="467014"/>
                </a:cubicBezTo>
                <a:cubicBezTo>
                  <a:pt x="206297" y="466605"/>
                  <a:pt x="205489" y="465787"/>
                  <a:pt x="204276" y="464560"/>
                </a:cubicBezTo>
                <a:cubicBezTo>
                  <a:pt x="203871" y="463742"/>
                  <a:pt x="202658" y="462924"/>
                  <a:pt x="202254" y="462106"/>
                </a:cubicBezTo>
                <a:cubicBezTo>
                  <a:pt x="199828" y="458425"/>
                  <a:pt x="198615" y="455154"/>
                  <a:pt x="197402" y="452291"/>
                </a:cubicBezTo>
                <a:cubicBezTo>
                  <a:pt x="195785" y="449837"/>
                  <a:pt x="194167" y="446974"/>
                  <a:pt x="193359" y="445747"/>
                </a:cubicBezTo>
                <a:cubicBezTo>
                  <a:pt x="193359" y="445747"/>
                  <a:pt x="193359" y="445747"/>
                  <a:pt x="192954" y="445747"/>
                </a:cubicBezTo>
                <a:cubicBezTo>
                  <a:pt x="192550" y="445747"/>
                  <a:pt x="192550" y="445747"/>
                  <a:pt x="192550" y="445747"/>
                </a:cubicBezTo>
                <a:cubicBezTo>
                  <a:pt x="191741" y="446156"/>
                  <a:pt x="191337" y="446565"/>
                  <a:pt x="191337" y="446974"/>
                </a:cubicBezTo>
                <a:cubicBezTo>
                  <a:pt x="188911" y="448610"/>
                  <a:pt x="187294" y="450246"/>
                  <a:pt x="185272" y="452291"/>
                </a:cubicBezTo>
                <a:cubicBezTo>
                  <a:pt x="183655" y="454745"/>
                  <a:pt x="182442" y="457198"/>
                  <a:pt x="180420" y="460061"/>
                </a:cubicBezTo>
                <a:cubicBezTo>
                  <a:pt x="179207" y="462924"/>
                  <a:pt x="177186" y="465787"/>
                  <a:pt x="175568" y="469059"/>
                </a:cubicBezTo>
                <a:cubicBezTo>
                  <a:pt x="173142" y="471921"/>
                  <a:pt x="170716" y="474784"/>
                  <a:pt x="167078" y="477238"/>
                </a:cubicBezTo>
                <a:cubicBezTo>
                  <a:pt x="163843" y="480101"/>
                  <a:pt x="160204" y="481737"/>
                  <a:pt x="156161" y="482554"/>
                </a:cubicBezTo>
                <a:cubicBezTo>
                  <a:pt x="154543" y="482963"/>
                  <a:pt x="152522" y="482963"/>
                  <a:pt x="150500" y="482963"/>
                </a:cubicBezTo>
                <a:cubicBezTo>
                  <a:pt x="148478" y="483372"/>
                  <a:pt x="146052" y="482963"/>
                  <a:pt x="144031" y="482963"/>
                </a:cubicBezTo>
                <a:cubicBezTo>
                  <a:pt x="138775" y="481328"/>
                  <a:pt x="135136" y="478465"/>
                  <a:pt x="132710" y="475602"/>
                </a:cubicBezTo>
                <a:cubicBezTo>
                  <a:pt x="131901" y="474375"/>
                  <a:pt x="131092" y="473557"/>
                  <a:pt x="130688" y="472739"/>
                </a:cubicBezTo>
                <a:lnTo>
                  <a:pt x="72869" y="472739"/>
                </a:lnTo>
                <a:cubicBezTo>
                  <a:pt x="72869" y="474375"/>
                  <a:pt x="72061" y="476829"/>
                  <a:pt x="71656" y="478465"/>
                </a:cubicBezTo>
                <a:lnTo>
                  <a:pt x="71656" y="478874"/>
                </a:lnTo>
                <a:cubicBezTo>
                  <a:pt x="70848" y="482963"/>
                  <a:pt x="67209" y="485417"/>
                  <a:pt x="63165" y="484599"/>
                </a:cubicBezTo>
                <a:cubicBezTo>
                  <a:pt x="59526" y="484190"/>
                  <a:pt x="57100" y="480101"/>
                  <a:pt x="57909" y="476011"/>
                </a:cubicBezTo>
                <a:cubicBezTo>
                  <a:pt x="58313" y="474784"/>
                  <a:pt x="58313" y="473557"/>
                  <a:pt x="58313" y="472739"/>
                </a:cubicBezTo>
                <a:lnTo>
                  <a:pt x="39310" y="472739"/>
                </a:lnTo>
                <a:cubicBezTo>
                  <a:pt x="35267" y="472739"/>
                  <a:pt x="32032" y="469467"/>
                  <a:pt x="32032" y="465378"/>
                </a:cubicBezTo>
                <a:cubicBezTo>
                  <a:pt x="32032" y="461288"/>
                  <a:pt x="35267" y="458425"/>
                  <a:pt x="39310" y="458425"/>
                </a:cubicBezTo>
                <a:lnTo>
                  <a:pt x="62761" y="458425"/>
                </a:lnTo>
                <a:cubicBezTo>
                  <a:pt x="63165" y="457198"/>
                  <a:pt x="63165" y="456789"/>
                  <a:pt x="63570" y="455972"/>
                </a:cubicBezTo>
                <a:cubicBezTo>
                  <a:pt x="65996" y="449428"/>
                  <a:pt x="69230" y="442885"/>
                  <a:pt x="73678" y="436750"/>
                </a:cubicBezTo>
                <a:cubicBezTo>
                  <a:pt x="77721" y="431024"/>
                  <a:pt x="83382" y="424890"/>
                  <a:pt x="91468" y="422027"/>
                </a:cubicBezTo>
                <a:cubicBezTo>
                  <a:pt x="93086" y="421618"/>
                  <a:pt x="95107" y="420800"/>
                  <a:pt x="97533" y="420391"/>
                </a:cubicBezTo>
                <a:cubicBezTo>
                  <a:pt x="99150" y="419982"/>
                  <a:pt x="101172" y="419982"/>
                  <a:pt x="103598" y="419982"/>
                </a:cubicBezTo>
                <a:close/>
                <a:moveTo>
                  <a:pt x="159877" y="393288"/>
                </a:moveTo>
                <a:lnTo>
                  <a:pt x="282439" y="393288"/>
                </a:lnTo>
                <a:cubicBezTo>
                  <a:pt x="286056" y="393288"/>
                  <a:pt x="289672" y="396751"/>
                  <a:pt x="289672" y="400214"/>
                </a:cubicBezTo>
                <a:cubicBezTo>
                  <a:pt x="289672" y="404062"/>
                  <a:pt x="286056" y="407140"/>
                  <a:pt x="282439" y="407140"/>
                </a:cubicBezTo>
                <a:lnTo>
                  <a:pt x="159877" y="407140"/>
                </a:lnTo>
                <a:cubicBezTo>
                  <a:pt x="156261" y="407140"/>
                  <a:pt x="153046" y="404062"/>
                  <a:pt x="153046" y="400214"/>
                </a:cubicBezTo>
                <a:cubicBezTo>
                  <a:pt x="153046" y="396751"/>
                  <a:pt x="156261" y="393288"/>
                  <a:pt x="159877" y="393288"/>
                </a:cubicBezTo>
                <a:close/>
                <a:moveTo>
                  <a:pt x="95196" y="352577"/>
                </a:moveTo>
                <a:cubicBezTo>
                  <a:pt x="97193" y="350578"/>
                  <a:pt x="100786" y="351377"/>
                  <a:pt x="101984" y="353376"/>
                </a:cubicBezTo>
                <a:lnTo>
                  <a:pt x="104379" y="356175"/>
                </a:lnTo>
                <a:cubicBezTo>
                  <a:pt x="106376" y="358973"/>
                  <a:pt x="105977" y="362171"/>
                  <a:pt x="103980" y="363770"/>
                </a:cubicBezTo>
                <a:cubicBezTo>
                  <a:pt x="85614" y="378562"/>
                  <a:pt x="69244" y="399749"/>
                  <a:pt x="69244" y="400149"/>
                </a:cubicBezTo>
                <a:lnTo>
                  <a:pt x="66050" y="403747"/>
                </a:lnTo>
                <a:cubicBezTo>
                  <a:pt x="64852" y="405346"/>
                  <a:pt x="62855" y="405346"/>
                  <a:pt x="61658" y="404147"/>
                </a:cubicBezTo>
                <a:lnTo>
                  <a:pt x="46485" y="388556"/>
                </a:lnTo>
                <a:cubicBezTo>
                  <a:pt x="44489" y="386957"/>
                  <a:pt x="44489" y="383759"/>
                  <a:pt x="46485" y="382159"/>
                </a:cubicBezTo>
                <a:lnTo>
                  <a:pt x="50079" y="378961"/>
                </a:lnTo>
                <a:cubicBezTo>
                  <a:pt x="51676" y="376962"/>
                  <a:pt x="54870" y="376962"/>
                  <a:pt x="56467" y="378961"/>
                </a:cubicBezTo>
                <a:lnTo>
                  <a:pt x="60859" y="382559"/>
                </a:lnTo>
                <a:cubicBezTo>
                  <a:pt x="62057" y="383759"/>
                  <a:pt x="63654" y="383759"/>
                  <a:pt x="64852" y="382559"/>
                </a:cubicBezTo>
                <a:cubicBezTo>
                  <a:pt x="71639" y="374564"/>
                  <a:pt x="82819" y="362171"/>
                  <a:pt x="95196" y="352577"/>
                </a:cubicBezTo>
                <a:close/>
                <a:moveTo>
                  <a:pt x="159870" y="347020"/>
                </a:moveTo>
                <a:lnTo>
                  <a:pt x="236173" y="347020"/>
                </a:lnTo>
                <a:cubicBezTo>
                  <a:pt x="240189" y="347020"/>
                  <a:pt x="243401" y="350184"/>
                  <a:pt x="243401" y="353743"/>
                </a:cubicBezTo>
                <a:cubicBezTo>
                  <a:pt x="243401" y="357698"/>
                  <a:pt x="240189" y="360861"/>
                  <a:pt x="236173" y="360861"/>
                </a:cubicBezTo>
                <a:lnTo>
                  <a:pt x="159870" y="360861"/>
                </a:lnTo>
                <a:cubicBezTo>
                  <a:pt x="156256" y="360861"/>
                  <a:pt x="153043" y="357698"/>
                  <a:pt x="153043" y="353743"/>
                </a:cubicBezTo>
                <a:cubicBezTo>
                  <a:pt x="153043" y="350184"/>
                  <a:pt x="156256" y="347020"/>
                  <a:pt x="159870" y="347020"/>
                </a:cubicBezTo>
                <a:close/>
                <a:moveTo>
                  <a:pt x="159877" y="286513"/>
                </a:moveTo>
                <a:lnTo>
                  <a:pt x="282439" y="286513"/>
                </a:lnTo>
                <a:cubicBezTo>
                  <a:pt x="286056" y="286513"/>
                  <a:pt x="289672" y="289591"/>
                  <a:pt x="289672" y="293439"/>
                </a:cubicBezTo>
                <a:cubicBezTo>
                  <a:pt x="289672" y="296902"/>
                  <a:pt x="286056" y="300365"/>
                  <a:pt x="282439" y="300365"/>
                </a:cubicBezTo>
                <a:lnTo>
                  <a:pt x="159877" y="300365"/>
                </a:lnTo>
                <a:cubicBezTo>
                  <a:pt x="156261" y="300365"/>
                  <a:pt x="153046" y="296902"/>
                  <a:pt x="153046" y="293439"/>
                </a:cubicBezTo>
                <a:cubicBezTo>
                  <a:pt x="153046" y="289591"/>
                  <a:pt x="156261" y="286513"/>
                  <a:pt x="159877" y="286513"/>
                </a:cubicBezTo>
                <a:close/>
                <a:moveTo>
                  <a:pt x="95196" y="244023"/>
                </a:moveTo>
                <a:cubicBezTo>
                  <a:pt x="97193" y="242024"/>
                  <a:pt x="100786" y="242823"/>
                  <a:pt x="101984" y="244422"/>
                </a:cubicBezTo>
                <a:lnTo>
                  <a:pt x="104379" y="248020"/>
                </a:lnTo>
                <a:cubicBezTo>
                  <a:pt x="106376" y="250419"/>
                  <a:pt x="105977" y="253617"/>
                  <a:pt x="103980" y="254816"/>
                </a:cubicBezTo>
                <a:cubicBezTo>
                  <a:pt x="85614" y="270008"/>
                  <a:pt x="69244" y="291195"/>
                  <a:pt x="69244" y="291195"/>
                </a:cubicBezTo>
                <a:lnTo>
                  <a:pt x="66050" y="295193"/>
                </a:lnTo>
                <a:cubicBezTo>
                  <a:pt x="64852" y="296392"/>
                  <a:pt x="62855" y="296792"/>
                  <a:pt x="61658" y="295193"/>
                </a:cubicBezTo>
                <a:lnTo>
                  <a:pt x="46485" y="280002"/>
                </a:lnTo>
                <a:cubicBezTo>
                  <a:pt x="44489" y="278403"/>
                  <a:pt x="44489" y="275205"/>
                  <a:pt x="46485" y="273605"/>
                </a:cubicBezTo>
                <a:lnTo>
                  <a:pt x="50079" y="270008"/>
                </a:lnTo>
                <a:cubicBezTo>
                  <a:pt x="51676" y="268009"/>
                  <a:pt x="54870" y="268009"/>
                  <a:pt x="56467" y="270008"/>
                </a:cubicBezTo>
                <a:lnTo>
                  <a:pt x="60859" y="274005"/>
                </a:lnTo>
                <a:cubicBezTo>
                  <a:pt x="62057" y="275205"/>
                  <a:pt x="63654" y="275205"/>
                  <a:pt x="64852" y="274005"/>
                </a:cubicBezTo>
                <a:cubicBezTo>
                  <a:pt x="71639" y="265610"/>
                  <a:pt x="82819" y="253617"/>
                  <a:pt x="95196" y="244023"/>
                </a:cubicBezTo>
                <a:close/>
                <a:moveTo>
                  <a:pt x="159870" y="240245"/>
                </a:moveTo>
                <a:lnTo>
                  <a:pt x="236173" y="240245"/>
                </a:lnTo>
                <a:cubicBezTo>
                  <a:pt x="240189" y="240245"/>
                  <a:pt x="243401" y="243409"/>
                  <a:pt x="243401" y="247363"/>
                </a:cubicBezTo>
                <a:cubicBezTo>
                  <a:pt x="243401" y="251318"/>
                  <a:pt x="240189" y="254086"/>
                  <a:pt x="236173" y="254086"/>
                </a:cubicBezTo>
                <a:lnTo>
                  <a:pt x="159870" y="254086"/>
                </a:lnTo>
                <a:cubicBezTo>
                  <a:pt x="156256" y="254086"/>
                  <a:pt x="153043" y="251318"/>
                  <a:pt x="153043" y="247363"/>
                </a:cubicBezTo>
                <a:cubicBezTo>
                  <a:pt x="153043" y="243409"/>
                  <a:pt x="156256" y="240245"/>
                  <a:pt x="159870" y="240245"/>
                </a:cubicBezTo>
                <a:close/>
                <a:moveTo>
                  <a:pt x="159877" y="177959"/>
                </a:moveTo>
                <a:lnTo>
                  <a:pt x="282439" y="177959"/>
                </a:lnTo>
                <a:cubicBezTo>
                  <a:pt x="286056" y="177959"/>
                  <a:pt x="289672" y="181422"/>
                  <a:pt x="289672" y="184885"/>
                </a:cubicBezTo>
                <a:cubicBezTo>
                  <a:pt x="289672" y="188733"/>
                  <a:pt x="286056" y="191811"/>
                  <a:pt x="282439" y="191811"/>
                </a:cubicBezTo>
                <a:lnTo>
                  <a:pt x="159877" y="191811"/>
                </a:lnTo>
                <a:cubicBezTo>
                  <a:pt x="156261" y="191811"/>
                  <a:pt x="153046" y="188733"/>
                  <a:pt x="153046" y="184885"/>
                </a:cubicBezTo>
                <a:cubicBezTo>
                  <a:pt x="153046" y="181422"/>
                  <a:pt x="156261" y="177959"/>
                  <a:pt x="159877" y="177959"/>
                </a:cubicBezTo>
                <a:close/>
                <a:moveTo>
                  <a:pt x="95196" y="137262"/>
                </a:moveTo>
                <a:cubicBezTo>
                  <a:pt x="97193" y="135249"/>
                  <a:pt x="100786" y="135651"/>
                  <a:pt x="101984" y="138068"/>
                </a:cubicBezTo>
                <a:lnTo>
                  <a:pt x="104379" y="140886"/>
                </a:lnTo>
                <a:cubicBezTo>
                  <a:pt x="106376" y="143705"/>
                  <a:pt x="105977" y="146524"/>
                  <a:pt x="103980" y="148135"/>
                </a:cubicBezTo>
                <a:cubicBezTo>
                  <a:pt x="85614" y="163437"/>
                  <a:pt x="69244" y="184376"/>
                  <a:pt x="69244" y="184779"/>
                </a:cubicBezTo>
                <a:lnTo>
                  <a:pt x="66050" y="188403"/>
                </a:lnTo>
                <a:cubicBezTo>
                  <a:pt x="64852" y="190014"/>
                  <a:pt x="62855" y="190014"/>
                  <a:pt x="61658" y="188806"/>
                </a:cubicBezTo>
                <a:lnTo>
                  <a:pt x="46485" y="173504"/>
                </a:lnTo>
                <a:cubicBezTo>
                  <a:pt x="44489" y="171893"/>
                  <a:pt x="44489" y="168672"/>
                  <a:pt x="46485" y="166658"/>
                </a:cubicBezTo>
                <a:lnTo>
                  <a:pt x="50079" y="163437"/>
                </a:lnTo>
                <a:cubicBezTo>
                  <a:pt x="51676" y="161423"/>
                  <a:pt x="54870" y="161423"/>
                  <a:pt x="56467" y="163437"/>
                </a:cubicBezTo>
                <a:lnTo>
                  <a:pt x="60859" y="167464"/>
                </a:lnTo>
                <a:cubicBezTo>
                  <a:pt x="62057" y="168672"/>
                  <a:pt x="63654" y="168672"/>
                  <a:pt x="64852" y="167464"/>
                </a:cubicBezTo>
                <a:cubicBezTo>
                  <a:pt x="71639" y="159007"/>
                  <a:pt x="82819" y="146927"/>
                  <a:pt x="95196" y="137262"/>
                </a:cubicBezTo>
                <a:close/>
                <a:moveTo>
                  <a:pt x="159870" y="133470"/>
                </a:moveTo>
                <a:lnTo>
                  <a:pt x="236173" y="133470"/>
                </a:lnTo>
                <a:cubicBezTo>
                  <a:pt x="240189" y="133470"/>
                  <a:pt x="243401" y="136634"/>
                  <a:pt x="243401" y="140193"/>
                </a:cubicBezTo>
                <a:cubicBezTo>
                  <a:pt x="243401" y="144148"/>
                  <a:pt x="240189" y="147311"/>
                  <a:pt x="236173" y="147311"/>
                </a:cubicBezTo>
                <a:lnTo>
                  <a:pt x="159870" y="147311"/>
                </a:lnTo>
                <a:cubicBezTo>
                  <a:pt x="156256" y="147311"/>
                  <a:pt x="153043" y="144148"/>
                  <a:pt x="153043" y="140193"/>
                </a:cubicBezTo>
                <a:cubicBezTo>
                  <a:pt x="153043" y="136634"/>
                  <a:pt x="156256" y="133470"/>
                  <a:pt x="159870" y="133470"/>
                </a:cubicBezTo>
                <a:close/>
                <a:moveTo>
                  <a:pt x="336835" y="101606"/>
                </a:moveTo>
                <a:lnTo>
                  <a:pt x="336835" y="489080"/>
                </a:lnTo>
                <a:cubicBezTo>
                  <a:pt x="336835" y="503595"/>
                  <a:pt x="325108" y="515691"/>
                  <a:pt x="310551" y="515691"/>
                </a:cubicBezTo>
                <a:lnTo>
                  <a:pt x="44884" y="515691"/>
                </a:lnTo>
                <a:lnTo>
                  <a:pt x="44884" y="519723"/>
                </a:lnTo>
                <a:cubicBezTo>
                  <a:pt x="44884" y="526577"/>
                  <a:pt x="50545" y="531819"/>
                  <a:pt x="57420" y="531819"/>
                </a:cubicBezTo>
                <a:lnTo>
                  <a:pt x="341283" y="531819"/>
                </a:lnTo>
                <a:cubicBezTo>
                  <a:pt x="347753" y="531819"/>
                  <a:pt x="353414" y="526577"/>
                  <a:pt x="353414" y="519723"/>
                </a:cubicBezTo>
                <a:lnTo>
                  <a:pt x="353414" y="113702"/>
                </a:lnTo>
                <a:cubicBezTo>
                  <a:pt x="353414" y="107251"/>
                  <a:pt x="347753" y="101606"/>
                  <a:pt x="341283" y="101606"/>
                </a:cubicBezTo>
                <a:close/>
                <a:moveTo>
                  <a:pt x="26284" y="70963"/>
                </a:moveTo>
                <a:cubicBezTo>
                  <a:pt x="19814" y="70963"/>
                  <a:pt x="14153" y="76607"/>
                  <a:pt x="14153" y="83059"/>
                </a:cubicBezTo>
                <a:lnTo>
                  <a:pt x="14153" y="489080"/>
                </a:lnTo>
                <a:cubicBezTo>
                  <a:pt x="14153" y="495934"/>
                  <a:pt x="19814" y="501176"/>
                  <a:pt x="26284" y="501176"/>
                </a:cubicBezTo>
                <a:lnTo>
                  <a:pt x="310551" y="501176"/>
                </a:lnTo>
                <a:cubicBezTo>
                  <a:pt x="317021" y="501176"/>
                  <a:pt x="322682" y="495934"/>
                  <a:pt x="322682" y="489080"/>
                </a:cubicBezTo>
                <a:lnTo>
                  <a:pt x="322682" y="83059"/>
                </a:lnTo>
                <a:cubicBezTo>
                  <a:pt x="322682" y="76607"/>
                  <a:pt x="317021" y="70963"/>
                  <a:pt x="310551" y="70963"/>
                </a:cubicBezTo>
                <a:lnTo>
                  <a:pt x="244640" y="70963"/>
                </a:lnTo>
                <a:cubicBezTo>
                  <a:pt x="243427" y="79833"/>
                  <a:pt x="239788" y="88703"/>
                  <a:pt x="233318" y="95155"/>
                </a:cubicBezTo>
                <a:cubicBezTo>
                  <a:pt x="225230" y="103219"/>
                  <a:pt x="214717" y="107654"/>
                  <a:pt x="203395" y="107654"/>
                </a:cubicBezTo>
                <a:lnTo>
                  <a:pt x="133440" y="107654"/>
                </a:lnTo>
                <a:cubicBezTo>
                  <a:pt x="122118" y="107654"/>
                  <a:pt x="111604" y="103219"/>
                  <a:pt x="103921" y="95155"/>
                </a:cubicBezTo>
                <a:cubicBezTo>
                  <a:pt x="97452" y="88703"/>
                  <a:pt x="93408" y="79833"/>
                  <a:pt x="92195" y="70963"/>
                </a:cubicBezTo>
                <a:close/>
                <a:moveTo>
                  <a:pt x="167282" y="23134"/>
                </a:moveTo>
                <a:cubicBezTo>
                  <a:pt x="171924" y="23134"/>
                  <a:pt x="175793" y="27715"/>
                  <a:pt x="175793" y="32713"/>
                </a:cubicBezTo>
                <a:cubicBezTo>
                  <a:pt x="175793" y="38545"/>
                  <a:pt x="171924" y="42293"/>
                  <a:pt x="167282" y="42293"/>
                </a:cubicBezTo>
                <a:cubicBezTo>
                  <a:pt x="162252" y="42293"/>
                  <a:pt x="158383" y="38545"/>
                  <a:pt x="158383" y="32713"/>
                </a:cubicBezTo>
                <a:cubicBezTo>
                  <a:pt x="158383" y="27715"/>
                  <a:pt x="162252" y="23134"/>
                  <a:pt x="167282" y="23134"/>
                </a:cubicBezTo>
                <a:close/>
                <a:moveTo>
                  <a:pt x="168215" y="14112"/>
                </a:moveTo>
                <a:cubicBezTo>
                  <a:pt x="159319" y="14112"/>
                  <a:pt x="151636" y="20563"/>
                  <a:pt x="150423" y="29433"/>
                </a:cubicBezTo>
                <a:cubicBezTo>
                  <a:pt x="149615" y="35481"/>
                  <a:pt x="144358" y="39513"/>
                  <a:pt x="138292" y="39513"/>
                </a:cubicBezTo>
                <a:lnTo>
                  <a:pt x="134653" y="39513"/>
                </a:lnTo>
                <a:cubicBezTo>
                  <a:pt x="119692" y="39513"/>
                  <a:pt x="106752" y="51206"/>
                  <a:pt x="106752" y="65721"/>
                </a:cubicBezTo>
                <a:cubicBezTo>
                  <a:pt x="106348" y="72979"/>
                  <a:pt x="109178" y="79833"/>
                  <a:pt x="114031" y="85478"/>
                </a:cubicBezTo>
                <a:cubicBezTo>
                  <a:pt x="118883" y="90719"/>
                  <a:pt x="126161" y="93542"/>
                  <a:pt x="133440" y="93542"/>
                </a:cubicBezTo>
                <a:lnTo>
                  <a:pt x="203395" y="93542"/>
                </a:lnTo>
                <a:cubicBezTo>
                  <a:pt x="211078" y="93542"/>
                  <a:pt x="217952" y="90719"/>
                  <a:pt x="222804" y="85478"/>
                </a:cubicBezTo>
                <a:cubicBezTo>
                  <a:pt x="228061" y="79833"/>
                  <a:pt x="230892" y="72979"/>
                  <a:pt x="230487" y="65721"/>
                </a:cubicBezTo>
                <a:cubicBezTo>
                  <a:pt x="230083" y="51206"/>
                  <a:pt x="217143" y="39513"/>
                  <a:pt x="202182" y="39513"/>
                </a:cubicBezTo>
                <a:lnTo>
                  <a:pt x="198542" y="39513"/>
                </a:lnTo>
                <a:cubicBezTo>
                  <a:pt x="192477" y="39513"/>
                  <a:pt x="187625" y="35481"/>
                  <a:pt x="186816" y="29433"/>
                </a:cubicBezTo>
                <a:cubicBezTo>
                  <a:pt x="185198" y="20563"/>
                  <a:pt x="177516" y="14112"/>
                  <a:pt x="168215" y="14112"/>
                </a:cubicBezTo>
                <a:close/>
                <a:moveTo>
                  <a:pt x="168215" y="0"/>
                </a:moveTo>
                <a:cubicBezTo>
                  <a:pt x="183985" y="0"/>
                  <a:pt x="197329" y="10483"/>
                  <a:pt x="200564" y="25401"/>
                </a:cubicBezTo>
                <a:lnTo>
                  <a:pt x="202182" y="25401"/>
                </a:lnTo>
                <a:cubicBezTo>
                  <a:pt x="221996" y="25401"/>
                  <a:pt x="238574" y="39110"/>
                  <a:pt x="243427" y="56851"/>
                </a:cubicBezTo>
                <a:lnTo>
                  <a:pt x="310551" y="56851"/>
                </a:lnTo>
                <a:cubicBezTo>
                  <a:pt x="325108" y="56851"/>
                  <a:pt x="336835" y="68544"/>
                  <a:pt x="336835" y="83059"/>
                </a:cubicBezTo>
                <a:lnTo>
                  <a:pt x="336835" y="87494"/>
                </a:lnTo>
                <a:lnTo>
                  <a:pt x="341283" y="87494"/>
                </a:lnTo>
                <a:cubicBezTo>
                  <a:pt x="355840" y="87494"/>
                  <a:pt x="367971" y="99187"/>
                  <a:pt x="367971" y="113702"/>
                </a:cubicBezTo>
                <a:lnTo>
                  <a:pt x="367971" y="519723"/>
                </a:lnTo>
                <a:cubicBezTo>
                  <a:pt x="367971" y="534238"/>
                  <a:pt x="355840" y="545931"/>
                  <a:pt x="341283" y="545931"/>
                </a:cubicBezTo>
                <a:lnTo>
                  <a:pt x="57420" y="545931"/>
                </a:lnTo>
                <a:cubicBezTo>
                  <a:pt x="42458" y="545931"/>
                  <a:pt x="30732" y="534238"/>
                  <a:pt x="30732" y="519723"/>
                </a:cubicBezTo>
                <a:lnTo>
                  <a:pt x="30732" y="515691"/>
                </a:lnTo>
                <a:lnTo>
                  <a:pt x="26284" y="515691"/>
                </a:lnTo>
                <a:cubicBezTo>
                  <a:pt x="11726" y="515691"/>
                  <a:pt x="0" y="503595"/>
                  <a:pt x="0" y="489080"/>
                </a:cubicBezTo>
                <a:lnTo>
                  <a:pt x="0" y="83059"/>
                </a:lnTo>
                <a:cubicBezTo>
                  <a:pt x="0" y="68544"/>
                  <a:pt x="11726" y="56851"/>
                  <a:pt x="26284" y="56851"/>
                </a:cubicBezTo>
                <a:lnTo>
                  <a:pt x="93408" y="56851"/>
                </a:lnTo>
                <a:cubicBezTo>
                  <a:pt x="98260" y="39110"/>
                  <a:pt x="115244" y="25401"/>
                  <a:pt x="134653" y="25401"/>
                </a:cubicBezTo>
                <a:lnTo>
                  <a:pt x="136675" y="25401"/>
                </a:lnTo>
                <a:cubicBezTo>
                  <a:pt x="139505" y="10483"/>
                  <a:pt x="153254" y="0"/>
                  <a:pt x="168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EB10CCF5-FFCA-4E0F-A72C-851AC512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874" y="6362986"/>
            <a:ext cx="1208328" cy="992240"/>
          </a:xfrm>
          <a:custGeom>
            <a:avLst/>
            <a:gdLst>
              <a:gd name="connsiteX0" fmla="*/ 273012 w 517458"/>
              <a:gd name="connsiteY0" fmla="*/ 147591 h 424919"/>
              <a:gd name="connsiteX1" fmla="*/ 239929 w 517458"/>
              <a:gd name="connsiteY1" fmla="*/ 180683 h 424919"/>
              <a:gd name="connsiteX2" fmla="*/ 239929 w 517458"/>
              <a:gd name="connsiteY2" fmla="*/ 181490 h 424919"/>
              <a:gd name="connsiteX3" fmla="*/ 239929 w 517458"/>
              <a:gd name="connsiteY3" fmla="*/ 183508 h 424919"/>
              <a:gd name="connsiteX4" fmla="*/ 239929 w 517458"/>
              <a:gd name="connsiteY4" fmla="*/ 183911 h 424919"/>
              <a:gd name="connsiteX5" fmla="*/ 240736 w 517458"/>
              <a:gd name="connsiteY5" fmla="*/ 203282 h 424919"/>
              <a:gd name="connsiteX6" fmla="*/ 233878 w 517458"/>
              <a:gd name="connsiteY6" fmla="*/ 210949 h 424919"/>
              <a:gd name="connsiteX7" fmla="*/ 233474 w 517458"/>
              <a:gd name="connsiteY7" fmla="*/ 210949 h 424919"/>
              <a:gd name="connsiteX8" fmla="*/ 226616 w 517458"/>
              <a:gd name="connsiteY8" fmla="*/ 204089 h 424919"/>
              <a:gd name="connsiteX9" fmla="*/ 225809 w 517458"/>
              <a:gd name="connsiteY9" fmla="*/ 191175 h 424919"/>
              <a:gd name="connsiteX10" fmla="*/ 223388 w 517458"/>
              <a:gd name="connsiteY10" fmla="*/ 191175 h 424919"/>
              <a:gd name="connsiteX11" fmla="*/ 195955 w 517458"/>
              <a:gd name="connsiteY11" fmla="*/ 219020 h 424919"/>
              <a:gd name="connsiteX12" fmla="*/ 195955 w 517458"/>
              <a:gd name="connsiteY12" fmla="*/ 221441 h 424919"/>
              <a:gd name="connsiteX13" fmla="*/ 227019 w 517458"/>
              <a:gd name="connsiteY13" fmla="*/ 228302 h 424919"/>
              <a:gd name="connsiteX14" fmla="*/ 234753 w 517458"/>
              <a:gd name="connsiteY14" fmla="*/ 240679 h 424919"/>
              <a:gd name="connsiteX15" fmla="*/ 249209 w 517458"/>
              <a:gd name="connsiteY15" fmla="*/ 263814 h 424919"/>
              <a:gd name="connsiteX16" fmla="*/ 243964 w 517458"/>
              <a:gd name="connsiteY16" fmla="*/ 272289 h 424919"/>
              <a:gd name="connsiteX17" fmla="*/ 242350 w 517458"/>
              <a:gd name="connsiteY17" fmla="*/ 272289 h 424919"/>
              <a:gd name="connsiteX18" fmla="*/ 235492 w 517458"/>
              <a:gd name="connsiteY18" fmla="*/ 266639 h 424919"/>
              <a:gd name="connsiteX19" fmla="*/ 223839 w 517458"/>
              <a:gd name="connsiteY19" fmla="*/ 247699 h 424919"/>
              <a:gd name="connsiteX20" fmla="*/ 219354 w 517458"/>
              <a:gd name="connsiteY20" fmla="*/ 240408 h 424919"/>
              <a:gd name="connsiteX21" fmla="*/ 190710 w 517458"/>
              <a:gd name="connsiteY21" fmla="*/ 236776 h 424919"/>
              <a:gd name="connsiteX22" fmla="*/ 189500 w 517458"/>
              <a:gd name="connsiteY22" fmla="*/ 236776 h 424919"/>
              <a:gd name="connsiteX23" fmla="*/ 189500 w 517458"/>
              <a:gd name="connsiteY23" fmla="*/ 237180 h 424919"/>
              <a:gd name="connsiteX24" fmla="*/ 160452 w 517458"/>
              <a:gd name="connsiteY24" fmla="*/ 269868 h 424919"/>
              <a:gd name="connsiteX25" fmla="*/ 166517 w 517458"/>
              <a:gd name="connsiteY25" fmla="*/ 284565 h 424919"/>
              <a:gd name="connsiteX26" fmla="*/ 170235 w 517458"/>
              <a:gd name="connsiteY26" fmla="*/ 293576 h 424919"/>
              <a:gd name="connsiteX27" fmla="*/ 193937 w 517458"/>
              <a:gd name="connsiteY27" fmla="*/ 303363 h 424919"/>
              <a:gd name="connsiteX28" fmla="*/ 387992 w 517458"/>
              <a:gd name="connsiteY28" fmla="*/ 303363 h 424919"/>
              <a:gd name="connsiteX29" fmla="*/ 421477 w 517458"/>
              <a:gd name="connsiteY29" fmla="*/ 269868 h 424919"/>
              <a:gd name="connsiteX30" fmla="*/ 392430 w 517458"/>
              <a:gd name="connsiteY30" fmla="*/ 237180 h 424919"/>
              <a:gd name="connsiteX31" fmla="*/ 385975 w 517458"/>
              <a:gd name="connsiteY31" fmla="*/ 229513 h 424919"/>
              <a:gd name="connsiteX32" fmla="*/ 385975 w 517458"/>
              <a:gd name="connsiteY32" fmla="*/ 219020 h 424919"/>
              <a:gd name="connsiteX33" fmla="*/ 361365 w 517458"/>
              <a:gd name="connsiteY33" fmla="*/ 191579 h 424919"/>
              <a:gd name="connsiteX34" fmla="*/ 344420 w 517458"/>
              <a:gd name="connsiteY34" fmla="*/ 196421 h 424919"/>
              <a:gd name="connsiteX35" fmla="*/ 338369 w 517458"/>
              <a:gd name="connsiteY35" fmla="*/ 213370 h 424919"/>
              <a:gd name="connsiteX36" fmla="*/ 331510 w 517458"/>
              <a:gd name="connsiteY36" fmla="*/ 220231 h 424919"/>
              <a:gd name="connsiteX37" fmla="*/ 324652 w 517458"/>
              <a:gd name="connsiteY37" fmla="*/ 213370 h 424919"/>
              <a:gd name="connsiteX38" fmla="*/ 335141 w 517458"/>
              <a:gd name="connsiteY38" fmla="*/ 185525 h 424919"/>
              <a:gd name="connsiteX39" fmla="*/ 350472 w 517458"/>
              <a:gd name="connsiteY39" fmla="*/ 178261 h 424919"/>
              <a:gd name="connsiteX40" fmla="*/ 342719 w 517458"/>
              <a:gd name="connsiteY40" fmla="*/ 171242 h 424919"/>
              <a:gd name="connsiteX41" fmla="*/ 338772 w 517458"/>
              <a:gd name="connsiteY41" fmla="*/ 167668 h 424919"/>
              <a:gd name="connsiteX42" fmla="*/ 323441 w 517458"/>
              <a:gd name="connsiteY42" fmla="*/ 163734 h 424919"/>
              <a:gd name="connsiteX43" fmla="*/ 310128 w 517458"/>
              <a:gd name="connsiteY43" fmla="*/ 166155 h 424919"/>
              <a:gd name="connsiteX44" fmla="*/ 301656 w 517458"/>
              <a:gd name="connsiteY44" fmla="*/ 163734 h 424919"/>
              <a:gd name="connsiteX45" fmla="*/ 273012 w 517458"/>
              <a:gd name="connsiteY45" fmla="*/ 147591 h 424919"/>
              <a:gd name="connsiteX46" fmla="*/ 273012 w 517458"/>
              <a:gd name="connsiteY46" fmla="*/ 133467 h 424919"/>
              <a:gd name="connsiteX47" fmla="*/ 310128 w 517458"/>
              <a:gd name="connsiteY47" fmla="*/ 151223 h 424919"/>
              <a:gd name="connsiteX48" fmla="*/ 323441 w 517458"/>
              <a:gd name="connsiteY48" fmla="*/ 149206 h 424919"/>
              <a:gd name="connsiteX49" fmla="*/ 349615 w 517458"/>
              <a:gd name="connsiteY49" fmla="*/ 157024 h 424919"/>
              <a:gd name="connsiteX50" fmla="*/ 354929 w 517458"/>
              <a:gd name="connsiteY50" fmla="*/ 163388 h 424919"/>
              <a:gd name="connsiteX51" fmla="*/ 367013 w 517458"/>
              <a:gd name="connsiteY51" fmla="*/ 177858 h 424919"/>
              <a:gd name="connsiteX52" fmla="*/ 400498 w 517458"/>
              <a:gd name="connsiteY52" fmla="*/ 219020 h 424919"/>
              <a:gd name="connsiteX53" fmla="*/ 400498 w 517458"/>
              <a:gd name="connsiteY53" fmla="*/ 223863 h 424919"/>
              <a:gd name="connsiteX54" fmla="*/ 435598 w 517458"/>
              <a:gd name="connsiteY54" fmla="*/ 269868 h 424919"/>
              <a:gd name="connsiteX55" fmla="*/ 387992 w 517458"/>
              <a:gd name="connsiteY55" fmla="*/ 317487 h 424919"/>
              <a:gd name="connsiteX56" fmla="*/ 298025 w 517458"/>
              <a:gd name="connsiteY56" fmla="*/ 317487 h 424919"/>
              <a:gd name="connsiteX57" fmla="*/ 298025 w 517458"/>
              <a:gd name="connsiteY57" fmla="*/ 335647 h 424919"/>
              <a:gd name="connsiteX58" fmla="*/ 363785 w 517458"/>
              <a:gd name="connsiteY58" fmla="*/ 335647 h 424919"/>
              <a:gd name="connsiteX59" fmla="*/ 371047 w 517458"/>
              <a:gd name="connsiteY59" fmla="*/ 342911 h 424919"/>
              <a:gd name="connsiteX60" fmla="*/ 363785 w 517458"/>
              <a:gd name="connsiteY60" fmla="*/ 350175 h 424919"/>
              <a:gd name="connsiteX61" fmla="*/ 290763 w 517458"/>
              <a:gd name="connsiteY61" fmla="*/ 350175 h 424919"/>
              <a:gd name="connsiteX62" fmla="*/ 215320 w 517458"/>
              <a:gd name="connsiteY62" fmla="*/ 350175 h 424919"/>
              <a:gd name="connsiteX63" fmla="*/ 208461 w 517458"/>
              <a:gd name="connsiteY63" fmla="*/ 342911 h 424919"/>
              <a:gd name="connsiteX64" fmla="*/ 215320 w 517458"/>
              <a:gd name="connsiteY64" fmla="*/ 335647 h 424919"/>
              <a:gd name="connsiteX65" fmla="*/ 283904 w 517458"/>
              <a:gd name="connsiteY65" fmla="*/ 335647 h 424919"/>
              <a:gd name="connsiteX66" fmla="*/ 283904 w 517458"/>
              <a:gd name="connsiteY66" fmla="*/ 317487 h 424919"/>
              <a:gd name="connsiteX67" fmla="*/ 193937 w 517458"/>
              <a:gd name="connsiteY67" fmla="*/ 317487 h 424919"/>
              <a:gd name="connsiteX68" fmla="*/ 159948 w 517458"/>
              <a:gd name="connsiteY68" fmla="*/ 303665 h 424919"/>
              <a:gd name="connsiteX69" fmla="*/ 155077 w 517458"/>
              <a:gd name="connsiteY69" fmla="*/ 291923 h 424919"/>
              <a:gd name="connsiteX70" fmla="*/ 145928 w 517458"/>
              <a:gd name="connsiteY70" fmla="*/ 269868 h 424919"/>
              <a:gd name="connsiteX71" fmla="*/ 181431 w 517458"/>
              <a:gd name="connsiteY71" fmla="*/ 223863 h 424919"/>
              <a:gd name="connsiteX72" fmla="*/ 181431 w 517458"/>
              <a:gd name="connsiteY72" fmla="*/ 219020 h 424919"/>
              <a:gd name="connsiteX73" fmla="*/ 223388 w 517458"/>
              <a:gd name="connsiteY73" fmla="*/ 177051 h 424919"/>
              <a:gd name="connsiteX74" fmla="*/ 225809 w 517458"/>
              <a:gd name="connsiteY74" fmla="*/ 177051 h 424919"/>
              <a:gd name="connsiteX75" fmla="*/ 273012 w 517458"/>
              <a:gd name="connsiteY75" fmla="*/ 133467 h 424919"/>
              <a:gd name="connsiteX76" fmla="*/ 92691 w 517458"/>
              <a:gd name="connsiteY76" fmla="*/ 52006 h 424919"/>
              <a:gd name="connsiteX77" fmla="*/ 84228 w 517458"/>
              <a:gd name="connsiteY77" fmla="*/ 60069 h 424919"/>
              <a:gd name="connsiteX78" fmla="*/ 84228 w 517458"/>
              <a:gd name="connsiteY78" fmla="*/ 300749 h 424919"/>
              <a:gd name="connsiteX79" fmla="*/ 84228 w 517458"/>
              <a:gd name="connsiteY79" fmla="*/ 337489 h 424919"/>
              <a:gd name="connsiteX80" fmla="*/ 84228 w 517458"/>
              <a:gd name="connsiteY80" fmla="*/ 382588 h 424919"/>
              <a:gd name="connsiteX81" fmla="*/ 73750 w 517458"/>
              <a:gd name="connsiteY81" fmla="*/ 410809 h 424919"/>
              <a:gd name="connsiteX82" fmla="*/ 440081 w 517458"/>
              <a:gd name="connsiteY82" fmla="*/ 410809 h 424919"/>
              <a:gd name="connsiteX83" fmla="*/ 503353 w 517458"/>
              <a:gd name="connsiteY83" fmla="*/ 347514 h 424919"/>
              <a:gd name="connsiteX84" fmla="*/ 503353 w 517458"/>
              <a:gd name="connsiteY84" fmla="*/ 300749 h 424919"/>
              <a:gd name="connsiteX85" fmla="*/ 503353 w 517458"/>
              <a:gd name="connsiteY85" fmla="*/ 258822 h 424919"/>
              <a:gd name="connsiteX86" fmla="*/ 503353 w 517458"/>
              <a:gd name="connsiteY86" fmla="*/ 96352 h 424919"/>
              <a:gd name="connsiteX87" fmla="*/ 494890 w 517458"/>
              <a:gd name="connsiteY87" fmla="*/ 87886 h 424919"/>
              <a:gd name="connsiteX88" fmla="*/ 472323 w 517458"/>
              <a:gd name="connsiteY88" fmla="*/ 87886 h 424919"/>
              <a:gd name="connsiteX89" fmla="*/ 250669 w 517458"/>
              <a:gd name="connsiteY89" fmla="*/ 87886 h 424919"/>
              <a:gd name="connsiteX90" fmla="*/ 245027 w 517458"/>
              <a:gd name="connsiteY90" fmla="*/ 85064 h 424919"/>
              <a:gd name="connsiteX91" fmla="*/ 223265 w 517458"/>
              <a:gd name="connsiteY91" fmla="*/ 55231 h 424919"/>
              <a:gd name="connsiteX92" fmla="*/ 216414 w 517458"/>
              <a:gd name="connsiteY92" fmla="*/ 52006 h 424919"/>
              <a:gd name="connsiteX93" fmla="*/ 25792 w 517458"/>
              <a:gd name="connsiteY93" fmla="*/ 14513 h 424919"/>
              <a:gd name="connsiteX94" fmla="*/ 14105 w 517458"/>
              <a:gd name="connsiteY94" fmla="*/ 25801 h 424919"/>
              <a:gd name="connsiteX95" fmla="*/ 14105 w 517458"/>
              <a:gd name="connsiteY95" fmla="*/ 300749 h 424919"/>
              <a:gd name="connsiteX96" fmla="*/ 14105 w 517458"/>
              <a:gd name="connsiteY96" fmla="*/ 370897 h 424919"/>
              <a:gd name="connsiteX97" fmla="*/ 14105 w 517458"/>
              <a:gd name="connsiteY97" fmla="*/ 382588 h 424919"/>
              <a:gd name="connsiteX98" fmla="*/ 42315 w 517458"/>
              <a:gd name="connsiteY98" fmla="*/ 410809 h 424919"/>
              <a:gd name="connsiteX99" fmla="*/ 70123 w 517458"/>
              <a:gd name="connsiteY99" fmla="*/ 382588 h 424919"/>
              <a:gd name="connsiteX100" fmla="*/ 70123 w 517458"/>
              <a:gd name="connsiteY100" fmla="*/ 346561 h 424919"/>
              <a:gd name="connsiteX101" fmla="*/ 70123 w 517458"/>
              <a:gd name="connsiteY101" fmla="*/ 300749 h 424919"/>
              <a:gd name="connsiteX102" fmla="*/ 70123 w 517458"/>
              <a:gd name="connsiteY102" fmla="*/ 60069 h 424919"/>
              <a:gd name="connsiteX103" fmla="*/ 92691 w 517458"/>
              <a:gd name="connsiteY103" fmla="*/ 37896 h 424919"/>
              <a:gd name="connsiteX104" fmla="*/ 216414 w 517458"/>
              <a:gd name="connsiteY104" fmla="*/ 37896 h 424919"/>
              <a:gd name="connsiteX105" fmla="*/ 234952 w 517458"/>
              <a:gd name="connsiteY105" fmla="*/ 47168 h 424919"/>
              <a:gd name="connsiteX106" fmla="*/ 254296 w 517458"/>
              <a:gd name="connsiteY106" fmla="*/ 73373 h 424919"/>
              <a:gd name="connsiteX107" fmla="*/ 411871 w 517458"/>
              <a:gd name="connsiteY107" fmla="*/ 73373 h 424919"/>
              <a:gd name="connsiteX108" fmla="*/ 411871 w 517458"/>
              <a:gd name="connsiteY108" fmla="*/ 28220 h 424919"/>
              <a:gd name="connsiteX109" fmla="*/ 398169 w 517458"/>
              <a:gd name="connsiteY109" fmla="*/ 14513 h 424919"/>
              <a:gd name="connsiteX110" fmla="*/ 25792 w 517458"/>
              <a:gd name="connsiteY110" fmla="*/ 0 h 424919"/>
              <a:gd name="connsiteX111" fmla="*/ 398169 w 517458"/>
              <a:gd name="connsiteY111" fmla="*/ 0 h 424919"/>
              <a:gd name="connsiteX112" fmla="*/ 426379 w 517458"/>
              <a:gd name="connsiteY112" fmla="*/ 28220 h 424919"/>
              <a:gd name="connsiteX113" fmla="*/ 426379 w 517458"/>
              <a:gd name="connsiteY113" fmla="*/ 73373 h 424919"/>
              <a:gd name="connsiteX114" fmla="*/ 494890 w 517458"/>
              <a:gd name="connsiteY114" fmla="*/ 73373 h 424919"/>
              <a:gd name="connsiteX115" fmla="*/ 517458 w 517458"/>
              <a:gd name="connsiteY115" fmla="*/ 96352 h 424919"/>
              <a:gd name="connsiteX116" fmla="*/ 517458 w 517458"/>
              <a:gd name="connsiteY116" fmla="*/ 258822 h 424919"/>
              <a:gd name="connsiteX117" fmla="*/ 517458 w 517458"/>
              <a:gd name="connsiteY117" fmla="*/ 300749 h 424919"/>
              <a:gd name="connsiteX118" fmla="*/ 517458 w 517458"/>
              <a:gd name="connsiteY118" fmla="*/ 347514 h 424919"/>
              <a:gd name="connsiteX119" fmla="*/ 440081 w 517458"/>
              <a:gd name="connsiteY119" fmla="*/ 424919 h 424919"/>
              <a:gd name="connsiteX120" fmla="*/ 42315 w 517458"/>
              <a:gd name="connsiteY120" fmla="*/ 424919 h 424919"/>
              <a:gd name="connsiteX121" fmla="*/ 0 w 517458"/>
              <a:gd name="connsiteY121" fmla="*/ 382588 h 424919"/>
              <a:gd name="connsiteX122" fmla="*/ 0 w 517458"/>
              <a:gd name="connsiteY122" fmla="*/ 370897 h 424919"/>
              <a:gd name="connsiteX123" fmla="*/ 0 w 517458"/>
              <a:gd name="connsiteY123" fmla="*/ 300749 h 424919"/>
              <a:gd name="connsiteX124" fmla="*/ 0 w 517458"/>
              <a:gd name="connsiteY124" fmla="*/ 25801 h 424919"/>
              <a:gd name="connsiteX125" fmla="*/ 25792 w 517458"/>
              <a:gd name="connsiteY125" fmla="*/ 0 h 42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7458" h="424919">
                <a:moveTo>
                  <a:pt x="273012" y="147591"/>
                </a:moveTo>
                <a:cubicBezTo>
                  <a:pt x="254857" y="147591"/>
                  <a:pt x="239929" y="162523"/>
                  <a:pt x="239929" y="180683"/>
                </a:cubicBezTo>
                <a:lnTo>
                  <a:pt x="239929" y="181490"/>
                </a:lnTo>
                <a:cubicBezTo>
                  <a:pt x="239929" y="181893"/>
                  <a:pt x="239929" y="183104"/>
                  <a:pt x="239929" y="183508"/>
                </a:cubicBezTo>
                <a:lnTo>
                  <a:pt x="239929" y="183911"/>
                </a:lnTo>
                <a:lnTo>
                  <a:pt x="240736" y="203282"/>
                </a:lnTo>
                <a:cubicBezTo>
                  <a:pt x="240736" y="207317"/>
                  <a:pt x="237912" y="210546"/>
                  <a:pt x="233878" y="210949"/>
                </a:cubicBezTo>
                <a:cubicBezTo>
                  <a:pt x="233474" y="210949"/>
                  <a:pt x="233474" y="210949"/>
                  <a:pt x="233474" y="210949"/>
                </a:cubicBezTo>
                <a:cubicBezTo>
                  <a:pt x="229440" y="210949"/>
                  <a:pt x="226616" y="207721"/>
                  <a:pt x="226616" y="204089"/>
                </a:cubicBezTo>
                <a:lnTo>
                  <a:pt x="225809" y="191175"/>
                </a:lnTo>
                <a:lnTo>
                  <a:pt x="223388" y="191175"/>
                </a:lnTo>
                <a:cubicBezTo>
                  <a:pt x="208461" y="191175"/>
                  <a:pt x="195955" y="204089"/>
                  <a:pt x="195955" y="219020"/>
                </a:cubicBezTo>
                <a:lnTo>
                  <a:pt x="195955" y="221441"/>
                </a:lnTo>
                <a:cubicBezTo>
                  <a:pt x="204023" y="221038"/>
                  <a:pt x="216127" y="221441"/>
                  <a:pt x="227019" y="228302"/>
                </a:cubicBezTo>
                <a:lnTo>
                  <a:pt x="234753" y="240679"/>
                </a:lnTo>
                <a:lnTo>
                  <a:pt x="249209" y="263814"/>
                </a:lnTo>
                <a:cubicBezTo>
                  <a:pt x="250419" y="267446"/>
                  <a:pt x="247998" y="271482"/>
                  <a:pt x="243964" y="272289"/>
                </a:cubicBezTo>
                <a:cubicBezTo>
                  <a:pt x="243157" y="272289"/>
                  <a:pt x="243157" y="272289"/>
                  <a:pt x="242350" y="272289"/>
                </a:cubicBezTo>
                <a:cubicBezTo>
                  <a:pt x="239123" y="272289"/>
                  <a:pt x="236299" y="269868"/>
                  <a:pt x="235492" y="266639"/>
                </a:cubicBezTo>
                <a:lnTo>
                  <a:pt x="223839" y="247699"/>
                </a:lnTo>
                <a:lnTo>
                  <a:pt x="219354" y="240408"/>
                </a:lnTo>
                <a:cubicBezTo>
                  <a:pt x="206444" y="232741"/>
                  <a:pt x="190710" y="236776"/>
                  <a:pt x="190710" y="236776"/>
                </a:cubicBezTo>
                <a:cubicBezTo>
                  <a:pt x="190306" y="236776"/>
                  <a:pt x="190306" y="236776"/>
                  <a:pt x="189500" y="236776"/>
                </a:cubicBezTo>
                <a:cubicBezTo>
                  <a:pt x="189500" y="237180"/>
                  <a:pt x="189500" y="237180"/>
                  <a:pt x="189500" y="237180"/>
                </a:cubicBezTo>
                <a:cubicBezTo>
                  <a:pt x="172959" y="239198"/>
                  <a:pt x="160452" y="253322"/>
                  <a:pt x="160452" y="269868"/>
                </a:cubicBezTo>
                <a:lnTo>
                  <a:pt x="166517" y="284565"/>
                </a:lnTo>
                <a:lnTo>
                  <a:pt x="170235" y="293576"/>
                </a:lnTo>
                <a:cubicBezTo>
                  <a:pt x="176287" y="299630"/>
                  <a:pt x="184658" y="303363"/>
                  <a:pt x="193937" y="303363"/>
                </a:cubicBezTo>
                <a:lnTo>
                  <a:pt x="387992" y="303363"/>
                </a:lnTo>
                <a:cubicBezTo>
                  <a:pt x="406550" y="303363"/>
                  <a:pt x="421477" y="288431"/>
                  <a:pt x="421477" y="269868"/>
                </a:cubicBezTo>
                <a:cubicBezTo>
                  <a:pt x="421477" y="253322"/>
                  <a:pt x="408971" y="239198"/>
                  <a:pt x="392430" y="237180"/>
                </a:cubicBezTo>
                <a:cubicBezTo>
                  <a:pt x="388799" y="236373"/>
                  <a:pt x="385975" y="233144"/>
                  <a:pt x="385975" y="229513"/>
                </a:cubicBezTo>
                <a:lnTo>
                  <a:pt x="385975" y="219020"/>
                </a:lnTo>
                <a:cubicBezTo>
                  <a:pt x="385975" y="204896"/>
                  <a:pt x="375485" y="192789"/>
                  <a:pt x="361365" y="191579"/>
                </a:cubicBezTo>
                <a:cubicBezTo>
                  <a:pt x="360961" y="191579"/>
                  <a:pt x="350875" y="190772"/>
                  <a:pt x="344420" y="196421"/>
                </a:cubicBezTo>
                <a:cubicBezTo>
                  <a:pt x="340386" y="199650"/>
                  <a:pt x="338369" y="205299"/>
                  <a:pt x="338369" y="213370"/>
                </a:cubicBezTo>
                <a:cubicBezTo>
                  <a:pt x="338369" y="217406"/>
                  <a:pt x="335545" y="220231"/>
                  <a:pt x="331510" y="220231"/>
                </a:cubicBezTo>
                <a:cubicBezTo>
                  <a:pt x="327476" y="220231"/>
                  <a:pt x="324652" y="217406"/>
                  <a:pt x="324652" y="213370"/>
                </a:cubicBezTo>
                <a:cubicBezTo>
                  <a:pt x="324652" y="201264"/>
                  <a:pt x="328283" y="191982"/>
                  <a:pt x="335141" y="185525"/>
                </a:cubicBezTo>
                <a:cubicBezTo>
                  <a:pt x="339982" y="181086"/>
                  <a:pt x="345631" y="179069"/>
                  <a:pt x="350472" y="178261"/>
                </a:cubicBezTo>
                <a:lnTo>
                  <a:pt x="342719" y="171242"/>
                </a:lnTo>
                <a:lnTo>
                  <a:pt x="338772" y="167668"/>
                </a:lnTo>
                <a:cubicBezTo>
                  <a:pt x="334133" y="165146"/>
                  <a:pt x="328888" y="163734"/>
                  <a:pt x="323441" y="163734"/>
                </a:cubicBezTo>
                <a:cubicBezTo>
                  <a:pt x="318600" y="163734"/>
                  <a:pt x="314566" y="164541"/>
                  <a:pt x="310128" y="166155"/>
                </a:cubicBezTo>
                <a:cubicBezTo>
                  <a:pt x="307304" y="167365"/>
                  <a:pt x="303269" y="166155"/>
                  <a:pt x="301656" y="163734"/>
                </a:cubicBezTo>
                <a:cubicBezTo>
                  <a:pt x="295604" y="153241"/>
                  <a:pt x="284711" y="147591"/>
                  <a:pt x="273012" y="147591"/>
                </a:cubicBezTo>
                <a:close/>
                <a:moveTo>
                  <a:pt x="273012" y="133467"/>
                </a:moveTo>
                <a:cubicBezTo>
                  <a:pt x="287939" y="133467"/>
                  <a:pt x="301656" y="139924"/>
                  <a:pt x="310128" y="151223"/>
                </a:cubicBezTo>
                <a:cubicBezTo>
                  <a:pt x="314566" y="150013"/>
                  <a:pt x="318600" y="149206"/>
                  <a:pt x="323441" y="149206"/>
                </a:cubicBezTo>
                <a:cubicBezTo>
                  <a:pt x="332922" y="149206"/>
                  <a:pt x="342000" y="152031"/>
                  <a:pt x="349615" y="157024"/>
                </a:cubicBezTo>
                <a:lnTo>
                  <a:pt x="354929" y="163388"/>
                </a:lnTo>
                <a:lnTo>
                  <a:pt x="367013" y="177858"/>
                </a:lnTo>
                <a:cubicBezTo>
                  <a:pt x="386378" y="181893"/>
                  <a:pt x="400498" y="198843"/>
                  <a:pt x="400498" y="219020"/>
                </a:cubicBezTo>
                <a:lnTo>
                  <a:pt x="400498" y="223863"/>
                </a:lnTo>
                <a:cubicBezTo>
                  <a:pt x="421074" y="229513"/>
                  <a:pt x="435598" y="248076"/>
                  <a:pt x="435598" y="269868"/>
                </a:cubicBezTo>
                <a:cubicBezTo>
                  <a:pt x="435598" y="296502"/>
                  <a:pt x="414619" y="317487"/>
                  <a:pt x="387992" y="317487"/>
                </a:cubicBezTo>
                <a:lnTo>
                  <a:pt x="298025" y="317487"/>
                </a:lnTo>
                <a:lnTo>
                  <a:pt x="298025" y="335647"/>
                </a:lnTo>
                <a:lnTo>
                  <a:pt x="363785" y="335647"/>
                </a:lnTo>
                <a:cubicBezTo>
                  <a:pt x="367820" y="335647"/>
                  <a:pt x="371047" y="339279"/>
                  <a:pt x="371047" y="342911"/>
                </a:cubicBezTo>
                <a:cubicBezTo>
                  <a:pt x="371047" y="346946"/>
                  <a:pt x="367820" y="350175"/>
                  <a:pt x="363785" y="350175"/>
                </a:cubicBezTo>
                <a:lnTo>
                  <a:pt x="290763" y="350175"/>
                </a:lnTo>
                <a:lnTo>
                  <a:pt x="215320" y="350175"/>
                </a:lnTo>
                <a:cubicBezTo>
                  <a:pt x="211285" y="350175"/>
                  <a:pt x="208461" y="346946"/>
                  <a:pt x="208461" y="342911"/>
                </a:cubicBezTo>
                <a:cubicBezTo>
                  <a:pt x="208461" y="339279"/>
                  <a:pt x="211285" y="335647"/>
                  <a:pt x="215320" y="335647"/>
                </a:cubicBezTo>
                <a:lnTo>
                  <a:pt x="283904" y="335647"/>
                </a:lnTo>
                <a:lnTo>
                  <a:pt x="283904" y="317487"/>
                </a:lnTo>
                <a:lnTo>
                  <a:pt x="193937" y="317487"/>
                </a:lnTo>
                <a:cubicBezTo>
                  <a:pt x="180624" y="317487"/>
                  <a:pt x="168622" y="312241"/>
                  <a:pt x="159948" y="303665"/>
                </a:cubicBezTo>
                <a:lnTo>
                  <a:pt x="155077" y="291923"/>
                </a:lnTo>
                <a:lnTo>
                  <a:pt x="145928" y="269868"/>
                </a:lnTo>
                <a:cubicBezTo>
                  <a:pt x="145928" y="248076"/>
                  <a:pt x="161259" y="229513"/>
                  <a:pt x="181431" y="223863"/>
                </a:cubicBezTo>
                <a:lnTo>
                  <a:pt x="181431" y="219020"/>
                </a:lnTo>
                <a:cubicBezTo>
                  <a:pt x="181431" y="196018"/>
                  <a:pt x="200392" y="177051"/>
                  <a:pt x="223388" y="177051"/>
                </a:cubicBezTo>
                <a:lnTo>
                  <a:pt x="225809" y="177051"/>
                </a:lnTo>
                <a:cubicBezTo>
                  <a:pt x="227826" y="152838"/>
                  <a:pt x="247998" y="133467"/>
                  <a:pt x="273012" y="133467"/>
                </a:cubicBezTo>
                <a:close/>
                <a:moveTo>
                  <a:pt x="92691" y="52006"/>
                </a:moveTo>
                <a:cubicBezTo>
                  <a:pt x="88258" y="52006"/>
                  <a:pt x="84228" y="55634"/>
                  <a:pt x="84228" y="60069"/>
                </a:cubicBezTo>
                <a:lnTo>
                  <a:pt x="84228" y="300749"/>
                </a:lnTo>
                <a:lnTo>
                  <a:pt x="84228" y="337489"/>
                </a:lnTo>
                <a:lnTo>
                  <a:pt x="84228" y="382588"/>
                </a:lnTo>
                <a:cubicBezTo>
                  <a:pt x="84228" y="393473"/>
                  <a:pt x="80601" y="403149"/>
                  <a:pt x="73750" y="410809"/>
                </a:cubicBezTo>
                <a:lnTo>
                  <a:pt x="440081" y="410809"/>
                </a:lnTo>
                <a:cubicBezTo>
                  <a:pt x="475143" y="410809"/>
                  <a:pt x="503353" y="382588"/>
                  <a:pt x="503353" y="347514"/>
                </a:cubicBezTo>
                <a:lnTo>
                  <a:pt x="503353" y="300749"/>
                </a:lnTo>
                <a:lnTo>
                  <a:pt x="503353" y="258822"/>
                </a:lnTo>
                <a:lnTo>
                  <a:pt x="503353" y="96352"/>
                </a:lnTo>
                <a:cubicBezTo>
                  <a:pt x="503353" y="91515"/>
                  <a:pt x="499323" y="87886"/>
                  <a:pt x="494890" y="87886"/>
                </a:cubicBezTo>
                <a:lnTo>
                  <a:pt x="472323" y="87886"/>
                </a:lnTo>
                <a:lnTo>
                  <a:pt x="250669" y="87886"/>
                </a:lnTo>
                <a:cubicBezTo>
                  <a:pt x="248251" y="87886"/>
                  <a:pt x="246236" y="86677"/>
                  <a:pt x="245027" y="85064"/>
                </a:cubicBezTo>
                <a:lnTo>
                  <a:pt x="223265" y="55231"/>
                </a:lnTo>
                <a:cubicBezTo>
                  <a:pt x="221653" y="53216"/>
                  <a:pt x="219235" y="52006"/>
                  <a:pt x="216414" y="52006"/>
                </a:cubicBezTo>
                <a:close/>
                <a:moveTo>
                  <a:pt x="25792" y="14513"/>
                </a:moveTo>
                <a:cubicBezTo>
                  <a:pt x="19344" y="14513"/>
                  <a:pt x="14105" y="19351"/>
                  <a:pt x="14105" y="25801"/>
                </a:cubicBezTo>
                <a:lnTo>
                  <a:pt x="14105" y="300749"/>
                </a:lnTo>
                <a:lnTo>
                  <a:pt x="14105" y="370897"/>
                </a:lnTo>
                <a:lnTo>
                  <a:pt x="14105" y="382588"/>
                </a:lnTo>
                <a:cubicBezTo>
                  <a:pt x="14105" y="398311"/>
                  <a:pt x="27001" y="410809"/>
                  <a:pt x="42315" y="410809"/>
                </a:cubicBezTo>
                <a:cubicBezTo>
                  <a:pt x="57630" y="410809"/>
                  <a:pt x="70123" y="398311"/>
                  <a:pt x="70123" y="382588"/>
                </a:cubicBezTo>
                <a:lnTo>
                  <a:pt x="70123" y="346561"/>
                </a:lnTo>
                <a:lnTo>
                  <a:pt x="70123" y="300749"/>
                </a:lnTo>
                <a:lnTo>
                  <a:pt x="70123" y="60069"/>
                </a:lnTo>
                <a:cubicBezTo>
                  <a:pt x="70123" y="47571"/>
                  <a:pt x="80601" y="37896"/>
                  <a:pt x="92691" y="37896"/>
                </a:cubicBezTo>
                <a:lnTo>
                  <a:pt x="216414" y="37896"/>
                </a:lnTo>
                <a:cubicBezTo>
                  <a:pt x="223668" y="37896"/>
                  <a:pt x="230519" y="41524"/>
                  <a:pt x="234952" y="47168"/>
                </a:cubicBezTo>
                <a:lnTo>
                  <a:pt x="254296" y="73373"/>
                </a:lnTo>
                <a:lnTo>
                  <a:pt x="411871" y="73373"/>
                </a:lnTo>
                <a:lnTo>
                  <a:pt x="411871" y="28220"/>
                </a:lnTo>
                <a:cubicBezTo>
                  <a:pt x="411871" y="20560"/>
                  <a:pt x="405826" y="14513"/>
                  <a:pt x="398169" y="14513"/>
                </a:cubicBezTo>
                <a:close/>
                <a:moveTo>
                  <a:pt x="25792" y="0"/>
                </a:moveTo>
                <a:lnTo>
                  <a:pt x="398169" y="0"/>
                </a:lnTo>
                <a:cubicBezTo>
                  <a:pt x="413483" y="0"/>
                  <a:pt x="426379" y="12901"/>
                  <a:pt x="426379" y="28220"/>
                </a:cubicBezTo>
                <a:lnTo>
                  <a:pt x="426379" y="73373"/>
                </a:lnTo>
                <a:lnTo>
                  <a:pt x="494890" y="73373"/>
                </a:lnTo>
                <a:cubicBezTo>
                  <a:pt x="507383" y="73373"/>
                  <a:pt x="517458" y="83452"/>
                  <a:pt x="517458" y="96352"/>
                </a:cubicBezTo>
                <a:lnTo>
                  <a:pt x="517458" y="258822"/>
                </a:lnTo>
                <a:lnTo>
                  <a:pt x="517458" y="300749"/>
                </a:lnTo>
                <a:lnTo>
                  <a:pt x="517458" y="347514"/>
                </a:lnTo>
                <a:cubicBezTo>
                  <a:pt x="517458" y="389845"/>
                  <a:pt x="482800" y="424919"/>
                  <a:pt x="440081" y="424919"/>
                </a:cubicBezTo>
                <a:lnTo>
                  <a:pt x="42315" y="424919"/>
                </a:lnTo>
                <a:cubicBezTo>
                  <a:pt x="18941" y="424919"/>
                  <a:pt x="0" y="405971"/>
                  <a:pt x="0" y="382588"/>
                </a:cubicBezTo>
                <a:lnTo>
                  <a:pt x="0" y="370897"/>
                </a:lnTo>
                <a:lnTo>
                  <a:pt x="0" y="300749"/>
                </a:lnTo>
                <a:lnTo>
                  <a:pt x="0" y="25801"/>
                </a:lnTo>
                <a:cubicBezTo>
                  <a:pt x="0" y="12094"/>
                  <a:pt x="11284" y="0"/>
                  <a:pt x="25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C8F563E2-354F-4FC1-A48F-EADE3F74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842" y="2774343"/>
            <a:ext cx="996392" cy="1133524"/>
          </a:xfrm>
          <a:custGeom>
            <a:avLst/>
            <a:gdLst>
              <a:gd name="connsiteX0" fmla="*/ 222101 w 426698"/>
              <a:gd name="connsiteY0" fmla="*/ 355197 h 485423"/>
              <a:gd name="connsiteX1" fmla="*/ 59068 w 426698"/>
              <a:gd name="connsiteY1" fmla="*/ 470505 h 485423"/>
              <a:gd name="connsiteX2" fmla="*/ 62297 w 426698"/>
              <a:gd name="connsiteY2" fmla="*/ 471312 h 485423"/>
              <a:gd name="connsiteX3" fmla="*/ 396432 w 426698"/>
              <a:gd name="connsiteY3" fmla="*/ 470909 h 485423"/>
              <a:gd name="connsiteX4" fmla="*/ 400064 w 426698"/>
              <a:gd name="connsiteY4" fmla="*/ 470505 h 485423"/>
              <a:gd name="connsiteX5" fmla="*/ 237032 w 426698"/>
              <a:gd name="connsiteY5" fmla="*/ 355197 h 485423"/>
              <a:gd name="connsiteX6" fmla="*/ 222101 w 426698"/>
              <a:gd name="connsiteY6" fmla="*/ 355197 h 485423"/>
              <a:gd name="connsiteX7" fmla="*/ 410959 w 426698"/>
              <a:gd name="connsiteY7" fmla="*/ 262064 h 485423"/>
              <a:gd name="connsiteX8" fmla="*/ 274158 w 426698"/>
              <a:gd name="connsiteY8" fmla="*/ 364470 h 485423"/>
              <a:gd name="connsiteX9" fmla="*/ 411363 w 426698"/>
              <a:gd name="connsiteY9" fmla="*/ 460829 h 485423"/>
              <a:gd name="connsiteX10" fmla="*/ 412574 w 426698"/>
              <a:gd name="connsiteY10" fmla="*/ 454782 h 485423"/>
              <a:gd name="connsiteX11" fmla="*/ 412574 w 426698"/>
              <a:gd name="connsiteY11" fmla="*/ 269321 h 485423"/>
              <a:gd name="connsiteX12" fmla="*/ 410959 w 426698"/>
              <a:gd name="connsiteY12" fmla="*/ 262064 h 485423"/>
              <a:gd name="connsiteX13" fmla="*/ 48173 w 426698"/>
              <a:gd name="connsiteY13" fmla="*/ 262064 h 485423"/>
              <a:gd name="connsiteX14" fmla="*/ 46558 w 426698"/>
              <a:gd name="connsiteY14" fmla="*/ 269321 h 485423"/>
              <a:gd name="connsiteX15" fmla="*/ 46558 w 426698"/>
              <a:gd name="connsiteY15" fmla="*/ 455185 h 485423"/>
              <a:gd name="connsiteX16" fmla="*/ 47769 w 426698"/>
              <a:gd name="connsiteY16" fmla="*/ 461232 h 485423"/>
              <a:gd name="connsiteX17" fmla="*/ 184974 w 426698"/>
              <a:gd name="connsiteY17" fmla="*/ 364470 h 485423"/>
              <a:gd name="connsiteX18" fmla="*/ 381097 w 426698"/>
              <a:gd name="connsiteY18" fmla="*/ 213280 h 485423"/>
              <a:gd name="connsiteX19" fmla="*/ 381097 w 426698"/>
              <a:gd name="connsiteY19" fmla="*/ 266499 h 485423"/>
              <a:gd name="connsiteX20" fmla="*/ 402888 w 426698"/>
              <a:gd name="connsiteY20" fmla="*/ 249969 h 485423"/>
              <a:gd name="connsiteX21" fmla="*/ 85702 w 426698"/>
              <a:gd name="connsiteY21" fmla="*/ 208845 h 485423"/>
              <a:gd name="connsiteX22" fmla="*/ 56647 w 426698"/>
              <a:gd name="connsiteY22" fmla="*/ 250372 h 485423"/>
              <a:gd name="connsiteX23" fmla="*/ 85702 w 426698"/>
              <a:gd name="connsiteY23" fmla="*/ 272143 h 485423"/>
              <a:gd name="connsiteX24" fmla="*/ 37059 w 426698"/>
              <a:gd name="connsiteY24" fmla="*/ 183295 h 485423"/>
              <a:gd name="connsiteX25" fmla="*/ 70694 w 426698"/>
              <a:gd name="connsiteY25" fmla="*/ 183295 h 485423"/>
              <a:gd name="connsiteX26" fmla="*/ 77901 w 426698"/>
              <a:gd name="connsiteY26" fmla="*/ 190018 h 485423"/>
              <a:gd name="connsiteX27" fmla="*/ 70694 w 426698"/>
              <a:gd name="connsiteY27" fmla="*/ 197137 h 485423"/>
              <a:gd name="connsiteX28" fmla="*/ 37059 w 426698"/>
              <a:gd name="connsiteY28" fmla="*/ 197137 h 485423"/>
              <a:gd name="connsiteX29" fmla="*/ 30252 w 426698"/>
              <a:gd name="connsiteY29" fmla="*/ 190018 h 485423"/>
              <a:gd name="connsiteX30" fmla="*/ 37059 w 426698"/>
              <a:gd name="connsiteY30" fmla="*/ 183295 h 485423"/>
              <a:gd name="connsiteX31" fmla="*/ 26426 w 426698"/>
              <a:gd name="connsiteY31" fmla="*/ 137027 h 485423"/>
              <a:gd name="connsiteX32" fmla="*/ 54630 w 426698"/>
              <a:gd name="connsiteY32" fmla="*/ 137027 h 485423"/>
              <a:gd name="connsiteX33" fmla="*/ 61883 w 426698"/>
              <a:gd name="connsiteY33" fmla="*/ 143953 h 485423"/>
              <a:gd name="connsiteX34" fmla="*/ 54630 w 426698"/>
              <a:gd name="connsiteY34" fmla="*/ 150879 h 485423"/>
              <a:gd name="connsiteX35" fmla="*/ 26426 w 426698"/>
              <a:gd name="connsiteY35" fmla="*/ 150879 h 485423"/>
              <a:gd name="connsiteX36" fmla="*/ 19576 w 426698"/>
              <a:gd name="connsiteY36" fmla="*/ 143953 h 485423"/>
              <a:gd name="connsiteX37" fmla="*/ 26426 w 426698"/>
              <a:gd name="connsiteY37" fmla="*/ 137027 h 485423"/>
              <a:gd name="connsiteX38" fmla="*/ 276374 w 426698"/>
              <a:gd name="connsiteY38" fmla="*/ 125629 h 485423"/>
              <a:gd name="connsiteX39" fmla="*/ 271482 w 426698"/>
              <a:gd name="connsiteY39" fmla="*/ 126434 h 485423"/>
              <a:gd name="connsiteX40" fmla="*/ 260069 w 426698"/>
              <a:gd name="connsiteY40" fmla="*/ 134888 h 485423"/>
              <a:gd name="connsiteX41" fmla="*/ 267406 w 426698"/>
              <a:gd name="connsiteY41" fmla="*/ 160650 h 485423"/>
              <a:gd name="connsiteX42" fmla="*/ 281265 w 426698"/>
              <a:gd name="connsiteY42" fmla="*/ 162663 h 485423"/>
              <a:gd name="connsiteX43" fmla="*/ 293086 w 426698"/>
              <a:gd name="connsiteY43" fmla="*/ 153807 h 485423"/>
              <a:gd name="connsiteX44" fmla="*/ 294716 w 426698"/>
              <a:gd name="connsiteY44" fmla="*/ 139718 h 485423"/>
              <a:gd name="connsiteX45" fmla="*/ 286156 w 426698"/>
              <a:gd name="connsiteY45" fmla="*/ 128447 h 485423"/>
              <a:gd name="connsiteX46" fmla="*/ 276374 w 426698"/>
              <a:gd name="connsiteY46" fmla="*/ 125629 h 485423"/>
              <a:gd name="connsiteX47" fmla="*/ 267814 w 426698"/>
              <a:gd name="connsiteY47" fmla="*/ 112748 h 485423"/>
              <a:gd name="connsiteX48" fmla="*/ 293086 w 426698"/>
              <a:gd name="connsiteY48" fmla="*/ 115969 h 485423"/>
              <a:gd name="connsiteX49" fmla="*/ 308575 w 426698"/>
              <a:gd name="connsiteY49" fmla="*/ 136095 h 485423"/>
              <a:gd name="connsiteX50" fmla="*/ 305722 w 426698"/>
              <a:gd name="connsiteY50" fmla="*/ 161053 h 485423"/>
              <a:gd name="connsiteX51" fmla="*/ 284934 w 426698"/>
              <a:gd name="connsiteY51" fmla="*/ 176349 h 485423"/>
              <a:gd name="connsiteX52" fmla="*/ 276374 w 426698"/>
              <a:gd name="connsiteY52" fmla="*/ 177557 h 485423"/>
              <a:gd name="connsiteX53" fmla="*/ 260069 w 426698"/>
              <a:gd name="connsiteY53" fmla="*/ 172726 h 485423"/>
              <a:gd name="connsiteX54" fmla="*/ 247841 w 426698"/>
              <a:gd name="connsiteY54" fmla="*/ 128045 h 485423"/>
              <a:gd name="connsiteX55" fmla="*/ 267814 w 426698"/>
              <a:gd name="connsiteY55" fmla="*/ 112748 h 485423"/>
              <a:gd name="connsiteX56" fmla="*/ 7268 w 426698"/>
              <a:gd name="connsiteY56" fmla="*/ 90756 h 485423"/>
              <a:gd name="connsiteX57" fmla="*/ 40378 w 426698"/>
              <a:gd name="connsiteY57" fmla="*/ 90756 h 485423"/>
              <a:gd name="connsiteX58" fmla="*/ 47646 w 426698"/>
              <a:gd name="connsiteY58" fmla="*/ 97479 h 485423"/>
              <a:gd name="connsiteX59" fmla="*/ 40378 w 426698"/>
              <a:gd name="connsiteY59" fmla="*/ 104598 h 485423"/>
              <a:gd name="connsiteX60" fmla="*/ 7268 w 426698"/>
              <a:gd name="connsiteY60" fmla="*/ 104598 h 485423"/>
              <a:gd name="connsiteX61" fmla="*/ 0 w 426698"/>
              <a:gd name="connsiteY61" fmla="*/ 97479 h 485423"/>
              <a:gd name="connsiteX62" fmla="*/ 7268 w 426698"/>
              <a:gd name="connsiteY62" fmla="*/ 90756 h 485423"/>
              <a:gd name="connsiteX63" fmla="*/ 264294 w 426698"/>
              <a:gd name="connsiteY63" fmla="*/ 76654 h 485423"/>
              <a:gd name="connsiteX64" fmla="*/ 252143 w 426698"/>
              <a:gd name="connsiteY64" fmla="*/ 80286 h 485423"/>
              <a:gd name="connsiteX65" fmla="*/ 255383 w 426698"/>
              <a:gd name="connsiteY65" fmla="*/ 91589 h 485423"/>
              <a:gd name="connsiteX66" fmla="*/ 250117 w 426698"/>
              <a:gd name="connsiteY66" fmla="*/ 103699 h 485423"/>
              <a:gd name="connsiteX67" fmla="*/ 244042 w 426698"/>
              <a:gd name="connsiteY67" fmla="*/ 108946 h 485423"/>
              <a:gd name="connsiteX68" fmla="*/ 230675 w 426698"/>
              <a:gd name="connsiteY68" fmla="*/ 110561 h 485423"/>
              <a:gd name="connsiteX69" fmla="*/ 220144 w 426698"/>
              <a:gd name="connsiteY69" fmla="*/ 104506 h 485423"/>
              <a:gd name="connsiteX70" fmla="*/ 214068 w 426698"/>
              <a:gd name="connsiteY70" fmla="*/ 115405 h 485423"/>
              <a:gd name="connsiteX71" fmla="*/ 224195 w 426698"/>
              <a:gd name="connsiteY71" fmla="*/ 121864 h 485423"/>
              <a:gd name="connsiteX72" fmla="*/ 229865 w 426698"/>
              <a:gd name="connsiteY72" fmla="*/ 133570 h 485423"/>
              <a:gd name="connsiteX73" fmla="*/ 228650 w 426698"/>
              <a:gd name="connsiteY73" fmla="*/ 141643 h 485423"/>
              <a:gd name="connsiteX74" fmla="*/ 220144 w 426698"/>
              <a:gd name="connsiteY74" fmla="*/ 152138 h 485423"/>
              <a:gd name="connsiteX75" fmla="*/ 208803 w 426698"/>
              <a:gd name="connsiteY75" fmla="*/ 154964 h 485423"/>
              <a:gd name="connsiteX76" fmla="*/ 212043 w 426698"/>
              <a:gd name="connsiteY76" fmla="*/ 167477 h 485423"/>
              <a:gd name="connsiteX77" fmla="*/ 223790 w 426698"/>
              <a:gd name="connsiteY77" fmla="*/ 164248 h 485423"/>
              <a:gd name="connsiteX78" fmla="*/ 236346 w 426698"/>
              <a:gd name="connsiteY78" fmla="*/ 169092 h 485423"/>
              <a:gd name="connsiteX79" fmla="*/ 241206 w 426698"/>
              <a:gd name="connsiteY79" fmla="*/ 175550 h 485423"/>
              <a:gd name="connsiteX80" fmla="*/ 242422 w 426698"/>
              <a:gd name="connsiteY80" fmla="*/ 188468 h 485423"/>
              <a:gd name="connsiteX81" fmla="*/ 236346 w 426698"/>
              <a:gd name="connsiteY81" fmla="*/ 198963 h 485423"/>
              <a:gd name="connsiteX82" fmla="*/ 247282 w 426698"/>
              <a:gd name="connsiteY82" fmla="*/ 205825 h 485423"/>
              <a:gd name="connsiteX83" fmla="*/ 253763 w 426698"/>
              <a:gd name="connsiteY83" fmla="*/ 194926 h 485423"/>
              <a:gd name="connsiteX84" fmla="*/ 263079 w 426698"/>
              <a:gd name="connsiteY84" fmla="*/ 189275 h 485423"/>
              <a:gd name="connsiteX85" fmla="*/ 265509 w 426698"/>
              <a:gd name="connsiteY85" fmla="*/ 189679 h 485423"/>
              <a:gd name="connsiteX86" fmla="*/ 273610 w 426698"/>
              <a:gd name="connsiteY86" fmla="*/ 190486 h 485423"/>
              <a:gd name="connsiteX87" fmla="*/ 284141 w 426698"/>
              <a:gd name="connsiteY87" fmla="*/ 198559 h 485423"/>
              <a:gd name="connsiteX88" fmla="*/ 287381 w 426698"/>
              <a:gd name="connsiteY88" fmla="*/ 210669 h 485423"/>
              <a:gd name="connsiteX89" fmla="*/ 299938 w 426698"/>
              <a:gd name="connsiteY89" fmla="*/ 207440 h 485423"/>
              <a:gd name="connsiteX90" fmla="*/ 296292 w 426698"/>
              <a:gd name="connsiteY90" fmla="*/ 195330 h 485423"/>
              <a:gd name="connsiteX91" fmla="*/ 301153 w 426698"/>
              <a:gd name="connsiteY91" fmla="*/ 183220 h 485423"/>
              <a:gd name="connsiteX92" fmla="*/ 307634 w 426698"/>
              <a:gd name="connsiteY92" fmla="*/ 178376 h 485423"/>
              <a:gd name="connsiteX93" fmla="*/ 320595 w 426698"/>
              <a:gd name="connsiteY93" fmla="*/ 176761 h 485423"/>
              <a:gd name="connsiteX94" fmla="*/ 331531 w 426698"/>
              <a:gd name="connsiteY94" fmla="*/ 183220 h 485423"/>
              <a:gd name="connsiteX95" fmla="*/ 338012 w 426698"/>
              <a:gd name="connsiteY95" fmla="*/ 171917 h 485423"/>
              <a:gd name="connsiteX96" fmla="*/ 327076 w 426698"/>
              <a:gd name="connsiteY96" fmla="*/ 165863 h 485423"/>
              <a:gd name="connsiteX97" fmla="*/ 321810 w 426698"/>
              <a:gd name="connsiteY97" fmla="*/ 153753 h 485423"/>
              <a:gd name="connsiteX98" fmla="*/ 323025 w 426698"/>
              <a:gd name="connsiteY98" fmla="*/ 146083 h 485423"/>
              <a:gd name="connsiteX99" fmla="*/ 331126 w 426698"/>
              <a:gd name="connsiteY99" fmla="*/ 135588 h 485423"/>
              <a:gd name="connsiteX100" fmla="*/ 342872 w 426698"/>
              <a:gd name="connsiteY100" fmla="*/ 132762 h 485423"/>
              <a:gd name="connsiteX101" fmla="*/ 339632 w 426698"/>
              <a:gd name="connsiteY101" fmla="*/ 120249 h 485423"/>
              <a:gd name="connsiteX102" fmla="*/ 327886 w 426698"/>
              <a:gd name="connsiteY102" fmla="*/ 123075 h 485423"/>
              <a:gd name="connsiteX103" fmla="*/ 315734 w 426698"/>
              <a:gd name="connsiteY103" fmla="*/ 118231 h 485423"/>
              <a:gd name="connsiteX104" fmla="*/ 310874 w 426698"/>
              <a:gd name="connsiteY104" fmla="*/ 111772 h 485423"/>
              <a:gd name="connsiteX105" fmla="*/ 309254 w 426698"/>
              <a:gd name="connsiteY105" fmla="*/ 98855 h 485423"/>
              <a:gd name="connsiteX106" fmla="*/ 315329 w 426698"/>
              <a:gd name="connsiteY106" fmla="*/ 88360 h 485423"/>
              <a:gd name="connsiteX107" fmla="*/ 304393 w 426698"/>
              <a:gd name="connsiteY107" fmla="*/ 81901 h 485423"/>
              <a:gd name="connsiteX108" fmla="*/ 298318 w 426698"/>
              <a:gd name="connsiteY108" fmla="*/ 92396 h 485423"/>
              <a:gd name="connsiteX109" fmla="*/ 286166 w 426698"/>
              <a:gd name="connsiteY109" fmla="*/ 97644 h 485423"/>
              <a:gd name="connsiteX110" fmla="*/ 278065 w 426698"/>
              <a:gd name="connsiteY110" fmla="*/ 96837 h 485423"/>
              <a:gd name="connsiteX111" fmla="*/ 267534 w 426698"/>
              <a:gd name="connsiteY111" fmla="*/ 88360 h 485423"/>
              <a:gd name="connsiteX112" fmla="*/ 263889 w 426698"/>
              <a:gd name="connsiteY112" fmla="*/ 62122 h 485423"/>
              <a:gd name="connsiteX113" fmla="*/ 277660 w 426698"/>
              <a:gd name="connsiteY113" fmla="*/ 70195 h 485423"/>
              <a:gd name="connsiteX114" fmla="*/ 280901 w 426698"/>
              <a:gd name="connsiteY114" fmla="*/ 82708 h 485423"/>
              <a:gd name="connsiteX115" fmla="*/ 286976 w 426698"/>
              <a:gd name="connsiteY115" fmla="*/ 83112 h 485423"/>
              <a:gd name="connsiteX116" fmla="*/ 293457 w 426698"/>
              <a:gd name="connsiteY116" fmla="*/ 72213 h 485423"/>
              <a:gd name="connsiteX117" fmla="*/ 299938 w 426698"/>
              <a:gd name="connsiteY117" fmla="*/ 66966 h 485423"/>
              <a:gd name="connsiteX118" fmla="*/ 308444 w 426698"/>
              <a:gd name="connsiteY118" fmla="*/ 68177 h 485423"/>
              <a:gd name="connsiteX119" fmla="*/ 325455 w 426698"/>
              <a:gd name="connsiteY119" fmla="*/ 77864 h 485423"/>
              <a:gd name="connsiteX120" fmla="*/ 330316 w 426698"/>
              <a:gd name="connsiteY120" fmla="*/ 84323 h 485423"/>
              <a:gd name="connsiteX121" fmla="*/ 329101 w 426698"/>
              <a:gd name="connsiteY121" fmla="*/ 92800 h 485423"/>
              <a:gd name="connsiteX122" fmla="*/ 323025 w 426698"/>
              <a:gd name="connsiteY122" fmla="*/ 103699 h 485423"/>
              <a:gd name="connsiteX123" fmla="*/ 326671 w 426698"/>
              <a:gd name="connsiteY123" fmla="*/ 108946 h 485423"/>
              <a:gd name="connsiteX124" fmla="*/ 339227 w 426698"/>
              <a:gd name="connsiteY124" fmla="*/ 105313 h 485423"/>
              <a:gd name="connsiteX125" fmla="*/ 352593 w 426698"/>
              <a:gd name="connsiteY125" fmla="*/ 113387 h 485423"/>
              <a:gd name="connsiteX126" fmla="*/ 357454 w 426698"/>
              <a:gd name="connsiteY126" fmla="*/ 131551 h 485423"/>
              <a:gd name="connsiteX127" fmla="*/ 350163 w 426698"/>
              <a:gd name="connsiteY127" fmla="*/ 145680 h 485423"/>
              <a:gd name="connsiteX128" fmla="*/ 337202 w 426698"/>
              <a:gd name="connsiteY128" fmla="*/ 148909 h 485423"/>
              <a:gd name="connsiteX129" fmla="*/ 336392 w 426698"/>
              <a:gd name="connsiteY129" fmla="*/ 154560 h 485423"/>
              <a:gd name="connsiteX130" fmla="*/ 347733 w 426698"/>
              <a:gd name="connsiteY130" fmla="*/ 161422 h 485423"/>
              <a:gd name="connsiteX131" fmla="*/ 352998 w 426698"/>
              <a:gd name="connsiteY131" fmla="*/ 167881 h 485423"/>
              <a:gd name="connsiteX132" fmla="*/ 351783 w 426698"/>
              <a:gd name="connsiteY132" fmla="*/ 176761 h 485423"/>
              <a:gd name="connsiteX133" fmla="*/ 342062 w 426698"/>
              <a:gd name="connsiteY133" fmla="*/ 192908 h 485423"/>
              <a:gd name="connsiteX134" fmla="*/ 326671 w 426698"/>
              <a:gd name="connsiteY134" fmla="*/ 197348 h 485423"/>
              <a:gd name="connsiteX135" fmla="*/ 315734 w 426698"/>
              <a:gd name="connsiteY135" fmla="*/ 190486 h 485423"/>
              <a:gd name="connsiteX136" fmla="*/ 310874 w 426698"/>
              <a:gd name="connsiteY136" fmla="*/ 194119 h 485423"/>
              <a:gd name="connsiteX137" fmla="*/ 314519 w 426698"/>
              <a:gd name="connsiteY137" fmla="*/ 207036 h 485423"/>
              <a:gd name="connsiteX138" fmla="*/ 306418 w 426698"/>
              <a:gd name="connsiteY138" fmla="*/ 220357 h 485423"/>
              <a:gd name="connsiteX139" fmla="*/ 287786 w 426698"/>
              <a:gd name="connsiteY139" fmla="*/ 225604 h 485423"/>
              <a:gd name="connsiteX140" fmla="*/ 284951 w 426698"/>
              <a:gd name="connsiteY140" fmla="*/ 225604 h 485423"/>
              <a:gd name="connsiteX141" fmla="*/ 279280 w 426698"/>
              <a:gd name="connsiteY141" fmla="*/ 224393 h 485423"/>
              <a:gd name="connsiteX142" fmla="*/ 274015 w 426698"/>
              <a:gd name="connsiteY142" fmla="*/ 217531 h 485423"/>
              <a:gd name="connsiteX143" fmla="*/ 270370 w 426698"/>
              <a:gd name="connsiteY143" fmla="*/ 204614 h 485423"/>
              <a:gd name="connsiteX144" fmla="*/ 265104 w 426698"/>
              <a:gd name="connsiteY144" fmla="*/ 203807 h 485423"/>
              <a:gd name="connsiteX145" fmla="*/ 258218 w 426698"/>
              <a:gd name="connsiteY145" fmla="*/ 215513 h 485423"/>
              <a:gd name="connsiteX146" fmla="*/ 243232 w 426698"/>
              <a:gd name="connsiteY146" fmla="*/ 219549 h 485423"/>
              <a:gd name="connsiteX147" fmla="*/ 226625 w 426698"/>
              <a:gd name="connsiteY147" fmla="*/ 209862 h 485423"/>
              <a:gd name="connsiteX148" fmla="*/ 221359 w 426698"/>
              <a:gd name="connsiteY148" fmla="*/ 203403 h 485423"/>
              <a:gd name="connsiteX149" fmla="*/ 222574 w 426698"/>
              <a:gd name="connsiteY149" fmla="*/ 194926 h 485423"/>
              <a:gd name="connsiteX150" fmla="*/ 229055 w 426698"/>
              <a:gd name="connsiteY150" fmla="*/ 183220 h 485423"/>
              <a:gd name="connsiteX151" fmla="*/ 225410 w 426698"/>
              <a:gd name="connsiteY151" fmla="*/ 178780 h 485423"/>
              <a:gd name="connsiteX152" fmla="*/ 212853 w 426698"/>
              <a:gd name="connsiteY152" fmla="*/ 182009 h 485423"/>
              <a:gd name="connsiteX153" fmla="*/ 203942 w 426698"/>
              <a:gd name="connsiteY153" fmla="*/ 180798 h 485423"/>
              <a:gd name="connsiteX154" fmla="*/ 199082 w 426698"/>
              <a:gd name="connsiteY154" fmla="*/ 174339 h 485423"/>
              <a:gd name="connsiteX155" fmla="*/ 193816 w 426698"/>
              <a:gd name="connsiteY155" fmla="*/ 155771 h 485423"/>
              <a:gd name="connsiteX156" fmla="*/ 201917 w 426698"/>
              <a:gd name="connsiteY156" fmla="*/ 142047 h 485423"/>
              <a:gd name="connsiteX157" fmla="*/ 214474 w 426698"/>
              <a:gd name="connsiteY157" fmla="*/ 138817 h 485423"/>
              <a:gd name="connsiteX158" fmla="*/ 215284 w 426698"/>
              <a:gd name="connsiteY158" fmla="*/ 132762 h 485423"/>
              <a:gd name="connsiteX159" fmla="*/ 203942 w 426698"/>
              <a:gd name="connsiteY159" fmla="*/ 126304 h 485423"/>
              <a:gd name="connsiteX160" fmla="*/ 198677 w 426698"/>
              <a:gd name="connsiteY160" fmla="*/ 119442 h 485423"/>
              <a:gd name="connsiteX161" fmla="*/ 199487 w 426698"/>
              <a:gd name="connsiteY161" fmla="*/ 110965 h 485423"/>
              <a:gd name="connsiteX162" fmla="*/ 209208 w 426698"/>
              <a:gd name="connsiteY162" fmla="*/ 94415 h 485423"/>
              <a:gd name="connsiteX163" fmla="*/ 216499 w 426698"/>
              <a:gd name="connsiteY163" fmla="*/ 89167 h 485423"/>
              <a:gd name="connsiteX164" fmla="*/ 224600 w 426698"/>
              <a:gd name="connsiteY164" fmla="*/ 90378 h 485423"/>
              <a:gd name="connsiteX165" fmla="*/ 235941 w 426698"/>
              <a:gd name="connsiteY165" fmla="*/ 96837 h 485423"/>
              <a:gd name="connsiteX166" fmla="*/ 240801 w 426698"/>
              <a:gd name="connsiteY166" fmla="*/ 93204 h 485423"/>
              <a:gd name="connsiteX167" fmla="*/ 237561 w 426698"/>
              <a:gd name="connsiteY167" fmla="*/ 80690 h 485423"/>
              <a:gd name="connsiteX168" fmla="*/ 238776 w 426698"/>
              <a:gd name="connsiteY168" fmla="*/ 72213 h 485423"/>
              <a:gd name="connsiteX169" fmla="*/ 245257 w 426698"/>
              <a:gd name="connsiteY169" fmla="*/ 66966 h 485423"/>
              <a:gd name="connsiteX170" fmla="*/ 117179 w 426698"/>
              <a:gd name="connsiteY170" fmla="*/ 14111 h 485423"/>
              <a:gd name="connsiteX171" fmla="*/ 99826 w 426698"/>
              <a:gd name="connsiteY171" fmla="*/ 31044 h 485423"/>
              <a:gd name="connsiteX172" fmla="*/ 99826 w 426698"/>
              <a:gd name="connsiteY172" fmla="*/ 91118 h 485423"/>
              <a:gd name="connsiteX173" fmla="*/ 173675 w 426698"/>
              <a:gd name="connsiteY173" fmla="*/ 91118 h 485423"/>
              <a:gd name="connsiteX174" fmla="*/ 180535 w 426698"/>
              <a:gd name="connsiteY174" fmla="*/ 97972 h 485423"/>
              <a:gd name="connsiteX175" fmla="*/ 173675 w 426698"/>
              <a:gd name="connsiteY175" fmla="*/ 105229 h 485423"/>
              <a:gd name="connsiteX176" fmla="*/ 99826 w 426698"/>
              <a:gd name="connsiteY176" fmla="*/ 105229 h 485423"/>
              <a:gd name="connsiteX177" fmla="*/ 99826 w 426698"/>
              <a:gd name="connsiteY177" fmla="*/ 136676 h 485423"/>
              <a:gd name="connsiteX178" fmla="*/ 176096 w 426698"/>
              <a:gd name="connsiteY178" fmla="*/ 136676 h 485423"/>
              <a:gd name="connsiteX179" fmla="*/ 183360 w 426698"/>
              <a:gd name="connsiteY179" fmla="*/ 143934 h 485423"/>
              <a:gd name="connsiteX180" fmla="*/ 176096 w 426698"/>
              <a:gd name="connsiteY180" fmla="*/ 151191 h 485423"/>
              <a:gd name="connsiteX181" fmla="*/ 99826 w 426698"/>
              <a:gd name="connsiteY181" fmla="*/ 151191 h 485423"/>
              <a:gd name="connsiteX182" fmla="*/ 99826 w 426698"/>
              <a:gd name="connsiteY182" fmla="*/ 182235 h 485423"/>
              <a:gd name="connsiteX183" fmla="*/ 100230 w 426698"/>
              <a:gd name="connsiteY183" fmla="*/ 182235 h 485423"/>
              <a:gd name="connsiteX184" fmla="*/ 176096 w 426698"/>
              <a:gd name="connsiteY184" fmla="*/ 182235 h 485423"/>
              <a:gd name="connsiteX185" fmla="*/ 183360 w 426698"/>
              <a:gd name="connsiteY185" fmla="*/ 189089 h 485423"/>
              <a:gd name="connsiteX186" fmla="*/ 176096 w 426698"/>
              <a:gd name="connsiteY186" fmla="*/ 196346 h 485423"/>
              <a:gd name="connsiteX187" fmla="*/ 100230 w 426698"/>
              <a:gd name="connsiteY187" fmla="*/ 196346 h 485423"/>
              <a:gd name="connsiteX188" fmla="*/ 99826 w 426698"/>
              <a:gd name="connsiteY188" fmla="*/ 196346 h 485423"/>
              <a:gd name="connsiteX189" fmla="*/ 99826 w 426698"/>
              <a:gd name="connsiteY189" fmla="*/ 283029 h 485423"/>
              <a:gd name="connsiteX190" fmla="*/ 197081 w 426698"/>
              <a:gd name="connsiteY190" fmla="*/ 356004 h 485423"/>
              <a:gd name="connsiteX191" fmla="*/ 214030 w 426698"/>
              <a:gd name="connsiteY191" fmla="*/ 343908 h 485423"/>
              <a:gd name="connsiteX192" fmla="*/ 245103 w 426698"/>
              <a:gd name="connsiteY192" fmla="*/ 343908 h 485423"/>
              <a:gd name="connsiteX193" fmla="*/ 262051 w 426698"/>
              <a:gd name="connsiteY193" fmla="*/ 356004 h 485423"/>
              <a:gd name="connsiteX194" fmla="*/ 366569 w 426698"/>
              <a:gd name="connsiteY194" fmla="*/ 276981 h 485423"/>
              <a:gd name="connsiteX195" fmla="*/ 366569 w 426698"/>
              <a:gd name="connsiteY195" fmla="*/ 31044 h 485423"/>
              <a:gd name="connsiteX196" fmla="*/ 350024 w 426698"/>
              <a:gd name="connsiteY196" fmla="*/ 14111 h 485423"/>
              <a:gd name="connsiteX197" fmla="*/ 117179 w 426698"/>
              <a:gd name="connsiteY197" fmla="*/ 0 h 485423"/>
              <a:gd name="connsiteX198" fmla="*/ 350024 w 426698"/>
              <a:gd name="connsiteY198" fmla="*/ 0 h 485423"/>
              <a:gd name="connsiteX199" fmla="*/ 381097 w 426698"/>
              <a:gd name="connsiteY199" fmla="*/ 31044 h 485423"/>
              <a:gd name="connsiteX200" fmla="*/ 381097 w 426698"/>
              <a:gd name="connsiteY200" fmla="*/ 185461 h 485423"/>
              <a:gd name="connsiteX201" fmla="*/ 381904 w 426698"/>
              <a:gd name="connsiteY201" fmla="*/ 186267 h 485423"/>
              <a:gd name="connsiteX202" fmla="*/ 417820 w 426698"/>
              <a:gd name="connsiteY202" fmla="*/ 247550 h 485423"/>
              <a:gd name="connsiteX203" fmla="*/ 426698 w 426698"/>
              <a:gd name="connsiteY203" fmla="*/ 269321 h 485423"/>
              <a:gd name="connsiteX204" fmla="*/ 426698 w 426698"/>
              <a:gd name="connsiteY204" fmla="*/ 454782 h 485423"/>
              <a:gd name="connsiteX205" fmla="*/ 396432 w 426698"/>
              <a:gd name="connsiteY205" fmla="*/ 485423 h 485423"/>
              <a:gd name="connsiteX206" fmla="*/ 62297 w 426698"/>
              <a:gd name="connsiteY206" fmla="*/ 485423 h 485423"/>
              <a:gd name="connsiteX207" fmla="*/ 41312 w 426698"/>
              <a:gd name="connsiteY207" fmla="*/ 476553 h 485423"/>
              <a:gd name="connsiteX208" fmla="*/ 32031 w 426698"/>
              <a:gd name="connsiteY208" fmla="*/ 455185 h 485423"/>
              <a:gd name="connsiteX209" fmla="*/ 32031 w 426698"/>
              <a:gd name="connsiteY209" fmla="*/ 269321 h 485423"/>
              <a:gd name="connsiteX210" fmla="*/ 41312 w 426698"/>
              <a:gd name="connsiteY210" fmla="*/ 247550 h 485423"/>
              <a:gd name="connsiteX211" fmla="*/ 84895 w 426698"/>
              <a:gd name="connsiteY211" fmla="*/ 185057 h 485423"/>
              <a:gd name="connsiteX212" fmla="*/ 85702 w 426698"/>
              <a:gd name="connsiteY212" fmla="*/ 184251 h 485423"/>
              <a:gd name="connsiteX213" fmla="*/ 85702 w 426698"/>
              <a:gd name="connsiteY213" fmla="*/ 151191 h 485423"/>
              <a:gd name="connsiteX214" fmla="*/ 84895 w 426698"/>
              <a:gd name="connsiteY214" fmla="*/ 151191 h 485423"/>
              <a:gd name="connsiteX215" fmla="*/ 77631 w 426698"/>
              <a:gd name="connsiteY215" fmla="*/ 143934 h 485423"/>
              <a:gd name="connsiteX216" fmla="*/ 84895 w 426698"/>
              <a:gd name="connsiteY216" fmla="*/ 136676 h 485423"/>
              <a:gd name="connsiteX217" fmla="*/ 85702 w 426698"/>
              <a:gd name="connsiteY217" fmla="*/ 136676 h 485423"/>
              <a:gd name="connsiteX218" fmla="*/ 85702 w 426698"/>
              <a:gd name="connsiteY218" fmla="*/ 105229 h 485423"/>
              <a:gd name="connsiteX219" fmla="*/ 68753 w 426698"/>
              <a:gd name="connsiteY219" fmla="*/ 105229 h 485423"/>
              <a:gd name="connsiteX220" fmla="*/ 61490 w 426698"/>
              <a:gd name="connsiteY220" fmla="*/ 97972 h 485423"/>
              <a:gd name="connsiteX221" fmla="*/ 68753 w 426698"/>
              <a:gd name="connsiteY221" fmla="*/ 91118 h 485423"/>
              <a:gd name="connsiteX222" fmla="*/ 85702 w 426698"/>
              <a:gd name="connsiteY222" fmla="*/ 91118 h 485423"/>
              <a:gd name="connsiteX223" fmla="*/ 85702 w 426698"/>
              <a:gd name="connsiteY223" fmla="*/ 31044 h 485423"/>
              <a:gd name="connsiteX224" fmla="*/ 117179 w 426698"/>
              <a:gd name="connsiteY224" fmla="*/ 0 h 48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426698" h="485423">
                <a:moveTo>
                  <a:pt x="222101" y="355197"/>
                </a:moveTo>
                <a:lnTo>
                  <a:pt x="59068" y="470505"/>
                </a:lnTo>
                <a:cubicBezTo>
                  <a:pt x="60279" y="471312"/>
                  <a:pt x="61086" y="471312"/>
                  <a:pt x="62297" y="471312"/>
                </a:cubicBezTo>
                <a:lnTo>
                  <a:pt x="396432" y="470909"/>
                </a:lnTo>
                <a:cubicBezTo>
                  <a:pt x="397642" y="470909"/>
                  <a:pt x="398853" y="470505"/>
                  <a:pt x="400064" y="470505"/>
                </a:cubicBezTo>
                <a:lnTo>
                  <a:pt x="237032" y="355197"/>
                </a:lnTo>
                <a:cubicBezTo>
                  <a:pt x="232593" y="352375"/>
                  <a:pt x="226943" y="352375"/>
                  <a:pt x="222101" y="355197"/>
                </a:cubicBezTo>
                <a:close/>
                <a:moveTo>
                  <a:pt x="410959" y="262064"/>
                </a:moveTo>
                <a:lnTo>
                  <a:pt x="274158" y="364470"/>
                </a:lnTo>
                <a:lnTo>
                  <a:pt x="411363" y="460829"/>
                </a:lnTo>
                <a:cubicBezTo>
                  <a:pt x="412170" y="459217"/>
                  <a:pt x="412574" y="457201"/>
                  <a:pt x="412574" y="454782"/>
                </a:cubicBezTo>
                <a:lnTo>
                  <a:pt x="412574" y="269321"/>
                </a:lnTo>
                <a:cubicBezTo>
                  <a:pt x="412574" y="266902"/>
                  <a:pt x="411766" y="264483"/>
                  <a:pt x="410959" y="262064"/>
                </a:cubicBezTo>
                <a:close/>
                <a:moveTo>
                  <a:pt x="48173" y="262064"/>
                </a:moveTo>
                <a:cubicBezTo>
                  <a:pt x="46962" y="264483"/>
                  <a:pt x="46558" y="266902"/>
                  <a:pt x="46558" y="269321"/>
                </a:cubicBezTo>
                <a:lnTo>
                  <a:pt x="46558" y="455185"/>
                </a:lnTo>
                <a:cubicBezTo>
                  <a:pt x="46558" y="457201"/>
                  <a:pt x="46962" y="459620"/>
                  <a:pt x="47769" y="461232"/>
                </a:cubicBezTo>
                <a:lnTo>
                  <a:pt x="184974" y="364470"/>
                </a:lnTo>
                <a:close/>
                <a:moveTo>
                  <a:pt x="381097" y="213280"/>
                </a:moveTo>
                <a:lnTo>
                  <a:pt x="381097" y="266499"/>
                </a:lnTo>
                <a:lnTo>
                  <a:pt x="402888" y="249969"/>
                </a:lnTo>
                <a:close/>
                <a:moveTo>
                  <a:pt x="85702" y="208845"/>
                </a:moveTo>
                <a:lnTo>
                  <a:pt x="56647" y="250372"/>
                </a:lnTo>
                <a:lnTo>
                  <a:pt x="85702" y="272143"/>
                </a:lnTo>
                <a:close/>
                <a:moveTo>
                  <a:pt x="37059" y="183295"/>
                </a:moveTo>
                <a:lnTo>
                  <a:pt x="70694" y="183295"/>
                </a:lnTo>
                <a:cubicBezTo>
                  <a:pt x="74698" y="183295"/>
                  <a:pt x="77901" y="186459"/>
                  <a:pt x="77901" y="190018"/>
                </a:cubicBezTo>
                <a:cubicBezTo>
                  <a:pt x="77901" y="194368"/>
                  <a:pt x="74698" y="197137"/>
                  <a:pt x="70694" y="197137"/>
                </a:cubicBezTo>
                <a:lnTo>
                  <a:pt x="37059" y="197137"/>
                </a:lnTo>
                <a:cubicBezTo>
                  <a:pt x="33455" y="197137"/>
                  <a:pt x="30252" y="194368"/>
                  <a:pt x="30252" y="190018"/>
                </a:cubicBezTo>
                <a:cubicBezTo>
                  <a:pt x="30252" y="186459"/>
                  <a:pt x="33455" y="183295"/>
                  <a:pt x="37059" y="183295"/>
                </a:cubicBezTo>
                <a:close/>
                <a:moveTo>
                  <a:pt x="26426" y="137027"/>
                </a:moveTo>
                <a:lnTo>
                  <a:pt x="54630" y="137027"/>
                </a:lnTo>
                <a:cubicBezTo>
                  <a:pt x="58660" y="137027"/>
                  <a:pt x="61883" y="140105"/>
                  <a:pt x="61883" y="143953"/>
                </a:cubicBezTo>
                <a:cubicBezTo>
                  <a:pt x="61883" y="147416"/>
                  <a:pt x="58660" y="150879"/>
                  <a:pt x="54630" y="150879"/>
                </a:cubicBezTo>
                <a:lnTo>
                  <a:pt x="26426" y="150879"/>
                </a:lnTo>
                <a:cubicBezTo>
                  <a:pt x="22799" y="150879"/>
                  <a:pt x="19576" y="147416"/>
                  <a:pt x="19576" y="143953"/>
                </a:cubicBezTo>
                <a:cubicBezTo>
                  <a:pt x="19576" y="140105"/>
                  <a:pt x="22799" y="137027"/>
                  <a:pt x="26426" y="137027"/>
                </a:cubicBezTo>
                <a:close/>
                <a:moveTo>
                  <a:pt x="276374" y="125629"/>
                </a:moveTo>
                <a:cubicBezTo>
                  <a:pt x="274743" y="125629"/>
                  <a:pt x="273520" y="126032"/>
                  <a:pt x="271482" y="126434"/>
                </a:cubicBezTo>
                <a:cubicBezTo>
                  <a:pt x="266999" y="127642"/>
                  <a:pt x="262515" y="130862"/>
                  <a:pt x="260069" y="134888"/>
                </a:cubicBezTo>
                <a:cubicBezTo>
                  <a:pt x="255178" y="143744"/>
                  <a:pt x="258031" y="155417"/>
                  <a:pt x="267406" y="160650"/>
                </a:cubicBezTo>
                <a:cubicBezTo>
                  <a:pt x="271482" y="163065"/>
                  <a:pt x="276374" y="163870"/>
                  <a:pt x="281265" y="162663"/>
                </a:cubicBezTo>
                <a:cubicBezTo>
                  <a:pt x="286156" y="161053"/>
                  <a:pt x="290232" y="157832"/>
                  <a:pt x="293086" y="153807"/>
                </a:cubicBezTo>
                <a:cubicBezTo>
                  <a:pt x="295531" y="149379"/>
                  <a:pt x="295939" y="144549"/>
                  <a:pt x="294716" y="139718"/>
                </a:cubicBezTo>
                <a:cubicBezTo>
                  <a:pt x="293493" y="134888"/>
                  <a:pt x="290232" y="130862"/>
                  <a:pt x="286156" y="128447"/>
                </a:cubicBezTo>
                <a:cubicBezTo>
                  <a:pt x="283303" y="126434"/>
                  <a:pt x="280042" y="125629"/>
                  <a:pt x="276374" y="125629"/>
                </a:cubicBezTo>
                <a:close/>
                <a:moveTo>
                  <a:pt x="267814" y="112748"/>
                </a:moveTo>
                <a:cubicBezTo>
                  <a:pt x="276374" y="110333"/>
                  <a:pt x="285749" y="111541"/>
                  <a:pt x="293086" y="115969"/>
                </a:cubicBezTo>
                <a:cubicBezTo>
                  <a:pt x="300830" y="119994"/>
                  <a:pt x="306537" y="127642"/>
                  <a:pt x="308575" y="136095"/>
                </a:cubicBezTo>
                <a:cubicBezTo>
                  <a:pt x="311021" y="144549"/>
                  <a:pt x="309798" y="153002"/>
                  <a:pt x="305722" y="161053"/>
                </a:cubicBezTo>
                <a:cubicBezTo>
                  <a:pt x="300830" y="168701"/>
                  <a:pt x="293901" y="173934"/>
                  <a:pt x="284934" y="176349"/>
                </a:cubicBezTo>
                <a:cubicBezTo>
                  <a:pt x="282488" y="176751"/>
                  <a:pt x="279635" y="177557"/>
                  <a:pt x="276374" y="177557"/>
                </a:cubicBezTo>
                <a:cubicBezTo>
                  <a:pt x="270667" y="177557"/>
                  <a:pt x="264961" y="175946"/>
                  <a:pt x="260069" y="172726"/>
                </a:cubicBezTo>
                <a:cubicBezTo>
                  <a:pt x="244173" y="163870"/>
                  <a:pt x="238466" y="143744"/>
                  <a:pt x="247841" y="128045"/>
                </a:cubicBezTo>
                <a:cubicBezTo>
                  <a:pt x="251917" y="120396"/>
                  <a:pt x="259254" y="115163"/>
                  <a:pt x="267814" y="112748"/>
                </a:cubicBezTo>
                <a:close/>
                <a:moveTo>
                  <a:pt x="7268" y="90756"/>
                </a:moveTo>
                <a:lnTo>
                  <a:pt x="40378" y="90756"/>
                </a:lnTo>
                <a:cubicBezTo>
                  <a:pt x="44012" y="90756"/>
                  <a:pt x="47646" y="93524"/>
                  <a:pt x="47646" y="97479"/>
                </a:cubicBezTo>
                <a:cubicBezTo>
                  <a:pt x="47646" y="101829"/>
                  <a:pt x="44012" y="104598"/>
                  <a:pt x="40378" y="104598"/>
                </a:cubicBezTo>
                <a:lnTo>
                  <a:pt x="7268" y="104598"/>
                </a:lnTo>
                <a:cubicBezTo>
                  <a:pt x="3230" y="104598"/>
                  <a:pt x="0" y="101829"/>
                  <a:pt x="0" y="97479"/>
                </a:cubicBezTo>
                <a:cubicBezTo>
                  <a:pt x="0" y="93524"/>
                  <a:pt x="3230" y="90756"/>
                  <a:pt x="7268" y="90756"/>
                </a:cubicBezTo>
                <a:close/>
                <a:moveTo>
                  <a:pt x="264294" y="76654"/>
                </a:moveTo>
                <a:lnTo>
                  <a:pt x="252143" y="80286"/>
                </a:lnTo>
                <a:lnTo>
                  <a:pt x="255383" y="91589"/>
                </a:lnTo>
                <a:cubicBezTo>
                  <a:pt x="256598" y="96433"/>
                  <a:pt x="254573" y="101277"/>
                  <a:pt x="250117" y="103699"/>
                </a:cubicBezTo>
                <a:cubicBezTo>
                  <a:pt x="248092" y="105313"/>
                  <a:pt x="246067" y="106928"/>
                  <a:pt x="244042" y="108946"/>
                </a:cubicBezTo>
                <a:cubicBezTo>
                  <a:pt x="239991" y="112176"/>
                  <a:pt x="235131" y="112983"/>
                  <a:pt x="230675" y="110561"/>
                </a:cubicBezTo>
                <a:lnTo>
                  <a:pt x="220144" y="104506"/>
                </a:lnTo>
                <a:lnTo>
                  <a:pt x="214068" y="115405"/>
                </a:lnTo>
                <a:lnTo>
                  <a:pt x="224195" y="121864"/>
                </a:lnTo>
                <a:cubicBezTo>
                  <a:pt x="228650" y="124285"/>
                  <a:pt x="230675" y="129129"/>
                  <a:pt x="229865" y="133570"/>
                </a:cubicBezTo>
                <a:cubicBezTo>
                  <a:pt x="229055" y="136395"/>
                  <a:pt x="229055" y="138817"/>
                  <a:pt x="228650" y="141643"/>
                </a:cubicBezTo>
                <a:cubicBezTo>
                  <a:pt x="228650" y="146487"/>
                  <a:pt x="225410" y="150927"/>
                  <a:pt x="220144" y="152138"/>
                </a:cubicBezTo>
                <a:lnTo>
                  <a:pt x="208803" y="154964"/>
                </a:lnTo>
                <a:lnTo>
                  <a:pt x="212043" y="167477"/>
                </a:lnTo>
                <a:lnTo>
                  <a:pt x="223790" y="164248"/>
                </a:lnTo>
                <a:cubicBezTo>
                  <a:pt x="228650" y="163037"/>
                  <a:pt x="233511" y="165055"/>
                  <a:pt x="236346" y="169092"/>
                </a:cubicBezTo>
                <a:cubicBezTo>
                  <a:pt x="237561" y="171110"/>
                  <a:pt x="239181" y="173128"/>
                  <a:pt x="241206" y="175550"/>
                </a:cubicBezTo>
                <a:cubicBezTo>
                  <a:pt x="244447" y="179183"/>
                  <a:pt x="244852" y="184027"/>
                  <a:pt x="242422" y="188468"/>
                </a:cubicBezTo>
                <a:lnTo>
                  <a:pt x="236346" y="198963"/>
                </a:lnTo>
                <a:lnTo>
                  <a:pt x="247282" y="205825"/>
                </a:lnTo>
                <a:lnTo>
                  <a:pt x="253763" y="194926"/>
                </a:lnTo>
                <a:cubicBezTo>
                  <a:pt x="255788" y="191293"/>
                  <a:pt x="259433" y="189275"/>
                  <a:pt x="263079" y="189275"/>
                </a:cubicBezTo>
                <a:cubicBezTo>
                  <a:pt x="264294" y="189275"/>
                  <a:pt x="265104" y="189275"/>
                  <a:pt x="265509" y="189679"/>
                </a:cubicBezTo>
                <a:cubicBezTo>
                  <a:pt x="268344" y="190082"/>
                  <a:pt x="271180" y="190486"/>
                  <a:pt x="273610" y="190486"/>
                </a:cubicBezTo>
                <a:cubicBezTo>
                  <a:pt x="278470" y="190890"/>
                  <a:pt x="282926" y="194119"/>
                  <a:pt x="284141" y="198559"/>
                </a:cubicBezTo>
                <a:lnTo>
                  <a:pt x="287381" y="210669"/>
                </a:lnTo>
                <a:lnTo>
                  <a:pt x="299938" y="207440"/>
                </a:lnTo>
                <a:lnTo>
                  <a:pt x="296292" y="195330"/>
                </a:lnTo>
                <a:cubicBezTo>
                  <a:pt x="295077" y="190890"/>
                  <a:pt x="297102" y="186046"/>
                  <a:pt x="301153" y="183220"/>
                </a:cubicBezTo>
                <a:cubicBezTo>
                  <a:pt x="303583" y="182009"/>
                  <a:pt x="305608" y="180394"/>
                  <a:pt x="307634" y="178376"/>
                </a:cubicBezTo>
                <a:cubicBezTo>
                  <a:pt x="310874" y="175147"/>
                  <a:pt x="316545" y="174339"/>
                  <a:pt x="320595" y="176761"/>
                </a:cubicBezTo>
                <a:lnTo>
                  <a:pt x="331531" y="183220"/>
                </a:lnTo>
                <a:lnTo>
                  <a:pt x="338012" y="171917"/>
                </a:lnTo>
                <a:lnTo>
                  <a:pt x="327076" y="165863"/>
                </a:lnTo>
                <a:cubicBezTo>
                  <a:pt x="323025" y="163441"/>
                  <a:pt x="320595" y="158597"/>
                  <a:pt x="321810" y="153753"/>
                </a:cubicBezTo>
                <a:cubicBezTo>
                  <a:pt x="322620" y="151331"/>
                  <a:pt x="323025" y="148505"/>
                  <a:pt x="323025" y="146083"/>
                </a:cubicBezTo>
                <a:cubicBezTo>
                  <a:pt x="323025" y="141239"/>
                  <a:pt x="326671" y="136799"/>
                  <a:pt x="331126" y="135588"/>
                </a:cubicBezTo>
                <a:lnTo>
                  <a:pt x="342872" y="132762"/>
                </a:lnTo>
                <a:lnTo>
                  <a:pt x="339632" y="120249"/>
                </a:lnTo>
                <a:lnTo>
                  <a:pt x="327886" y="123075"/>
                </a:lnTo>
                <a:cubicBezTo>
                  <a:pt x="323025" y="124285"/>
                  <a:pt x="318165" y="122671"/>
                  <a:pt x="315734" y="118231"/>
                </a:cubicBezTo>
                <a:cubicBezTo>
                  <a:pt x="314519" y="116212"/>
                  <a:pt x="312494" y="114194"/>
                  <a:pt x="310874" y="111772"/>
                </a:cubicBezTo>
                <a:cubicBezTo>
                  <a:pt x="307229" y="108139"/>
                  <a:pt x="306823" y="102891"/>
                  <a:pt x="309254" y="98855"/>
                </a:cubicBezTo>
                <a:lnTo>
                  <a:pt x="315329" y="88360"/>
                </a:lnTo>
                <a:lnTo>
                  <a:pt x="304393" y="81901"/>
                </a:lnTo>
                <a:lnTo>
                  <a:pt x="298318" y="92396"/>
                </a:lnTo>
                <a:cubicBezTo>
                  <a:pt x="295887" y="96837"/>
                  <a:pt x="290622" y="98451"/>
                  <a:pt x="286166" y="97644"/>
                </a:cubicBezTo>
                <a:cubicBezTo>
                  <a:pt x="283331" y="97240"/>
                  <a:pt x="280496" y="96837"/>
                  <a:pt x="278065" y="96837"/>
                </a:cubicBezTo>
                <a:cubicBezTo>
                  <a:pt x="272800" y="96029"/>
                  <a:pt x="268749" y="92800"/>
                  <a:pt x="267534" y="88360"/>
                </a:cubicBezTo>
                <a:close/>
                <a:moveTo>
                  <a:pt x="263889" y="62122"/>
                </a:moveTo>
                <a:cubicBezTo>
                  <a:pt x="269559" y="60507"/>
                  <a:pt x="275635" y="64140"/>
                  <a:pt x="277660" y="70195"/>
                </a:cubicBezTo>
                <a:lnTo>
                  <a:pt x="280901" y="82708"/>
                </a:lnTo>
                <a:cubicBezTo>
                  <a:pt x="282926" y="82708"/>
                  <a:pt x="284951" y="82708"/>
                  <a:pt x="286976" y="83112"/>
                </a:cubicBezTo>
                <a:lnTo>
                  <a:pt x="293457" y="72213"/>
                </a:lnTo>
                <a:cubicBezTo>
                  <a:pt x="295077" y="69388"/>
                  <a:pt x="297507" y="67773"/>
                  <a:pt x="299938" y="66966"/>
                </a:cubicBezTo>
                <a:cubicBezTo>
                  <a:pt x="303178" y="66158"/>
                  <a:pt x="306013" y="66562"/>
                  <a:pt x="308444" y="68177"/>
                </a:cubicBezTo>
                <a:lnTo>
                  <a:pt x="325455" y="77864"/>
                </a:lnTo>
                <a:cubicBezTo>
                  <a:pt x="327886" y="79075"/>
                  <a:pt x="329506" y="81497"/>
                  <a:pt x="330316" y="84323"/>
                </a:cubicBezTo>
                <a:cubicBezTo>
                  <a:pt x="331126" y="87149"/>
                  <a:pt x="330721" y="89974"/>
                  <a:pt x="329101" y="92800"/>
                </a:cubicBezTo>
                <a:lnTo>
                  <a:pt x="323025" y="103699"/>
                </a:lnTo>
                <a:cubicBezTo>
                  <a:pt x="324240" y="105717"/>
                  <a:pt x="325455" y="106928"/>
                  <a:pt x="326671" y="108946"/>
                </a:cubicBezTo>
                <a:lnTo>
                  <a:pt x="339227" y="105313"/>
                </a:lnTo>
                <a:cubicBezTo>
                  <a:pt x="345303" y="103699"/>
                  <a:pt x="351378" y="107332"/>
                  <a:pt x="352593" y="113387"/>
                </a:cubicBezTo>
                <a:lnTo>
                  <a:pt x="357454" y="131551"/>
                </a:lnTo>
                <a:cubicBezTo>
                  <a:pt x="359074" y="137606"/>
                  <a:pt x="355834" y="143661"/>
                  <a:pt x="350163" y="145680"/>
                </a:cubicBezTo>
                <a:lnTo>
                  <a:pt x="337202" y="148909"/>
                </a:lnTo>
                <a:cubicBezTo>
                  <a:pt x="336797" y="150927"/>
                  <a:pt x="336797" y="152945"/>
                  <a:pt x="336392" y="154560"/>
                </a:cubicBezTo>
                <a:lnTo>
                  <a:pt x="347733" y="161422"/>
                </a:lnTo>
                <a:cubicBezTo>
                  <a:pt x="350163" y="162633"/>
                  <a:pt x="352188" y="165055"/>
                  <a:pt x="352998" y="167881"/>
                </a:cubicBezTo>
                <a:cubicBezTo>
                  <a:pt x="353809" y="170707"/>
                  <a:pt x="353403" y="173936"/>
                  <a:pt x="351783" y="176761"/>
                </a:cubicBezTo>
                <a:lnTo>
                  <a:pt x="342062" y="192908"/>
                </a:lnTo>
                <a:cubicBezTo>
                  <a:pt x="339227" y="198559"/>
                  <a:pt x="332341" y="200174"/>
                  <a:pt x="326671" y="197348"/>
                </a:cubicBezTo>
                <a:lnTo>
                  <a:pt x="315734" y="190486"/>
                </a:lnTo>
                <a:cubicBezTo>
                  <a:pt x="314114" y="191697"/>
                  <a:pt x="312494" y="192908"/>
                  <a:pt x="310874" y="194119"/>
                </a:cubicBezTo>
                <a:lnTo>
                  <a:pt x="314519" y="207036"/>
                </a:lnTo>
                <a:cubicBezTo>
                  <a:pt x="315734" y="212687"/>
                  <a:pt x="312089" y="218742"/>
                  <a:pt x="306418" y="220357"/>
                </a:cubicBezTo>
                <a:lnTo>
                  <a:pt x="287786" y="225604"/>
                </a:lnTo>
                <a:cubicBezTo>
                  <a:pt x="286571" y="225604"/>
                  <a:pt x="286166" y="225604"/>
                  <a:pt x="284951" y="225604"/>
                </a:cubicBezTo>
                <a:cubicBezTo>
                  <a:pt x="282926" y="225604"/>
                  <a:pt x="280901" y="225604"/>
                  <a:pt x="279280" y="224393"/>
                </a:cubicBezTo>
                <a:cubicBezTo>
                  <a:pt x="276445" y="222779"/>
                  <a:pt x="274825" y="220357"/>
                  <a:pt x="274015" y="217531"/>
                </a:cubicBezTo>
                <a:lnTo>
                  <a:pt x="270370" y="204614"/>
                </a:lnTo>
                <a:cubicBezTo>
                  <a:pt x="268749" y="204614"/>
                  <a:pt x="266724" y="204210"/>
                  <a:pt x="265104" y="203807"/>
                </a:cubicBezTo>
                <a:lnTo>
                  <a:pt x="258218" y="215513"/>
                </a:lnTo>
                <a:cubicBezTo>
                  <a:pt x="255383" y="220760"/>
                  <a:pt x="248497" y="222375"/>
                  <a:pt x="243232" y="219549"/>
                </a:cubicBezTo>
                <a:lnTo>
                  <a:pt x="226625" y="209862"/>
                </a:lnTo>
                <a:cubicBezTo>
                  <a:pt x="223790" y="208247"/>
                  <a:pt x="221764" y="205825"/>
                  <a:pt x="221359" y="203403"/>
                </a:cubicBezTo>
                <a:cubicBezTo>
                  <a:pt x="220144" y="200174"/>
                  <a:pt x="220954" y="197348"/>
                  <a:pt x="222574" y="194926"/>
                </a:cubicBezTo>
                <a:lnTo>
                  <a:pt x="229055" y="183220"/>
                </a:lnTo>
                <a:cubicBezTo>
                  <a:pt x="227840" y="182009"/>
                  <a:pt x="226625" y="180394"/>
                  <a:pt x="225410" y="178780"/>
                </a:cubicBezTo>
                <a:lnTo>
                  <a:pt x="212853" y="182009"/>
                </a:lnTo>
                <a:cubicBezTo>
                  <a:pt x="209613" y="182816"/>
                  <a:pt x="206778" y="182413"/>
                  <a:pt x="203942" y="180798"/>
                </a:cubicBezTo>
                <a:cubicBezTo>
                  <a:pt x="201512" y="179183"/>
                  <a:pt x="199487" y="177165"/>
                  <a:pt x="199082" y="174339"/>
                </a:cubicBezTo>
                <a:lnTo>
                  <a:pt x="193816" y="155771"/>
                </a:lnTo>
                <a:cubicBezTo>
                  <a:pt x="192196" y="149716"/>
                  <a:pt x="195842" y="143661"/>
                  <a:pt x="201917" y="142047"/>
                </a:cubicBezTo>
                <a:lnTo>
                  <a:pt x="214474" y="138817"/>
                </a:lnTo>
                <a:cubicBezTo>
                  <a:pt x="214879" y="136799"/>
                  <a:pt x="214879" y="134781"/>
                  <a:pt x="215284" y="132762"/>
                </a:cubicBezTo>
                <a:lnTo>
                  <a:pt x="203942" y="126304"/>
                </a:lnTo>
                <a:cubicBezTo>
                  <a:pt x="201107" y="124689"/>
                  <a:pt x="199487" y="122267"/>
                  <a:pt x="198677" y="119442"/>
                </a:cubicBezTo>
                <a:cubicBezTo>
                  <a:pt x="197867" y="116616"/>
                  <a:pt x="198272" y="113790"/>
                  <a:pt x="199487" y="110965"/>
                </a:cubicBezTo>
                <a:lnTo>
                  <a:pt x="209208" y="94415"/>
                </a:lnTo>
                <a:cubicBezTo>
                  <a:pt x="210828" y="91993"/>
                  <a:pt x="213258" y="89974"/>
                  <a:pt x="216499" y="89167"/>
                </a:cubicBezTo>
                <a:cubicBezTo>
                  <a:pt x="218929" y="88763"/>
                  <a:pt x="222169" y="88763"/>
                  <a:pt x="224600" y="90378"/>
                </a:cubicBezTo>
                <a:lnTo>
                  <a:pt x="235941" y="96837"/>
                </a:lnTo>
                <a:cubicBezTo>
                  <a:pt x="237561" y="95626"/>
                  <a:pt x="238776" y="94415"/>
                  <a:pt x="240801" y="93204"/>
                </a:cubicBezTo>
                <a:lnTo>
                  <a:pt x="237561" y="80690"/>
                </a:lnTo>
                <a:cubicBezTo>
                  <a:pt x="236346" y="77864"/>
                  <a:pt x="237156" y="75039"/>
                  <a:pt x="238776" y="72213"/>
                </a:cubicBezTo>
                <a:cubicBezTo>
                  <a:pt x="239991" y="69791"/>
                  <a:pt x="242422" y="67773"/>
                  <a:pt x="245257" y="66966"/>
                </a:cubicBezTo>
                <a:close/>
                <a:moveTo>
                  <a:pt x="117179" y="14111"/>
                </a:moveTo>
                <a:cubicBezTo>
                  <a:pt x="107494" y="14111"/>
                  <a:pt x="99826" y="21771"/>
                  <a:pt x="99826" y="31044"/>
                </a:cubicBezTo>
                <a:lnTo>
                  <a:pt x="99826" y="91118"/>
                </a:lnTo>
                <a:lnTo>
                  <a:pt x="173675" y="91118"/>
                </a:lnTo>
                <a:cubicBezTo>
                  <a:pt x="177307" y="91118"/>
                  <a:pt x="180535" y="93940"/>
                  <a:pt x="180535" y="97972"/>
                </a:cubicBezTo>
                <a:cubicBezTo>
                  <a:pt x="180535" y="102407"/>
                  <a:pt x="177307" y="105229"/>
                  <a:pt x="173675" y="105229"/>
                </a:cubicBezTo>
                <a:lnTo>
                  <a:pt x="99826" y="105229"/>
                </a:lnTo>
                <a:lnTo>
                  <a:pt x="99826" y="136676"/>
                </a:lnTo>
                <a:lnTo>
                  <a:pt x="176096" y="136676"/>
                </a:lnTo>
                <a:cubicBezTo>
                  <a:pt x="180132" y="136676"/>
                  <a:pt x="183360" y="139902"/>
                  <a:pt x="183360" y="143934"/>
                </a:cubicBezTo>
                <a:cubicBezTo>
                  <a:pt x="183360" y="147562"/>
                  <a:pt x="180132" y="151191"/>
                  <a:pt x="176096" y="151191"/>
                </a:cubicBezTo>
                <a:lnTo>
                  <a:pt x="99826" y="151191"/>
                </a:lnTo>
                <a:lnTo>
                  <a:pt x="99826" y="182235"/>
                </a:lnTo>
                <a:cubicBezTo>
                  <a:pt x="100230" y="182235"/>
                  <a:pt x="100230" y="182235"/>
                  <a:pt x="100230" y="182235"/>
                </a:cubicBezTo>
                <a:lnTo>
                  <a:pt x="176096" y="182235"/>
                </a:lnTo>
                <a:cubicBezTo>
                  <a:pt x="180132" y="182235"/>
                  <a:pt x="183360" y="185461"/>
                  <a:pt x="183360" y="189089"/>
                </a:cubicBezTo>
                <a:cubicBezTo>
                  <a:pt x="183360" y="193524"/>
                  <a:pt x="180132" y="196346"/>
                  <a:pt x="176096" y="196346"/>
                </a:cubicBezTo>
                <a:lnTo>
                  <a:pt x="100230" y="196346"/>
                </a:lnTo>
                <a:cubicBezTo>
                  <a:pt x="100230" y="196346"/>
                  <a:pt x="100230" y="196346"/>
                  <a:pt x="99826" y="196346"/>
                </a:cubicBezTo>
                <a:lnTo>
                  <a:pt x="99826" y="283029"/>
                </a:lnTo>
                <a:lnTo>
                  <a:pt x="197081" y="356004"/>
                </a:lnTo>
                <a:lnTo>
                  <a:pt x="214030" y="343908"/>
                </a:lnTo>
                <a:cubicBezTo>
                  <a:pt x="223311" y="337054"/>
                  <a:pt x="235821" y="337054"/>
                  <a:pt x="245103" y="343908"/>
                </a:cubicBezTo>
                <a:lnTo>
                  <a:pt x="262051" y="356004"/>
                </a:lnTo>
                <a:lnTo>
                  <a:pt x="366569" y="276981"/>
                </a:lnTo>
                <a:lnTo>
                  <a:pt x="366569" y="31044"/>
                </a:lnTo>
                <a:cubicBezTo>
                  <a:pt x="366569" y="21771"/>
                  <a:pt x="358902" y="14111"/>
                  <a:pt x="350024" y="14111"/>
                </a:cubicBezTo>
                <a:close/>
                <a:moveTo>
                  <a:pt x="117179" y="0"/>
                </a:moveTo>
                <a:lnTo>
                  <a:pt x="350024" y="0"/>
                </a:lnTo>
                <a:cubicBezTo>
                  <a:pt x="366973" y="0"/>
                  <a:pt x="381097" y="13708"/>
                  <a:pt x="381097" y="31044"/>
                </a:cubicBezTo>
                <a:lnTo>
                  <a:pt x="381097" y="185461"/>
                </a:lnTo>
                <a:cubicBezTo>
                  <a:pt x="381501" y="185461"/>
                  <a:pt x="381501" y="185864"/>
                  <a:pt x="381904" y="186267"/>
                </a:cubicBezTo>
                <a:lnTo>
                  <a:pt x="417820" y="247550"/>
                </a:lnTo>
                <a:cubicBezTo>
                  <a:pt x="423469" y="253597"/>
                  <a:pt x="426698" y="260854"/>
                  <a:pt x="426698" y="269321"/>
                </a:cubicBezTo>
                <a:lnTo>
                  <a:pt x="426698" y="454782"/>
                </a:lnTo>
                <a:cubicBezTo>
                  <a:pt x="426698" y="471715"/>
                  <a:pt x="413381" y="485423"/>
                  <a:pt x="396432" y="485423"/>
                </a:cubicBezTo>
                <a:lnTo>
                  <a:pt x="62297" y="485423"/>
                </a:lnTo>
                <a:cubicBezTo>
                  <a:pt x="54226" y="485423"/>
                  <a:pt x="46558" y="482198"/>
                  <a:pt x="41312" y="476553"/>
                </a:cubicBezTo>
                <a:cubicBezTo>
                  <a:pt x="35259" y="470505"/>
                  <a:pt x="32031" y="463248"/>
                  <a:pt x="32031" y="455185"/>
                </a:cubicBezTo>
                <a:lnTo>
                  <a:pt x="32031" y="269321"/>
                </a:lnTo>
                <a:cubicBezTo>
                  <a:pt x="32031" y="261258"/>
                  <a:pt x="35663" y="253194"/>
                  <a:pt x="41312" y="247550"/>
                </a:cubicBezTo>
                <a:lnTo>
                  <a:pt x="84895" y="185057"/>
                </a:lnTo>
                <a:cubicBezTo>
                  <a:pt x="84895" y="185057"/>
                  <a:pt x="85299" y="184654"/>
                  <a:pt x="85702" y="184251"/>
                </a:cubicBezTo>
                <a:lnTo>
                  <a:pt x="85702" y="151191"/>
                </a:lnTo>
                <a:lnTo>
                  <a:pt x="84895" y="151191"/>
                </a:lnTo>
                <a:cubicBezTo>
                  <a:pt x="80860" y="151191"/>
                  <a:pt x="77631" y="147562"/>
                  <a:pt x="77631" y="143934"/>
                </a:cubicBezTo>
                <a:cubicBezTo>
                  <a:pt x="77631" y="139902"/>
                  <a:pt x="80860" y="136676"/>
                  <a:pt x="84895" y="136676"/>
                </a:cubicBezTo>
                <a:lnTo>
                  <a:pt x="85702" y="136676"/>
                </a:lnTo>
                <a:lnTo>
                  <a:pt x="85702" y="105229"/>
                </a:lnTo>
                <a:lnTo>
                  <a:pt x="68753" y="105229"/>
                </a:lnTo>
                <a:cubicBezTo>
                  <a:pt x="65122" y="105229"/>
                  <a:pt x="61490" y="102407"/>
                  <a:pt x="61490" y="97972"/>
                </a:cubicBezTo>
                <a:cubicBezTo>
                  <a:pt x="61490" y="93940"/>
                  <a:pt x="65122" y="91118"/>
                  <a:pt x="68753" y="91118"/>
                </a:cubicBezTo>
                <a:lnTo>
                  <a:pt x="85702" y="91118"/>
                </a:lnTo>
                <a:lnTo>
                  <a:pt x="85702" y="31044"/>
                </a:lnTo>
                <a:cubicBezTo>
                  <a:pt x="85702" y="13708"/>
                  <a:pt x="99826" y="0"/>
                  <a:pt x="1171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744A1E-ABB9-4323-84E8-5A88BD5ED88D}"/>
              </a:ext>
            </a:extLst>
          </p:cNvPr>
          <p:cNvSpPr txBox="1"/>
          <p:nvPr/>
        </p:nvSpPr>
        <p:spPr>
          <a:xfrm>
            <a:off x="1544272" y="5042119"/>
            <a:ext cx="8830508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27071BB-740C-401E-9C23-7B62773279E4}"/>
              </a:ext>
            </a:extLst>
          </p:cNvPr>
          <p:cNvSpPr txBox="1"/>
          <p:nvPr/>
        </p:nvSpPr>
        <p:spPr>
          <a:xfrm>
            <a:off x="14002871" y="5042119"/>
            <a:ext cx="8830508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2800F2-A946-40ED-A5C1-13143F3B4BFE}"/>
              </a:ext>
            </a:extLst>
          </p:cNvPr>
          <p:cNvSpPr/>
          <p:nvPr/>
        </p:nvSpPr>
        <p:spPr>
          <a:xfrm>
            <a:off x="3610949" y="1014590"/>
            <a:ext cx="3961098" cy="4428250"/>
          </a:xfrm>
          <a:custGeom>
            <a:avLst/>
            <a:gdLst>
              <a:gd name="connsiteX0" fmla="*/ 1432890 w 2865780"/>
              <a:gd name="connsiteY0" fmla="*/ 0 h 3203756"/>
              <a:gd name="connsiteX1" fmla="*/ 1600542 w 2865780"/>
              <a:gd name="connsiteY1" fmla="*/ 45839 h 3203756"/>
              <a:gd name="connsiteX2" fmla="*/ 2695650 w 2865780"/>
              <a:gd name="connsiteY2" fmla="*/ 678496 h 3203756"/>
              <a:gd name="connsiteX3" fmla="*/ 2865780 w 2865780"/>
              <a:gd name="connsiteY3" fmla="*/ 969221 h 3203756"/>
              <a:gd name="connsiteX4" fmla="*/ 2865780 w 2865780"/>
              <a:gd name="connsiteY4" fmla="*/ 2234536 h 3203756"/>
              <a:gd name="connsiteX5" fmla="*/ 2695650 w 2865780"/>
              <a:gd name="connsiteY5" fmla="*/ 2525261 h 3203756"/>
              <a:gd name="connsiteX6" fmla="*/ 1600542 w 2865780"/>
              <a:gd name="connsiteY6" fmla="*/ 3157918 h 3203756"/>
              <a:gd name="connsiteX7" fmla="*/ 1265238 w 2865780"/>
              <a:gd name="connsiteY7" fmla="*/ 3157918 h 3203756"/>
              <a:gd name="connsiteX8" fmla="*/ 170130 w 2865780"/>
              <a:gd name="connsiteY8" fmla="*/ 2525261 h 3203756"/>
              <a:gd name="connsiteX9" fmla="*/ 0 w 2865780"/>
              <a:gd name="connsiteY9" fmla="*/ 2234536 h 3203756"/>
              <a:gd name="connsiteX10" fmla="*/ 0 w 2865780"/>
              <a:gd name="connsiteY10" fmla="*/ 969221 h 3203756"/>
              <a:gd name="connsiteX11" fmla="*/ 170130 w 2865780"/>
              <a:gd name="connsiteY11" fmla="*/ 678496 h 3203756"/>
              <a:gd name="connsiteX12" fmla="*/ 1265238 w 2865780"/>
              <a:gd name="connsiteY12" fmla="*/ 45839 h 3203756"/>
              <a:gd name="connsiteX13" fmla="*/ 1432890 w 2865780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80" y="848636"/>
                  <a:pt x="2865780" y="969221"/>
                </a:cubicBezTo>
                <a:lnTo>
                  <a:pt x="2865780" y="2234536"/>
                </a:lnTo>
                <a:cubicBezTo>
                  <a:pt x="2865780" y="2353469"/>
                  <a:pt x="2799710" y="2464142"/>
                  <a:pt x="2695650" y="2525261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1"/>
                </a:lnTo>
                <a:cubicBezTo>
                  <a:pt x="64418" y="2464142"/>
                  <a:pt x="0" y="2353469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50BB8B-AC24-44E2-B205-B1EC7BE0B070}"/>
              </a:ext>
            </a:extLst>
          </p:cNvPr>
          <p:cNvSpPr/>
          <p:nvPr/>
        </p:nvSpPr>
        <p:spPr>
          <a:xfrm>
            <a:off x="3610949" y="8273163"/>
            <a:ext cx="3961098" cy="4428249"/>
          </a:xfrm>
          <a:custGeom>
            <a:avLst/>
            <a:gdLst>
              <a:gd name="connsiteX0" fmla="*/ 1432890 w 2865780"/>
              <a:gd name="connsiteY0" fmla="*/ 0 h 3203755"/>
              <a:gd name="connsiteX1" fmla="*/ 1600542 w 2865780"/>
              <a:gd name="connsiteY1" fmla="*/ 45838 h 3203755"/>
              <a:gd name="connsiteX2" fmla="*/ 2695650 w 2865780"/>
              <a:gd name="connsiteY2" fmla="*/ 678495 h 3203755"/>
              <a:gd name="connsiteX3" fmla="*/ 2865780 w 2865780"/>
              <a:gd name="connsiteY3" fmla="*/ 969220 h 3203755"/>
              <a:gd name="connsiteX4" fmla="*/ 2865780 w 2865780"/>
              <a:gd name="connsiteY4" fmla="*/ 2234534 h 3203755"/>
              <a:gd name="connsiteX5" fmla="*/ 2695650 w 2865780"/>
              <a:gd name="connsiteY5" fmla="*/ 2525260 h 3203755"/>
              <a:gd name="connsiteX6" fmla="*/ 1600542 w 2865780"/>
              <a:gd name="connsiteY6" fmla="*/ 3157917 h 3203755"/>
              <a:gd name="connsiteX7" fmla="*/ 1265238 w 2865780"/>
              <a:gd name="connsiteY7" fmla="*/ 3157917 h 3203755"/>
              <a:gd name="connsiteX8" fmla="*/ 170130 w 2865780"/>
              <a:gd name="connsiteY8" fmla="*/ 2525260 h 3203755"/>
              <a:gd name="connsiteX9" fmla="*/ 0 w 2865780"/>
              <a:gd name="connsiteY9" fmla="*/ 2234534 h 3203755"/>
              <a:gd name="connsiteX10" fmla="*/ 0 w 2865780"/>
              <a:gd name="connsiteY10" fmla="*/ 969220 h 3203755"/>
              <a:gd name="connsiteX11" fmla="*/ 170130 w 2865780"/>
              <a:gd name="connsiteY11" fmla="*/ 678495 h 3203755"/>
              <a:gd name="connsiteX12" fmla="*/ 1265238 w 2865780"/>
              <a:gd name="connsiteY12" fmla="*/ 45838 h 3203755"/>
              <a:gd name="connsiteX13" fmla="*/ 1432890 w 2865780"/>
              <a:gd name="connsiteY13" fmla="*/ 0 h 3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5">
                <a:moveTo>
                  <a:pt x="1432890" y="0"/>
                </a:moveTo>
                <a:cubicBezTo>
                  <a:pt x="1491114" y="0"/>
                  <a:pt x="1549338" y="15279"/>
                  <a:pt x="1600542" y="45838"/>
                </a:cubicBezTo>
                <a:lnTo>
                  <a:pt x="2695650" y="678495"/>
                </a:lnTo>
                <a:cubicBezTo>
                  <a:pt x="2799710" y="736310"/>
                  <a:pt x="2865780" y="848636"/>
                  <a:pt x="2865780" y="969220"/>
                </a:cubicBezTo>
                <a:lnTo>
                  <a:pt x="2865780" y="2234534"/>
                </a:lnTo>
                <a:cubicBezTo>
                  <a:pt x="2865780" y="2353468"/>
                  <a:pt x="2799710" y="2464141"/>
                  <a:pt x="2695650" y="2525260"/>
                </a:cubicBezTo>
                <a:lnTo>
                  <a:pt x="1600542" y="3157917"/>
                </a:lnTo>
                <a:cubicBezTo>
                  <a:pt x="1498134" y="3219035"/>
                  <a:pt x="1367646" y="3219035"/>
                  <a:pt x="1265238" y="3157917"/>
                </a:cubicBezTo>
                <a:lnTo>
                  <a:pt x="170130" y="2525260"/>
                </a:lnTo>
                <a:cubicBezTo>
                  <a:pt x="64418" y="2464141"/>
                  <a:pt x="0" y="2353468"/>
                  <a:pt x="0" y="2234534"/>
                </a:cubicBezTo>
                <a:lnTo>
                  <a:pt x="0" y="969220"/>
                </a:lnTo>
                <a:cubicBezTo>
                  <a:pt x="0" y="848636"/>
                  <a:pt x="64418" y="736310"/>
                  <a:pt x="170130" y="678495"/>
                </a:cubicBezTo>
                <a:lnTo>
                  <a:pt x="1265238" y="45838"/>
                </a:lnTo>
                <a:cubicBezTo>
                  <a:pt x="1316442" y="15279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83231C-D790-4B91-BBA1-04201914FB46}"/>
              </a:ext>
            </a:extLst>
          </p:cNvPr>
          <p:cNvSpPr/>
          <p:nvPr/>
        </p:nvSpPr>
        <p:spPr>
          <a:xfrm>
            <a:off x="1544271" y="4643881"/>
            <a:ext cx="3961096" cy="4428250"/>
          </a:xfrm>
          <a:custGeom>
            <a:avLst/>
            <a:gdLst>
              <a:gd name="connsiteX0" fmla="*/ 1432890 w 2865779"/>
              <a:gd name="connsiteY0" fmla="*/ 0 h 3203756"/>
              <a:gd name="connsiteX1" fmla="*/ 1600542 w 2865779"/>
              <a:gd name="connsiteY1" fmla="*/ 45839 h 3203756"/>
              <a:gd name="connsiteX2" fmla="*/ 2695650 w 2865779"/>
              <a:gd name="connsiteY2" fmla="*/ 678496 h 3203756"/>
              <a:gd name="connsiteX3" fmla="*/ 2865779 w 2865779"/>
              <a:gd name="connsiteY3" fmla="*/ 969221 h 3203756"/>
              <a:gd name="connsiteX4" fmla="*/ 2865779 w 2865779"/>
              <a:gd name="connsiteY4" fmla="*/ 2234536 h 3203756"/>
              <a:gd name="connsiteX5" fmla="*/ 2695650 w 2865779"/>
              <a:gd name="connsiteY5" fmla="*/ 2525260 h 3203756"/>
              <a:gd name="connsiteX6" fmla="*/ 1600542 w 2865779"/>
              <a:gd name="connsiteY6" fmla="*/ 3157918 h 3203756"/>
              <a:gd name="connsiteX7" fmla="*/ 1265238 w 2865779"/>
              <a:gd name="connsiteY7" fmla="*/ 3157918 h 3203756"/>
              <a:gd name="connsiteX8" fmla="*/ 170130 w 2865779"/>
              <a:gd name="connsiteY8" fmla="*/ 2525260 h 3203756"/>
              <a:gd name="connsiteX9" fmla="*/ 0 w 2865779"/>
              <a:gd name="connsiteY9" fmla="*/ 2234536 h 3203756"/>
              <a:gd name="connsiteX10" fmla="*/ 0 w 2865779"/>
              <a:gd name="connsiteY10" fmla="*/ 969221 h 3203756"/>
              <a:gd name="connsiteX11" fmla="*/ 170130 w 2865779"/>
              <a:gd name="connsiteY11" fmla="*/ 678496 h 3203756"/>
              <a:gd name="connsiteX12" fmla="*/ 1265238 w 2865779"/>
              <a:gd name="connsiteY12" fmla="*/ 45839 h 3203756"/>
              <a:gd name="connsiteX13" fmla="*/ 1432890 w 2865779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79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79" y="848636"/>
                  <a:pt x="2865779" y="969221"/>
                </a:cubicBezTo>
                <a:lnTo>
                  <a:pt x="2865779" y="2234536"/>
                </a:lnTo>
                <a:cubicBezTo>
                  <a:pt x="2865779" y="2353468"/>
                  <a:pt x="2799710" y="2464142"/>
                  <a:pt x="2695650" y="2525260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0"/>
                </a:lnTo>
                <a:cubicBezTo>
                  <a:pt x="64418" y="2464142"/>
                  <a:pt x="0" y="2353468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053A4-4477-4DED-AB08-70D7F65DE31D}"/>
              </a:ext>
            </a:extLst>
          </p:cNvPr>
          <p:cNvSpPr txBox="1"/>
          <p:nvPr/>
        </p:nvSpPr>
        <p:spPr>
          <a:xfrm>
            <a:off x="8508515" y="2735503"/>
            <a:ext cx="373253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2CD29-8FFE-4338-A52F-B6A3A735678D}"/>
              </a:ext>
            </a:extLst>
          </p:cNvPr>
          <p:cNvSpPr txBox="1"/>
          <p:nvPr/>
        </p:nvSpPr>
        <p:spPr>
          <a:xfrm>
            <a:off x="8508515" y="9994075"/>
            <a:ext cx="373253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3B0B5-6FC7-42A2-9E1C-5060C15B4755}"/>
              </a:ext>
            </a:extLst>
          </p:cNvPr>
          <p:cNvSpPr txBox="1"/>
          <p:nvPr/>
        </p:nvSpPr>
        <p:spPr>
          <a:xfrm>
            <a:off x="6441835" y="6364788"/>
            <a:ext cx="373253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68819E-6C6B-43BA-9656-305CBA9D0585}"/>
              </a:ext>
            </a:extLst>
          </p:cNvPr>
          <p:cNvSpPr/>
          <p:nvPr/>
        </p:nvSpPr>
        <p:spPr>
          <a:xfrm>
            <a:off x="4114733" y="1577788"/>
            <a:ext cx="2953530" cy="3301854"/>
          </a:xfrm>
          <a:custGeom>
            <a:avLst/>
            <a:gdLst>
              <a:gd name="connsiteX0" fmla="*/ 1432890 w 2865780"/>
              <a:gd name="connsiteY0" fmla="*/ 0 h 3203756"/>
              <a:gd name="connsiteX1" fmla="*/ 1600542 w 2865780"/>
              <a:gd name="connsiteY1" fmla="*/ 45839 h 3203756"/>
              <a:gd name="connsiteX2" fmla="*/ 2695650 w 2865780"/>
              <a:gd name="connsiteY2" fmla="*/ 678496 h 3203756"/>
              <a:gd name="connsiteX3" fmla="*/ 2865780 w 2865780"/>
              <a:gd name="connsiteY3" fmla="*/ 969221 h 3203756"/>
              <a:gd name="connsiteX4" fmla="*/ 2865780 w 2865780"/>
              <a:gd name="connsiteY4" fmla="*/ 2234536 h 3203756"/>
              <a:gd name="connsiteX5" fmla="*/ 2695650 w 2865780"/>
              <a:gd name="connsiteY5" fmla="*/ 2525261 h 3203756"/>
              <a:gd name="connsiteX6" fmla="*/ 1600542 w 2865780"/>
              <a:gd name="connsiteY6" fmla="*/ 3157918 h 3203756"/>
              <a:gd name="connsiteX7" fmla="*/ 1265238 w 2865780"/>
              <a:gd name="connsiteY7" fmla="*/ 3157918 h 3203756"/>
              <a:gd name="connsiteX8" fmla="*/ 170130 w 2865780"/>
              <a:gd name="connsiteY8" fmla="*/ 2525261 h 3203756"/>
              <a:gd name="connsiteX9" fmla="*/ 0 w 2865780"/>
              <a:gd name="connsiteY9" fmla="*/ 2234536 h 3203756"/>
              <a:gd name="connsiteX10" fmla="*/ 0 w 2865780"/>
              <a:gd name="connsiteY10" fmla="*/ 969221 h 3203756"/>
              <a:gd name="connsiteX11" fmla="*/ 170130 w 2865780"/>
              <a:gd name="connsiteY11" fmla="*/ 678496 h 3203756"/>
              <a:gd name="connsiteX12" fmla="*/ 1265238 w 2865780"/>
              <a:gd name="connsiteY12" fmla="*/ 45839 h 3203756"/>
              <a:gd name="connsiteX13" fmla="*/ 1432890 w 2865780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80" y="848636"/>
                  <a:pt x="2865780" y="969221"/>
                </a:cubicBezTo>
                <a:lnTo>
                  <a:pt x="2865780" y="2234536"/>
                </a:lnTo>
                <a:cubicBezTo>
                  <a:pt x="2865780" y="2353469"/>
                  <a:pt x="2799710" y="2464142"/>
                  <a:pt x="2695650" y="2525261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1"/>
                </a:lnTo>
                <a:cubicBezTo>
                  <a:pt x="64418" y="2464142"/>
                  <a:pt x="0" y="2353469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6F79AF-A423-4199-ADA6-B9011EC39CF6}"/>
              </a:ext>
            </a:extLst>
          </p:cNvPr>
          <p:cNvSpPr/>
          <p:nvPr/>
        </p:nvSpPr>
        <p:spPr>
          <a:xfrm>
            <a:off x="4114733" y="8836362"/>
            <a:ext cx="2953530" cy="3301852"/>
          </a:xfrm>
          <a:custGeom>
            <a:avLst/>
            <a:gdLst>
              <a:gd name="connsiteX0" fmla="*/ 1432890 w 2865780"/>
              <a:gd name="connsiteY0" fmla="*/ 0 h 3203755"/>
              <a:gd name="connsiteX1" fmla="*/ 1600542 w 2865780"/>
              <a:gd name="connsiteY1" fmla="*/ 45838 h 3203755"/>
              <a:gd name="connsiteX2" fmla="*/ 2695650 w 2865780"/>
              <a:gd name="connsiteY2" fmla="*/ 678495 h 3203755"/>
              <a:gd name="connsiteX3" fmla="*/ 2865780 w 2865780"/>
              <a:gd name="connsiteY3" fmla="*/ 969220 h 3203755"/>
              <a:gd name="connsiteX4" fmla="*/ 2865780 w 2865780"/>
              <a:gd name="connsiteY4" fmla="*/ 2234534 h 3203755"/>
              <a:gd name="connsiteX5" fmla="*/ 2695650 w 2865780"/>
              <a:gd name="connsiteY5" fmla="*/ 2525260 h 3203755"/>
              <a:gd name="connsiteX6" fmla="*/ 1600542 w 2865780"/>
              <a:gd name="connsiteY6" fmla="*/ 3157917 h 3203755"/>
              <a:gd name="connsiteX7" fmla="*/ 1265238 w 2865780"/>
              <a:gd name="connsiteY7" fmla="*/ 3157917 h 3203755"/>
              <a:gd name="connsiteX8" fmla="*/ 170130 w 2865780"/>
              <a:gd name="connsiteY8" fmla="*/ 2525260 h 3203755"/>
              <a:gd name="connsiteX9" fmla="*/ 0 w 2865780"/>
              <a:gd name="connsiteY9" fmla="*/ 2234534 h 3203755"/>
              <a:gd name="connsiteX10" fmla="*/ 0 w 2865780"/>
              <a:gd name="connsiteY10" fmla="*/ 969220 h 3203755"/>
              <a:gd name="connsiteX11" fmla="*/ 170130 w 2865780"/>
              <a:gd name="connsiteY11" fmla="*/ 678495 h 3203755"/>
              <a:gd name="connsiteX12" fmla="*/ 1265238 w 2865780"/>
              <a:gd name="connsiteY12" fmla="*/ 45838 h 3203755"/>
              <a:gd name="connsiteX13" fmla="*/ 1432890 w 2865780"/>
              <a:gd name="connsiteY13" fmla="*/ 0 h 3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5">
                <a:moveTo>
                  <a:pt x="1432890" y="0"/>
                </a:moveTo>
                <a:cubicBezTo>
                  <a:pt x="1491114" y="0"/>
                  <a:pt x="1549338" y="15279"/>
                  <a:pt x="1600542" y="45838"/>
                </a:cubicBezTo>
                <a:lnTo>
                  <a:pt x="2695650" y="678495"/>
                </a:lnTo>
                <a:cubicBezTo>
                  <a:pt x="2799710" y="736310"/>
                  <a:pt x="2865780" y="848636"/>
                  <a:pt x="2865780" y="969220"/>
                </a:cubicBezTo>
                <a:lnTo>
                  <a:pt x="2865780" y="2234534"/>
                </a:lnTo>
                <a:cubicBezTo>
                  <a:pt x="2865780" y="2353468"/>
                  <a:pt x="2799710" y="2464141"/>
                  <a:pt x="2695650" y="2525260"/>
                </a:cubicBezTo>
                <a:lnTo>
                  <a:pt x="1600542" y="3157917"/>
                </a:lnTo>
                <a:cubicBezTo>
                  <a:pt x="1498134" y="3219035"/>
                  <a:pt x="1367646" y="3219035"/>
                  <a:pt x="1265238" y="3157917"/>
                </a:cubicBezTo>
                <a:lnTo>
                  <a:pt x="170130" y="2525260"/>
                </a:lnTo>
                <a:cubicBezTo>
                  <a:pt x="64418" y="2464141"/>
                  <a:pt x="0" y="2353468"/>
                  <a:pt x="0" y="2234534"/>
                </a:cubicBezTo>
                <a:lnTo>
                  <a:pt x="0" y="969220"/>
                </a:lnTo>
                <a:cubicBezTo>
                  <a:pt x="0" y="848636"/>
                  <a:pt x="64418" y="736310"/>
                  <a:pt x="170130" y="678495"/>
                </a:cubicBezTo>
                <a:lnTo>
                  <a:pt x="1265238" y="45838"/>
                </a:lnTo>
                <a:cubicBezTo>
                  <a:pt x="1316442" y="15279"/>
                  <a:pt x="1374666" y="0"/>
                  <a:pt x="143289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8DE67B-A11E-4A37-B7D8-3CDF74EA8115}"/>
              </a:ext>
            </a:extLst>
          </p:cNvPr>
          <p:cNvSpPr/>
          <p:nvPr/>
        </p:nvSpPr>
        <p:spPr>
          <a:xfrm>
            <a:off x="2048055" y="5207079"/>
            <a:ext cx="2953528" cy="3301854"/>
          </a:xfrm>
          <a:custGeom>
            <a:avLst/>
            <a:gdLst>
              <a:gd name="connsiteX0" fmla="*/ 1432890 w 2865779"/>
              <a:gd name="connsiteY0" fmla="*/ 0 h 3203756"/>
              <a:gd name="connsiteX1" fmla="*/ 1600542 w 2865779"/>
              <a:gd name="connsiteY1" fmla="*/ 45839 h 3203756"/>
              <a:gd name="connsiteX2" fmla="*/ 2695650 w 2865779"/>
              <a:gd name="connsiteY2" fmla="*/ 678496 h 3203756"/>
              <a:gd name="connsiteX3" fmla="*/ 2865779 w 2865779"/>
              <a:gd name="connsiteY3" fmla="*/ 969221 h 3203756"/>
              <a:gd name="connsiteX4" fmla="*/ 2865779 w 2865779"/>
              <a:gd name="connsiteY4" fmla="*/ 2234536 h 3203756"/>
              <a:gd name="connsiteX5" fmla="*/ 2695650 w 2865779"/>
              <a:gd name="connsiteY5" fmla="*/ 2525260 h 3203756"/>
              <a:gd name="connsiteX6" fmla="*/ 1600542 w 2865779"/>
              <a:gd name="connsiteY6" fmla="*/ 3157918 h 3203756"/>
              <a:gd name="connsiteX7" fmla="*/ 1265238 w 2865779"/>
              <a:gd name="connsiteY7" fmla="*/ 3157918 h 3203756"/>
              <a:gd name="connsiteX8" fmla="*/ 170130 w 2865779"/>
              <a:gd name="connsiteY8" fmla="*/ 2525260 h 3203756"/>
              <a:gd name="connsiteX9" fmla="*/ 0 w 2865779"/>
              <a:gd name="connsiteY9" fmla="*/ 2234536 h 3203756"/>
              <a:gd name="connsiteX10" fmla="*/ 0 w 2865779"/>
              <a:gd name="connsiteY10" fmla="*/ 969221 h 3203756"/>
              <a:gd name="connsiteX11" fmla="*/ 170130 w 2865779"/>
              <a:gd name="connsiteY11" fmla="*/ 678496 h 3203756"/>
              <a:gd name="connsiteX12" fmla="*/ 1265238 w 2865779"/>
              <a:gd name="connsiteY12" fmla="*/ 45839 h 3203756"/>
              <a:gd name="connsiteX13" fmla="*/ 1432890 w 2865779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79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79" y="848636"/>
                  <a:pt x="2865779" y="969221"/>
                </a:cubicBezTo>
                <a:lnTo>
                  <a:pt x="2865779" y="2234536"/>
                </a:lnTo>
                <a:cubicBezTo>
                  <a:pt x="2865779" y="2353468"/>
                  <a:pt x="2799710" y="2464142"/>
                  <a:pt x="2695650" y="2525260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0"/>
                </a:lnTo>
                <a:cubicBezTo>
                  <a:pt x="64418" y="2464142"/>
                  <a:pt x="0" y="2353468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084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B34F7-0327-42BD-9B81-398B899F6023}"/>
              </a:ext>
            </a:extLst>
          </p:cNvPr>
          <p:cNvSpPr txBox="1"/>
          <p:nvPr/>
        </p:nvSpPr>
        <p:spPr>
          <a:xfrm>
            <a:off x="1544272" y="781844"/>
            <a:ext cx="8830508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E76237B-7C7D-4A11-B6CD-7C2980228BCD}"/>
              </a:ext>
            </a:extLst>
          </p:cNvPr>
          <p:cNvSpPr/>
          <p:nvPr/>
        </p:nvSpPr>
        <p:spPr>
          <a:xfrm>
            <a:off x="5592662" y="8516589"/>
            <a:ext cx="2621911" cy="2931125"/>
          </a:xfrm>
          <a:custGeom>
            <a:avLst/>
            <a:gdLst>
              <a:gd name="connsiteX0" fmla="*/ 1432890 w 2865780"/>
              <a:gd name="connsiteY0" fmla="*/ 0 h 3203755"/>
              <a:gd name="connsiteX1" fmla="*/ 1600542 w 2865780"/>
              <a:gd name="connsiteY1" fmla="*/ 45838 h 3203755"/>
              <a:gd name="connsiteX2" fmla="*/ 2695650 w 2865780"/>
              <a:gd name="connsiteY2" fmla="*/ 678495 h 3203755"/>
              <a:gd name="connsiteX3" fmla="*/ 2865780 w 2865780"/>
              <a:gd name="connsiteY3" fmla="*/ 969220 h 3203755"/>
              <a:gd name="connsiteX4" fmla="*/ 2865780 w 2865780"/>
              <a:gd name="connsiteY4" fmla="*/ 2234534 h 3203755"/>
              <a:gd name="connsiteX5" fmla="*/ 2695650 w 2865780"/>
              <a:gd name="connsiteY5" fmla="*/ 2525260 h 3203755"/>
              <a:gd name="connsiteX6" fmla="*/ 1600542 w 2865780"/>
              <a:gd name="connsiteY6" fmla="*/ 3157917 h 3203755"/>
              <a:gd name="connsiteX7" fmla="*/ 1265238 w 2865780"/>
              <a:gd name="connsiteY7" fmla="*/ 3157917 h 3203755"/>
              <a:gd name="connsiteX8" fmla="*/ 170130 w 2865780"/>
              <a:gd name="connsiteY8" fmla="*/ 2525260 h 3203755"/>
              <a:gd name="connsiteX9" fmla="*/ 0 w 2865780"/>
              <a:gd name="connsiteY9" fmla="*/ 2234534 h 3203755"/>
              <a:gd name="connsiteX10" fmla="*/ 0 w 2865780"/>
              <a:gd name="connsiteY10" fmla="*/ 969220 h 3203755"/>
              <a:gd name="connsiteX11" fmla="*/ 170130 w 2865780"/>
              <a:gd name="connsiteY11" fmla="*/ 678495 h 3203755"/>
              <a:gd name="connsiteX12" fmla="*/ 1265238 w 2865780"/>
              <a:gd name="connsiteY12" fmla="*/ 45838 h 3203755"/>
              <a:gd name="connsiteX13" fmla="*/ 1432890 w 2865780"/>
              <a:gd name="connsiteY13" fmla="*/ 0 h 3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5">
                <a:moveTo>
                  <a:pt x="1432890" y="0"/>
                </a:moveTo>
                <a:cubicBezTo>
                  <a:pt x="1491114" y="0"/>
                  <a:pt x="1549338" y="15279"/>
                  <a:pt x="1600542" y="45838"/>
                </a:cubicBezTo>
                <a:lnTo>
                  <a:pt x="2695650" y="678495"/>
                </a:lnTo>
                <a:cubicBezTo>
                  <a:pt x="2799710" y="736310"/>
                  <a:pt x="2865780" y="848636"/>
                  <a:pt x="2865780" y="969220"/>
                </a:cubicBezTo>
                <a:lnTo>
                  <a:pt x="2865780" y="2234534"/>
                </a:lnTo>
                <a:cubicBezTo>
                  <a:pt x="2865780" y="2353468"/>
                  <a:pt x="2799710" y="2464141"/>
                  <a:pt x="2695650" y="2525260"/>
                </a:cubicBezTo>
                <a:lnTo>
                  <a:pt x="1600542" y="3157917"/>
                </a:lnTo>
                <a:cubicBezTo>
                  <a:pt x="1498134" y="3219035"/>
                  <a:pt x="1367646" y="3219035"/>
                  <a:pt x="1265238" y="3157917"/>
                </a:cubicBezTo>
                <a:lnTo>
                  <a:pt x="170130" y="2525260"/>
                </a:lnTo>
                <a:cubicBezTo>
                  <a:pt x="64418" y="2464141"/>
                  <a:pt x="0" y="2353468"/>
                  <a:pt x="0" y="2234534"/>
                </a:cubicBezTo>
                <a:lnTo>
                  <a:pt x="0" y="969220"/>
                </a:lnTo>
                <a:cubicBezTo>
                  <a:pt x="0" y="848636"/>
                  <a:pt x="64418" y="736310"/>
                  <a:pt x="170130" y="678495"/>
                </a:cubicBezTo>
                <a:lnTo>
                  <a:pt x="1265238" y="45838"/>
                </a:lnTo>
                <a:cubicBezTo>
                  <a:pt x="1316442" y="15279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5503A4-EC94-4A8B-B570-B38BF6599CDD}"/>
              </a:ext>
            </a:extLst>
          </p:cNvPr>
          <p:cNvSpPr/>
          <p:nvPr/>
        </p:nvSpPr>
        <p:spPr>
          <a:xfrm>
            <a:off x="4224697" y="6114312"/>
            <a:ext cx="2621909" cy="2931126"/>
          </a:xfrm>
          <a:custGeom>
            <a:avLst/>
            <a:gdLst>
              <a:gd name="connsiteX0" fmla="*/ 1432890 w 2865779"/>
              <a:gd name="connsiteY0" fmla="*/ 0 h 3203756"/>
              <a:gd name="connsiteX1" fmla="*/ 1600542 w 2865779"/>
              <a:gd name="connsiteY1" fmla="*/ 45839 h 3203756"/>
              <a:gd name="connsiteX2" fmla="*/ 2695650 w 2865779"/>
              <a:gd name="connsiteY2" fmla="*/ 678496 h 3203756"/>
              <a:gd name="connsiteX3" fmla="*/ 2865779 w 2865779"/>
              <a:gd name="connsiteY3" fmla="*/ 969221 h 3203756"/>
              <a:gd name="connsiteX4" fmla="*/ 2865779 w 2865779"/>
              <a:gd name="connsiteY4" fmla="*/ 2234536 h 3203756"/>
              <a:gd name="connsiteX5" fmla="*/ 2695650 w 2865779"/>
              <a:gd name="connsiteY5" fmla="*/ 2525260 h 3203756"/>
              <a:gd name="connsiteX6" fmla="*/ 1600542 w 2865779"/>
              <a:gd name="connsiteY6" fmla="*/ 3157918 h 3203756"/>
              <a:gd name="connsiteX7" fmla="*/ 1265238 w 2865779"/>
              <a:gd name="connsiteY7" fmla="*/ 3157918 h 3203756"/>
              <a:gd name="connsiteX8" fmla="*/ 170130 w 2865779"/>
              <a:gd name="connsiteY8" fmla="*/ 2525260 h 3203756"/>
              <a:gd name="connsiteX9" fmla="*/ 0 w 2865779"/>
              <a:gd name="connsiteY9" fmla="*/ 2234536 h 3203756"/>
              <a:gd name="connsiteX10" fmla="*/ 0 w 2865779"/>
              <a:gd name="connsiteY10" fmla="*/ 969221 h 3203756"/>
              <a:gd name="connsiteX11" fmla="*/ 170130 w 2865779"/>
              <a:gd name="connsiteY11" fmla="*/ 678496 h 3203756"/>
              <a:gd name="connsiteX12" fmla="*/ 1265238 w 2865779"/>
              <a:gd name="connsiteY12" fmla="*/ 45839 h 3203756"/>
              <a:gd name="connsiteX13" fmla="*/ 1432890 w 2865779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79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79" y="848636"/>
                  <a:pt x="2865779" y="969221"/>
                </a:cubicBezTo>
                <a:lnTo>
                  <a:pt x="2865779" y="2234536"/>
                </a:lnTo>
                <a:cubicBezTo>
                  <a:pt x="2865779" y="2353468"/>
                  <a:pt x="2799710" y="2464142"/>
                  <a:pt x="2695650" y="2525260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0"/>
                </a:lnTo>
                <a:cubicBezTo>
                  <a:pt x="64418" y="2464142"/>
                  <a:pt x="0" y="2353468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10B5EA-6091-437B-BB36-13FC489C48F4}"/>
              </a:ext>
            </a:extLst>
          </p:cNvPr>
          <p:cNvSpPr/>
          <p:nvPr/>
        </p:nvSpPr>
        <p:spPr>
          <a:xfrm>
            <a:off x="5926125" y="8889379"/>
            <a:ext cx="1954986" cy="2185546"/>
          </a:xfrm>
          <a:custGeom>
            <a:avLst/>
            <a:gdLst>
              <a:gd name="connsiteX0" fmla="*/ 1432890 w 2865780"/>
              <a:gd name="connsiteY0" fmla="*/ 0 h 3203755"/>
              <a:gd name="connsiteX1" fmla="*/ 1600542 w 2865780"/>
              <a:gd name="connsiteY1" fmla="*/ 45838 h 3203755"/>
              <a:gd name="connsiteX2" fmla="*/ 2695650 w 2865780"/>
              <a:gd name="connsiteY2" fmla="*/ 678495 h 3203755"/>
              <a:gd name="connsiteX3" fmla="*/ 2865780 w 2865780"/>
              <a:gd name="connsiteY3" fmla="*/ 969220 h 3203755"/>
              <a:gd name="connsiteX4" fmla="*/ 2865780 w 2865780"/>
              <a:gd name="connsiteY4" fmla="*/ 2234534 h 3203755"/>
              <a:gd name="connsiteX5" fmla="*/ 2695650 w 2865780"/>
              <a:gd name="connsiteY5" fmla="*/ 2525260 h 3203755"/>
              <a:gd name="connsiteX6" fmla="*/ 1600542 w 2865780"/>
              <a:gd name="connsiteY6" fmla="*/ 3157917 h 3203755"/>
              <a:gd name="connsiteX7" fmla="*/ 1265238 w 2865780"/>
              <a:gd name="connsiteY7" fmla="*/ 3157917 h 3203755"/>
              <a:gd name="connsiteX8" fmla="*/ 170130 w 2865780"/>
              <a:gd name="connsiteY8" fmla="*/ 2525260 h 3203755"/>
              <a:gd name="connsiteX9" fmla="*/ 0 w 2865780"/>
              <a:gd name="connsiteY9" fmla="*/ 2234534 h 3203755"/>
              <a:gd name="connsiteX10" fmla="*/ 0 w 2865780"/>
              <a:gd name="connsiteY10" fmla="*/ 969220 h 3203755"/>
              <a:gd name="connsiteX11" fmla="*/ 170130 w 2865780"/>
              <a:gd name="connsiteY11" fmla="*/ 678495 h 3203755"/>
              <a:gd name="connsiteX12" fmla="*/ 1265238 w 2865780"/>
              <a:gd name="connsiteY12" fmla="*/ 45838 h 3203755"/>
              <a:gd name="connsiteX13" fmla="*/ 1432890 w 2865780"/>
              <a:gd name="connsiteY13" fmla="*/ 0 h 320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80" h="3203755">
                <a:moveTo>
                  <a:pt x="1432890" y="0"/>
                </a:moveTo>
                <a:cubicBezTo>
                  <a:pt x="1491114" y="0"/>
                  <a:pt x="1549338" y="15279"/>
                  <a:pt x="1600542" y="45838"/>
                </a:cubicBezTo>
                <a:lnTo>
                  <a:pt x="2695650" y="678495"/>
                </a:lnTo>
                <a:cubicBezTo>
                  <a:pt x="2799710" y="736310"/>
                  <a:pt x="2865780" y="848636"/>
                  <a:pt x="2865780" y="969220"/>
                </a:cubicBezTo>
                <a:lnTo>
                  <a:pt x="2865780" y="2234534"/>
                </a:lnTo>
                <a:cubicBezTo>
                  <a:pt x="2865780" y="2353468"/>
                  <a:pt x="2799710" y="2464141"/>
                  <a:pt x="2695650" y="2525260"/>
                </a:cubicBezTo>
                <a:lnTo>
                  <a:pt x="1600542" y="3157917"/>
                </a:lnTo>
                <a:cubicBezTo>
                  <a:pt x="1498134" y="3219035"/>
                  <a:pt x="1367646" y="3219035"/>
                  <a:pt x="1265238" y="3157917"/>
                </a:cubicBezTo>
                <a:lnTo>
                  <a:pt x="170130" y="2525260"/>
                </a:lnTo>
                <a:cubicBezTo>
                  <a:pt x="64418" y="2464141"/>
                  <a:pt x="0" y="2353468"/>
                  <a:pt x="0" y="2234534"/>
                </a:cubicBezTo>
                <a:lnTo>
                  <a:pt x="0" y="969220"/>
                </a:lnTo>
                <a:cubicBezTo>
                  <a:pt x="0" y="848636"/>
                  <a:pt x="64418" y="736310"/>
                  <a:pt x="170130" y="678495"/>
                </a:cubicBezTo>
                <a:lnTo>
                  <a:pt x="1265238" y="45838"/>
                </a:lnTo>
                <a:cubicBezTo>
                  <a:pt x="1316442" y="15279"/>
                  <a:pt x="1374666" y="0"/>
                  <a:pt x="143289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B0844-50F7-44B0-8358-FA19EF3795BC}"/>
              </a:ext>
            </a:extLst>
          </p:cNvPr>
          <p:cNvSpPr/>
          <p:nvPr/>
        </p:nvSpPr>
        <p:spPr>
          <a:xfrm>
            <a:off x="4558159" y="6487101"/>
            <a:ext cx="1954985" cy="2185547"/>
          </a:xfrm>
          <a:custGeom>
            <a:avLst/>
            <a:gdLst>
              <a:gd name="connsiteX0" fmla="*/ 1432890 w 2865779"/>
              <a:gd name="connsiteY0" fmla="*/ 0 h 3203756"/>
              <a:gd name="connsiteX1" fmla="*/ 1600542 w 2865779"/>
              <a:gd name="connsiteY1" fmla="*/ 45839 h 3203756"/>
              <a:gd name="connsiteX2" fmla="*/ 2695650 w 2865779"/>
              <a:gd name="connsiteY2" fmla="*/ 678496 h 3203756"/>
              <a:gd name="connsiteX3" fmla="*/ 2865779 w 2865779"/>
              <a:gd name="connsiteY3" fmla="*/ 969221 h 3203756"/>
              <a:gd name="connsiteX4" fmla="*/ 2865779 w 2865779"/>
              <a:gd name="connsiteY4" fmla="*/ 2234536 h 3203756"/>
              <a:gd name="connsiteX5" fmla="*/ 2695650 w 2865779"/>
              <a:gd name="connsiteY5" fmla="*/ 2525260 h 3203756"/>
              <a:gd name="connsiteX6" fmla="*/ 1600542 w 2865779"/>
              <a:gd name="connsiteY6" fmla="*/ 3157918 h 3203756"/>
              <a:gd name="connsiteX7" fmla="*/ 1265238 w 2865779"/>
              <a:gd name="connsiteY7" fmla="*/ 3157918 h 3203756"/>
              <a:gd name="connsiteX8" fmla="*/ 170130 w 2865779"/>
              <a:gd name="connsiteY8" fmla="*/ 2525260 h 3203756"/>
              <a:gd name="connsiteX9" fmla="*/ 0 w 2865779"/>
              <a:gd name="connsiteY9" fmla="*/ 2234536 h 3203756"/>
              <a:gd name="connsiteX10" fmla="*/ 0 w 2865779"/>
              <a:gd name="connsiteY10" fmla="*/ 969221 h 3203756"/>
              <a:gd name="connsiteX11" fmla="*/ 170130 w 2865779"/>
              <a:gd name="connsiteY11" fmla="*/ 678496 h 3203756"/>
              <a:gd name="connsiteX12" fmla="*/ 1265238 w 2865779"/>
              <a:gd name="connsiteY12" fmla="*/ 45839 h 3203756"/>
              <a:gd name="connsiteX13" fmla="*/ 1432890 w 2865779"/>
              <a:gd name="connsiteY13" fmla="*/ 0 h 32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5779" h="3203756">
                <a:moveTo>
                  <a:pt x="1432890" y="0"/>
                </a:moveTo>
                <a:cubicBezTo>
                  <a:pt x="1491114" y="0"/>
                  <a:pt x="1549338" y="15280"/>
                  <a:pt x="1600542" y="45839"/>
                </a:cubicBezTo>
                <a:lnTo>
                  <a:pt x="2695650" y="678496"/>
                </a:lnTo>
                <a:cubicBezTo>
                  <a:pt x="2799710" y="736311"/>
                  <a:pt x="2865779" y="848636"/>
                  <a:pt x="2865779" y="969221"/>
                </a:cubicBezTo>
                <a:lnTo>
                  <a:pt x="2865779" y="2234536"/>
                </a:lnTo>
                <a:cubicBezTo>
                  <a:pt x="2865779" y="2353468"/>
                  <a:pt x="2799710" y="2464142"/>
                  <a:pt x="2695650" y="2525260"/>
                </a:cubicBezTo>
                <a:lnTo>
                  <a:pt x="1600542" y="3157918"/>
                </a:lnTo>
                <a:cubicBezTo>
                  <a:pt x="1498134" y="3219036"/>
                  <a:pt x="1367646" y="3219036"/>
                  <a:pt x="1265238" y="3157918"/>
                </a:cubicBezTo>
                <a:lnTo>
                  <a:pt x="170130" y="2525260"/>
                </a:lnTo>
                <a:cubicBezTo>
                  <a:pt x="64418" y="2464142"/>
                  <a:pt x="0" y="2353468"/>
                  <a:pt x="0" y="2234536"/>
                </a:cubicBezTo>
                <a:lnTo>
                  <a:pt x="0" y="969221"/>
                </a:lnTo>
                <a:cubicBezTo>
                  <a:pt x="0" y="848636"/>
                  <a:pt x="64418" y="736311"/>
                  <a:pt x="170130" y="678496"/>
                </a:cubicBezTo>
                <a:lnTo>
                  <a:pt x="1265238" y="45839"/>
                </a:lnTo>
                <a:cubicBezTo>
                  <a:pt x="1316442" y="15280"/>
                  <a:pt x="1374666" y="0"/>
                  <a:pt x="1432890" y="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3B569-0304-4CF6-A41A-37BFB24DAB36}"/>
              </a:ext>
            </a:extLst>
          </p:cNvPr>
          <p:cNvSpPr txBox="1"/>
          <p:nvPr/>
        </p:nvSpPr>
        <p:spPr>
          <a:xfrm>
            <a:off x="16015219" y="1859326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F0617-4753-468B-A3D2-6EE785FFC7E7}"/>
              </a:ext>
            </a:extLst>
          </p:cNvPr>
          <p:cNvSpPr txBox="1"/>
          <p:nvPr/>
        </p:nvSpPr>
        <p:spPr>
          <a:xfrm>
            <a:off x="13355332" y="1567708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06DBB-BC26-47E8-943D-CC3C833330C0}"/>
              </a:ext>
            </a:extLst>
          </p:cNvPr>
          <p:cNvSpPr txBox="1"/>
          <p:nvPr/>
        </p:nvSpPr>
        <p:spPr>
          <a:xfrm>
            <a:off x="16015219" y="4862968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F9521-93A3-4537-8C91-BE0254B45D20}"/>
              </a:ext>
            </a:extLst>
          </p:cNvPr>
          <p:cNvSpPr txBox="1"/>
          <p:nvPr/>
        </p:nvSpPr>
        <p:spPr>
          <a:xfrm>
            <a:off x="13355332" y="4571350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57E77-2A2B-4F50-84D5-298F76D10C39}"/>
              </a:ext>
            </a:extLst>
          </p:cNvPr>
          <p:cNvSpPr txBox="1"/>
          <p:nvPr/>
        </p:nvSpPr>
        <p:spPr>
          <a:xfrm>
            <a:off x="16015219" y="7866610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6BD1D-81D8-4E77-92EB-0CA99BD9BFB7}"/>
              </a:ext>
            </a:extLst>
          </p:cNvPr>
          <p:cNvSpPr txBox="1"/>
          <p:nvPr/>
        </p:nvSpPr>
        <p:spPr>
          <a:xfrm>
            <a:off x="13355332" y="7574992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E00F7-3DD3-4DCF-B053-E61D264654AB}"/>
              </a:ext>
            </a:extLst>
          </p:cNvPr>
          <p:cNvSpPr txBox="1"/>
          <p:nvPr/>
        </p:nvSpPr>
        <p:spPr>
          <a:xfrm>
            <a:off x="16015219" y="10870251"/>
            <a:ext cx="5799210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5B8F4-E970-4C00-8E6E-29452C321335}"/>
              </a:ext>
            </a:extLst>
          </p:cNvPr>
          <p:cNvSpPr txBox="1"/>
          <p:nvPr/>
        </p:nvSpPr>
        <p:spPr>
          <a:xfrm>
            <a:off x="13355332" y="10578633"/>
            <a:ext cx="196508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423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61F10D-9A88-439A-B765-3153CFAE0D9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CF3FBE-7423-0C45-8FCB-9E28DEF415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687E3-1F6C-4807-A862-6E9FA3C96155}"/>
              </a:ext>
            </a:extLst>
          </p:cNvPr>
          <p:cNvSpPr/>
          <p:nvPr/>
        </p:nvSpPr>
        <p:spPr>
          <a:xfrm>
            <a:off x="0" y="-1"/>
            <a:ext cx="24377650" cy="13716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C23A4-E476-4D59-807A-729E6BAA558C}"/>
              </a:ext>
            </a:extLst>
          </p:cNvPr>
          <p:cNvSpPr txBox="1"/>
          <p:nvPr/>
        </p:nvSpPr>
        <p:spPr>
          <a:xfrm>
            <a:off x="14925154" y="5756967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25F15-D66F-4180-8BE3-1F52DF2D4CAC}"/>
              </a:ext>
            </a:extLst>
          </p:cNvPr>
          <p:cNvSpPr txBox="1"/>
          <p:nvPr/>
        </p:nvSpPr>
        <p:spPr>
          <a:xfrm>
            <a:off x="14925154" y="10992283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2A21-672C-4917-B9C7-362BDA9A9943}"/>
              </a:ext>
            </a:extLst>
          </p:cNvPr>
          <p:cNvSpPr txBox="1"/>
          <p:nvPr/>
        </p:nvSpPr>
        <p:spPr>
          <a:xfrm>
            <a:off x="14925154" y="8374625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0D1C5-96E9-4146-8CB1-0D0D0C2B385A}"/>
              </a:ext>
            </a:extLst>
          </p:cNvPr>
          <p:cNvSpPr txBox="1"/>
          <p:nvPr/>
        </p:nvSpPr>
        <p:spPr>
          <a:xfrm>
            <a:off x="3101762" y="10992283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608FC-9564-48EF-A184-6FAD3E364ABD}"/>
              </a:ext>
            </a:extLst>
          </p:cNvPr>
          <p:cNvSpPr txBox="1"/>
          <p:nvPr/>
        </p:nvSpPr>
        <p:spPr>
          <a:xfrm>
            <a:off x="3101762" y="8374625"/>
            <a:ext cx="635073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B9BE2-64F4-4A2E-959D-BC0F8DA8D1D1}"/>
              </a:ext>
            </a:extLst>
          </p:cNvPr>
          <p:cNvSpPr/>
          <p:nvPr/>
        </p:nvSpPr>
        <p:spPr>
          <a:xfrm>
            <a:off x="1" y="1"/>
            <a:ext cx="11735951" cy="5603621"/>
          </a:xfrm>
          <a:custGeom>
            <a:avLst/>
            <a:gdLst>
              <a:gd name="connsiteX0" fmla="*/ 0 w 11735951"/>
              <a:gd name="connsiteY0" fmla="*/ 0 h 5603621"/>
              <a:gd name="connsiteX1" fmla="*/ 11735951 w 11735951"/>
              <a:gd name="connsiteY1" fmla="*/ 0 h 5603621"/>
              <a:gd name="connsiteX2" fmla="*/ 9104159 w 11735951"/>
              <a:gd name="connsiteY2" fmla="*/ 4555538 h 5603621"/>
              <a:gd name="connsiteX3" fmla="*/ 7313151 w 11735951"/>
              <a:gd name="connsiteY3" fmla="*/ 5603621 h 5603621"/>
              <a:gd name="connsiteX4" fmla="*/ 0 w 11735951"/>
              <a:gd name="connsiteY4" fmla="*/ 5603621 h 560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5951" h="5603621">
                <a:moveTo>
                  <a:pt x="0" y="0"/>
                </a:moveTo>
                <a:lnTo>
                  <a:pt x="11735951" y="0"/>
                </a:lnTo>
                <a:lnTo>
                  <a:pt x="9104159" y="4555538"/>
                </a:lnTo>
                <a:cubicBezTo>
                  <a:pt x="8727640" y="5196599"/>
                  <a:pt x="8045836" y="5603621"/>
                  <a:pt x="7313151" y="5603621"/>
                </a:cubicBezTo>
                <a:lnTo>
                  <a:pt x="0" y="5603621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5DF5F-144A-4BDB-9831-CD51EB41F079}"/>
              </a:ext>
            </a:extLst>
          </p:cNvPr>
          <p:cNvSpPr txBox="1"/>
          <p:nvPr/>
        </p:nvSpPr>
        <p:spPr>
          <a:xfrm>
            <a:off x="1544272" y="781844"/>
            <a:ext cx="8830508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</p:spTree>
    <p:extLst>
      <p:ext uri="{BB962C8B-B14F-4D97-AF65-F5344CB8AC3E}">
        <p14:creationId xmlns:p14="http://schemas.microsoft.com/office/powerpoint/2010/main" val="35540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82275-ACE4-4CB9-99A5-76A9A51FBBC8}"/>
              </a:ext>
            </a:extLst>
          </p:cNvPr>
          <p:cNvSpPr txBox="1"/>
          <p:nvPr/>
        </p:nvSpPr>
        <p:spPr>
          <a:xfrm>
            <a:off x="1520826" y="2087600"/>
            <a:ext cx="2133600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5857E-78DF-4F6D-BE87-54BBB4F21EE2}"/>
              </a:ext>
            </a:extLst>
          </p:cNvPr>
          <p:cNvSpPr txBox="1"/>
          <p:nvPr/>
        </p:nvSpPr>
        <p:spPr>
          <a:xfrm>
            <a:off x="2169898" y="10180311"/>
            <a:ext cx="3513726" cy="1448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and charts.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9A407-16E7-4DD1-AE0D-962098D6437B}"/>
              </a:ext>
            </a:extLst>
          </p:cNvPr>
          <p:cNvSpPr txBox="1"/>
          <p:nvPr/>
        </p:nvSpPr>
        <p:spPr>
          <a:xfrm>
            <a:off x="7677940" y="10180311"/>
            <a:ext cx="3513726" cy="1448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B268-C618-42FA-9217-C8659FD82CB2}"/>
              </a:ext>
            </a:extLst>
          </p:cNvPr>
          <p:cNvSpPr txBox="1"/>
          <p:nvPr/>
        </p:nvSpPr>
        <p:spPr>
          <a:xfrm>
            <a:off x="13185984" y="10180311"/>
            <a:ext cx="3513726" cy="1448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17E58-DBAF-4426-81B8-0174EACAC8CE}"/>
              </a:ext>
            </a:extLst>
          </p:cNvPr>
          <p:cNvSpPr txBox="1"/>
          <p:nvPr/>
        </p:nvSpPr>
        <p:spPr>
          <a:xfrm>
            <a:off x="18694026" y="10180311"/>
            <a:ext cx="3513726" cy="1448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and charts.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E3D09031-4E37-487F-95E6-B2C47ED2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304" y="6463187"/>
            <a:ext cx="1663088" cy="2467398"/>
          </a:xfrm>
          <a:custGeom>
            <a:avLst/>
            <a:gdLst>
              <a:gd name="connsiteX0" fmla="*/ 103194 w 367971"/>
              <a:gd name="connsiteY0" fmla="*/ 433069 h 545931"/>
              <a:gd name="connsiteX1" fmla="*/ 99959 w 367971"/>
              <a:gd name="connsiteY1" fmla="*/ 433478 h 545931"/>
              <a:gd name="connsiteX2" fmla="*/ 96320 w 367971"/>
              <a:gd name="connsiteY2" fmla="*/ 434705 h 545931"/>
              <a:gd name="connsiteX3" fmla="*/ 84595 w 367971"/>
              <a:gd name="connsiteY3" fmla="*/ 444929 h 545931"/>
              <a:gd name="connsiteX4" fmla="*/ 77721 w 367971"/>
              <a:gd name="connsiteY4" fmla="*/ 458425 h 545931"/>
              <a:gd name="connsiteX5" fmla="*/ 122601 w 367971"/>
              <a:gd name="connsiteY5" fmla="*/ 458425 h 545931"/>
              <a:gd name="connsiteX6" fmla="*/ 118154 w 367971"/>
              <a:gd name="connsiteY6" fmla="*/ 448610 h 545931"/>
              <a:gd name="connsiteX7" fmla="*/ 108450 w 367971"/>
              <a:gd name="connsiteY7" fmla="*/ 434705 h 545931"/>
              <a:gd name="connsiteX8" fmla="*/ 103194 w 367971"/>
              <a:gd name="connsiteY8" fmla="*/ 433069 h 545931"/>
              <a:gd name="connsiteX9" fmla="*/ 103598 w 367971"/>
              <a:gd name="connsiteY9" fmla="*/ 419982 h 545931"/>
              <a:gd name="connsiteX10" fmla="*/ 116132 w 367971"/>
              <a:gd name="connsiteY10" fmla="*/ 424072 h 545931"/>
              <a:gd name="connsiteX11" fmla="*/ 129071 w 367971"/>
              <a:gd name="connsiteY11" fmla="*/ 442476 h 545931"/>
              <a:gd name="connsiteX12" fmla="*/ 136349 w 367971"/>
              <a:gd name="connsiteY12" fmla="*/ 458425 h 545931"/>
              <a:gd name="connsiteX13" fmla="*/ 167886 w 367971"/>
              <a:gd name="connsiteY13" fmla="*/ 458425 h 545931"/>
              <a:gd name="connsiteX14" fmla="*/ 168290 w 367971"/>
              <a:gd name="connsiteY14" fmla="*/ 458425 h 545931"/>
              <a:gd name="connsiteX15" fmla="*/ 170716 w 367971"/>
              <a:gd name="connsiteY15" fmla="*/ 454336 h 545931"/>
              <a:gd name="connsiteX16" fmla="*/ 176781 w 367971"/>
              <a:gd name="connsiteY16" fmla="*/ 445338 h 545931"/>
              <a:gd name="connsiteX17" fmla="*/ 185272 w 367971"/>
              <a:gd name="connsiteY17" fmla="*/ 437159 h 545931"/>
              <a:gd name="connsiteX18" fmla="*/ 192146 w 367971"/>
              <a:gd name="connsiteY18" fmla="*/ 434705 h 545931"/>
              <a:gd name="connsiteX19" fmla="*/ 196593 w 367971"/>
              <a:gd name="connsiteY19" fmla="*/ 435114 h 545931"/>
              <a:gd name="connsiteX20" fmla="*/ 200637 w 367971"/>
              <a:gd name="connsiteY20" fmla="*/ 437568 h 545931"/>
              <a:gd name="connsiteX21" fmla="*/ 207106 w 367971"/>
              <a:gd name="connsiteY21" fmla="*/ 447792 h 545931"/>
              <a:gd name="connsiteX22" fmla="*/ 210745 w 367971"/>
              <a:gd name="connsiteY22" fmla="*/ 455972 h 545931"/>
              <a:gd name="connsiteX23" fmla="*/ 211554 w 367971"/>
              <a:gd name="connsiteY23" fmla="*/ 456789 h 545931"/>
              <a:gd name="connsiteX24" fmla="*/ 212362 w 367971"/>
              <a:gd name="connsiteY24" fmla="*/ 457198 h 545931"/>
              <a:gd name="connsiteX25" fmla="*/ 213575 w 367971"/>
              <a:gd name="connsiteY25" fmla="*/ 457198 h 545931"/>
              <a:gd name="connsiteX26" fmla="*/ 222066 w 367971"/>
              <a:gd name="connsiteY26" fmla="*/ 453927 h 545931"/>
              <a:gd name="connsiteX27" fmla="*/ 228131 w 367971"/>
              <a:gd name="connsiteY27" fmla="*/ 452291 h 545931"/>
              <a:gd name="connsiteX28" fmla="*/ 236218 w 367971"/>
              <a:gd name="connsiteY28" fmla="*/ 454336 h 545931"/>
              <a:gd name="connsiteX29" fmla="*/ 240261 w 367971"/>
              <a:gd name="connsiteY29" fmla="*/ 458834 h 545931"/>
              <a:gd name="connsiteX30" fmla="*/ 241069 w 367971"/>
              <a:gd name="connsiteY30" fmla="*/ 459652 h 545931"/>
              <a:gd name="connsiteX31" fmla="*/ 241474 w 367971"/>
              <a:gd name="connsiteY31" fmla="*/ 459652 h 545931"/>
              <a:gd name="connsiteX32" fmla="*/ 242687 w 367971"/>
              <a:gd name="connsiteY32" fmla="*/ 460879 h 545931"/>
              <a:gd name="connsiteX33" fmla="*/ 250369 w 367971"/>
              <a:gd name="connsiteY33" fmla="*/ 463333 h 545931"/>
              <a:gd name="connsiteX34" fmla="*/ 287972 w 367971"/>
              <a:gd name="connsiteY34" fmla="*/ 463742 h 545931"/>
              <a:gd name="connsiteX35" fmla="*/ 292823 w 367971"/>
              <a:gd name="connsiteY35" fmla="*/ 468241 h 545931"/>
              <a:gd name="connsiteX36" fmla="*/ 288780 w 367971"/>
              <a:gd name="connsiteY36" fmla="*/ 473148 h 545931"/>
              <a:gd name="connsiteX37" fmla="*/ 248752 w 367971"/>
              <a:gd name="connsiteY37" fmla="*/ 473148 h 545931"/>
              <a:gd name="connsiteX38" fmla="*/ 237835 w 367971"/>
              <a:gd name="connsiteY38" fmla="*/ 469467 h 545931"/>
              <a:gd name="connsiteX39" fmla="*/ 235005 w 367971"/>
              <a:gd name="connsiteY39" fmla="*/ 467423 h 545931"/>
              <a:gd name="connsiteX40" fmla="*/ 233792 w 367971"/>
              <a:gd name="connsiteY40" fmla="*/ 466196 h 545931"/>
              <a:gd name="connsiteX41" fmla="*/ 232983 w 367971"/>
              <a:gd name="connsiteY41" fmla="*/ 465787 h 545931"/>
              <a:gd name="connsiteX42" fmla="*/ 232579 w 367971"/>
              <a:gd name="connsiteY42" fmla="*/ 464969 h 545931"/>
              <a:gd name="connsiteX43" fmla="*/ 230153 w 367971"/>
              <a:gd name="connsiteY43" fmla="*/ 462515 h 545931"/>
              <a:gd name="connsiteX44" fmla="*/ 229344 w 367971"/>
              <a:gd name="connsiteY44" fmla="*/ 462106 h 545931"/>
              <a:gd name="connsiteX45" fmla="*/ 226109 w 367971"/>
              <a:gd name="connsiteY45" fmla="*/ 463333 h 545931"/>
              <a:gd name="connsiteX46" fmla="*/ 216001 w 367971"/>
              <a:gd name="connsiteY46" fmla="*/ 467014 h 545931"/>
              <a:gd name="connsiteX47" fmla="*/ 214788 w 367971"/>
              <a:gd name="connsiteY47" fmla="*/ 467832 h 545931"/>
              <a:gd name="connsiteX48" fmla="*/ 212362 w 367971"/>
              <a:gd name="connsiteY48" fmla="*/ 467832 h 545931"/>
              <a:gd name="connsiteX49" fmla="*/ 207915 w 367971"/>
              <a:gd name="connsiteY49" fmla="*/ 467014 h 545931"/>
              <a:gd name="connsiteX50" fmla="*/ 204276 w 367971"/>
              <a:gd name="connsiteY50" fmla="*/ 464560 h 545931"/>
              <a:gd name="connsiteX51" fmla="*/ 202254 w 367971"/>
              <a:gd name="connsiteY51" fmla="*/ 462106 h 545931"/>
              <a:gd name="connsiteX52" fmla="*/ 197402 w 367971"/>
              <a:gd name="connsiteY52" fmla="*/ 452291 h 545931"/>
              <a:gd name="connsiteX53" fmla="*/ 193359 w 367971"/>
              <a:gd name="connsiteY53" fmla="*/ 445747 h 545931"/>
              <a:gd name="connsiteX54" fmla="*/ 192954 w 367971"/>
              <a:gd name="connsiteY54" fmla="*/ 445747 h 545931"/>
              <a:gd name="connsiteX55" fmla="*/ 192550 w 367971"/>
              <a:gd name="connsiteY55" fmla="*/ 445747 h 545931"/>
              <a:gd name="connsiteX56" fmla="*/ 191337 w 367971"/>
              <a:gd name="connsiteY56" fmla="*/ 446974 h 545931"/>
              <a:gd name="connsiteX57" fmla="*/ 185272 w 367971"/>
              <a:gd name="connsiteY57" fmla="*/ 452291 h 545931"/>
              <a:gd name="connsiteX58" fmla="*/ 180420 w 367971"/>
              <a:gd name="connsiteY58" fmla="*/ 460061 h 545931"/>
              <a:gd name="connsiteX59" fmla="*/ 175568 w 367971"/>
              <a:gd name="connsiteY59" fmla="*/ 469059 h 545931"/>
              <a:gd name="connsiteX60" fmla="*/ 167078 w 367971"/>
              <a:gd name="connsiteY60" fmla="*/ 477238 h 545931"/>
              <a:gd name="connsiteX61" fmla="*/ 156161 w 367971"/>
              <a:gd name="connsiteY61" fmla="*/ 482554 h 545931"/>
              <a:gd name="connsiteX62" fmla="*/ 150500 w 367971"/>
              <a:gd name="connsiteY62" fmla="*/ 482963 h 545931"/>
              <a:gd name="connsiteX63" fmla="*/ 144031 w 367971"/>
              <a:gd name="connsiteY63" fmla="*/ 482963 h 545931"/>
              <a:gd name="connsiteX64" fmla="*/ 132710 w 367971"/>
              <a:gd name="connsiteY64" fmla="*/ 475602 h 545931"/>
              <a:gd name="connsiteX65" fmla="*/ 130688 w 367971"/>
              <a:gd name="connsiteY65" fmla="*/ 472739 h 545931"/>
              <a:gd name="connsiteX66" fmla="*/ 72869 w 367971"/>
              <a:gd name="connsiteY66" fmla="*/ 472739 h 545931"/>
              <a:gd name="connsiteX67" fmla="*/ 71656 w 367971"/>
              <a:gd name="connsiteY67" fmla="*/ 478465 h 545931"/>
              <a:gd name="connsiteX68" fmla="*/ 71656 w 367971"/>
              <a:gd name="connsiteY68" fmla="*/ 478874 h 545931"/>
              <a:gd name="connsiteX69" fmla="*/ 63165 w 367971"/>
              <a:gd name="connsiteY69" fmla="*/ 484599 h 545931"/>
              <a:gd name="connsiteX70" fmla="*/ 57909 w 367971"/>
              <a:gd name="connsiteY70" fmla="*/ 476011 h 545931"/>
              <a:gd name="connsiteX71" fmla="*/ 58313 w 367971"/>
              <a:gd name="connsiteY71" fmla="*/ 472739 h 545931"/>
              <a:gd name="connsiteX72" fmla="*/ 39310 w 367971"/>
              <a:gd name="connsiteY72" fmla="*/ 472739 h 545931"/>
              <a:gd name="connsiteX73" fmla="*/ 32032 w 367971"/>
              <a:gd name="connsiteY73" fmla="*/ 465378 h 545931"/>
              <a:gd name="connsiteX74" fmla="*/ 39310 w 367971"/>
              <a:gd name="connsiteY74" fmla="*/ 458425 h 545931"/>
              <a:gd name="connsiteX75" fmla="*/ 62761 w 367971"/>
              <a:gd name="connsiteY75" fmla="*/ 458425 h 545931"/>
              <a:gd name="connsiteX76" fmla="*/ 63570 w 367971"/>
              <a:gd name="connsiteY76" fmla="*/ 455972 h 545931"/>
              <a:gd name="connsiteX77" fmla="*/ 73678 w 367971"/>
              <a:gd name="connsiteY77" fmla="*/ 436750 h 545931"/>
              <a:gd name="connsiteX78" fmla="*/ 91468 w 367971"/>
              <a:gd name="connsiteY78" fmla="*/ 422027 h 545931"/>
              <a:gd name="connsiteX79" fmla="*/ 97533 w 367971"/>
              <a:gd name="connsiteY79" fmla="*/ 420391 h 545931"/>
              <a:gd name="connsiteX80" fmla="*/ 103598 w 367971"/>
              <a:gd name="connsiteY80" fmla="*/ 419982 h 545931"/>
              <a:gd name="connsiteX81" fmla="*/ 159877 w 367971"/>
              <a:gd name="connsiteY81" fmla="*/ 393288 h 545931"/>
              <a:gd name="connsiteX82" fmla="*/ 282439 w 367971"/>
              <a:gd name="connsiteY82" fmla="*/ 393288 h 545931"/>
              <a:gd name="connsiteX83" fmla="*/ 289672 w 367971"/>
              <a:gd name="connsiteY83" fmla="*/ 400214 h 545931"/>
              <a:gd name="connsiteX84" fmla="*/ 282439 w 367971"/>
              <a:gd name="connsiteY84" fmla="*/ 407140 h 545931"/>
              <a:gd name="connsiteX85" fmla="*/ 159877 w 367971"/>
              <a:gd name="connsiteY85" fmla="*/ 407140 h 545931"/>
              <a:gd name="connsiteX86" fmla="*/ 153046 w 367971"/>
              <a:gd name="connsiteY86" fmla="*/ 400214 h 545931"/>
              <a:gd name="connsiteX87" fmla="*/ 159877 w 367971"/>
              <a:gd name="connsiteY87" fmla="*/ 393288 h 545931"/>
              <a:gd name="connsiteX88" fmla="*/ 95196 w 367971"/>
              <a:gd name="connsiteY88" fmla="*/ 352577 h 545931"/>
              <a:gd name="connsiteX89" fmla="*/ 101984 w 367971"/>
              <a:gd name="connsiteY89" fmla="*/ 353376 h 545931"/>
              <a:gd name="connsiteX90" fmla="*/ 104379 w 367971"/>
              <a:gd name="connsiteY90" fmla="*/ 356175 h 545931"/>
              <a:gd name="connsiteX91" fmla="*/ 103980 w 367971"/>
              <a:gd name="connsiteY91" fmla="*/ 363770 h 545931"/>
              <a:gd name="connsiteX92" fmla="*/ 69244 w 367971"/>
              <a:gd name="connsiteY92" fmla="*/ 400149 h 545931"/>
              <a:gd name="connsiteX93" fmla="*/ 66050 w 367971"/>
              <a:gd name="connsiteY93" fmla="*/ 403747 h 545931"/>
              <a:gd name="connsiteX94" fmla="*/ 61658 w 367971"/>
              <a:gd name="connsiteY94" fmla="*/ 404147 h 545931"/>
              <a:gd name="connsiteX95" fmla="*/ 46485 w 367971"/>
              <a:gd name="connsiteY95" fmla="*/ 388556 h 545931"/>
              <a:gd name="connsiteX96" fmla="*/ 46485 w 367971"/>
              <a:gd name="connsiteY96" fmla="*/ 382159 h 545931"/>
              <a:gd name="connsiteX97" fmla="*/ 50079 w 367971"/>
              <a:gd name="connsiteY97" fmla="*/ 378961 h 545931"/>
              <a:gd name="connsiteX98" fmla="*/ 56467 w 367971"/>
              <a:gd name="connsiteY98" fmla="*/ 378961 h 545931"/>
              <a:gd name="connsiteX99" fmla="*/ 60859 w 367971"/>
              <a:gd name="connsiteY99" fmla="*/ 382559 h 545931"/>
              <a:gd name="connsiteX100" fmla="*/ 64852 w 367971"/>
              <a:gd name="connsiteY100" fmla="*/ 382559 h 545931"/>
              <a:gd name="connsiteX101" fmla="*/ 95196 w 367971"/>
              <a:gd name="connsiteY101" fmla="*/ 352577 h 545931"/>
              <a:gd name="connsiteX102" fmla="*/ 159870 w 367971"/>
              <a:gd name="connsiteY102" fmla="*/ 347020 h 545931"/>
              <a:gd name="connsiteX103" fmla="*/ 236173 w 367971"/>
              <a:gd name="connsiteY103" fmla="*/ 347020 h 545931"/>
              <a:gd name="connsiteX104" fmla="*/ 243401 w 367971"/>
              <a:gd name="connsiteY104" fmla="*/ 353743 h 545931"/>
              <a:gd name="connsiteX105" fmla="*/ 236173 w 367971"/>
              <a:gd name="connsiteY105" fmla="*/ 360861 h 545931"/>
              <a:gd name="connsiteX106" fmla="*/ 159870 w 367971"/>
              <a:gd name="connsiteY106" fmla="*/ 360861 h 545931"/>
              <a:gd name="connsiteX107" fmla="*/ 153043 w 367971"/>
              <a:gd name="connsiteY107" fmla="*/ 353743 h 545931"/>
              <a:gd name="connsiteX108" fmla="*/ 159870 w 367971"/>
              <a:gd name="connsiteY108" fmla="*/ 347020 h 545931"/>
              <a:gd name="connsiteX109" fmla="*/ 159877 w 367971"/>
              <a:gd name="connsiteY109" fmla="*/ 286513 h 545931"/>
              <a:gd name="connsiteX110" fmla="*/ 282439 w 367971"/>
              <a:gd name="connsiteY110" fmla="*/ 286513 h 545931"/>
              <a:gd name="connsiteX111" fmla="*/ 289672 w 367971"/>
              <a:gd name="connsiteY111" fmla="*/ 293439 h 545931"/>
              <a:gd name="connsiteX112" fmla="*/ 282439 w 367971"/>
              <a:gd name="connsiteY112" fmla="*/ 300365 h 545931"/>
              <a:gd name="connsiteX113" fmla="*/ 159877 w 367971"/>
              <a:gd name="connsiteY113" fmla="*/ 300365 h 545931"/>
              <a:gd name="connsiteX114" fmla="*/ 153046 w 367971"/>
              <a:gd name="connsiteY114" fmla="*/ 293439 h 545931"/>
              <a:gd name="connsiteX115" fmla="*/ 159877 w 367971"/>
              <a:gd name="connsiteY115" fmla="*/ 286513 h 545931"/>
              <a:gd name="connsiteX116" fmla="*/ 95196 w 367971"/>
              <a:gd name="connsiteY116" fmla="*/ 244023 h 545931"/>
              <a:gd name="connsiteX117" fmla="*/ 101984 w 367971"/>
              <a:gd name="connsiteY117" fmla="*/ 244422 h 545931"/>
              <a:gd name="connsiteX118" fmla="*/ 104379 w 367971"/>
              <a:gd name="connsiteY118" fmla="*/ 248020 h 545931"/>
              <a:gd name="connsiteX119" fmla="*/ 103980 w 367971"/>
              <a:gd name="connsiteY119" fmla="*/ 254816 h 545931"/>
              <a:gd name="connsiteX120" fmla="*/ 69244 w 367971"/>
              <a:gd name="connsiteY120" fmla="*/ 291195 h 545931"/>
              <a:gd name="connsiteX121" fmla="*/ 66050 w 367971"/>
              <a:gd name="connsiteY121" fmla="*/ 295193 h 545931"/>
              <a:gd name="connsiteX122" fmla="*/ 61658 w 367971"/>
              <a:gd name="connsiteY122" fmla="*/ 295193 h 545931"/>
              <a:gd name="connsiteX123" fmla="*/ 46485 w 367971"/>
              <a:gd name="connsiteY123" fmla="*/ 280002 h 545931"/>
              <a:gd name="connsiteX124" fmla="*/ 46485 w 367971"/>
              <a:gd name="connsiteY124" fmla="*/ 273605 h 545931"/>
              <a:gd name="connsiteX125" fmla="*/ 50079 w 367971"/>
              <a:gd name="connsiteY125" fmla="*/ 270008 h 545931"/>
              <a:gd name="connsiteX126" fmla="*/ 56467 w 367971"/>
              <a:gd name="connsiteY126" fmla="*/ 270008 h 545931"/>
              <a:gd name="connsiteX127" fmla="*/ 60859 w 367971"/>
              <a:gd name="connsiteY127" fmla="*/ 274005 h 545931"/>
              <a:gd name="connsiteX128" fmla="*/ 64852 w 367971"/>
              <a:gd name="connsiteY128" fmla="*/ 274005 h 545931"/>
              <a:gd name="connsiteX129" fmla="*/ 95196 w 367971"/>
              <a:gd name="connsiteY129" fmla="*/ 244023 h 545931"/>
              <a:gd name="connsiteX130" fmla="*/ 159870 w 367971"/>
              <a:gd name="connsiteY130" fmla="*/ 240245 h 545931"/>
              <a:gd name="connsiteX131" fmla="*/ 236173 w 367971"/>
              <a:gd name="connsiteY131" fmla="*/ 240245 h 545931"/>
              <a:gd name="connsiteX132" fmla="*/ 243401 w 367971"/>
              <a:gd name="connsiteY132" fmla="*/ 247363 h 545931"/>
              <a:gd name="connsiteX133" fmla="*/ 236173 w 367971"/>
              <a:gd name="connsiteY133" fmla="*/ 254086 h 545931"/>
              <a:gd name="connsiteX134" fmla="*/ 159870 w 367971"/>
              <a:gd name="connsiteY134" fmla="*/ 254086 h 545931"/>
              <a:gd name="connsiteX135" fmla="*/ 153043 w 367971"/>
              <a:gd name="connsiteY135" fmla="*/ 247363 h 545931"/>
              <a:gd name="connsiteX136" fmla="*/ 159870 w 367971"/>
              <a:gd name="connsiteY136" fmla="*/ 240245 h 545931"/>
              <a:gd name="connsiteX137" fmla="*/ 159877 w 367971"/>
              <a:gd name="connsiteY137" fmla="*/ 177959 h 545931"/>
              <a:gd name="connsiteX138" fmla="*/ 282439 w 367971"/>
              <a:gd name="connsiteY138" fmla="*/ 177959 h 545931"/>
              <a:gd name="connsiteX139" fmla="*/ 289672 w 367971"/>
              <a:gd name="connsiteY139" fmla="*/ 184885 h 545931"/>
              <a:gd name="connsiteX140" fmla="*/ 282439 w 367971"/>
              <a:gd name="connsiteY140" fmla="*/ 191811 h 545931"/>
              <a:gd name="connsiteX141" fmla="*/ 159877 w 367971"/>
              <a:gd name="connsiteY141" fmla="*/ 191811 h 545931"/>
              <a:gd name="connsiteX142" fmla="*/ 153046 w 367971"/>
              <a:gd name="connsiteY142" fmla="*/ 184885 h 545931"/>
              <a:gd name="connsiteX143" fmla="*/ 159877 w 367971"/>
              <a:gd name="connsiteY143" fmla="*/ 177959 h 545931"/>
              <a:gd name="connsiteX144" fmla="*/ 95196 w 367971"/>
              <a:gd name="connsiteY144" fmla="*/ 137262 h 545931"/>
              <a:gd name="connsiteX145" fmla="*/ 101984 w 367971"/>
              <a:gd name="connsiteY145" fmla="*/ 138068 h 545931"/>
              <a:gd name="connsiteX146" fmla="*/ 104379 w 367971"/>
              <a:gd name="connsiteY146" fmla="*/ 140886 h 545931"/>
              <a:gd name="connsiteX147" fmla="*/ 103980 w 367971"/>
              <a:gd name="connsiteY147" fmla="*/ 148135 h 545931"/>
              <a:gd name="connsiteX148" fmla="*/ 69244 w 367971"/>
              <a:gd name="connsiteY148" fmla="*/ 184779 h 545931"/>
              <a:gd name="connsiteX149" fmla="*/ 66050 w 367971"/>
              <a:gd name="connsiteY149" fmla="*/ 188403 h 545931"/>
              <a:gd name="connsiteX150" fmla="*/ 61658 w 367971"/>
              <a:gd name="connsiteY150" fmla="*/ 188806 h 545931"/>
              <a:gd name="connsiteX151" fmla="*/ 46485 w 367971"/>
              <a:gd name="connsiteY151" fmla="*/ 173504 h 545931"/>
              <a:gd name="connsiteX152" fmla="*/ 46485 w 367971"/>
              <a:gd name="connsiteY152" fmla="*/ 166658 h 545931"/>
              <a:gd name="connsiteX153" fmla="*/ 50079 w 367971"/>
              <a:gd name="connsiteY153" fmla="*/ 163437 h 545931"/>
              <a:gd name="connsiteX154" fmla="*/ 56467 w 367971"/>
              <a:gd name="connsiteY154" fmla="*/ 163437 h 545931"/>
              <a:gd name="connsiteX155" fmla="*/ 60859 w 367971"/>
              <a:gd name="connsiteY155" fmla="*/ 167464 h 545931"/>
              <a:gd name="connsiteX156" fmla="*/ 64852 w 367971"/>
              <a:gd name="connsiteY156" fmla="*/ 167464 h 545931"/>
              <a:gd name="connsiteX157" fmla="*/ 95196 w 367971"/>
              <a:gd name="connsiteY157" fmla="*/ 137262 h 545931"/>
              <a:gd name="connsiteX158" fmla="*/ 159870 w 367971"/>
              <a:gd name="connsiteY158" fmla="*/ 133470 h 545931"/>
              <a:gd name="connsiteX159" fmla="*/ 236173 w 367971"/>
              <a:gd name="connsiteY159" fmla="*/ 133470 h 545931"/>
              <a:gd name="connsiteX160" fmla="*/ 243401 w 367971"/>
              <a:gd name="connsiteY160" fmla="*/ 140193 h 545931"/>
              <a:gd name="connsiteX161" fmla="*/ 236173 w 367971"/>
              <a:gd name="connsiteY161" fmla="*/ 147311 h 545931"/>
              <a:gd name="connsiteX162" fmla="*/ 159870 w 367971"/>
              <a:gd name="connsiteY162" fmla="*/ 147311 h 545931"/>
              <a:gd name="connsiteX163" fmla="*/ 153043 w 367971"/>
              <a:gd name="connsiteY163" fmla="*/ 140193 h 545931"/>
              <a:gd name="connsiteX164" fmla="*/ 159870 w 367971"/>
              <a:gd name="connsiteY164" fmla="*/ 133470 h 545931"/>
              <a:gd name="connsiteX165" fmla="*/ 336835 w 367971"/>
              <a:gd name="connsiteY165" fmla="*/ 101606 h 545931"/>
              <a:gd name="connsiteX166" fmla="*/ 336835 w 367971"/>
              <a:gd name="connsiteY166" fmla="*/ 489080 h 545931"/>
              <a:gd name="connsiteX167" fmla="*/ 310551 w 367971"/>
              <a:gd name="connsiteY167" fmla="*/ 515691 h 545931"/>
              <a:gd name="connsiteX168" fmla="*/ 44884 w 367971"/>
              <a:gd name="connsiteY168" fmla="*/ 515691 h 545931"/>
              <a:gd name="connsiteX169" fmla="*/ 44884 w 367971"/>
              <a:gd name="connsiteY169" fmla="*/ 519723 h 545931"/>
              <a:gd name="connsiteX170" fmla="*/ 57420 w 367971"/>
              <a:gd name="connsiteY170" fmla="*/ 531819 h 545931"/>
              <a:gd name="connsiteX171" fmla="*/ 341283 w 367971"/>
              <a:gd name="connsiteY171" fmla="*/ 531819 h 545931"/>
              <a:gd name="connsiteX172" fmla="*/ 353414 w 367971"/>
              <a:gd name="connsiteY172" fmla="*/ 519723 h 545931"/>
              <a:gd name="connsiteX173" fmla="*/ 353414 w 367971"/>
              <a:gd name="connsiteY173" fmla="*/ 113702 h 545931"/>
              <a:gd name="connsiteX174" fmla="*/ 341283 w 367971"/>
              <a:gd name="connsiteY174" fmla="*/ 101606 h 545931"/>
              <a:gd name="connsiteX175" fmla="*/ 26284 w 367971"/>
              <a:gd name="connsiteY175" fmla="*/ 70963 h 545931"/>
              <a:gd name="connsiteX176" fmla="*/ 14153 w 367971"/>
              <a:gd name="connsiteY176" fmla="*/ 83059 h 545931"/>
              <a:gd name="connsiteX177" fmla="*/ 14153 w 367971"/>
              <a:gd name="connsiteY177" fmla="*/ 489080 h 545931"/>
              <a:gd name="connsiteX178" fmla="*/ 26284 w 367971"/>
              <a:gd name="connsiteY178" fmla="*/ 501176 h 545931"/>
              <a:gd name="connsiteX179" fmla="*/ 310551 w 367971"/>
              <a:gd name="connsiteY179" fmla="*/ 501176 h 545931"/>
              <a:gd name="connsiteX180" fmla="*/ 322682 w 367971"/>
              <a:gd name="connsiteY180" fmla="*/ 489080 h 545931"/>
              <a:gd name="connsiteX181" fmla="*/ 322682 w 367971"/>
              <a:gd name="connsiteY181" fmla="*/ 83059 h 545931"/>
              <a:gd name="connsiteX182" fmla="*/ 310551 w 367971"/>
              <a:gd name="connsiteY182" fmla="*/ 70963 h 545931"/>
              <a:gd name="connsiteX183" fmla="*/ 244640 w 367971"/>
              <a:gd name="connsiteY183" fmla="*/ 70963 h 545931"/>
              <a:gd name="connsiteX184" fmla="*/ 233318 w 367971"/>
              <a:gd name="connsiteY184" fmla="*/ 95155 h 545931"/>
              <a:gd name="connsiteX185" fmla="*/ 203395 w 367971"/>
              <a:gd name="connsiteY185" fmla="*/ 107654 h 545931"/>
              <a:gd name="connsiteX186" fmla="*/ 133440 w 367971"/>
              <a:gd name="connsiteY186" fmla="*/ 107654 h 545931"/>
              <a:gd name="connsiteX187" fmla="*/ 103921 w 367971"/>
              <a:gd name="connsiteY187" fmla="*/ 95155 h 545931"/>
              <a:gd name="connsiteX188" fmla="*/ 92195 w 367971"/>
              <a:gd name="connsiteY188" fmla="*/ 70963 h 545931"/>
              <a:gd name="connsiteX189" fmla="*/ 167282 w 367971"/>
              <a:gd name="connsiteY189" fmla="*/ 23134 h 545931"/>
              <a:gd name="connsiteX190" fmla="*/ 175793 w 367971"/>
              <a:gd name="connsiteY190" fmla="*/ 32713 h 545931"/>
              <a:gd name="connsiteX191" fmla="*/ 167282 w 367971"/>
              <a:gd name="connsiteY191" fmla="*/ 42293 h 545931"/>
              <a:gd name="connsiteX192" fmla="*/ 158383 w 367971"/>
              <a:gd name="connsiteY192" fmla="*/ 32713 h 545931"/>
              <a:gd name="connsiteX193" fmla="*/ 167282 w 367971"/>
              <a:gd name="connsiteY193" fmla="*/ 23134 h 545931"/>
              <a:gd name="connsiteX194" fmla="*/ 168215 w 367971"/>
              <a:gd name="connsiteY194" fmla="*/ 14112 h 545931"/>
              <a:gd name="connsiteX195" fmla="*/ 150423 w 367971"/>
              <a:gd name="connsiteY195" fmla="*/ 29433 h 545931"/>
              <a:gd name="connsiteX196" fmla="*/ 138292 w 367971"/>
              <a:gd name="connsiteY196" fmla="*/ 39513 h 545931"/>
              <a:gd name="connsiteX197" fmla="*/ 134653 w 367971"/>
              <a:gd name="connsiteY197" fmla="*/ 39513 h 545931"/>
              <a:gd name="connsiteX198" fmla="*/ 106752 w 367971"/>
              <a:gd name="connsiteY198" fmla="*/ 65721 h 545931"/>
              <a:gd name="connsiteX199" fmla="*/ 114031 w 367971"/>
              <a:gd name="connsiteY199" fmla="*/ 85478 h 545931"/>
              <a:gd name="connsiteX200" fmla="*/ 133440 w 367971"/>
              <a:gd name="connsiteY200" fmla="*/ 93542 h 545931"/>
              <a:gd name="connsiteX201" fmla="*/ 203395 w 367971"/>
              <a:gd name="connsiteY201" fmla="*/ 93542 h 545931"/>
              <a:gd name="connsiteX202" fmla="*/ 222804 w 367971"/>
              <a:gd name="connsiteY202" fmla="*/ 85478 h 545931"/>
              <a:gd name="connsiteX203" fmla="*/ 230487 w 367971"/>
              <a:gd name="connsiteY203" fmla="*/ 65721 h 545931"/>
              <a:gd name="connsiteX204" fmla="*/ 202182 w 367971"/>
              <a:gd name="connsiteY204" fmla="*/ 39513 h 545931"/>
              <a:gd name="connsiteX205" fmla="*/ 198542 w 367971"/>
              <a:gd name="connsiteY205" fmla="*/ 39513 h 545931"/>
              <a:gd name="connsiteX206" fmla="*/ 186816 w 367971"/>
              <a:gd name="connsiteY206" fmla="*/ 29433 h 545931"/>
              <a:gd name="connsiteX207" fmla="*/ 168215 w 367971"/>
              <a:gd name="connsiteY207" fmla="*/ 14112 h 545931"/>
              <a:gd name="connsiteX208" fmla="*/ 168215 w 367971"/>
              <a:gd name="connsiteY208" fmla="*/ 0 h 545931"/>
              <a:gd name="connsiteX209" fmla="*/ 200564 w 367971"/>
              <a:gd name="connsiteY209" fmla="*/ 25401 h 545931"/>
              <a:gd name="connsiteX210" fmla="*/ 202182 w 367971"/>
              <a:gd name="connsiteY210" fmla="*/ 25401 h 545931"/>
              <a:gd name="connsiteX211" fmla="*/ 243427 w 367971"/>
              <a:gd name="connsiteY211" fmla="*/ 56851 h 545931"/>
              <a:gd name="connsiteX212" fmla="*/ 310551 w 367971"/>
              <a:gd name="connsiteY212" fmla="*/ 56851 h 545931"/>
              <a:gd name="connsiteX213" fmla="*/ 336835 w 367971"/>
              <a:gd name="connsiteY213" fmla="*/ 83059 h 545931"/>
              <a:gd name="connsiteX214" fmla="*/ 336835 w 367971"/>
              <a:gd name="connsiteY214" fmla="*/ 87494 h 545931"/>
              <a:gd name="connsiteX215" fmla="*/ 341283 w 367971"/>
              <a:gd name="connsiteY215" fmla="*/ 87494 h 545931"/>
              <a:gd name="connsiteX216" fmla="*/ 367971 w 367971"/>
              <a:gd name="connsiteY216" fmla="*/ 113702 h 545931"/>
              <a:gd name="connsiteX217" fmla="*/ 367971 w 367971"/>
              <a:gd name="connsiteY217" fmla="*/ 519723 h 545931"/>
              <a:gd name="connsiteX218" fmla="*/ 341283 w 367971"/>
              <a:gd name="connsiteY218" fmla="*/ 545931 h 545931"/>
              <a:gd name="connsiteX219" fmla="*/ 57420 w 367971"/>
              <a:gd name="connsiteY219" fmla="*/ 545931 h 545931"/>
              <a:gd name="connsiteX220" fmla="*/ 30732 w 367971"/>
              <a:gd name="connsiteY220" fmla="*/ 519723 h 545931"/>
              <a:gd name="connsiteX221" fmla="*/ 30732 w 367971"/>
              <a:gd name="connsiteY221" fmla="*/ 515691 h 545931"/>
              <a:gd name="connsiteX222" fmla="*/ 26284 w 367971"/>
              <a:gd name="connsiteY222" fmla="*/ 515691 h 545931"/>
              <a:gd name="connsiteX223" fmla="*/ 0 w 367971"/>
              <a:gd name="connsiteY223" fmla="*/ 489080 h 545931"/>
              <a:gd name="connsiteX224" fmla="*/ 0 w 367971"/>
              <a:gd name="connsiteY224" fmla="*/ 83059 h 545931"/>
              <a:gd name="connsiteX225" fmla="*/ 26284 w 367971"/>
              <a:gd name="connsiteY225" fmla="*/ 56851 h 545931"/>
              <a:gd name="connsiteX226" fmla="*/ 93408 w 367971"/>
              <a:gd name="connsiteY226" fmla="*/ 56851 h 545931"/>
              <a:gd name="connsiteX227" fmla="*/ 134653 w 367971"/>
              <a:gd name="connsiteY227" fmla="*/ 25401 h 545931"/>
              <a:gd name="connsiteX228" fmla="*/ 136675 w 367971"/>
              <a:gd name="connsiteY228" fmla="*/ 25401 h 545931"/>
              <a:gd name="connsiteX229" fmla="*/ 168215 w 367971"/>
              <a:gd name="connsiteY229" fmla="*/ 0 h 5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367971" h="545931">
                <a:moveTo>
                  <a:pt x="103194" y="433069"/>
                </a:moveTo>
                <a:cubicBezTo>
                  <a:pt x="101981" y="433478"/>
                  <a:pt x="100768" y="433478"/>
                  <a:pt x="99959" y="433478"/>
                </a:cubicBezTo>
                <a:cubicBezTo>
                  <a:pt x="98746" y="433478"/>
                  <a:pt x="97533" y="434296"/>
                  <a:pt x="96320" y="434705"/>
                </a:cubicBezTo>
                <a:cubicBezTo>
                  <a:pt x="91468" y="436341"/>
                  <a:pt x="87829" y="440431"/>
                  <a:pt x="84595" y="444929"/>
                </a:cubicBezTo>
                <a:cubicBezTo>
                  <a:pt x="81764" y="449019"/>
                  <a:pt x="79743" y="453518"/>
                  <a:pt x="77721" y="458425"/>
                </a:cubicBezTo>
                <a:lnTo>
                  <a:pt x="122601" y="458425"/>
                </a:lnTo>
                <a:cubicBezTo>
                  <a:pt x="120984" y="454745"/>
                  <a:pt x="119367" y="451473"/>
                  <a:pt x="118154" y="448610"/>
                </a:cubicBezTo>
                <a:cubicBezTo>
                  <a:pt x="115324" y="442885"/>
                  <a:pt x="112089" y="437568"/>
                  <a:pt x="108450" y="434705"/>
                </a:cubicBezTo>
                <a:cubicBezTo>
                  <a:pt x="106833" y="433478"/>
                  <a:pt x="105215" y="433478"/>
                  <a:pt x="103194" y="433069"/>
                </a:cubicBezTo>
                <a:close/>
                <a:moveTo>
                  <a:pt x="103598" y="419982"/>
                </a:moveTo>
                <a:cubicBezTo>
                  <a:pt x="108046" y="419982"/>
                  <a:pt x="112493" y="421618"/>
                  <a:pt x="116132" y="424072"/>
                </a:cubicBezTo>
                <a:cubicBezTo>
                  <a:pt x="123006" y="429798"/>
                  <a:pt x="126240" y="436341"/>
                  <a:pt x="129071" y="442476"/>
                </a:cubicBezTo>
                <a:cubicBezTo>
                  <a:pt x="131901" y="448201"/>
                  <a:pt x="133923" y="453518"/>
                  <a:pt x="136349" y="458425"/>
                </a:cubicBezTo>
                <a:lnTo>
                  <a:pt x="167886" y="458425"/>
                </a:lnTo>
                <a:cubicBezTo>
                  <a:pt x="167886" y="458425"/>
                  <a:pt x="168290" y="458425"/>
                  <a:pt x="168290" y="458425"/>
                </a:cubicBezTo>
                <a:cubicBezTo>
                  <a:pt x="169099" y="457198"/>
                  <a:pt x="169908" y="455972"/>
                  <a:pt x="170716" y="454336"/>
                </a:cubicBezTo>
                <a:cubicBezTo>
                  <a:pt x="172334" y="451473"/>
                  <a:pt x="174355" y="448610"/>
                  <a:pt x="176781" y="445338"/>
                </a:cubicBezTo>
                <a:cubicBezTo>
                  <a:pt x="178803" y="442067"/>
                  <a:pt x="181633" y="439613"/>
                  <a:pt x="185272" y="437159"/>
                </a:cubicBezTo>
                <a:cubicBezTo>
                  <a:pt x="186890" y="435932"/>
                  <a:pt x="188911" y="435114"/>
                  <a:pt x="192146" y="434705"/>
                </a:cubicBezTo>
                <a:cubicBezTo>
                  <a:pt x="193359" y="434705"/>
                  <a:pt x="194976" y="434705"/>
                  <a:pt x="196593" y="435114"/>
                </a:cubicBezTo>
                <a:cubicBezTo>
                  <a:pt x="197806" y="435932"/>
                  <a:pt x="199828" y="436750"/>
                  <a:pt x="200637" y="437568"/>
                </a:cubicBezTo>
                <a:cubicBezTo>
                  <a:pt x="204276" y="441249"/>
                  <a:pt x="205489" y="444520"/>
                  <a:pt x="207106" y="447792"/>
                </a:cubicBezTo>
                <a:cubicBezTo>
                  <a:pt x="208319" y="451064"/>
                  <a:pt x="209532" y="453927"/>
                  <a:pt x="210745" y="455972"/>
                </a:cubicBezTo>
                <a:cubicBezTo>
                  <a:pt x="211149" y="455972"/>
                  <a:pt x="211149" y="456380"/>
                  <a:pt x="211554" y="456789"/>
                </a:cubicBezTo>
                <a:cubicBezTo>
                  <a:pt x="211958" y="457198"/>
                  <a:pt x="211958" y="457198"/>
                  <a:pt x="212362" y="457198"/>
                </a:cubicBezTo>
                <a:cubicBezTo>
                  <a:pt x="212767" y="457198"/>
                  <a:pt x="213171" y="457198"/>
                  <a:pt x="213575" y="457198"/>
                </a:cubicBezTo>
                <a:cubicBezTo>
                  <a:pt x="216001" y="456380"/>
                  <a:pt x="218831" y="455563"/>
                  <a:pt x="222066" y="453927"/>
                </a:cubicBezTo>
                <a:cubicBezTo>
                  <a:pt x="223279" y="453518"/>
                  <a:pt x="225301" y="452291"/>
                  <a:pt x="228131" y="452291"/>
                </a:cubicBezTo>
                <a:cubicBezTo>
                  <a:pt x="230557" y="451473"/>
                  <a:pt x="234196" y="452700"/>
                  <a:pt x="236218" y="454336"/>
                </a:cubicBezTo>
                <a:cubicBezTo>
                  <a:pt x="237835" y="455972"/>
                  <a:pt x="239048" y="457198"/>
                  <a:pt x="240261" y="458834"/>
                </a:cubicBezTo>
                <a:lnTo>
                  <a:pt x="241069" y="459652"/>
                </a:lnTo>
                <a:cubicBezTo>
                  <a:pt x="241474" y="459652"/>
                  <a:pt x="241474" y="459652"/>
                  <a:pt x="241474" y="459652"/>
                </a:cubicBezTo>
                <a:cubicBezTo>
                  <a:pt x="241474" y="460061"/>
                  <a:pt x="242282" y="460470"/>
                  <a:pt x="242687" y="460879"/>
                </a:cubicBezTo>
                <a:cubicBezTo>
                  <a:pt x="244708" y="461697"/>
                  <a:pt x="247539" y="462515"/>
                  <a:pt x="250369" y="463333"/>
                </a:cubicBezTo>
                <a:cubicBezTo>
                  <a:pt x="262499" y="464969"/>
                  <a:pt x="275437" y="464560"/>
                  <a:pt x="287972" y="463742"/>
                </a:cubicBezTo>
                <a:cubicBezTo>
                  <a:pt x="290398" y="463742"/>
                  <a:pt x="292823" y="465787"/>
                  <a:pt x="292823" y="468241"/>
                </a:cubicBezTo>
                <a:cubicBezTo>
                  <a:pt x="293228" y="470694"/>
                  <a:pt x="291610" y="473148"/>
                  <a:pt x="288780" y="473148"/>
                </a:cubicBezTo>
                <a:cubicBezTo>
                  <a:pt x="275842" y="474375"/>
                  <a:pt x="262499" y="474784"/>
                  <a:pt x="248752" y="473148"/>
                </a:cubicBezTo>
                <a:cubicBezTo>
                  <a:pt x="245113" y="472330"/>
                  <a:pt x="241474" y="471512"/>
                  <a:pt x="237835" y="469467"/>
                </a:cubicBezTo>
                <a:cubicBezTo>
                  <a:pt x="236622" y="469059"/>
                  <a:pt x="235813" y="468650"/>
                  <a:pt x="235005" y="467423"/>
                </a:cubicBezTo>
                <a:lnTo>
                  <a:pt x="233792" y="466196"/>
                </a:lnTo>
                <a:lnTo>
                  <a:pt x="232983" y="465787"/>
                </a:lnTo>
                <a:lnTo>
                  <a:pt x="232579" y="464969"/>
                </a:lnTo>
                <a:cubicBezTo>
                  <a:pt x="231770" y="464151"/>
                  <a:pt x="230557" y="463333"/>
                  <a:pt x="230153" y="462515"/>
                </a:cubicBezTo>
                <a:cubicBezTo>
                  <a:pt x="229344" y="462106"/>
                  <a:pt x="229748" y="462106"/>
                  <a:pt x="229344" y="462106"/>
                </a:cubicBezTo>
                <a:cubicBezTo>
                  <a:pt x="228940" y="462106"/>
                  <a:pt x="227322" y="462924"/>
                  <a:pt x="226109" y="463333"/>
                </a:cubicBezTo>
                <a:cubicBezTo>
                  <a:pt x="223279" y="464560"/>
                  <a:pt x="219640" y="466196"/>
                  <a:pt x="216001" y="467014"/>
                </a:cubicBezTo>
                <a:cubicBezTo>
                  <a:pt x="216001" y="467423"/>
                  <a:pt x="215193" y="467423"/>
                  <a:pt x="214788" y="467832"/>
                </a:cubicBezTo>
                <a:cubicBezTo>
                  <a:pt x="213980" y="467832"/>
                  <a:pt x="213171" y="467832"/>
                  <a:pt x="212362" y="467832"/>
                </a:cubicBezTo>
                <a:cubicBezTo>
                  <a:pt x="211149" y="468241"/>
                  <a:pt x="209532" y="467423"/>
                  <a:pt x="207915" y="467014"/>
                </a:cubicBezTo>
                <a:cubicBezTo>
                  <a:pt x="206297" y="466605"/>
                  <a:pt x="205489" y="465787"/>
                  <a:pt x="204276" y="464560"/>
                </a:cubicBezTo>
                <a:cubicBezTo>
                  <a:pt x="203871" y="463742"/>
                  <a:pt x="202658" y="462924"/>
                  <a:pt x="202254" y="462106"/>
                </a:cubicBezTo>
                <a:cubicBezTo>
                  <a:pt x="199828" y="458425"/>
                  <a:pt x="198615" y="455154"/>
                  <a:pt x="197402" y="452291"/>
                </a:cubicBezTo>
                <a:cubicBezTo>
                  <a:pt x="195785" y="449837"/>
                  <a:pt x="194167" y="446974"/>
                  <a:pt x="193359" y="445747"/>
                </a:cubicBezTo>
                <a:cubicBezTo>
                  <a:pt x="193359" y="445747"/>
                  <a:pt x="193359" y="445747"/>
                  <a:pt x="192954" y="445747"/>
                </a:cubicBezTo>
                <a:cubicBezTo>
                  <a:pt x="192550" y="445747"/>
                  <a:pt x="192550" y="445747"/>
                  <a:pt x="192550" y="445747"/>
                </a:cubicBezTo>
                <a:cubicBezTo>
                  <a:pt x="191741" y="446156"/>
                  <a:pt x="191337" y="446565"/>
                  <a:pt x="191337" y="446974"/>
                </a:cubicBezTo>
                <a:cubicBezTo>
                  <a:pt x="188911" y="448610"/>
                  <a:pt x="187294" y="450246"/>
                  <a:pt x="185272" y="452291"/>
                </a:cubicBezTo>
                <a:cubicBezTo>
                  <a:pt x="183655" y="454745"/>
                  <a:pt x="182442" y="457198"/>
                  <a:pt x="180420" y="460061"/>
                </a:cubicBezTo>
                <a:cubicBezTo>
                  <a:pt x="179207" y="462924"/>
                  <a:pt x="177186" y="465787"/>
                  <a:pt x="175568" y="469059"/>
                </a:cubicBezTo>
                <a:cubicBezTo>
                  <a:pt x="173142" y="471921"/>
                  <a:pt x="170716" y="474784"/>
                  <a:pt x="167078" y="477238"/>
                </a:cubicBezTo>
                <a:cubicBezTo>
                  <a:pt x="163843" y="480101"/>
                  <a:pt x="160204" y="481737"/>
                  <a:pt x="156161" y="482554"/>
                </a:cubicBezTo>
                <a:cubicBezTo>
                  <a:pt x="154543" y="482963"/>
                  <a:pt x="152522" y="482963"/>
                  <a:pt x="150500" y="482963"/>
                </a:cubicBezTo>
                <a:cubicBezTo>
                  <a:pt x="148478" y="483372"/>
                  <a:pt x="146052" y="482963"/>
                  <a:pt x="144031" y="482963"/>
                </a:cubicBezTo>
                <a:cubicBezTo>
                  <a:pt x="138775" y="481328"/>
                  <a:pt x="135136" y="478465"/>
                  <a:pt x="132710" y="475602"/>
                </a:cubicBezTo>
                <a:cubicBezTo>
                  <a:pt x="131901" y="474375"/>
                  <a:pt x="131092" y="473557"/>
                  <a:pt x="130688" y="472739"/>
                </a:cubicBezTo>
                <a:lnTo>
                  <a:pt x="72869" y="472739"/>
                </a:lnTo>
                <a:cubicBezTo>
                  <a:pt x="72869" y="474375"/>
                  <a:pt x="72061" y="476829"/>
                  <a:pt x="71656" y="478465"/>
                </a:cubicBezTo>
                <a:lnTo>
                  <a:pt x="71656" y="478874"/>
                </a:lnTo>
                <a:cubicBezTo>
                  <a:pt x="70848" y="482963"/>
                  <a:pt x="67209" y="485417"/>
                  <a:pt x="63165" y="484599"/>
                </a:cubicBezTo>
                <a:cubicBezTo>
                  <a:pt x="59526" y="484190"/>
                  <a:pt x="57100" y="480101"/>
                  <a:pt x="57909" y="476011"/>
                </a:cubicBezTo>
                <a:cubicBezTo>
                  <a:pt x="58313" y="474784"/>
                  <a:pt x="58313" y="473557"/>
                  <a:pt x="58313" y="472739"/>
                </a:cubicBezTo>
                <a:lnTo>
                  <a:pt x="39310" y="472739"/>
                </a:lnTo>
                <a:cubicBezTo>
                  <a:pt x="35267" y="472739"/>
                  <a:pt x="32032" y="469467"/>
                  <a:pt x="32032" y="465378"/>
                </a:cubicBezTo>
                <a:cubicBezTo>
                  <a:pt x="32032" y="461288"/>
                  <a:pt x="35267" y="458425"/>
                  <a:pt x="39310" y="458425"/>
                </a:cubicBezTo>
                <a:lnTo>
                  <a:pt x="62761" y="458425"/>
                </a:lnTo>
                <a:cubicBezTo>
                  <a:pt x="63165" y="457198"/>
                  <a:pt x="63165" y="456789"/>
                  <a:pt x="63570" y="455972"/>
                </a:cubicBezTo>
                <a:cubicBezTo>
                  <a:pt x="65996" y="449428"/>
                  <a:pt x="69230" y="442885"/>
                  <a:pt x="73678" y="436750"/>
                </a:cubicBezTo>
                <a:cubicBezTo>
                  <a:pt x="77721" y="431024"/>
                  <a:pt x="83382" y="424890"/>
                  <a:pt x="91468" y="422027"/>
                </a:cubicBezTo>
                <a:cubicBezTo>
                  <a:pt x="93086" y="421618"/>
                  <a:pt x="95107" y="420800"/>
                  <a:pt x="97533" y="420391"/>
                </a:cubicBezTo>
                <a:cubicBezTo>
                  <a:pt x="99150" y="419982"/>
                  <a:pt x="101172" y="419982"/>
                  <a:pt x="103598" y="419982"/>
                </a:cubicBezTo>
                <a:close/>
                <a:moveTo>
                  <a:pt x="159877" y="393288"/>
                </a:moveTo>
                <a:lnTo>
                  <a:pt x="282439" y="393288"/>
                </a:lnTo>
                <a:cubicBezTo>
                  <a:pt x="286056" y="393288"/>
                  <a:pt x="289672" y="396751"/>
                  <a:pt x="289672" y="400214"/>
                </a:cubicBezTo>
                <a:cubicBezTo>
                  <a:pt x="289672" y="404062"/>
                  <a:pt x="286056" y="407140"/>
                  <a:pt x="282439" y="407140"/>
                </a:cubicBezTo>
                <a:lnTo>
                  <a:pt x="159877" y="407140"/>
                </a:lnTo>
                <a:cubicBezTo>
                  <a:pt x="156261" y="407140"/>
                  <a:pt x="153046" y="404062"/>
                  <a:pt x="153046" y="400214"/>
                </a:cubicBezTo>
                <a:cubicBezTo>
                  <a:pt x="153046" y="396751"/>
                  <a:pt x="156261" y="393288"/>
                  <a:pt x="159877" y="393288"/>
                </a:cubicBezTo>
                <a:close/>
                <a:moveTo>
                  <a:pt x="95196" y="352577"/>
                </a:moveTo>
                <a:cubicBezTo>
                  <a:pt x="97193" y="350578"/>
                  <a:pt x="100786" y="351377"/>
                  <a:pt x="101984" y="353376"/>
                </a:cubicBezTo>
                <a:lnTo>
                  <a:pt x="104379" y="356175"/>
                </a:lnTo>
                <a:cubicBezTo>
                  <a:pt x="106376" y="358973"/>
                  <a:pt x="105977" y="362171"/>
                  <a:pt x="103980" y="363770"/>
                </a:cubicBezTo>
                <a:cubicBezTo>
                  <a:pt x="85614" y="378562"/>
                  <a:pt x="69244" y="399749"/>
                  <a:pt x="69244" y="400149"/>
                </a:cubicBezTo>
                <a:lnTo>
                  <a:pt x="66050" y="403747"/>
                </a:lnTo>
                <a:cubicBezTo>
                  <a:pt x="64852" y="405346"/>
                  <a:pt x="62855" y="405346"/>
                  <a:pt x="61658" y="404147"/>
                </a:cubicBezTo>
                <a:lnTo>
                  <a:pt x="46485" y="388556"/>
                </a:lnTo>
                <a:cubicBezTo>
                  <a:pt x="44489" y="386957"/>
                  <a:pt x="44489" y="383759"/>
                  <a:pt x="46485" y="382159"/>
                </a:cubicBezTo>
                <a:lnTo>
                  <a:pt x="50079" y="378961"/>
                </a:lnTo>
                <a:cubicBezTo>
                  <a:pt x="51676" y="376962"/>
                  <a:pt x="54870" y="376962"/>
                  <a:pt x="56467" y="378961"/>
                </a:cubicBezTo>
                <a:lnTo>
                  <a:pt x="60859" y="382559"/>
                </a:lnTo>
                <a:cubicBezTo>
                  <a:pt x="62057" y="383759"/>
                  <a:pt x="63654" y="383759"/>
                  <a:pt x="64852" y="382559"/>
                </a:cubicBezTo>
                <a:cubicBezTo>
                  <a:pt x="71639" y="374564"/>
                  <a:pt x="82819" y="362171"/>
                  <a:pt x="95196" y="352577"/>
                </a:cubicBezTo>
                <a:close/>
                <a:moveTo>
                  <a:pt x="159870" y="347020"/>
                </a:moveTo>
                <a:lnTo>
                  <a:pt x="236173" y="347020"/>
                </a:lnTo>
                <a:cubicBezTo>
                  <a:pt x="240189" y="347020"/>
                  <a:pt x="243401" y="350184"/>
                  <a:pt x="243401" y="353743"/>
                </a:cubicBezTo>
                <a:cubicBezTo>
                  <a:pt x="243401" y="357698"/>
                  <a:pt x="240189" y="360861"/>
                  <a:pt x="236173" y="360861"/>
                </a:cubicBezTo>
                <a:lnTo>
                  <a:pt x="159870" y="360861"/>
                </a:lnTo>
                <a:cubicBezTo>
                  <a:pt x="156256" y="360861"/>
                  <a:pt x="153043" y="357698"/>
                  <a:pt x="153043" y="353743"/>
                </a:cubicBezTo>
                <a:cubicBezTo>
                  <a:pt x="153043" y="350184"/>
                  <a:pt x="156256" y="347020"/>
                  <a:pt x="159870" y="347020"/>
                </a:cubicBezTo>
                <a:close/>
                <a:moveTo>
                  <a:pt x="159877" y="286513"/>
                </a:moveTo>
                <a:lnTo>
                  <a:pt x="282439" y="286513"/>
                </a:lnTo>
                <a:cubicBezTo>
                  <a:pt x="286056" y="286513"/>
                  <a:pt x="289672" y="289591"/>
                  <a:pt x="289672" y="293439"/>
                </a:cubicBezTo>
                <a:cubicBezTo>
                  <a:pt x="289672" y="296902"/>
                  <a:pt x="286056" y="300365"/>
                  <a:pt x="282439" y="300365"/>
                </a:cubicBezTo>
                <a:lnTo>
                  <a:pt x="159877" y="300365"/>
                </a:lnTo>
                <a:cubicBezTo>
                  <a:pt x="156261" y="300365"/>
                  <a:pt x="153046" y="296902"/>
                  <a:pt x="153046" y="293439"/>
                </a:cubicBezTo>
                <a:cubicBezTo>
                  <a:pt x="153046" y="289591"/>
                  <a:pt x="156261" y="286513"/>
                  <a:pt x="159877" y="286513"/>
                </a:cubicBezTo>
                <a:close/>
                <a:moveTo>
                  <a:pt x="95196" y="244023"/>
                </a:moveTo>
                <a:cubicBezTo>
                  <a:pt x="97193" y="242024"/>
                  <a:pt x="100786" y="242823"/>
                  <a:pt x="101984" y="244422"/>
                </a:cubicBezTo>
                <a:lnTo>
                  <a:pt x="104379" y="248020"/>
                </a:lnTo>
                <a:cubicBezTo>
                  <a:pt x="106376" y="250419"/>
                  <a:pt x="105977" y="253617"/>
                  <a:pt x="103980" y="254816"/>
                </a:cubicBezTo>
                <a:cubicBezTo>
                  <a:pt x="85614" y="270008"/>
                  <a:pt x="69244" y="291195"/>
                  <a:pt x="69244" y="291195"/>
                </a:cubicBezTo>
                <a:lnTo>
                  <a:pt x="66050" y="295193"/>
                </a:lnTo>
                <a:cubicBezTo>
                  <a:pt x="64852" y="296392"/>
                  <a:pt x="62855" y="296792"/>
                  <a:pt x="61658" y="295193"/>
                </a:cubicBezTo>
                <a:lnTo>
                  <a:pt x="46485" y="280002"/>
                </a:lnTo>
                <a:cubicBezTo>
                  <a:pt x="44489" y="278403"/>
                  <a:pt x="44489" y="275205"/>
                  <a:pt x="46485" y="273605"/>
                </a:cubicBezTo>
                <a:lnTo>
                  <a:pt x="50079" y="270008"/>
                </a:lnTo>
                <a:cubicBezTo>
                  <a:pt x="51676" y="268009"/>
                  <a:pt x="54870" y="268009"/>
                  <a:pt x="56467" y="270008"/>
                </a:cubicBezTo>
                <a:lnTo>
                  <a:pt x="60859" y="274005"/>
                </a:lnTo>
                <a:cubicBezTo>
                  <a:pt x="62057" y="275205"/>
                  <a:pt x="63654" y="275205"/>
                  <a:pt x="64852" y="274005"/>
                </a:cubicBezTo>
                <a:cubicBezTo>
                  <a:pt x="71639" y="265610"/>
                  <a:pt x="82819" y="253617"/>
                  <a:pt x="95196" y="244023"/>
                </a:cubicBezTo>
                <a:close/>
                <a:moveTo>
                  <a:pt x="159870" y="240245"/>
                </a:moveTo>
                <a:lnTo>
                  <a:pt x="236173" y="240245"/>
                </a:lnTo>
                <a:cubicBezTo>
                  <a:pt x="240189" y="240245"/>
                  <a:pt x="243401" y="243409"/>
                  <a:pt x="243401" y="247363"/>
                </a:cubicBezTo>
                <a:cubicBezTo>
                  <a:pt x="243401" y="251318"/>
                  <a:pt x="240189" y="254086"/>
                  <a:pt x="236173" y="254086"/>
                </a:cubicBezTo>
                <a:lnTo>
                  <a:pt x="159870" y="254086"/>
                </a:lnTo>
                <a:cubicBezTo>
                  <a:pt x="156256" y="254086"/>
                  <a:pt x="153043" y="251318"/>
                  <a:pt x="153043" y="247363"/>
                </a:cubicBezTo>
                <a:cubicBezTo>
                  <a:pt x="153043" y="243409"/>
                  <a:pt x="156256" y="240245"/>
                  <a:pt x="159870" y="240245"/>
                </a:cubicBezTo>
                <a:close/>
                <a:moveTo>
                  <a:pt x="159877" y="177959"/>
                </a:moveTo>
                <a:lnTo>
                  <a:pt x="282439" y="177959"/>
                </a:lnTo>
                <a:cubicBezTo>
                  <a:pt x="286056" y="177959"/>
                  <a:pt x="289672" y="181422"/>
                  <a:pt x="289672" y="184885"/>
                </a:cubicBezTo>
                <a:cubicBezTo>
                  <a:pt x="289672" y="188733"/>
                  <a:pt x="286056" y="191811"/>
                  <a:pt x="282439" y="191811"/>
                </a:cubicBezTo>
                <a:lnTo>
                  <a:pt x="159877" y="191811"/>
                </a:lnTo>
                <a:cubicBezTo>
                  <a:pt x="156261" y="191811"/>
                  <a:pt x="153046" y="188733"/>
                  <a:pt x="153046" y="184885"/>
                </a:cubicBezTo>
                <a:cubicBezTo>
                  <a:pt x="153046" y="181422"/>
                  <a:pt x="156261" y="177959"/>
                  <a:pt x="159877" y="177959"/>
                </a:cubicBezTo>
                <a:close/>
                <a:moveTo>
                  <a:pt x="95196" y="137262"/>
                </a:moveTo>
                <a:cubicBezTo>
                  <a:pt x="97193" y="135249"/>
                  <a:pt x="100786" y="135651"/>
                  <a:pt x="101984" y="138068"/>
                </a:cubicBezTo>
                <a:lnTo>
                  <a:pt x="104379" y="140886"/>
                </a:lnTo>
                <a:cubicBezTo>
                  <a:pt x="106376" y="143705"/>
                  <a:pt x="105977" y="146524"/>
                  <a:pt x="103980" y="148135"/>
                </a:cubicBezTo>
                <a:cubicBezTo>
                  <a:pt x="85614" y="163437"/>
                  <a:pt x="69244" y="184376"/>
                  <a:pt x="69244" y="184779"/>
                </a:cubicBezTo>
                <a:lnTo>
                  <a:pt x="66050" y="188403"/>
                </a:lnTo>
                <a:cubicBezTo>
                  <a:pt x="64852" y="190014"/>
                  <a:pt x="62855" y="190014"/>
                  <a:pt x="61658" y="188806"/>
                </a:cubicBezTo>
                <a:lnTo>
                  <a:pt x="46485" y="173504"/>
                </a:lnTo>
                <a:cubicBezTo>
                  <a:pt x="44489" y="171893"/>
                  <a:pt x="44489" y="168672"/>
                  <a:pt x="46485" y="166658"/>
                </a:cubicBezTo>
                <a:lnTo>
                  <a:pt x="50079" y="163437"/>
                </a:lnTo>
                <a:cubicBezTo>
                  <a:pt x="51676" y="161423"/>
                  <a:pt x="54870" y="161423"/>
                  <a:pt x="56467" y="163437"/>
                </a:cubicBezTo>
                <a:lnTo>
                  <a:pt x="60859" y="167464"/>
                </a:lnTo>
                <a:cubicBezTo>
                  <a:pt x="62057" y="168672"/>
                  <a:pt x="63654" y="168672"/>
                  <a:pt x="64852" y="167464"/>
                </a:cubicBezTo>
                <a:cubicBezTo>
                  <a:pt x="71639" y="159007"/>
                  <a:pt x="82819" y="146927"/>
                  <a:pt x="95196" y="137262"/>
                </a:cubicBezTo>
                <a:close/>
                <a:moveTo>
                  <a:pt x="159870" y="133470"/>
                </a:moveTo>
                <a:lnTo>
                  <a:pt x="236173" y="133470"/>
                </a:lnTo>
                <a:cubicBezTo>
                  <a:pt x="240189" y="133470"/>
                  <a:pt x="243401" y="136634"/>
                  <a:pt x="243401" y="140193"/>
                </a:cubicBezTo>
                <a:cubicBezTo>
                  <a:pt x="243401" y="144148"/>
                  <a:pt x="240189" y="147311"/>
                  <a:pt x="236173" y="147311"/>
                </a:cubicBezTo>
                <a:lnTo>
                  <a:pt x="159870" y="147311"/>
                </a:lnTo>
                <a:cubicBezTo>
                  <a:pt x="156256" y="147311"/>
                  <a:pt x="153043" y="144148"/>
                  <a:pt x="153043" y="140193"/>
                </a:cubicBezTo>
                <a:cubicBezTo>
                  <a:pt x="153043" y="136634"/>
                  <a:pt x="156256" y="133470"/>
                  <a:pt x="159870" y="133470"/>
                </a:cubicBezTo>
                <a:close/>
                <a:moveTo>
                  <a:pt x="336835" y="101606"/>
                </a:moveTo>
                <a:lnTo>
                  <a:pt x="336835" y="489080"/>
                </a:lnTo>
                <a:cubicBezTo>
                  <a:pt x="336835" y="503595"/>
                  <a:pt x="325108" y="515691"/>
                  <a:pt x="310551" y="515691"/>
                </a:cubicBezTo>
                <a:lnTo>
                  <a:pt x="44884" y="515691"/>
                </a:lnTo>
                <a:lnTo>
                  <a:pt x="44884" y="519723"/>
                </a:lnTo>
                <a:cubicBezTo>
                  <a:pt x="44884" y="526577"/>
                  <a:pt x="50545" y="531819"/>
                  <a:pt x="57420" y="531819"/>
                </a:cubicBezTo>
                <a:lnTo>
                  <a:pt x="341283" y="531819"/>
                </a:lnTo>
                <a:cubicBezTo>
                  <a:pt x="347753" y="531819"/>
                  <a:pt x="353414" y="526577"/>
                  <a:pt x="353414" y="519723"/>
                </a:cubicBezTo>
                <a:lnTo>
                  <a:pt x="353414" y="113702"/>
                </a:lnTo>
                <a:cubicBezTo>
                  <a:pt x="353414" y="107251"/>
                  <a:pt x="347753" y="101606"/>
                  <a:pt x="341283" y="101606"/>
                </a:cubicBezTo>
                <a:close/>
                <a:moveTo>
                  <a:pt x="26284" y="70963"/>
                </a:moveTo>
                <a:cubicBezTo>
                  <a:pt x="19814" y="70963"/>
                  <a:pt x="14153" y="76607"/>
                  <a:pt x="14153" y="83059"/>
                </a:cubicBezTo>
                <a:lnTo>
                  <a:pt x="14153" y="489080"/>
                </a:lnTo>
                <a:cubicBezTo>
                  <a:pt x="14153" y="495934"/>
                  <a:pt x="19814" y="501176"/>
                  <a:pt x="26284" y="501176"/>
                </a:cubicBezTo>
                <a:lnTo>
                  <a:pt x="310551" y="501176"/>
                </a:lnTo>
                <a:cubicBezTo>
                  <a:pt x="317021" y="501176"/>
                  <a:pt x="322682" y="495934"/>
                  <a:pt x="322682" y="489080"/>
                </a:cubicBezTo>
                <a:lnTo>
                  <a:pt x="322682" y="83059"/>
                </a:lnTo>
                <a:cubicBezTo>
                  <a:pt x="322682" y="76607"/>
                  <a:pt x="317021" y="70963"/>
                  <a:pt x="310551" y="70963"/>
                </a:cubicBezTo>
                <a:lnTo>
                  <a:pt x="244640" y="70963"/>
                </a:lnTo>
                <a:cubicBezTo>
                  <a:pt x="243427" y="79833"/>
                  <a:pt x="239788" y="88703"/>
                  <a:pt x="233318" y="95155"/>
                </a:cubicBezTo>
                <a:cubicBezTo>
                  <a:pt x="225230" y="103219"/>
                  <a:pt x="214717" y="107654"/>
                  <a:pt x="203395" y="107654"/>
                </a:cubicBezTo>
                <a:lnTo>
                  <a:pt x="133440" y="107654"/>
                </a:lnTo>
                <a:cubicBezTo>
                  <a:pt x="122118" y="107654"/>
                  <a:pt x="111604" y="103219"/>
                  <a:pt x="103921" y="95155"/>
                </a:cubicBezTo>
                <a:cubicBezTo>
                  <a:pt x="97452" y="88703"/>
                  <a:pt x="93408" y="79833"/>
                  <a:pt x="92195" y="70963"/>
                </a:cubicBezTo>
                <a:close/>
                <a:moveTo>
                  <a:pt x="167282" y="23134"/>
                </a:moveTo>
                <a:cubicBezTo>
                  <a:pt x="171924" y="23134"/>
                  <a:pt x="175793" y="27715"/>
                  <a:pt x="175793" y="32713"/>
                </a:cubicBezTo>
                <a:cubicBezTo>
                  <a:pt x="175793" y="38545"/>
                  <a:pt x="171924" y="42293"/>
                  <a:pt x="167282" y="42293"/>
                </a:cubicBezTo>
                <a:cubicBezTo>
                  <a:pt x="162252" y="42293"/>
                  <a:pt x="158383" y="38545"/>
                  <a:pt x="158383" y="32713"/>
                </a:cubicBezTo>
                <a:cubicBezTo>
                  <a:pt x="158383" y="27715"/>
                  <a:pt x="162252" y="23134"/>
                  <a:pt x="167282" y="23134"/>
                </a:cubicBezTo>
                <a:close/>
                <a:moveTo>
                  <a:pt x="168215" y="14112"/>
                </a:moveTo>
                <a:cubicBezTo>
                  <a:pt x="159319" y="14112"/>
                  <a:pt x="151636" y="20563"/>
                  <a:pt x="150423" y="29433"/>
                </a:cubicBezTo>
                <a:cubicBezTo>
                  <a:pt x="149615" y="35481"/>
                  <a:pt x="144358" y="39513"/>
                  <a:pt x="138292" y="39513"/>
                </a:cubicBezTo>
                <a:lnTo>
                  <a:pt x="134653" y="39513"/>
                </a:lnTo>
                <a:cubicBezTo>
                  <a:pt x="119692" y="39513"/>
                  <a:pt x="106752" y="51206"/>
                  <a:pt x="106752" y="65721"/>
                </a:cubicBezTo>
                <a:cubicBezTo>
                  <a:pt x="106348" y="72979"/>
                  <a:pt x="109178" y="79833"/>
                  <a:pt x="114031" y="85478"/>
                </a:cubicBezTo>
                <a:cubicBezTo>
                  <a:pt x="118883" y="90719"/>
                  <a:pt x="126161" y="93542"/>
                  <a:pt x="133440" y="93542"/>
                </a:cubicBezTo>
                <a:lnTo>
                  <a:pt x="203395" y="93542"/>
                </a:lnTo>
                <a:cubicBezTo>
                  <a:pt x="211078" y="93542"/>
                  <a:pt x="217952" y="90719"/>
                  <a:pt x="222804" y="85478"/>
                </a:cubicBezTo>
                <a:cubicBezTo>
                  <a:pt x="228061" y="79833"/>
                  <a:pt x="230892" y="72979"/>
                  <a:pt x="230487" y="65721"/>
                </a:cubicBezTo>
                <a:cubicBezTo>
                  <a:pt x="230083" y="51206"/>
                  <a:pt x="217143" y="39513"/>
                  <a:pt x="202182" y="39513"/>
                </a:cubicBezTo>
                <a:lnTo>
                  <a:pt x="198542" y="39513"/>
                </a:lnTo>
                <a:cubicBezTo>
                  <a:pt x="192477" y="39513"/>
                  <a:pt x="187625" y="35481"/>
                  <a:pt x="186816" y="29433"/>
                </a:cubicBezTo>
                <a:cubicBezTo>
                  <a:pt x="185198" y="20563"/>
                  <a:pt x="177516" y="14112"/>
                  <a:pt x="168215" y="14112"/>
                </a:cubicBezTo>
                <a:close/>
                <a:moveTo>
                  <a:pt x="168215" y="0"/>
                </a:moveTo>
                <a:cubicBezTo>
                  <a:pt x="183985" y="0"/>
                  <a:pt x="197329" y="10483"/>
                  <a:pt x="200564" y="25401"/>
                </a:cubicBezTo>
                <a:lnTo>
                  <a:pt x="202182" y="25401"/>
                </a:lnTo>
                <a:cubicBezTo>
                  <a:pt x="221996" y="25401"/>
                  <a:pt x="238574" y="39110"/>
                  <a:pt x="243427" y="56851"/>
                </a:cubicBezTo>
                <a:lnTo>
                  <a:pt x="310551" y="56851"/>
                </a:lnTo>
                <a:cubicBezTo>
                  <a:pt x="325108" y="56851"/>
                  <a:pt x="336835" y="68544"/>
                  <a:pt x="336835" y="83059"/>
                </a:cubicBezTo>
                <a:lnTo>
                  <a:pt x="336835" y="87494"/>
                </a:lnTo>
                <a:lnTo>
                  <a:pt x="341283" y="87494"/>
                </a:lnTo>
                <a:cubicBezTo>
                  <a:pt x="355840" y="87494"/>
                  <a:pt x="367971" y="99187"/>
                  <a:pt x="367971" y="113702"/>
                </a:cubicBezTo>
                <a:lnTo>
                  <a:pt x="367971" y="519723"/>
                </a:lnTo>
                <a:cubicBezTo>
                  <a:pt x="367971" y="534238"/>
                  <a:pt x="355840" y="545931"/>
                  <a:pt x="341283" y="545931"/>
                </a:cubicBezTo>
                <a:lnTo>
                  <a:pt x="57420" y="545931"/>
                </a:lnTo>
                <a:cubicBezTo>
                  <a:pt x="42458" y="545931"/>
                  <a:pt x="30732" y="534238"/>
                  <a:pt x="30732" y="519723"/>
                </a:cubicBezTo>
                <a:lnTo>
                  <a:pt x="30732" y="515691"/>
                </a:lnTo>
                <a:lnTo>
                  <a:pt x="26284" y="515691"/>
                </a:lnTo>
                <a:cubicBezTo>
                  <a:pt x="11726" y="515691"/>
                  <a:pt x="0" y="503595"/>
                  <a:pt x="0" y="489080"/>
                </a:cubicBezTo>
                <a:lnTo>
                  <a:pt x="0" y="83059"/>
                </a:lnTo>
                <a:cubicBezTo>
                  <a:pt x="0" y="68544"/>
                  <a:pt x="11726" y="56851"/>
                  <a:pt x="26284" y="56851"/>
                </a:cubicBezTo>
                <a:lnTo>
                  <a:pt x="93408" y="56851"/>
                </a:lnTo>
                <a:cubicBezTo>
                  <a:pt x="98260" y="39110"/>
                  <a:pt x="115244" y="25401"/>
                  <a:pt x="134653" y="25401"/>
                </a:cubicBezTo>
                <a:lnTo>
                  <a:pt x="136675" y="25401"/>
                </a:lnTo>
                <a:cubicBezTo>
                  <a:pt x="139505" y="10483"/>
                  <a:pt x="153254" y="0"/>
                  <a:pt x="168215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8B32C05-59A5-46AA-A569-0D834197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092" y="6401333"/>
            <a:ext cx="2499424" cy="2529252"/>
          </a:xfrm>
          <a:custGeom>
            <a:avLst/>
            <a:gdLst>
              <a:gd name="connsiteX0" fmla="*/ 156719 w 553017"/>
              <a:gd name="connsiteY0" fmla="*/ 344360 h 559618"/>
              <a:gd name="connsiteX1" fmla="*/ 105570 w 553017"/>
              <a:gd name="connsiteY1" fmla="*/ 374182 h 559618"/>
              <a:gd name="connsiteX2" fmla="*/ 99528 w 553017"/>
              <a:gd name="connsiteY2" fmla="*/ 419319 h 559618"/>
              <a:gd name="connsiteX3" fmla="*/ 127318 w 553017"/>
              <a:gd name="connsiteY3" fmla="*/ 455187 h 559618"/>
              <a:gd name="connsiteX4" fmla="*/ 208272 w 553017"/>
              <a:gd name="connsiteY4" fmla="*/ 433424 h 559618"/>
              <a:gd name="connsiteX5" fmla="*/ 214313 w 553017"/>
              <a:gd name="connsiteY5" fmla="*/ 388288 h 559618"/>
              <a:gd name="connsiteX6" fmla="*/ 186523 w 553017"/>
              <a:gd name="connsiteY6" fmla="*/ 352420 h 559618"/>
              <a:gd name="connsiteX7" fmla="*/ 156719 w 553017"/>
              <a:gd name="connsiteY7" fmla="*/ 344360 h 559618"/>
              <a:gd name="connsiteX8" fmla="*/ 165920 w 553017"/>
              <a:gd name="connsiteY8" fmla="*/ 330720 h 559618"/>
              <a:gd name="connsiteX9" fmla="*/ 193773 w 553017"/>
              <a:gd name="connsiteY9" fmla="*/ 339927 h 559618"/>
              <a:gd name="connsiteX10" fmla="*/ 228007 w 553017"/>
              <a:gd name="connsiteY10" fmla="*/ 384660 h 559618"/>
              <a:gd name="connsiteX11" fmla="*/ 220757 w 553017"/>
              <a:gd name="connsiteY11" fmla="*/ 440679 h 559618"/>
              <a:gd name="connsiteX12" fmla="*/ 156719 w 553017"/>
              <a:gd name="connsiteY12" fmla="*/ 477755 h 559618"/>
              <a:gd name="connsiteX13" fmla="*/ 120069 w 553017"/>
              <a:gd name="connsiteY13" fmla="*/ 467680 h 559618"/>
              <a:gd name="connsiteX14" fmla="*/ 85835 w 553017"/>
              <a:gd name="connsiteY14" fmla="*/ 422946 h 559618"/>
              <a:gd name="connsiteX15" fmla="*/ 93084 w 553017"/>
              <a:gd name="connsiteY15" fmla="*/ 367331 h 559618"/>
              <a:gd name="connsiteX16" fmla="*/ 165920 w 553017"/>
              <a:gd name="connsiteY16" fmla="*/ 330720 h 559618"/>
              <a:gd name="connsiteX17" fmla="*/ 138198 w 553017"/>
              <a:gd name="connsiteY17" fmla="*/ 262535 h 559618"/>
              <a:gd name="connsiteX18" fmla="*/ 101564 w 553017"/>
              <a:gd name="connsiteY18" fmla="*/ 272613 h 559618"/>
              <a:gd name="connsiteX19" fmla="*/ 101161 w 553017"/>
              <a:gd name="connsiteY19" fmla="*/ 273419 h 559618"/>
              <a:gd name="connsiteX20" fmla="*/ 108810 w 553017"/>
              <a:gd name="connsiteY20" fmla="*/ 302442 h 559618"/>
              <a:gd name="connsiteX21" fmla="*/ 102369 w 553017"/>
              <a:gd name="connsiteY21" fmla="*/ 318969 h 559618"/>
              <a:gd name="connsiteX22" fmla="*/ 88681 w 553017"/>
              <a:gd name="connsiteY22" fmla="*/ 329852 h 559618"/>
              <a:gd name="connsiteX23" fmla="*/ 70968 w 553017"/>
              <a:gd name="connsiteY23" fmla="*/ 331868 h 559618"/>
              <a:gd name="connsiteX24" fmla="*/ 44800 w 553017"/>
              <a:gd name="connsiteY24" fmla="*/ 316953 h 559618"/>
              <a:gd name="connsiteX25" fmla="*/ 43995 w 553017"/>
              <a:gd name="connsiteY25" fmla="*/ 316953 h 559618"/>
              <a:gd name="connsiteX26" fmla="*/ 25073 w 553017"/>
              <a:gd name="connsiteY26" fmla="*/ 350007 h 559618"/>
              <a:gd name="connsiteX27" fmla="*/ 25073 w 553017"/>
              <a:gd name="connsiteY27" fmla="*/ 350813 h 559618"/>
              <a:gd name="connsiteX28" fmla="*/ 51644 w 553017"/>
              <a:gd name="connsiteY28" fmla="*/ 366131 h 559618"/>
              <a:gd name="connsiteX29" fmla="*/ 58488 w 553017"/>
              <a:gd name="connsiteY29" fmla="*/ 382255 h 559618"/>
              <a:gd name="connsiteX30" fmla="*/ 56475 w 553017"/>
              <a:gd name="connsiteY30" fmla="*/ 399185 h 559618"/>
              <a:gd name="connsiteX31" fmla="*/ 45202 w 553017"/>
              <a:gd name="connsiteY31" fmla="*/ 413294 h 559618"/>
              <a:gd name="connsiteX32" fmla="*/ 15814 w 553017"/>
              <a:gd name="connsiteY32" fmla="*/ 421356 h 559618"/>
              <a:gd name="connsiteX33" fmla="*/ 15412 w 553017"/>
              <a:gd name="connsiteY33" fmla="*/ 421759 h 559618"/>
              <a:gd name="connsiteX34" fmla="*/ 15412 w 553017"/>
              <a:gd name="connsiteY34" fmla="*/ 422162 h 559618"/>
              <a:gd name="connsiteX35" fmla="*/ 25073 w 553017"/>
              <a:gd name="connsiteY35" fmla="*/ 458844 h 559618"/>
              <a:gd name="connsiteX36" fmla="*/ 26281 w 553017"/>
              <a:gd name="connsiteY36" fmla="*/ 459650 h 559618"/>
              <a:gd name="connsiteX37" fmla="*/ 55670 w 553017"/>
              <a:gd name="connsiteY37" fmla="*/ 451588 h 559618"/>
              <a:gd name="connsiteX38" fmla="*/ 72578 w 553017"/>
              <a:gd name="connsiteY38" fmla="*/ 458037 h 559618"/>
              <a:gd name="connsiteX39" fmla="*/ 82642 w 553017"/>
              <a:gd name="connsiteY39" fmla="*/ 471340 h 559618"/>
              <a:gd name="connsiteX40" fmla="*/ 84655 w 553017"/>
              <a:gd name="connsiteY40" fmla="*/ 489076 h 559618"/>
              <a:gd name="connsiteX41" fmla="*/ 68955 w 553017"/>
              <a:gd name="connsiteY41" fmla="*/ 515680 h 559618"/>
              <a:gd name="connsiteX42" fmla="*/ 69357 w 553017"/>
              <a:gd name="connsiteY42" fmla="*/ 516890 h 559618"/>
              <a:gd name="connsiteX43" fmla="*/ 102369 w 553017"/>
              <a:gd name="connsiteY43" fmla="*/ 535835 h 559618"/>
              <a:gd name="connsiteX44" fmla="*/ 103577 w 553017"/>
              <a:gd name="connsiteY44" fmla="*/ 535432 h 559618"/>
              <a:gd name="connsiteX45" fmla="*/ 118875 w 553017"/>
              <a:gd name="connsiteY45" fmla="*/ 508425 h 559618"/>
              <a:gd name="connsiteX46" fmla="*/ 131757 w 553017"/>
              <a:gd name="connsiteY46" fmla="*/ 501169 h 559618"/>
              <a:gd name="connsiteX47" fmla="*/ 135380 w 553017"/>
              <a:gd name="connsiteY47" fmla="*/ 501572 h 559618"/>
              <a:gd name="connsiteX48" fmla="*/ 151484 w 553017"/>
              <a:gd name="connsiteY48" fmla="*/ 503588 h 559618"/>
              <a:gd name="connsiteX49" fmla="*/ 165574 w 553017"/>
              <a:gd name="connsiteY49" fmla="*/ 514874 h 559618"/>
              <a:gd name="connsiteX50" fmla="*/ 173625 w 553017"/>
              <a:gd name="connsiteY50" fmla="*/ 544704 h 559618"/>
              <a:gd name="connsiteX51" fmla="*/ 174431 w 553017"/>
              <a:gd name="connsiteY51" fmla="*/ 545107 h 559618"/>
              <a:gd name="connsiteX52" fmla="*/ 211065 w 553017"/>
              <a:gd name="connsiteY52" fmla="*/ 535432 h 559618"/>
              <a:gd name="connsiteX53" fmla="*/ 211870 w 553017"/>
              <a:gd name="connsiteY53" fmla="*/ 534626 h 559618"/>
              <a:gd name="connsiteX54" fmla="*/ 203819 w 553017"/>
              <a:gd name="connsiteY54" fmla="*/ 504797 h 559618"/>
              <a:gd name="connsiteX55" fmla="*/ 210260 w 553017"/>
              <a:gd name="connsiteY55" fmla="*/ 488270 h 559618"/>
              <a:gd name="connsiteX56" fmla="*/ 223545 w 553017"/>
              <a:gd name="connsiteY56" fmla="*/ 478192 h 559618"/>
              <a:gd name="connsiteX57" fmla="*/ 241259 w 553017"/>
              <a:gd name="connsiteY57" fmla="*/ 475774 h 559618"/>
              <a:gd name="connsiteX58" fmla="*/ 268232 w 553017"/>
              <a:gd name="connsiteY58" fmla="*/ 491495 h 559618"/>
              <a:gd name="connsiteX59" fmla="*/ 269037 w 553017"/>
              <a:gd name="connsiteY59" fmla="*/ 491092 h 559618"/>
              <a:gd name="connsiteX60" fmla="*/ 287958 w 553017"/>
              <a:gd name="connsiteY60" fmla="*/ 458037 h 559618"/>
              <a:gd name="connsiteX61" fmla="*/ 287958 w 553017"/>
              <a:gd name="connsiteY61" fmla="*/ 457231 h 559618"/>
              <a:gd name="connsiteX62" fmla="*/ 261388 w 553017"/>
              <a:gd name="connsiteY62" fmla="*/ 441914 h 559618"/>
              <a:gd name="connsiteX63" fmla="*/ 254141 w 553017"/>
              <a:gd name="connsiteY63" fmla="*/ 425387 h 559618"/>
              <a:gd name="connsiteX64" fmla="*/ 256557 w 553017"/>
              <a:gd name="connsiteY64" fmla="*/ 408456 h 559618"/>
              <a:gd name="connsiteX65" fmla="*/ 267426 w 553017"/>
              <a:gd name="connsiteY65" fmla="*/ 394751 h 559618"/>
              <a:gd name="connsiteX66" fmla="*/ 296815 w 553017"/>
              <a:gd name="connsiteY66" fmla="*/ 386689 h 559618"/>
              <a:gd name="connsiteX67" fmla="*/ 297620 w 553017"/>
              <a:gd name="connsiteY67" fmla="*/ 385883 h 559618"/>
              <a:gd name="connsiteX68" fmla="*/ 287555 w 553017"/>
              <a:gd name="connsiteY68" fmla="*/ 348798 h 559618"/>
              <a:gd name="connsiteX69" fmla="*/ 286750 w 553017"/>
              <a:gd name="connsiteY69" fmla="*/ 348798 h 559618"/>
              <a:gd name="connsiteX70" fmla="*/ 257362 w 553017"/>
              <a:gd name="connsiteY70" fmla="*/ 356054 h 559618"/>
              <a:gd name="connsiteX71" fmla="*/ 240856 w 553017"/>
              <a:gd name="connsiteY71" fmla="*/ 350007 h 559618"/>
              <a:gd name="connsiteX72" fmla="*/ 230792 w 553017"/>
              <a:gd name="connsiteY72" fmla="*/ 335899 h 559618"/>
              <a:gd name="connsiteX73" fmla="*/ 228376 w 553017"/>
              <a:gd name="connsiteY73" fmla="*/ 318566 h 559618"/>
              <a:gd name="connsiteX74" fmla="*/ 243674 w 553017"/>
              <a:gd name="connsiteY74" fmla="*/ 292364 h 559618"/>
              <a:gd name="connsiteX75" fmla="*/ 243272 w 553017"/>
              <a:gd name="connsiteY75" fmla="*/ 291558 h 559618"/>
              <a:gd name="connsiteX76" fmla="*/ 210663 w 553017"/>
              <a:gd name="connsiteY76" fmla="*/ 272209 h 559618"/>
              <a:gd name="connsiteX77" fmla="*/ 209455 w 553017"/>
              <a:gd name="connsiteY77" fmla="*/ 272613 h 559618"/>
              <a:gd name="connsiteX78" fmla="*/ 194157 w 553017"/>
              <a:gd name="connsiteY78" fmla="*/ 298814 h 559618"/>
              <a:gd name="connsiteX79" fmla="*/ 178456 w 553017"/>
              <a:gd name="connsiteY79" fmla="*/ 305667 h 559618"/>
              <a:gd name="connsiteX80" fmla="*/ 160743 w 553017"/>
              <a:gd name="connsiteY80" fmla="*/ 303248 h 559618"/>
              <a:gd name="connsiteX81" fmla="*/ 147055 w 553017"/>
              <a:gd name="connsiteY81" fmla="*/ 292364 h 559618"/>
              <a:gd name="connsiteX82" fmla="*/ 139406 w 553017"/>
              <a:gd name="connsiteY82" fmla="*/ 263341 h 559618"/>
              <a:gd name="connsiteX83" fmla="*/ 138198 w 553017"/>
              <a:gd name="connsiteY83" fmla="*/ 262535 h 559618"/>
              <a:gd name="connsiteX84" fmla="*/ 134575 w 553017"/>
              <a:gd name="connsiteY84" fmla="*/ 248830 h 559618"/>
              <a:gd name="connsiteX85" fmla="*/ 152691 w 553017"/>
              <a:gd name="connsiteY85" fmla="*/ 259713 h 559618"/>
              <a:gd name="connsiteX86" fmla="*/ 160743 w 553017"/>
              <a:gd name="connsiteY86" fmla="*/ 288736 h 559618"/>
              <a:gd name="connsiteX87" fmla="*/ 161548 w 553017"/>
              <a:gd name="connsiteY87" fmla="*/ 289140 h 559618"/>
              <a:gd name="connsiteX88" fmla="*/ 181274 w 553017"/>
              <a:gd name="connsiteY88" fmla="*/ 291558 h 559618"/>
              <a:gd name="connsiteX89" fmla="*/ 182080 w 553017"/>
              <a:gd name="connsiteY89" fmla="*/ 291558 h 559618"/>
              <a:gd name="connsiteX90" fmla="*/ 196975 w 553017"/>
              <a:gd name="connsiteY90" fmla="*/ 265357 h 559618"/>
              <a:gd name="connsiteX91" fmla="*/ 217507 w 553017"/>
              <a:gd name="connsiteY91" fmla="*/ 260116 h 559618"/>
              <a:gd name="connsiteX92" fmla="*/ 250518 w 553017"/>
              <a:gd name="connsiteY92" fmla="*/ 279062 h 559618"/>
              <a:gd name="connsiteX93" fmla="*/ 257362 w 553017"/>
              <a:gd name="connsiteY93" fmla="*/ 287930 h 559618"/>
              <a:gd name="connsiteX94" fmla="*/ 256154 w 553017"/>
              <a:gd name="connsiteY94" fmla="*/ 299217 h 559618"/>
              <a:gd name="connsiteX95" fmla="*/ 240856 w 553017"/>
              <a:gd name="connsiteY95" fmla="*/ 325418 h 559618"/>
              <a:gd name="connsiteX96" fmla="*/ 241259 w 553017"/>
              <a:gd name="connsiteY96" fmla="*/ 326628 h 559618"/>
              <a:gd name="connsiteX97" fmla="*/ 253336 w 553017"/>
              <a:gd name="connsiteY97" fmla="*/ 342348 h 559618"/>
              <a:gd name="connsiteX98" fmla="*/ 253739 w 553017"/>
              <a:gd name="connsiteY98" fmla="*/ 342752 h 559618"/>
              <a:gd name="connsiteX99" fmla="*/ 283127 w 553017"/>
              <a:gd name="connsiteY99" fmla="*/ 334690 h 559618"/>
              <a:gd name="connsiteX100" fmla="*/ 294399 w 553017"/>
              <a:gd name="connsiteY100" fmla="*/ 336302 h 559618"/>
              <a:gd name="connsiteX101" fmla="*/ 301243 w 553017"/>
              <a:gd name="connsiteY101" fmla="*/ 345170 h 559618"/>
              <a:gd name="connsiteX102" fmla="*/ 311308 w 553017"/>
              <a:gd name="connsiteY102" fmla="*/ 382255 h 559618"/>
              <a:gd name="connsiteX103" fmla="*/ 300841 w 553017"/>
              <a:gd name="connsiteY103" fmla="*/ 400395 h 559618"/>
              <a:gd name="connsiteX104" fmla="*/ 271050 w 553017"/>
              <a:gd name="connsiteY104" fmla="*/ 408456 h 559618"/>
              <a:gd name="connsiteX105" fmla="*/ 271050 w 553017"/>
              <a:gd name="connsiteY105" fmla="*/ 409263 h 559618"/>
              <a:gd name="connsiteX106" fmla="*/ 268232 w 553017"/>
              <a:gd name="connsiteY106" fmla="*/ 428611 h 559618"/>
              <a:gd name="connsiteX107" fmla="*/ 268232 w 553017"/>
              <a:gd name="connsiteY107" fmla="*/ 429418 h 559618"/>
              <a:gd name="connsiteX108" fmla="*/ 295204 w 553017"/>
              <a:gd name="connsiteY108" fmla="*/ 444735 h 559618"/>
              <a:gd name="connsiteX109" fmla="*/ 300438 w 553017"/>
              <a:gd name="connsiteY109" fmla="*/ 465293 h 559618"/>
              <a:gd name="connsiteX110" fmla="*/ 281517 w 553017"/>
              <a:gd name="connsiteY110" fmla="*/ 498347 h 559618"/>
              <a:gd name="connsiteX111" fmla="*/ 272257 w 553017"/>
              <a:gd name="connsiteY111" fmla="*/ 505200 h 559618"/>
              <a:gd name="connsiteX112" fmla="*/ 260985 w 553017"/>
              <a:gd name="connsiteY112" fmla="*/ 503588 h 559618"/>
              <a:gd name="connsiteX113" fmla="*/ 234415 w 553017"/>
              <a:gd name="connsiteY113" fmla="*/ 488270 h 559618"/>
              <a:gd name="connsiteX114" fmla="*/ 233207 w 553017"/>
              <a:gd name="connsiteY114" fmla="*/ 488673 h 559618"/>
              <a:gd name="connsiteX115" fmla="*/ 218312 w 553017"/>
              <a:gd name="connsiteY115" fmla="*/ 499960 h 559618"/>
              <a:gd name="connsiteX116" fmla="*/ 217507 w 553017"/>
              <a:gd name="connsiteY116" fmla="*/ 501169 h 559618"/>
              <a:gd name="connsiteX117" fmla="*/ 225558 w 553017"/>
              <a:gd name="connsiteY117" fmla="*/ 530998 h 559618"/>
              <a:gd name="connsiteX118" fmla="*/ 223948 w 553017"/>
              <a:gd name="connsiteY118" fmla="*/ 542285 h 559618"/>
              <a:gd name="connsiteX119" fmla="*/ 214689 w 553017"/>
              <a:gd name="connsiteY119" fmla="*/ 549138 h 559618"/>
              <a:gd name="connsiteX120" fmla="*/ 178456 w 553017"/>
              <a:gd name="connsiteY120" fmla="*/ 559215 h 559618"/>
              <a:gd name="connsiteX121" fmla="*/ 174431 w 553017"/>
              <a:gd name="connsiteY121" fmla="*/ 559618 h 559618"/>
              <a:gd name="connsiteX122" fmla="*/ 159938 w 553017"/>
              <a:gd name="connsiteY122" fmla="*/ 548734 h 559618"/>
              <a:gd name="connsiteX123" fmla="*/ 151886 w 553017"/>
              <a:gd name="connsiteY123" fmla="*/ 518502 h 559618"/>
              <a:gd name="connsiteX124" fmla="*/ 151081 w 553017"/>
              <a:gd name="connsiteY124" fmla="*/ 518099 h 559618"/>
              <a:gd name="connsiteX125" fmla="*/ 132160 w 553017"/>
              <a:gd name="connsiteY125" fmla="*/ 515680 h 559618"/>
              <a:gd name="connsiteX126" fmla="*/ 131355 w 553017"/>
              <a:gd name="connsiteY126" fmla="*/ 515680 h 559618"/>
              <a:gd name="connsiteX127" fmla="*/ 115654 w 553017"/>
              <a:gd name="connsiteY127" fmla="*/ 542688 h 559618"/>
              <a:gd name="connsiteX128" fmla="*/ 106395 w 553017"/>
              <a:gd name="connsiteY128" fmla="*/ 549541 h 559618"/>
              <a:gd name="connsiteX129" fmla="*/ 95122 w 553017"/>
              <a:gd name="connsiteY129" fmla="*/ 547928 h 559618"/>
              <a:gd name="connsiteX130" fmla="*/ 62513 w 553017"/>
              <a:gd name="connsiteY130" fmla="*/ 529386 h 559618"/>
              <a:gd name="connsiteX131" fmla="*/ 55267 w 553017"/>
              <a:gd name="connsiteY131" fmla="*/ 520115 h 559618"/>
              <a:gd name="connsiteX132" fmla="*/ 56877 w 553017"/>
              <a:gd name="connsiteY132" fmla="*/ 508425 h 559618"/>
              <a:gd name="connsiteX133" fmla="*/ 72578 w 553017"/>
              <a:gd name="connsiteY133" fmla="*/ 481820 h 559618"/>
              <a:gd name="connsiteX134" fmla="*/ 72175 w 553017"/>
              <a:gd name="connsiteY134" fmla="*/ 481014 h 559618"/>
              <a:gd name="connsiteX135" fmla="*/ 60501 w 553017"/>
              <a:gd name="connsiteY135" fmla="*/ 465696 h 559618"/>
              <a:gd name="connsiteX136" fmla="*/ 59293 w 553017"/>
              <a:gd name="connsiteY136" fmla="*/ 465293 h 559618"/>
              <a:gd name="connsiteX137" fmla="*/ 29904 w 553017"/>
              <a:gd name="connsiteY137" fmla="*/ 473355 h 559618"/>
              <a:gd name="connsiteX138" fmla="*/ 11788 w 553017"/>
              <a:gd name="connsiteY138" fmla="*/ 462472 h 559618"/>
              <a:gd name="connsiteX139" fmla="*/ 1724 w 553017"/>
              <a:gd name="connsiteY139" fmla="*/ 425790 h 559618"/>
              <a:gd name="connsiteX140" fmla="*/ 2932 w 553017"/>
              <a:gd name="connsiteY140" fmla="*/ 414503 h 559618"/>
              <a:gd name="connsiteX141" fmla="*/ 12191 w 553017"/>
              <a:gd name="connsiteY141" fmla="*/ 407247 h 559618"/>
              <a:gd name="connsiteX142" fmla="*/ 41579 w 553017"/>
              <a:gd name="connsiteY142" fmla="*/ 399588 h 559618"/>
              <a:gd name="connsiteX143" fmla="*/ 41982 w 553017"/>
              <a:gd name="connsiteY143" fmla="*/ 398782 h 559618"/>
              <a:gd name="connsiteX144" fmla="*/ 44800 w 553017"/>
              <a:gd name="connsiteY144" fmla="*/ 379433 h 559618"/>
              <a:gd name="connsiteX145" fmla="*/ 44397 w 553017"/>
              <a:gd name="connsiteY145" fmla="*/ 378224 h 559618"/>
              <a:gd name="connsiteX146" fmla="*/ 17827 w 553017"/>
              <a:gd name="connsiteY146" fmla="*/ 363310 h 559618"/>
              <a:gd name="connsiteX147" fmla="*/ 12594 w 553017"/>
              <a:gd name="connsiteY147" fmla="*/ 342752 h 559618"/>
              <a:gd name="connsiteX148" fmla="*/ 31515 w 553017"/>
              <a:gd name="connsiteY148" fmla="*/ 309698 h 559618"/>
              <a:gd name="connsiteX149" fmla="*/ 40774 w 553017"/>
              <a:gd name="connsiteY149" fmla="*/ 302845 h 559618"/>
              <a:gd name="connsiteX150" fmla="*/ 52046 w 553017"/>
              <a:gd name="connsiteY150" fmla="*/ 304457 h 559618"/>
              <a:gd name="connsiteX151" fmla="*/ 78214 w 553017"/>
              <a:gd name="connsiteY151" fmla="*/ 319775 h 559618"/>
              <a:gd name="connsiteX152" fmla="*/ 79019 w 553017"/>
              <a:gd name="connsiteY152" fmla="*/ 319372 h 559618"/>
              <a:gd name="connsiteX153" fmla="*/ 94720 w 553017"/>
              <a:gd name="connsiteY153" fmla="*/ 307279 h 559618"/>
              <a:gd name="connsiteX154" fmla="*/ 95122 w 553017"/>
              <a:gd name="connsiteY154" fmla="*/ 306070 h 559618"/>
              <a:gd name="connsiteX155" fmla="*/ 87071 w 553017"/>
              <a:gd name="connsiteY155" fmla="*/ 277047 h 559618"/>
              <a:gd name="connsiteX156" fmla="*/ 97940 w 553017"/>
              <a:gd name="connsiteY156" fmla="*/ 258907 h 559618"/>
              <a:gd name="connsiteX157" fmla="*/ 375574 w 553017"/>
              <a:gd name="connsiteY157" fmla="*/ 127581 h 559618"/>
              <a:gd name="connsiteX158" fmla="*/ 382731 w 553017"/>
              <a:gd name="connsiteY158" fmla="*/ 134854 h 559618"/>
              <a:gd name="connsiteX159" fmla="*/ 382731 w 553017"/>
              <a:gd name="connsiteY159" fmla="*/ 178493 h 559618"/>
              <a:gd name="connsiteX160" fmla="*/ 378755 w 553017"/>
              <a:gd name="connsiteY160" fmla="*/ 187382 h 559618"/>
              <a:gd name="connsiteX161" fmla="*/ 358082 w 553017"/>
              <a:gd name="connsiteY161" fmla="*/ 208393 h 559618"/>
              <a:gd name="connsiteX162" fmla="*/ 352913 w 553017"/>
              <a:gd name="connsiteY162" fmla="*/ 210818 h 559618"/>
              <a:gd name="connsiteX163" fmla="*/ 348143 w 553017"/>
              <a:gd name="connsiteY163" fmla="*/ 208393 h 559618"/>
              <a:gd name="connsiteX164" fmla="*/ 348143 w 553017"/>
              <a:gd name="connsiteY164" fmla="*/ 198292 h 559618"/>
              <a:gd name="connsiteX165" fmla="*/ 368418 w 553017"/>
              <a:gd name="connsiteY165" fmla="*/ 177685 h 559618"/>
              <a:gd name="connsiteX166" fmla="*/ 368418 w 553017"/>
              <a:gd name="connsiteY166" fmla="*/ 134854 h 559618"/>
              <a:gd name="connsiteX167" fmla="*/ 375574 w 553017"/>
              <a:gd name="connsiteY167" fmla="*/ 127581 h 559618"/>
              <a:gd name="connsiteX168" fmla="*/ 376699 w 553017"/>
              <a:gd name="connsiteY168" fmla="*/ 107480 h 559618"/>
              <a:gd name="connsiteX169" fmla="*/ 317273 w 553017"/>
              <a:gd name="connsiteY169" fmla="*/ 141300 h 559618"/>
              <a:gd name="connsiteX170" fmla="*/ 309997 w 553017"/>
              <a:gd name="connsiteY170" fmla="*/ 193641 h 559618"/>
              <a:gd name="connsiteX171" fmla="*/ 342337 w 553017"/>
              <a:gd name="connsiteY171" fmla="*/ 235111 h 559618"/>
              <a:gd name="connsiteX172" fmla="*/ 394487 w 553017"/>
              <a:gd name="connsiteY172" fmla="*/ 242359 h 559618"/>
              <a:gd name="connsiteX173" fmla="*/ 436530 w 553017"/>
              <a:gd name="connsiteY173" fmla="*/ 210149 h 559618"/>
              <a:gd name="connsiteX174" fmla="*/ 443402 w 553017"/>
              <a:gd name="connsiteY174" fmla="*/ 158211 h 559618"/>
              <a:gd name="connsiteX175" fmla="*/ 411466 w 553017"/>
              <a:gd name="connsiteY175" fmla="*/ 116338 h 559618"/>
              <a:gd name="connsiteX176" fmla="*/ 376699 w 553017"/>
              <a:gd name="connsiteY176" fmla="*/ 107480 h 559618"/>
              <a:gd name="connsiteX177" fmla="*/ 102844 w 553017"/>
              <a:gd name="connsiteY177" fmla="*/ 104609 h 559618"/>
              <a:gd name="connsiteX178" fmla="*/ 72412 w 553017"/>
              <a:gd name="connsiteY178" fmla="*/ 122473 h 559618"/>
              <a:gd name="connsiteX179" fmla="*/ 85226 w 553017"/>
              <a:gd name="connsiteY179" fmla="*/ 170379 h 559618"/>
              <a:gd name="connsiteX180" fmla="*/ 132474 w 553017"/>
              <a:gd name="connsiteY180" fmla="*/ 157388 h 559618"/>
              <a:gd name="connsiteX181" fmla="*/ 120061 w 553017"/>
              <a:gd name="connsiteY181" fmla="*/ 109075 h 559618"/>
              <a:gd name="connsiteX182" fmla="*/ 102844 w 553017"/>
              <a:gd name="connsiteY182" fmla="*/ 104609 h 559618"/>
              <a:gd name="connsiteX183" fmla="*/ 387059 w 553017"/>
              <a:gd name="connsiteY183" fmla="*/ 93577 h 559618"/>
              <a:gd name="connsiteX184" fmla="*/ 418338 w 553017"/>
              <a:gd name="connsiteY184" fmla="*/ 103857 h 559618"/>
              <a:gd name="connsiteX185" fmla="*/ 457147 w 553017"/>
              <a:gd name="connsiteY185" fmla="*/ 154184 h 559618"/>
              <a:gd name="connsiteX186" fmla="*/ 448658 w 553017"/>
              <a:gd name="connsiteY186" fmla="*/ 217396 h 559618"/>
              <a:gd name="connsiteX187" fmla="*/ 398125 w 553017"/>
              <a:gd name="connsiteY187" fmla="*/ 255646 h 559618"/>
              <a:gd name="connsiteX188" fmla="*/ 376295 w 553017"/>
              <a:gd name="connsiteY188" fmla="*/ 258867 h 559618"/>
              <a:gd name="connsiteX189" fmla="*/ 335061 w 553017"/>
              <a:gd name="connsiteY189" fmla="*/ 247593 h 559618"/>
              <a:gd name="connsiteX190" fmla="*/ 296656 w 553017"/>
              <a:gd name="connsiteY190" fmla="*/ 197265 h 559618"/>
              <a:gd name="connsiteX191" fmla="*/ 304741 w 553017"/>
              <a:gd name="connsiteY191" fmla="*/ 134456 h 559618"/>
              <a:gd name="connsiteX192" fmla="*/ 387059 w 553017"/>
              <a:gd name="connsiteY192" fmla="*/ 93577 h 559618"/>
              <a:gd name="connsiteX193" fmla="*/ 108712 w 553017"/>
              <a:gd name="connsiteY193" fmla="*/ 90615 h 559618"/>
              <a:gd name="connsiteX194" fmla="*/ 127269 w 553017"/>
              <a:gd name="connsiteY194" fmla="*/ 96895 h 559618"/>
              <a:gd name="connsiteX195" fmla="*/ 145287 w 553017"/>
              <a:gd name="connsiteY195" fmla="*/ 164695 h 559618"/>
              <a:gd name="connsiteX196" fmla="*/ 102443 w 553017"/>
              <a:gd name="connsiteY196" fmla="*/ 189461 h 559618"/>
              <a:gd name="connsiteX197" fmla="*/ 78018 w 553017"/>
              <a:gd name="connsiteY197" fmla="*/ 182965 h 559618"/>
              <a:gd name="connsiteX198" fmla="*/ 60400 w 553017"/>
              <a:gd name="connsiteY198" fmla="*/ 115165 h 559618"/>
              <a:gd name="connsiteX199" fmla="*/ 108712 w 553017"/>
              <a:gd name="connsiteY199" fmla="*/ 90615 h 559618"/>
              <a:gd name="connsiteX200" fmla="*/ 88596 w 553017"/>
              <a:gd name="connsiteY200" fmla="*/ 53031 h 559618"/>
              <a:gd name="connsiteX201" fmla="*/ 69572 w 553017"/>
              <a:gd name="connsiteY201" fmla="*/ 58299 h 559618"/>
              <a:gd name="connsiteX202" fmla="*/ 74024 w 553017"/>
              <a:gd name="connsiteY202" fmla="*/ 74509 h 559618"/>
              <a:gd name="connsiteX203" fmla="*/ 68762 w 553017"/>
              <a:gd name="connsiteY203" fmla="*/ 87883 h 559618"/>
              <a:gd name="connsiteX204" fmla="*/ 60667 w 553017"/>
              <a:gd name="connsiteY204" fmla="*/ 94367 h 559618"/>
              <a:gd name="connsiteX205" fmla="*/ 45690 w 553017"/>
              <a:gd name="connsiteY205" fmla="*/ 95988 h 559618"/>
              <a:gd name="connsiteX206" fmla="*/ 31119 w 553017"/>
              <a:gd name="connsiteY206" fmla="*/ 87477 h 559618"/>
              <a:gd name="connsiteX207" fmla="*/ 21404 w 553017"/>
              <a:gd name="connsiteY207" fmla="*/ 104903 h 559618"/>
              <a:gd name="connsiteX208" fmla="*/ 35976 w 553017"/>
              <a:gd name="connsiteY208" fmla="*/ 113414 h 559618"/>
              <a:gd name="connsiteX209" fmla="*/ 42047 w 553017"/>
              <a:gd name="connsiteY209" fmla="*/ 126787 h 559618"/>
              <a:gd name="connsiteX210" fmla="*/ 40833 w 553017"/>
              <a:gd name="connsiteY210" fmla="*/ 136513 h 559618"/>
              <a:gd name="connsiteX211" fmla="*/ 31523 w 553017"/>
              <a:gd name="connsiteY211" fmla="*/ 148265 h 559618"/>
              <a:gd name="connsiteX212" fmla="*/ 15333 w 553017"/>
              <a:gd name="connsiteY212" fmla="*/ 152318 h 559618"/>
              <a:gd name="connsiteX213" fmla="*/ 20190 w 553017"/>
              <a:gd name="connsiteY213" fmla="*/ 172175 h 559618"/>
              <a:gd name="connsiteX214" fmla="*/ 36785 w 553017"/>
              <a:gd name="connsiteY214" fmla="*/ 167312 h 559618"/>
              <a:gd name="connsiteX215" fmla="*/ 50548 w 553017"/>
              <a:gd name="connsiteY215" fmla="*/ 172581 h 559618"/>
              <a:gd name="connsiteX216" fmla="*/ 56619 w 553017"/>
              <a:gd name="connsiteY216" fmla="*/ 180686 h 559618"/>
              <a:gd name="connsiteX217" fmla="*/ 58238 w 553017"/>
              <a:gd name="connsiteY217" fmla="*/ 194870 h 559618"/>
              <a:gd name="connsiteX218" fmla="*/ 49333 w 553017"/>
              <a:gd name="connsiteY218" fmla="*/ 210269 h 559618"/>
              <a:gd name="connsiteX219" fmla="*/ 66738 w 553017"/>
              <a:gd name="connsiteY219" fmla="*/ 219995 h 559618"/>
              <a:gd name="connsiteX220" fmla="*/ 75238 w 553017"/>
              <a:gd name="connsiteY220" fmla="*/ 205001 h 559618"/>
              <a:gd name="connsiteX221" fmla="*/ 86167 w 553017"/>
              <a:gd name="connsiteY221" fmla="*/ 198922 h 559618"/>
              <a:gd name="connsiteX222" fmla="*/ 88596 w 553017"/>
              <a:gd name="connsiteY222" fmla="*/ 198922 h 559618"/>
              <a:gd name="connsiteX223" fmla="*/ 98715 w 553017"/>
              <a:gd name="connsiteY223" fmla="*/ 200138 h 559618"/>
              <a:gd name="connsiteX224" fmla="*/ 110049 w 553017"/>
              <a:gd name="connsiteY224" fmla="*/ 209459 h 559618"/>
              <a:gd name="connsiteX225" fmla="*/ 114501 w 553017"/>
              <a:gd name="connsiteY225" fmla="*/ 226479 h 559618"/>
              <a:gd name="connsiteX226" fmla="*/ 133930 w 553017"/>
              <a:gd name="connsiteY226" fmla="*/ 221211 h 559618"/>
              <a:gd name="connsiteX227" fmla="*/ 129073 w 553017"/>
              <a:gd name="connsiteY227" fmla="*/ 204190 h 559618"/>
              <a:gd name="connsiteX228" fmla="*/ 134739 w 553017"/>
              <a:gd name="connsiteY228" fmla="*/ 190817 h 559618"/>
              <a:gd name="connsiteX229" fmla="*/ 142430 w 553017"/>
              <a:gd name="connsiteY229" fmla="*/ 184738 h 559618"/>
              <a:gd name="connsiteX230" fmla="*/ 157002 w 553017"/>
              <a:gd name="connsiteY230" fmla="*/ 183117 h 559618"/>
              <a:gd name="connsiteX231" fmla="*/ 171978 w 553017"/>
              <a:gd name="connsiteY231" fmla="*/ 191628 h 559618"/>
              <a:gd name="connsiteX232" fmla="*/ 182097 w 553017"/>
              <a:gd name="connsiteY232" fmla="*/ 174607 h 559618"/>
              <a:gd name="connsiteX233" fmla="*/ 167121 w 553017"/>
              <a:gd name="connsiteY233" fmla="*/ 166097 h 559618"/>
              <a:gd name="connsiteX234" fmla="*/ 161049 w 553017"/>
              <a:gd name="connsiteY234" fmla="*/ 152318 h 559618"/>
              <a:gd name="connsiteX235" fmla="*/ 162668 w 553017"/>
              <a:gd name="connsiteY235" fmla="*/ 142592 h 559618"/>
              <a:gd name="connsiteX236" fmla="*/ 171573 w 553017"/>
              <a:gd name="connsiteY236" fmla="*/ 131245 h 559618"/>
              <a:gd name="connsiteX237" fmla="*/ 188169 w 553017"/>
              <a:gd name="connsiteY237" fmla="*/ 126787 h 559618"/>
              <a:gd name="connsiteX238" fmla="*/ 183312 w 553017"/>
              <a:gd name="connsiteY238" fmla="*/ 107335 h 559618"/>
              <a:gd name="connsiteX239" fmla="*/ 167121 w 553017"/>
              <a:gd name="connsiteY239" fmla="*/ 112198 h 559618"/>
              <a:gd name="connsiteX240" fmla="*/ 153359 w 553017"/>
              <a:gd name="connsiteY240" fmla="*/ 106524 h 559618"/>
              <a:gd name="connsiteX241" fmla="*/ 146882 w 553017"/>
              <a:gd name="connsiteY241" fmla="*/ 98419 h 559618"/>
              <a:gd name="connsiteX242" fmla="*/ 145263 w 553017"/>
              <a:gd name="connsiteY242" fmla="*/ 83830 h 559618"/>
              <a:gd name="connsiteX243" fmla="*/ 153764 w 553017"/>
              <a:gd name="connsiteY243" fmla="*/ 69241 h 559618"/>
              <a:gd name="connsiteX244" fmla="*/ 136358 w 553017"/>
              <a:gd name="connsiteY244" fmla="*/ 59515 h 559618"/>
              <a:gd name="connsiteX245" fmla="*/ 127858 w 553017"/>
              <a:gd name="connsiteY245" fmla="*/ 74104 h 559618"/>
              <a:gd name="connsiteX246" fmla="*/ 114906 w 553017"/>
              <a:gd name="connsiteY246" fmla="*/ 79778 h 559618"/>
              <a:gd name="connsiteX247" fmla="*/ 104382 w 553017"/>
              <a:gd name="connsiteY247" fmla="*/ 78157 h 559618"/>
              <a:gd name="connsiteX248" fmla="*/ 93048 w 553017"/>
              <a:gd name="connsiteY248" fmla="*/ 69241 h 559618"/>
              <a:gd name="connsiteX249" fmla="*/ 87381 w 553017"/>
              <a:gd name="connsiteY249" fmla="*/ 38442 h 559618"/>
              <a:gd name="connsiteX250" fmla="*/ 101953 w 553017"/>
              <a:gd name="connsiteY250" fmla="*/ 46952 h 559618"/>
              <a:gd name="connsiteX251" fmla="*/ 106406 w 553017"/>
              <a:gd name="connsiteY251" fmla="*/ 63973 h 559618"/>
              <a:gd name="connsiteX252" fmla="*/ 116525 w 553017"/>
              <a:gd name="connsiteY252" fmla="*/ 65594 h 559618"/>
              <a:gd name="connsiteX253" fmla="*/ 125430 w 553017"/>
              <a:gd name="connsiteY253" fmla="*/ 50194 h 559618"/>
              <a:gd name="connsiteX254" fmla="*/ 142025 w 553017"/>
              <a:gd name="connsiteY254" fmla="*/ 45736 h 559618"/>
              <a:gd name="connsiteX255" fmla="*/ 162668 w 553017"/>
              <a:gd name="connsiteY255" fmla="*/ 57894 h 559618"/>
              <a:gd name="connsiteX256" fmla="*/ 168335 w 553017"/>
              <a:gd name="connsiteY256" fmla="*/ 65188 h 559618"/>
              <a:gd name="connsiteX257" fmla="*/ 167121 w 553017"/>
              <a:gd name="connsiteY257" fmla="*/ 74104 h 559618"/>
              <a:gd name="connsiteX258" fmla="*/ 158216 w 553017"/>
              <a:gd name="connsiteY258" fmla="*/ 89909 h 559618"/>
              <a:gd name="connsiteX259" fmla="*/ 164288 w 553017"/>
              <a:gd name="connsiteY259" fmla="*/ 97609 h 559618"/>
              <a:gd name="connsiteX260" fmla="*/ 181693 w 553017"/>
              <a:gd name="connsiteY260" fmla="*/ 93151 h 559618"/>
              <a:gd name="connsiteX261" fmla="*/ 196264 w 553017"/>
              <a:gd name="connsiteY261" fmla="*/ 101661 h 559618"/>
              <a:gd name="connsiteX262" fmla="*/ 202336 w 553017"/>
              <a:gd name="connsiteY262" fmla="*/ 125166 h 559618"/>
              <a:gd name="connsiteX263" fmla="*/ 193836 w 553017"/>
              <a:gd name="connsiteY263" fmla="*/ 140160 h 559618"/>
              <a:gd name="connsiteX264" fmla="*/ 176835 w 553017"/>
              <a:gd name="connsiteY264" fmla="*/ 144618 h 559618"/>
              <a:gd name="connsiteX265" fmla="*/ 175621 w 553017"/>
              <a:gd name="connsiteY265" fmla="*/ 154344 h 559618"/>
              <a:gd name="connsiteX266" fmla="*/ 191002 w 553017"/>
              <a:gd name="connsiteY266" fmla="*/ 163665 h 559618"/>
              <a:gd name="connsiteX267" fmla="*/ 196669 w 553017"/>
              <a:gd name="connsiteY267" fmla="*/ 170960 h 559618"/>
              <a:gd name="connsiteX268" fmla="*/ 195455 w 553017"/>
              <a:gd name="connsiteY268" fmla="*/ 179875 h 559618"/>
              <a:gd name="connsiteX269" fmla="*/ 183312 w 553017"/>
              <a:gd name="connsiteY269" fmla="*/ 200948 h 559618"/>
              <a:gd name="connsiteX270" fmla="*/ 176026 w 553017"/>
              <a:gd name="connsiteY270" fmla="*/ 206622 h 559618"/>
              <a:gd name="connsiteX271" fmla="*/ 167121 w 553017"/>
              <a:gd name="connsiteY271" fmla="*/ 205406 h 559618"/>
              <a:gd name="connsiteX272" fmla="*/ 150930 w 553017"/>
              <a:gd name="connsiteY272" fmla="*/ 196491 h 559618"/>
              <a:gd name="connsiteX273" fmla="*/ 143644 w 553017"/>
              <a:gd name="connsiteY273" fmla="*/ 202569 h 559618"/>
              <a:gd name="connsiteX274" fmla="*/ 148097 w 553017"/>
              <a:gd name="connsiteY274" fmla="*/ 219995 h 559618"/>
              <a:gd name="connsiteX275" fmla="*/ 146882 w 553017"/>
              <a:gd name="connsiteY275" fmla="*/ 228911 h 559618"/>
              <a:gd name="connsiteX276" fmla="*/ 139597 w 553017"/>
              <a:gd name="connsiteY276" fmla="*/ 234584 h 559618"/>
              <a:gd name="connsiteX277" fmla="*/ 116120 w 553017"/>
              <a:gd name="connsiteY277" fmla="*/ 240663 h 559618"/>
              <a:gd name="connsiteX278" fmla="*/ 113287 w 553017"/>
              <a:gd name="connsiteY278" fmla="*/ 241069 h 559618"/>
              <a:gd name="connsiteX279" fmla="*/ 101144 w 553017"/>
              <a:gd name="connsiteY279" fmla="*/ 232153 h 559618"/>
              <a:gd name="connsiteX280" fmla="*/ 96691 w 553017"/>
              <a:gd name="connsiteY280" fmla="*/ 214727 h 559618"/>
              <a:gd name="connsiteX281" fmla="*/ 87381 w 553017"/>
              <a:gd name="connsiteY281" fmla="*/ 213511 h 559618"/>
              <a:gd name="connsiteX282" fmla="*/ 78072 w 553017"/>
              <a:gd name="connsiteY282" fmla="*/ 229316 h 559618"/>
              <a:gd name="connsiteX283" fmla="*/ 70381 w 553017"/>
              <a:gd name="connsiteY283" fmla="*/ 234990 h 559618"/>
              <a:gd name="connsiteX284" fmla="*/ 61476 w 553017"/>
              <a:gd name="connsiteY284" fmla="*/ 233774 h 559618"/>
              <a:gd name="connsiteX285" fmla="*/ 40428 w 553017"/>
              <a:gd name="connsiteY285" fmla="*/ 221211 h 559618"/>
              <a:gd name="connsiteX286" fmla="*/ 34762 w 553017"/>
              <a:gd name="connsiteY286" fmla="*/ 213917 h 559618"/>
              <a:gd name="connsiteX287" fmla="*/ 35976 w 553017"/>
              <a:gd name="connsiteY287" fmla="*/ 205001 h 559618"/>
              <a:gd name="connsiteX288" fmla="*/ 45286 w 553017"/>
              <a:gd name="connsiteY288" fmla="*/ 189196 h 559618"/>
              <a:gd name="connsiteX289" fmla="*/ 39214 w 553017"/>
              <a:gd name="connsiteY289" fmla="*/ 181496 h 559618"/>
              <a:gd name="connsiteX290" fmla="*/ 21809 w 553017"/>
              <a:gd name="connsiteY290" fmla="*/ 186359 h 559618"/>
              <a:gd name="connsiteX291" fmla="*/ 6832 w 553017"/>
              <a:gd name="connsiteY291" fmla="*/ 177849 h 559618"/>
              <a:gd name="connsiteX292" fmla="*/ 356 w 553017"/>
              <a:gd name="connsiteY292" fmla="*/ 153939 h 559618"/>
              <a:gd name="connsiteX293" fmla="*/ 9261 w 553017"/>
              <a:gd name="connsiteY293" fmla="*/ 139350 h 559618"/>
              <a:gd name="connsiteX294" fmla="*/ 26261 w 553017"/>
              <a:gd name="connsiteY294" fmla="*/ 134892 h 559618"/>
              <a:gd name="connsiteX295" fmla="*/ 27476 w 553017"/>
              <a:gd name="connsiteY295" fmla="*/ 125166 h 559618"/>
              <a:gd name="connsiteX296" fmla="*/ 12499 w 553017"/>
              <a:gd name="connsiteY296" fmla="*/ 115845 h 559618"/>
              <a:gd name="connsiteX297" fmla="*/ 8047 w 553017"/>
              <a:gd name="connsiteY297" fmla="*/ 99635 h 559618"/>
              <a:gd name="connsiteX298" fmla="*/ 20190 w 553017"/>
              <a:gd name="connsiteY298" fmla="*/ 78157 h 559618"/>
              <a:gd name="connsiteX299" fmla="*/ 27476 w 553017"/>
              <a:gd name="connsiteY299" fmla="*/ 72888 h 559618"/>
              <a:gd name="connsiteX300" fmla="*/ 36381 w 553017"/>
              <a:gd name="connsiteY300" fmla="*/ 74104 h 559618"/>
              <a:gd name="connsiteX301" fmla="*/ 51762 w 553017"/>
              <a:gd name="connsiteY301" fmla="*/ 82614 h 559618"/>
              <a:gd name="connsiteX302" fmla="*/ 59857 w 553017"/>
              <a:gd name="connsiteY302" fmla="*/ 76536 h 559618"/>
              <a:gd name="connsiteX303" fmla="*/ 55000 w 553017"/>
              <a:gd name="connsiteY303" fmla="*/ 59515 h 559618"/>
              <a:gd name="connsiteX304" fmla="*/ 56619 w 553017"/>
              <a:gd name="connsiteY304" fmla="*/ 50599 h 559618"/>
              <a:gd name="connsiteX305" fmla="*/ 63905 w 553017"/>
              <a:gd name="connsiteY305" fmla="*/ 44521 h 559618"/>
              <a:gd name="connsiteX306" fmla="*/ 355702 w 553017"/>
              <a:gd name="connsiteY306" fmla="*/ 14351 h 559618"/>
              <a:gd name="connsiteX307" fmla="*/ 313706 w 553017"/>
              <a:gd name="connsiteY307" fmla="*/ 25223 h 559618"/>
              <a:gd name="connsiteX308" fmla="*/ 312494 w 553017"/>
              <a:gd name="connsiteY308" fmla="*/ 27639 h 559618"/>
              <a:gd name="connsiteX309" fmla="*/ 321378 w 553017"/>
              <a:gd name="connsiteY309" fmla="*/ 60661 h 559618"/>
              <a:gd name="connsiteX310" fmla="*/ 314513 w 553017"/>
              <a:gd name="connsiteY310" fmla="*/ 78379 h 559618"/>
              <a:gd name="connsiteX311" fmla="*/ 298361 w 553017"/>
              <a:gd name="connsiteY311" fmla="*/ 90863 h 559618"/>
              <a:gd name="connsiteX312" fmla="*/ 279786 w 553017"/>
              <a:gd name="connsiteY312" fmla="*/ 92876 h 559618"/>
              <a:gd name="connsiteX313" fmla="*/ 249500 w 553017"/>
              <a:gd name="connsiteY313" fmla="*/ 75560 h 559618"/>
              <a:gd name="connsiteX314" fmla="*/ 247078 w 553017"/>
              <a:gd name="connsiteY314" fmla="*/ 76366 h 559618"/>
              <a:gd name="connsiteX315" fmla="*/ 225676 w 553017"/>
              <a:gd name="connsiteY315" fmla="*/ 113816 h 559618"/>
              <a:gd name="connsiteX316" fmla="*/ 226080 w 553017"/>
              <a:gd name="connsiteY316" fmla="*/ 116233 h 559618"/>
              <a:gd name="connsiteX317" fmla="*/ 256365 w 553017"/>
              <a:gd name="connsiteY317" fmla="*/ 133549 h 559618"/>
              <a:gd name="connsiteX318" fmla="*/ 263634 w 553017"/>
              <a:gd name="connsiteY318" fmla="*/ 150864 h 559618"/>
              <a:gd name="connsiteX319" fmla="*/ 261211 w 553017"/>
              <a:gd name="connsiteY319" fmla="*/ 170597 h 559618"/>
              <a:gd name="connsiteX320" fmla="*/ 249500 w 553017"/>
              <a:gd name="connsiteY320" fmla="*/ 185496 h 559618"/>
              <a:gd name="connsiteX321" fmla="*/ 215984 w 553017"/>
              <a:gd name="connsiteY321" fmla="*/ 194356 h 559618"/>
              <a:gd name="connsiteX322" fmla="*/ 214773 w 553017"/>
              <a:gd name="connsiteY322" fmla="*/ 195564 h 559618"/>
              <a:gd name="connsiteX323" fmla="*/ 214773 w 553017"/>
              <a:gd name="connsiteY323" fmla="*/ 196772 h 559618"/>
              <a:gd name="connsiteX324" fmla="*/ 226080 w 553017"/>
              <a:gd name="connsiteY324" fmla="*/ 238249 h 559618"/>
              <a:gd name="connsiteX325" fmla="*/ 226887 w 553017"/>
              <a:gd name="connsiteY325" fmla="*/ 239458 h 559618"/>
              <a:gd name="connsiteX326" fmla="*/ 228099 w 553017"/>
              <a:gd name="connsiteY326" fmla="*/ 239860 h 559618"/>
              <a:gd name="connsiteX327" fmla="*/ 262018 w 553017"/>
              <a:gd name="connsiteY327" fmla="*/ 231001 h 559618"/>
              <a:gd name="connsiteX328" fmla="*/ 279786 w 553017"/>
              <a:gd name="connsiteY328" fmla="*/ 237847 h 559618"/>
              <a:gd name="connsiteX329" fmla="*/ 291496 w 553017"/>
              <a:gd name="connsiteY329" fmla="*/ 253150 h 559618"/>
              <a:gd name="connsiteX330" fmla="*/ 293919 w 553017"/>
              <a:gd name="connsiteY330" fmla="*/ 272076 h 559618"/>
              <a:gd name="connsiteX331" fmla="*/ 276152 w 553017"/>
              <a:gd name="connsiteY331" fmla="*/ 302681 h 559618"/>
              <a:gd name="connsiteX332" fmla="*/ 276959 w 553017"/>
              <a:gd name="connsiteY332" fmla="*/ 305097 h 559618"/>
              <a:gd name="connsiteX333" fmla="*/ 314513 w 553017"/>
              <a:gd name="connsiteY333" fmla="*/ 326440 h 559618"/>
              <a:gd name="connsiteX334" fmla="*/ 316129 w 553017"/>
              <a:gd name="connsiteY334" fmla="*/ 326843 h 559618"/>
              <a:gd name="connsiteX335" fmla="*/ 316936 w 553017"/>
              <a:gd name="connsiteY335" fmla="*/ 326038 h 559618"/>
              <a:gd name="connsiteX336" fmla="*/ 334704 w 553017"/>
              <a:gd name="connsiteY336" fmla="*/ 295433 h 559618"/>
              <a:gd name="connsiteX337" fmla="*/ 348433 w 553017"/>
              <a:gd name="connsiteY337" fmla="*/ 287379 h 559618"/>
              <a:gd name="connsiteX338" fmla="*/ 352067 w 553017"/>
              <a:gd name="connsiteY338" fmla="*/ 287782 h 559618"/>
              <a:gd name="connsiteX339" fmla="*/ 371046 w 553017"/>
              <a:gd name="connsiteY339" fmla="*/ 290600 h 559618"/>
              <a:gd name="connsiteX340" fmla="*/ 386391 w 553017"/>
              <a:gd name="connsiteY340" fmla="*/ 302279 h 559618"/>
              <a:gd name="connsiteX341" fmla="*/ 395679 w 553017"/>
              <a:gd name="connsiteY341" fmla="*/ 336105 h 559618"/>
              <a:gd name="connsiteX342" fmla="*/ 396082 w 553017"/>
              <a:gd name="connsiteY342" fmla="*/ 337313 h 559618"/>
              <a:gd name="connsiteX343" fmla="*/ 397698 w 553017"/>
              <a:gd name="connsiteY343" fmla="*/ 337313 h 559618"/>
              <a:gd name="connsiteX344" fmla="*/ 439694 w 553017"/>
              <a:gd name="connsiteY344" fmla="*/ 326038 h 559618"/>
              <a:gd name="connsiteX345" fmla="*/ 440905 w 553017"/>
              <a:gd name="connsiteY345" fmla="*/ 324024 h 559618"/>
              <a:gd name="connsiteX346" fmla="*/ 431618 w 553017"/>
              <a:gd name="connsiteY346" fmla="*/ 290198 h 559618"/>
              <a:gd name="connsiteX347" fmla="*/ 438886 w 553017"/>
              <a:gd name="connsiteY347" fmla="*/ 272479 h 559618"/>
              <a:gd name="connsiteX348" fmla="*/ 454231 w 553017"/>
              <a:gd name="connsiteY348" fmla="*/ 260398 h 559618"/>
              <a:gd name="connsiteX349" fmla="*/ 473210 w 553017"/>
              <a:gd name="connsiteY349" fmla="*/ 258385 h 559618"/>
              <a:gd name="connsiteX350" fmla="*/ 503495 w 553017"/>
              <a:gd name="connsiteY350" fmla="*/ 276103 h 559618"/>
              <a:gd name="connsiteX351" fmla="*/ 505918 w 553017"/>
              <a:gd name="connsiteY351" fmla="*/ 275298 h 559618"/>
              <a:gd name="connsiteX352" fmla="*/ 527724 w 553017"/>
              <a:gd name="connsiteY352" fmla="*/ 237847 h 559618"/>
              <a:gd name="connsiteX353" fmla="*/ 527724 w 553017"/>
              <a:gd name="connsiteY353" fmla="*/ 236639 h 559618"/>
              <a:gd name="connsiteX354" fmla="*/ 527320 w 553017"/>
              <a:gd name="connsiteY354" fmla="*/ 235431 h 559618"/>
              <a:gd name="connsiteX355" fmla="*/ 497034 w 553017"/>
              <a:gd name="connsiteY355" fmla="*/ 218115 h 559618"/>
              <a:gd name="connsiteX356" fmla="*/ 489362 w 553017"/>
              <a:gd name="connsiteY356" fmla="*/ 200396 h 559618"/>
              <a:gd name="connsiteX357" fmla="*/ 492189 w 553017"/>
              <a:gd name="connsiteY357" fmla="*/ 181067 h 559618"/>
              <a:gd name="connsiteX358" fmla="*/ 503899 w 553017"/>
              <a:gd name="connsiteY358" fmla="*/ 166167 h 559618"/>
              <a:gd name="connsiteX359" fmla="*/ 537415 w 553017"/>
              <a:gd name="connsiteY359" fmla="*/ 157308 h 559618"/>
              <a:gd name="connsiteX360" fmla="*/ 538626 w 553017"/>
              <a:gd name="connsiteY360" fmla="*/ 156502 h 559618"/>
              <a:gd name="connsiteX361" fmla="*/ 538626 w 553017"/>
              <a:gd name="connsiteY361" fmla="*/ 154891 h 559618"/>
              <a:gd name="connsiteX362" fmla="*/ 527320 w 553017"/>
              <a:gd name="connsiteY362" fmla="*/ 113011 h 559618"/>
              <a:gd name="connsiteX363" fmla="*/ 526512 w 553017"/>
              <a:gd name="connsiteY363" fmla="*/ 111803 h 559618"/>
              <a:gd name="connsiteX364" fmla="*/ 524897 w 553017"/>
              <a:gd name="connsiteY364" fmla="*/ 111803 h 559618"/>
              <a:gd name="connsiteX365" fmla="*/ 492189 w 553017"/>
              <a:gd name="connsiteY365" fmla="*/ 121065 h 559618"/>
              <a:gd name="connsiteX366" fmla="*/ 474017 w 553017"/>
              <a:gd name="connsiteY366" fmla="*/ 113816 h 559618"/>
              <a:gd name="connsiteX367" fmla="*/ 462307 w 553017"/>
              <a:gd name="connsiteY367" fmla="*/ 98111 h 559618"/>
              <a:gd name="connsiteX368" fmla="*/ 459884 w 553017"/>
              <a:gd name="connsiteY368" fmla="*/ 79185 h 559618"/>
              <a:gd name="connsiteX369" fmla="*/ 477248 w 553017"/>
              <a:gd name="connsiteY369" fmla="*/ 49385 h 559618"/>
              <a:gd name="connsiteX370" fmla="*/ 476440 w 553017"/>
              <a:gd name="connsiteY370" fmla="*/ 46969 h 559618"/>
              <a:gd name="connsiteX371" fmla="*/ 438886 w 553017"/>
              <a:gd name="connsiteY371" fmla="*/ 25223 h 559618"/>
              <a:gd name="connsiteX372" fmla="*/ 436463 w 553017"/>
              <a:gd name="connsiteY372" fmla="*/ 25626 h 559618"/>
              <a:gd name="connsiteX373" fmla="*/ 419099 w 553017"/>
              <a:gd name="connsiteY373" fmla="*/ 55828 h 559618"/>
              <a:gd name="connsiteX374" fmla="*/ 401736 w 553017"/>
              <a:gd name="connsiteY374" fmla="*/ 63077 h 559618"/>
              <a:gd name="connsiteX375" fmla="*/ 381949 w 553017"/>
              <a:gd name="connsiteY375" fmla="*/ 60661 h 559618"/>
              <a:gd name="connsiteX376" fmla="*/ 366605 w 553017"/>
              <a:gd name="connsiteY376" fmla="*/ 48580 h 559618"/>
              <a:gd name="connsiteX377" fmla="*/ 357721 w 553017"/>
              <a:gd name="connsiteY377" fmla="*/ 15559 h 559618"/>
              <a:gd name="connsiteX378" fmla="*/ 356913 w 553017"/>
              <a:gd name="connsiteY378" fmla="*/ 14351 h 559618"/>
              <a:gd name="connsiteX379" fmla="*/ 355702 w 553017"/>
              <a:gd name="connsiteY379" fmla="*/ 14351 h 559618"/>
              <a:gd name="connsiteX380" fmla="*/ 352067 w 553017"/>
              <a:gd name="connsiteY380" fmla="*/ 659 h 559618"/>
              <a:gd name="connsiteX381" fmla="*/ 364182 w 553017"/>
              <a:gd name="connsiteY381" fmla="*/ 2270 h 559618"/>
              <a:gd name="connsiteX382" fmla="*/ 371450 w 553017"/>
              <a:gd name="connsiteY382" fmla="*/ 11934 h 559618"/>
              <a:gd name="connsiteX383" fmla="*/ 380738 w 553017"/>
              <a:gd name="connsiteY383" fmla="*/ 44553 h 559618"/>
              <a:gd name="connsiteX384" fmla="*/ 382353 w 553017"/>
              <a:gd name="connsiteY384" fmla="*/ 46163 h 559618"/>
              <a:gd name="connsiteX385" fmla="*/ 404562 w 553017"/>
              <a:gd name="connsiteY385" fmla="*/ 49385 h 559618"/>
              <a:gd name="connsiteX386" fmla="*/ 406581 w 553017"/>
              <a:gd name="connsiteY386" fmla="*/ 48177 h 559618"/>
              <a:gd name="connsiteX387" fmla="*/ 423945 w 553017"/>
              <a:gd name="connsiteY387" fmla="*/ 18780 h 559618"/>
              <a:gd name="connsiteX388" fmla="*/ 433637 w 553017"/>
              <a:gd name="connsiteY388" fmla="*/ 11129 h 559618"/>
              <a:gd name="connsiteX389" fmla="*/ 445751 w 553017"/>
              <a:gd name="connsiteY389" fmla="*/ 13142 h 559618"/>
              <a:gd name="connsiteX390" fmla="*/ 483305 w 553017"/>
              <a:gd name="connsiteY390" fmla="*/ 34485 h 559618"/>
              <a:gd name="connsiteX391" fmla="*/ 490977 w 553017"/>
              <a:gd name="connsiteY391" fmla="*/ 44553 h 559618"/>
              <a:gd name="connsiteX392" fmla="*/ 489362 w 553017"/>
              <a:gd name="connsiteY392" fmla="*/ 56634 h 559618"/>
              <a:gd name="connsiteX393" fmla="*/ 472402 w 553017"/>
              <a:gd name="connsiteY393" fmla="*/ 86030 h 559618"/>
              <a:gd name="connsiteX394" fmla="*/ 472402 w 553017"/>
              <a:gd name="connsiteY394" fmla="*/ 88447 h 559618"/>
              <a:gd name="connsiteX395" fmla="*/ 486132 w 553017"/>
              <a:gd name="connsiteY395" fmla="*/ 106165 h 559618"/>
              <a:gd name="connsiteX396" fmla="*/ 488151 w 553017"/>
              <a:gd name="connsiteY396" fmla="*/ 106971 h 559618"/>
              <a:gd name="connsiteX397" fmla="*/ 521263 w 553017"/>
              <a:gd name="connsiteY397" fmla="*/ 98111 h 559618"/>
              <a:gd name="connsiteX398" fmla="*/ 533377 w 553017"/>
              <a:gd name="connsiteY398" fmla="*/ 99722 h 559618"/>
              <a:gd name="connsiteX399" fmla="*/ 541049 w 553017"/>
              <a:gd name="connsiteY399" fmla="*/ 109387 h 559618"/>
              <a:gd name="connsiteX400" fmla="*/ 552356 w 553017"/>
              <a:gd name="connsiteY400" fmla="*/ 151267 h 559618"/>
              <a:gd name="connsiteX401" fmla="*/ 550741 w 553017"/>
              <a:gd name="connsiteY401" fmla="*/ 163751 h 559618"/>
              <a:gd name="connsiteX402" fmla="*/ 541049 w 553017"/>
              <a:gd name="connsiteY402" fmla="*/ 170999 h 559618"/>
              <a:gd name="connsiteX403" fmla="*/ 507533 w 553017"/>
              <a:gd name="connsiteY403" fmla="*/ 179859 h 559618"/>
              <a:gd name="connsiteX404" fmla="*/ 506322 w 553017"/>
              <a:gd name="connsiteY404" fmla="*/ 181872 h 559618"/>
              <a:gd name="connsiteX405" fmla="*/ 503091 w 553017"/>
              <a:gd name="connsiteY405" fmla="*/ 203618 h 559618"/>
              <a:gd name="connsiteX406" fmla="*/ 504303 w 553017"/>
              <a:gd name="connsiteY406" fmla="*/ 205631 h 559618"/>
              <a:gd name="connsiteX407" fmla="*/ 534185 w 553017"/>
              <a:gd name="connsiteY407" fmla="*/ 222947 h 559618"/>
              <a:gd name="connsiteX408" fmla="*/ 541857 w 553017"/>
              <a:gd name="connsiteY408" fmla="*/ 232612 h 559618"/>
              <a:gd name="connsiteX409" fmla="*/ 539838 w 553017"/>
              <a:gd name="connsiteY409" fmla="*/ 245095 h 559618"/>
              <a:gd name="connsiteX410" fmla="*/ 518436 w 553017"/>
              <a:gd name="connsiteY410" fmla="*/ 282547 h 559618"/>
              <a:gd name="connsiteX411" fmla="*/ 496227 w 553017"/>
              <a:gd name="connsiteY411" fmla="*/ 288184 h 559618"/>
              <a:gd name="connsiteX412" fmla="*/ 465941 w 553017"/>
              <a:gd name="connsiteY412" fmla="*/ 270868 h 559618"/>
              <a:gd name="connsiteX413" fmla="*/ 463922 w 553017"/>
              <a:gd name="connsiteY413" fmla="*/ 271271 h 559618"/>
              <a:gd name="connsiteX414" fmla="*/ 446558 w 553017"/>
              <a:gd name="connsiteY414" fmla="*/ 284560 h 559618"/>
              <a:gd name="connsiteX415" fmla="*/ 445751 w 553017"/>
              <a:gd name="connsiteY415" fmla="*/ 286573 h 559618"/>
              <a:gd name="connsiteX416" fmla="*/ 454635 w 553017"/>
              <a:gd name="connsiteY416" fmla="*/ 320400 h 559618"/>
              <a:gd name="connsiteX417" fmla="*/ 443328 w 553017"/>
              <a:gd name="connsiteY417" fmla="*/ 340132 h 559618"/>
              <a:gd name="connsiteX418" fmla="*/ 401332 w 553017"/>
              <a:gd name="connsiteY418" fmla="*/ 351408 h 559618"/>
              <a:gd name="connsiteX419" fmla="*/ 396890 w 553017"/>
              <a:gd name="connsiteY419" fmla="*/ 351408 h 559618"/>
              <a:gd name="connsiteX420" fmla="*/ 389218 w 553017"/>
              <a:gd name="connsiteY420" fmla="*/ 349394 h 559618"/>
              <a:gd name="connsiteX421" fmla="*/ 381545 w 553017"/>
              <a:gd name="connsiteY421" fmla="*/ 339729 h 559618"/>
              <a:gd name="connsiteX422" fmla="*/ 372258 w 553017"/>
              <a:gd name="connsiteY422" fmla="*/ 305903 h 559618"/>
              <a:gd name="connsiteX423" fmla="*/ 370643 w 553017"/>
              <a:gd name="connsiteY423" fmla="*/ 304695 h 559618"/>
              <a:gd name="connsiteX424" fmla="*/ 349241 w 553017"/>
              <a:gd name="connsiteY424" fmla="*/ 301473 h 559618"/>
              <a:gd name="connsiteX425" fmla="*/ 346818 w 553017"/>
              <a:gd name="connsiteY425" fmla="*/ 302681 h 559618"/>
              <a:gd name="connsiteX426" fmla="*/ 329454 w 553017"/>
              <a:gd name="connsiteY426" fmla="*/ 333286 h 559618"/>
              <a:gd name="connsiteX427" fmla="*/ 319763 w 553017"/>
              <a:gd name="connsiteY427" fmla="*/ 340535 h 559618"/>
              <a:gd name="connsiteX428" fmla="*/ 307649 w 553017"/>
              <a:gd name="connsiteY428" fmla="*/ 338924 h 559618"/>
              <a:gd name="connsiteX429" fmla="*/ 269691 w 553017"/>
              <a:gd name="connsiteY429" fmla="*/ 317581 h 559618"/>
              <a:gd name="connsiteX430" fmla="*/ 263634 w 553017"/>
              <a:gd name="connsiteY430" fmla="*/ 295433 h 559618"/>
              <a:gd name="connsiteX431" fmla="*/ 281401 w 553017"/>
              <a:gd name="connsiteY431" fmla="*/ 264828 h 559618"/>
              <a:gd name="connsiteX432" fmla="*/ 280997 w 553017"/>
              <a:gd name="connsiteY432" fmla="*/ 262814 h 559618"/>
              <a:gd name="connsiteX433" fmla="*/ 267672 w 553017"/>
              <a:gd name="connsiteY433" fmla="*/ 245498 h 559618"/>
              <a:gd name="connsiteX434" fmla="*/ 265653 w 553017"/>
              <a:gd name="connsiteY434" fmla="*/ 244290 h 559618"/>
              <a:gd name="connsiteX435" fmla="*/ 231733 w 553017"/>
              <a:gd name="connsiteY435" fmla="*/ 253552 h 559618"/>
              <a:gd name="connsiteX436" fmla="*/ 219619 w 553017"/>
              <a:gd name="connsiteY436" fmla="*/ 251942 h 559618"/>
              <a:gd name="connsiteX437" fmla="*/ 211946 w 553017"/>
              <a:gd name="connsiteY437" fmla="*/ 242276 h 559618"/>
              <a:gd name="connsiteX438" fmla="*/ 200640 w 553017"/>
              <a:gd name="connsiteY438" fmla="*/ 200396 h 559618"/>
              <a:gd name="connsiteX439" fmla="*/ 202659 w 553017"/>
              <a:gd name="connsiteY439" fmla="*/ 188315 h 559618"/>
              <a:gd name="connsiteX440" fmla="*/ 212350 w 553017"/>
              <a:gd name="connsiteY440" fmla="*/ 181067 h 559618"/>
              <a:gd name="connsiteX441" fmla="*/ 245866 w 553017"/>
              <a:gd name="connsiteY441" fmla="*/ 171805 h 559618"/>
              <a:gd name="connsiteX442" fmla="*/ 247078 w 553017"/>
              <a:gd name="connsiteY442" fmla="*/ 170194 h 559618"/>
              <a:gd name="connsiteX443" fmla="*/ 249904 w 553017"/>
              <a:gd name="connsiteY443" fmla="*/ 148046 h 559618"/>
              <a:gd name="connsiteX444" fmla="*/ 249097 w 553017"/>
              <a:gd name="connsiteY444" fmla="*/ 146032 h 559618"/>
              <a:gd name="connsiteX445" fmla="*/ 218811 w 553017"/>
              <a:gd name="connsiteY445" fmla="*/ 128716 h 559618"/>
              <a:gd name="connsiteX446" fmla="*/ 211543 w 553017"/>
              <a:gd name="connsiteY446" fmla="*/ 119051 h 559618"/>
              <a:gd name="connsiteX447" fmla="*/ 213158 w 553017"/>
              <a:gd name="connsiteY447" fmla="*/ 106971 h 559618"/>
              <a:gd name="connsiteX448" fmla="*/ 234963 w 553017"/>
              <a:gd name="connsiteY448" fmla="*/ 69117 h 559618"/>
              <a:gd name="connsiteX449" fmla="*/ 244655 w 553017"/>
              <a:gd name="connsiteY449" fmla="*/ 61869 h 559618"/>
              <a:gd name="connsiteX450" fmla="*/ 256769 w 553017"/>
              <a:gd name="connsiteY450" fmla="*/ 63479 h 559618"/>
              <a:gd name="connsiteX451" fmla="*/ 286651 w 553017"/>
              <a:gd name="connsiteY451" fmla="*/ 80795 h 559618"/>
              <a:gd name="connsiteX452" fmla="*/ 289074 w 553017"/>
              <a:gd name="connsiteY452" fmla="*/ 79990 h 559618"/>
              <a:gd name="connsiteX453" fmla="*/ 306437 w 553017"/>
              <a:gd name="connsiteY453" fmla="*/ 66701 h 559618"/>
              <a:gd name="connsiteX454" fmla="*/ 307649 w 553017"/>
              <a:gd name="connsiteY454" fmla="*/ 64285 h 559618"/>
              <a:gd name="connsiteX455" fmla="*/ 298765 w 553017"/>
              <a:gd name="connsiteY455" fmla="*/ 31264 h 559618"/>
              <a:gd name="connsiteX456" fmla="*/ 310072 w 553017"/>
              <a:gd name="connsiteY456" fmla="*/ 11934 h 55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</a:cxnLst>
            <a:rect l="l" t="t" r="r" b="b"/>
            <a:pathLst>
              <a:path w="553017" h="559618">
                <a:moveTo>
                  <a:pt x="156719" y="344360"/>
                </a:moveTo>
                <a:cubicBezTo>
                  <a:pt x="136582" y="344360"/>
                  <a:pt x="116444" y="355241"/>
                  <a:pt x="105570" y="374182"/>
                </a:cubicBezTo>
                <a:cubicBezTo>
                  <a:pt x="97515" y="387885"/>
                  <a:pt x="95501" y="404005"/>
                  <a:pt x="99528" y="419319"/>
                </a:cubicBezTo>
                <a:cubicBezTo>
                  <a:pt x="103556" y="434633"/>
                  <a:pt x="113222" y="447530"/>
                  <a:pt x="127318" y="455187"/>
                </a:cubicBezTo>
                <a:cubicBezTo>
                  <a:pt x="155511" y="471710"/>
                  <a:pt x="192162" y="462038"/>
                  <a:pt x="208272" y="433424"/>
                </a:cubicBezTo>
                <a:cubicBezTo>
                  <a:pt x="216327" y="420125"/>
                  <a:pt x="218743" y="404005"/>
                  <a:pt x="214313" y="388288"/>
                </a:cubicBezTo>
                <a:cubicBezTo>
                  <a:pt x="210285" y="373376"/>
                  <a:pt x="200619" y="360077"/>
                  <a:pt x="186523" y="352420"/>
                </a:cubicBezTo>
                <a:cubicBezTo>
                  <a:pt x="177663" y="346778"/>
                  <a:pt x="166788" y="344360"/>
                  <a:pt x="156719" y="344360"/>
                </a:cubicBezTo>
                <a:close/>
                <a:moveTo>
                  <a:pt x="165920" y="330720"/>
                </a:moveTo>
                <a:cubicBezTo>
                  <a:pt x="175447" y="331867"/>
                  <a:pt x="184912" y="334889"/>
                  <a:pt x="193773" y="339927"/>
                </a:cubicBezTo>
                <a:cubicBezTo>
                  <a:pt x="210688" y="350002"/>
                  <a:pt x="223174" y="365719"/>
                  <a:pt x="228007" y="384660"/>
                </a:cubicBezTo>
                <a:cubicBezTo>
                  <a:pt x="233242" y="404005"/>
                  <a:pt x="230423" y="423752"/>
                  <a:pt x="220757" y="440679"/>
                </a:cubicBezTo>
                <a:cubicBezTo>
                  <a:pt x="207063" y="464456"/>
                  <a:pt x="182496" y="477755"/>
                  <a:pt x="156719" y="477755"/>
                </a:cubicBezTo>
                <a:cubicBezTo>
                  <a:pt x="144234" y="477755"/>
                  <a:pt x="131749" y="474531"/>
                  <a:pt x="120069" y="467680"/>
                </a:cubicBezTo>
                <a:cubicBezTo>
                  <a:pt x="103153" y="458008"/>
                  <a:pt x="91071" y="441888"/>
                  <a:pt x="85835" y="422946"/>
                </a:cubicBezTo>
                <a:cubicBezTo>
                  <a:pt x="80599" y="404005"/>
                  <a:pt x="83016" y="384257"/>
                  <a:pt x="93084" y="367331"/>
                </a:cubicBezTo>
                <a:cubicBezTo>
                  <a:pt x="108188" y="340732"/>
                  <a:pt x="137337" y="327282"/>
                  <a:pt x="165920" y="330720"/>
                </a:cubicBezTo>
                <a:close/>
                <a:moveTo>
                  <a:pt x="138198" y="262535"/>
                </a:moveTo>
                <a:lnTo>
                  <a:pt x="101564" y="272613"/>
                </a:lnTo>
                <a:cubicBezTo>
                  <a:pt x="101161" y="272613"/>
                  <a:pt x="101161" y="273016"/>
                  <a:pt x="101161" y="273419"/>
                </a:cubicBezTo>
                <a:lnTo>
                  <a:pt x="108810" y="302442"/>
                </a:lnTo>
                <a:cubicBezTo>
                  <a:pt x="110420" y="308891"/>
                  <a:pt x="108005" y="315744"/>
                  <a:pt x="102369" y="318969"/>
                </a:cubicBezTo>
                <a:cubicBezTo>
                  <a:pt x="97538" y="322194"/>
                  <a:pt x="93109" y="325821"/>
                  <a:pt x="88681" y="329852"/>
                </a:cubicBezTo>
                <a:cubicBezTo>
                  <a:pt x="83850" y="334286"/>
                  <a:pt x="76604" y="335093"/>
                  <a:pt x="70968" y="331868"/>
                </a:cubicBezTo>
                <a:lnTo>
                  <a:pt x="44800" y="316953"/>
                </a:lnTo>
                <a:cubicBezTo>
                  <a:pt x="44397" y="316550"/>
                  <a:pt x="43995" y="316953"/>
                  <a:pt x="43995" y="316953"/>
                </a:cubicBezTo>
                <a:lnTo>
                  <a:pt x="25073" y="350007"/>
                </a:lnTo>
                <a:cubicBezTo>
                  <a:pt x="24671" y="350007"/>
                  <a:pt x="25073" y="350813"/>
                  <a:pt x="25073" y="350813"/>
                </a:cubicBezTo>
                <a:lnTo>
                  <a:pt x="51644" y="366131"/>
                </a:lnTo>
                <a:cubicBezTo>
                  <a:pt x="57280" y="369759"/>
                  <a:pt x="60098" y="375806"/>
                  <a:pt x="58488" y="382255"/>
                </a:cubicBezTo>
                <a:cubicBezTo>
                  <a:pt x="57280" y="387898"/>
                  <a:pt x="56475" y="393945"/>
                  <a:pt x="56475" y="399185"/>
                </a:cubicBezTo>
                <a:cubicBezTo>
                  <a:pt x="56072" y="406038"/>
                  <a:pt x="51644" y="411681"/>
                  <a:pt x="45202" y="413294"/>
                </a:cubicBezTo>
                <a:lnTo>
                  <a:pt x="15814" y="421356"/>
                </a:lnTo>
                <a:cubicBezTo>
                  <a:pt x="15814" y="421356"/>
                  <a:pt x="15412" y="421356"/>
                  <a:pt x="15412" y="421759"/>
                </a:cubicBezTo>
                <a:cubicBezTo>
                  <a:pt x="15412" y="421759"/>
                  <a:pt x="15412" y="422162"/>
                  <a:pt x="15412" y="422162"/>
                </a:cubicBezTo>
                <a:lnTo>
                  <a:pt x="25073" y="458844"/>
                </a:lnTo>
                <a:cubicBezTo>
                  <a:pt x="25073" y="459247"/>
                  <a:pt x="25879" y="459650"/>
                  <a:pt x="26281" y="459650"/>
                </a:cubicBezTo>
                <a:lnTo>
                  <a:pt x="55670" y="451588"/>
                </a:lnTo>
                <a:cubicBezTo>
                  <a:pt x="62111" y="449976"/>
                  <a:pt x="68955" y="452394"/>
                  <a:pt x="72578" y="458037"/>
                </a:cubicBezTo>
                <a:cubicBezTo>
                  <a:pt x="75396" y="462472"/>
                  <a:pt x="78617" y="467309"/>
                  <a:pt x="82642" y="471340"/>
                </a:cubicBezTo>
                <a:cubicBezTo>
                  <a:pt x="87071" y="476177"/>
                  <a:pt x="88279" y="483030"/>
                  <a:pt x="84655" y="489076"/>
                </a:cubicBezTo>
                <a:lnTo>
                  <a:pt x="68955" y="515680"/>
                </a:lnTo>
                <a:cubicBezTo>
                  <a:pt x="68955" y="515680"/>
                  <a:pt x="68955" y="516487"/>
                  <a:pt x="69357" y="516890"/>
                </a:cubicBezTo>
                <a:lnTo>
                  <a:pt x="102369" y="535835"/>
                </a:lnTo>
                <a:cubicBezTo>
                  <a:pt x="102771" y="535835"/>
                  <a:pt x="103174" y="535835"/>
                  <a:pt x="103577" y="535432"/>
                </a:cubicBezTo>
                <a:lnTo>
                  <a:pt x="118875" y="508425"/>
                </a:lnTo>
                <a:cubicBezTo>
                  <a:pt x="121693" y="503991"/>
                  <a:pt x="126524" y="501169"/>
                  <a:pt x="131757" y="501169"/>
                </a:cubicBezTo>
                <a:cubicBezTo>
                  <a:pt x="132965" y="501169"/>
                  <a:pt x="134173" y="501169"/>
                  <a:pt x="135380" y="501572"/>
                </a:cubicBezTo>
                <a:cubicBezTo>
                  <a:pt x="140614" y="502781"/>
                  <a:pt x="146250" y="503588"/>
                  <a:pt x="151484" y="503588"/>
                </a:cubicBezTo>
                <a:cubicBezTo>
                  <a:pt x="158327" y="503991"/>
                  <a:pt x="163963" y="508425"/>
                  <a:pt x="165574" y="514874"/>
                </a:cubicBezTo>
                <a:lnTo>
                  <a:pt x="173625" y="544704"/>
                </a:lnTo>
                <a:cubicBezTo>
                  <a:pt x="173625" y="545107"/>
                  <a:pt x="174431" y="545107"/>
                  <a:pt x="174431" y="545107"/>
                </a:cubicBezTo>
                <a:lnTo>
                  <a:pt x="211065" y="535432"/>
                </a:lnTo>
                <a:cubicBezTo>
                  <a:pt x="211870" y="535432"/>
                  <a:pt x="211870" y="535029"/>
                  <a:pt x="211870" y="534626"/>
                </a:cubicBezTo>
                <a:lnTo>
                  <a:pt x="203819" y="504797"/>
                </a:lnTo>
                <a:cubicBezTo>
                  <a:pt x="202209" y="498347"/>
                  <a:pt x="204624" y="491898"/>
                  <a:pt x="210260" y="488270"/>
                </a:cubicBezTo>
                <a:cubicBezTo>
                  <a:pt x="214689" y="485448"/>
                  <a:pt x="219922" y="481820"/>
                  <a:pt x="223545" y="478192"/>
                </a:cubicBezTo>
                <a:cubicBezTo>
                  <a:pt x="228779" y="473355"/>
                  <a:pt x="235623" y="472549"/>
                  <a:pt x="241259" y="475774"/>
                </a:cubicBezTo>
                <a:lnTo>
                  <a:pt x="268232" y="491495"/>
                </a:lnTo>
                <a:cubicBezTo>
                  <a:pt x="268232" y="491495"/>
                  <a:pt x="268634" y="491495"/>
                  <a:pt x="269037" y="491092"/>
                </a:cubicBezTo>
                <a:lnTo>
                  <a:pt x="287958" y="458037"/>
                </a:lnTo>
                <a:cubicBezTo>
                  <a:pt x="288361" y="457634"/>
                  <a:pt x="287958" y="457231"/>
                  <a:pt x="287958" y="457231"/>
                </a:cubicBezTo>
                <a:lnTo>
                  <a:pt x="261388" y="441914"/>
                </a:lnTo>
                <a:cubicBezTo>
                  <a:pt x="255752" y="438286"/>
                  <a:pt x="252531" y="431836"/>
                  <a:pt x="254141" y="425387"/>
                </a:cubicBezTo>
                <a:cubicBezTo>
                  <a:pt x="255752" y="419743"/>
                  <a:pt x="256154" y="414100"/>
                  <a:pt x="256557" y="408456"/>
                </a:cubicBezTo>
                <a:cubicBezTo>
                  <a:pt x="256959" y="402007"/>
                  <a:pt x="261388" y="396364"/>
                  <a:pt x="267426" y="394751"/>
                </a:cubicBezTo>
                <a:lnTo>
                  <a:pt x="296815" y="386689"/>
                </a:lnTo>
                <a:cubicBezTo>
                  <a:pt x="297620" y="386689"/>
                  <a:pt x="297620" y="386286"/>
                  <a:pt x="297620" y="385883"/>
                </a:cubicBezTo>
                <a:lnTo>
                  <a:pt x="287555" y="348798"/>
                </a:lnTo>
                <a:cubicBezTo>
                  <a:pt x="287555" y="348798"/>
                  <a:pt x="287153" y="348395"/>
                  <a:pt x="286750" y="348798"/>
                </a:cubicBezTo>
                <a:lnTo>
                  <a:pt x="257362" y="356054"/>
                </a:lnTo>
                <a:cubicBezTo>
                  <a:pt x="251323" y="358069"/>
                  <a:pt x="244479" y="355248"/>
                  <a:pt x="240856" y="350007"/>
                </a:cubicBezTo>
                <a:cubicBezTo>
                  <a:pt x="238038" y="345170"/>
                  <a:pt x="234415" y="340333"/>
                  <a:pt x="230792" y="335899"/>
                </a:cubicBezTo>
                <a:cubicBezTo>
                  <a:pt x="225961" y="331062"/>
                  <a:pt x="225558" y="324209"/>
                  <a:pt x="228376" y="318566"/>
                </a:cubicBezTo>
                <a:lnTo>
                  <a:pt x="243674" y="292364"/>
                </a:lnTo>
                <a:cubicBezTo>
                  <a:pt x="244077" y="291961"/>
                  <a:pt x="243674" y="291558"/>
                  <a:pt x="243272" y="291558"/>
                </a:cubicBezTo>
                <a:lnTo>
                  <a:pt x="210663" y="272209"/>
                </a:lnTo>
                <a:cubicBezTo>
                  <a:pt x="210260" y="272209"/>
                  <a:pt x="209858" y="272209"/>
                  <a:pt x="209455" y="272613"/>
                </a:cubicBezTo>
                <a:lnTo>
                  <a:pt x="194157" y="298814"/>
                </a:lnTo>
                <a:cubicBezTo>
                  <a:pt x="191339" y="304054"/>
                  <a:pt x="184495" y="307279"/>
                  <a:pt x="178456" y="305667"/>
                </a:cubicBezTo>
                <a:cubicBezTo>
                  <a:pt x="172418" y="304457"/>
                  <a:pt x="166782" y="303651"/>
                  <a:pt x="160743" y="303248"/>
                </a:cubicBezTo>
                <a:cubicBezTo>
                  <a:pt x="154302" y="302845"/>
                  <a:pt x="148665" y="298814"/>
                  <a:pt x="147055" y="292364"/>
                </a:cubicBezTo>
                <a:lnTo>
                  <a:pt x="139406" y="263341"/>
                </a:lnTo>
                <a:cubicBezTo>
                  <a:pt x="139406" y="262938"/>
                  <a:pt x="138601" y="262535"/>
                  <a:pt x="138198" y="262535"/>
                </a:cubicBezTo>
                <a:close/>
                <a:moveTo>
                  <a:pt x="134575" y="248830"/>
                </a:moveTo>
                <a:cubicBezTo>
                  <a:pt x="142627" y="246814"/>
                  <a:pt x="150678" y="251651"/>
                  <a:pt x="152691" y="259713"/>
                </a:cubicBezTo>
                <a:lnTo>
                  <a:pt x="160743" y="288736"/>
                </a:lnTo>
                <a:cubicBezTo>
                  <a:pt x="160743" y="289140"/>
                  <a:pt x="161145" y="289140"/>
                  <a:pt x="161548" y="289140"/>
                </a:cubicBezTo>
                <a:cubicBezTo>
                  <a:pt x="167989" y="289140"/>
                  <a:pt x="174833" y="290349"/>
                  <a:pt x="181274" y="291558"/>
                </a:cubicBezTo>
                <a:cubicBezTo>
                  <a:pt x="181677" y="291558"/>
                  <a:pt x="182080" y="291558"/>
                  <a:pt x="182080" y="291558"/>
                </a:cubicBezTo>
                <a:lnTo>
                  <a:pt x="196975" y="265357"/>
                </a:lnTo>
                <a:cubicBezTo>
                  <a:pt x="201403" y="258101"/>
                  <a:pt x="210663" y="255682"/>
                  <a:pt x="217507" y="260116"/>
                </a:cubicBezTo>
                <a:lnTo>
                  <a:pt x="250518" y="279062"/>
                </a:lnTo>
                <a:cubicBezTo>
                  <a:pt x="253739" y="280674"/>
                  <a:pt x="256154" y="284302"/>
                  <a:pt x="257362" y="287930"/>
                </a:cubicBezTo>
                <a:cubicBezTo>
                  <a:pt x="258570" y="291961"/>
                  <a:pt x="257765" y="295992"/>
                  <a:pt x="256154" y="299217"/>
                </a:cubicBezTo>
                <a:lnTo>
                  <a:pt x="240856" y="325418"/>
                </a:lnTo>
                <a:cubicBezTo>
                  <a:pt x="240454" y="325821"/>
                  <a:pt x="240856" y="326225"/>
                  <a:pt x="241259" y="326628"/>
                </a:cubicBezTo>
                <a:cubicBezTo>
                  <a:pt x="245285" y="331465"/>
                  <a:pt x="249310" y="336705"/>
                  <a:pt x="253336" y="342348"/>
                </a:cubicBezTo>
                <a:cubicBezTo>
                  <a:pt x="253336" y="342348"/>
                  <a:pt x="253739" y="342752"/>
                  <a:pt x="253739" y="342752"/>
                </a:cubicBezTo>
                <a:lnTo>
                  <a:pt x="283127" y="334690"/>
                </a:lnTo>
                <a:cubicBezTo>
                  <a:pt x="286750" y="333883"/>
                  <a:pt x="291179" y="334286"/>
                  <a:pt x="294399" y="336302"/>
                </a:cubicBezTo>
                <a:cubicBezTo>
                  <a:pt x="298023" y="338317"/>
                  <a:pt x="300438" y="341542"/>
                  <a:pt x="301243" y="345170"/>
                </a:cubicBezTo>
                <a:lnTo>
                  <a:pt x="311308" y="382255"/>
                </a:lnTo>
                <a:cubicBezTo>
                  <a:pt x="313321" y="390317"/>
                  <a:pt x="308490" y="398379"/>
                  <a:pt x="300841" y="400395"/>
                </a:cubicBezTo>
                <a:lnTo>
                  <a:pt x="271050" y="408456"/>
                </a:lnTo>
                <a:cubicBezTo>
                  <a:pt x="271050" y="408456"/>
                  <a:pt x="271050" y="408860"/>
                  <a:pt x="271050" y="409263"/>
                </a:cubicBezTo>
                <a:cubicBezTo>
                  <a:pt x="270647" y="415712"/>
                  <a:pt x="269439" y="422162"/>
                  <a:pt x="268232" y="428611"/>
                </a:cubicBezTo>
                <a:cubicBezTo>
                  <a:pt x="268232" y="429014"/>
                  <a:pt x="268232" y="429418"/>
                  <a:pt x="268232" y="429418"/>
                </a:cubicBezTo>
                <a:lnTo>
                  <a:pt x="295204" y="444735"/>
                </a:lnTo>
                <a:cubicBezTo>
                  <a:pt x="302048" y="448766"/>
                  <a:pt x="304464" y="458037"/>
                  <a:pt x="300438" y="465293"/>
                </a:cubicBezTo>
                <a:lnTo>
                  <a:pt x="281517" y="498347"/>
                </a:lnTo>
                <a:cubicBezTo>
                  <a:pt x="279504" y="501572"/>
                  <a:pt x="275881" y="503991"/>
                  <a:pt x="272257" y="505200"/>
                </a:cubicBezTo>
                <a:cubicBezTo>
                  <a:pt x="268232" y="506006"/>
                  <a:pt x="264608" y="505603"/>
                  <a:pt x="260985" y="503588"/>
                </a:cubicBezTo>
                <a:lnTo>
                  <a:pt x="234415" y="488270"/>
                </a:lnTo>
                <a:cubicBezTo>
                  <a:pt x="234012" y="487867"/>
                  <a:pt x="233610" y="488270"/>
                  <a:pt x="233207" y="488673"/>
                </a:cubicBezTo>
                <a:cubicBezTo>
                  <a:pt x="228376" y="492704"/>
                  <a:pt x="223545" y="496735"/>
                  <a:pt x="218312" y="499960"/>
                </a:cubicBezTo>
                <a:cubicBezTo>
                  <a:pt x="217507" y="500363"/>
                  <a:pt x="217507" y="500766"/>
                  <a:pt x="217507" y="501169"/>
                </a:cubicBezTo>
                <a:lnTo>
                  <a:pt x="225558" y="530998"/>
                </a:lnTo>
                <a:cubicBezTo>
                  <a:pt x="226766" y="534626"/>
                  <a:pt x="225961" y="539060"/>
                  <a:pt x="223948" y="542285"/>
                </a:cubicBezTo>
                <a:cubicBezTo>
                  <a:pt x="222338" y="545510"/>
                  <a:pt x="218714" y="548331"/>
                  <a:pt x="214689" y="549138"/>
                </a:cubicBezTo>
                <a:lnTo>
                  <a:pt x="178456" y="559215"/>
                </a:lnTo>
                <a:cubicBezTo>
                  <a:pt x="177249" y="559618"/>
                  <a:pt x="176041" y="559618"/>
                  <a:pt x="174431" y="559618"/>
                </a:cubicBezTo>
                <a:cubicBezTo>
                  <a:pt x="167587" y="559618"/>
                  <a:pt x="161548" y="555184"/>
                  <a:pt x="159938" y="548734"/>
                </a:cubicBezTo>
                <a:lnTo>
                  <a:pt x="151886" y="518502"/>
                </a:lnTo>
                <a:cubicBezTo>
                  <a:pt x="151886" y="518099"/>
                  <a:pt x="151484" y="518099"/>
                  <a:pt x="151081" y="518099"/>
                </a:cubicBezTo>
                <a:cubicBezTo>
                  <a:pt x="144640" y="517696"/>
                  <a:pt x="138198" y="516890"/>
                  <a:pt x="132160" y="515680"/>
                </a:cubicBezTo>
                <a:cubicBezTo>
                  <a:pt x="131757" y="515277"/>
                  <a:pt x="131355" y="515680"/>
                  <a:pt x="131355" y="515680"/>
                </a:cubicBezTo>
                <a:lnTo>
                  <a:pt x="115654" y="542688"/>
                </a:lnTo>
                <a:cubicBezTo>
                  <a:pt x="114044" y="546316"/>
                  <a:pt x="110420" y="548734"/>
                  <a:pt x="106395" y="549541"/>
                </a:cubicBezTo>
                <a:cubicBezTo>
                  <a:pt x="102771" y="550750"/>
                  <a:pt x="98746" y="549944"/>
                  <a:pt x="95122" y="547928"/>
                </a:cubicBezTo>
                <a:lnTo>
                  <a:pt x="62513" y="529386"/>
                </a:lnTo>
                <a:cubicBezTo>
                  <a:pt x="59293" y="526967"/>
                  <a:pt x="56475" y="524146"/>
                  <a:pt x="55267" y="520115"/>
                </a:cubicBezTo>
                <a:cubicBezTo>
                  <a:pt x="54462" y="516084"/>
                  <a:pt x="54864" y="512053"/>
                  <a:pt x="56877" y="508425"/>
                </a:cubicBezTo>
                <a:lnTo>
                  <a:pt x="72578" y="481820"/>
                </a:lnTo>
                <a:cubicBezTo>
                  <a:pt x="72578" y="481820"/>
                  <a:pt x="72578" y="481417"/>
                  <a:pt x="72175" y="481014"/>
                </a:cubicBezTo>
                <a:cubicBezTo>
                  <a:pt x="67747" y="476177"/>
                  <a:pt x="64124" y="470937"/>
                  <a:pt x="60501" y="465696"/>
                </a:cubicBezTo>
                <a:cubicBezTo>
                  <a:pt x="60501" y="465293"/>
                  <a:pt x="60098" y="465293"/>
                  <a:pt x="59293" y="465293"/>
                </a:cubicBezTo>
                <a:lnTo>
                  <a:pt x="29904" y="473355"/>
                </a:lnTo>
                <a:cubicBezTo>
                  <a:pt x="21853" y="475371"/>
                  <a:pt x="13801" y="470534"/>
                  <a:pt x="11788" y="462472"/>
                </a:cubicBezTo>
                <a:lnTo>
                  <a:pt x="1724" y="425790"/>
                </a:lnTo>
                <a:cubicBezTo>
                  <a:pt x="516" y="422162"/>
                  <a:pt x="919" y="418131"/>
                  <a:pt x="2932" y="414503"/>
                </a:cubicBezTo>
                <a:cubicBezTo>
                  <a:pt x="4945" y="410875"/>
                  <a:pt x="8165" y="408456"/>
                  <a:pt x="12191" y="407247"/>
                </a:cubicBezTo>
                <a:lnTo>
                  <a:pt x="41579" y="399588"/>
                </a:lnTo>
                <a:cubicBezTo>
                  <a:pt x="41982" y="399588"/>
                  <a:pt x="41982" y="399185"/>
                  <a:pt x="41982" y="398782"/>
                </a:cubicBezTo>
                <a:cubicBezTo>
                  <a:pt x="42384" y="392333"/>
                  <a:pt x="43190" y="385480"/>
                  <a:pt x="44800" y="379433"/>
                </a:cubicBezTo>
                <a:cubicBezTo>
                  <a:pt x="44800" y="379030"/>
                  <a:pt x="44800" y="378627"/>
                  <a:pt x="44397" y="378224"/>
                </a:cubicBezTo>
                <a:lnTo>
                  <a:pt x="17827" y="363310"/>
                </a:lnTo>
                <a:cubicBezTo>
                  <a:pt x="10983" y="358875"/>
                  <a:pt x="8568" y="350007"/>
                  <a:pt x="12594" y="342752"/>
                </a:cubicBezTo>
                <a:lnTo>
                  <a:pt x="31515" y="309698"/>
                </a:lnTo>
                <a:cubicBezTo>
                  <a:pt x="33528" y="306070"/>
                  <a:pt x="36748" y="303651"/>
                  <a:pt x="40774" y="302845"/>
                </a:cubicBezTo>
                <a:cubicBezTo>
                  <a:pt x="44397" y="301636"/>
                  <a:pt x="48423" y="302442"/>
                  <a:pt x="52046" y="304457"/>
                </a:cubicBezTo>
                <a:lnTo>
                  <a:pt x="78214" y="319775"/>
                </a:lnTo>
                <a:cubicBezTo>
                  <a:pt x="78617" y="319775"/>
                  <a:pt x="78617" y="319775"/>
                  <a:pt x="79019" y="319372"/>
                </a:cubicBezTo>
                <a:cubicBezTo>
                  <a:pt x="83850" y="314938"/>
                  <a:pt x="89486" y="310504"/>
                  <a:pt x="94720" y="307279"/>
                </a:cubicBezTo>
                <a:cubicBezTo>
                  <a:pt x="95122" y="306876"/>
                  <a:pt x="95122" y="306473"/>
                  <a:pt x="95122" y="306070"/>
                </a:cubicBezTo>
                <a:lnTo>
                  <a:pt x="87071" y="277047"/>
                </a:lnTo>
                <a:cubicBezTo>
                  <a:pt x="85460" y="268985"/>
                  <a:pt x="89889" y="260923"/>
                  <a:pt x="97940" y="258907"/>
                </a:cubicBezTo>
                <a:close/>
                <a:moveTo>
                  <a:pt x="375574" y="127581"/>
                </a:moveTo>
                <a:cubicBezTo>
                  <a:pt x="379550" y="127581"/>
                  <a:pt x="382731" y="131217"/>
                  <a:pt x="382731" y="134854"/>
                </a:cubicBezTo>
                <a:lnTo>
                  <a:pt x="382731" y="178493"/>
                </a:lnTo>
                <a:cubicBezTo>
                  <a:pt x="382731" y="181725"/>
                  <a:pt x="381538" y="184958"/>
                  <a:pt x="378755" y="187382"/>
                </a:cubicBezTo>
                <a:lnTo>
                  <a:pt x="358082" y="208393"/>
                </a:lnTo>
                <a:cubicBezTo>
                  <a:pt x="356491" y="210010"/>
                  <a:pt x="354901" y="210818"/>
                  <a:pt x="352913" y="210818"/>
                </a:cubicBezTo>
                <a:cubicBezTo>
                  <a:pt x="351323" y="210818"/>
                  <a:pt x="349335" y="210010"/>
                  <a:pt x="348143" y="208393"/>
                </a:cubicBezTo>
                <a:cubicBezTo>
                  <a:pt x="345757" y="205969"/>
                  <a:pt x="345757" y="201120"/>
                  <a:pt x="348143" y="198292"/>
                </a:cubicBezTo>
                <a:lnTo>
                  <a:pt x="368418" y="177685"/>
                </a:lnTo>
                <a:lnTo>
                  <a:pt x="368418" y="134854"/>
                </a:lnTo>
                <a:cubicBezTo>
                  <a:pt x="368418" y="131217"/>
                  <a:pt x="371996" y="127581"/>
                  <a:pt x="375574" y="127581"/>
                </a:cubicBezTo>
                <a:close/>
                <a:moveTo>
                  <a:pt x="376699" y="107480"/>
                </a:moveTo>
                <a:cubicBezTo>
                  <a:pt x="352848" y="107480"/>
                  <a:pt x="329805" y="119559"/>
                  <a:pt x="317273" y="141300"/>
                </a:cubicBezTo>
                <a:cubicBezTo>
                  <a:pt x="307571" y="157405"/>
                  <a:pt x="305145" y="175926"/>
                  <a:pt x="309997" y="193641"/>
                </a:cubicBezTo>
                <a:cubicBezTo>
                  <a:pt x="314848" y="211357"/>
                  <a:pt x="326167" y="226254"/>
                  <a:pt x="342337" y="235111"/>
                </a:cubicBezTo>
                <a:cubicBezTo>
                  <a:pt x="358104" y="244372"/>
                  <a:pt x="376699" y="247191"/>
                  <a:pt x="394487" y="242359"/>
                </a:cubicBezTo>
                <a:cubicBezTo>
                  <a:pt x="412274" y="237527"/>
                  <a:pt x="427232" y="225851"/>
                  <a:pt x="436530" y="210149"/>
                </a:cubicBezTo>
                <a:cubicBezTo>
                  <a:pt x="445828" y="194044"/>
                  <a:pt x="448254" y="175523"/>
                  <a:pt x="443402" y="158211"/>
                </a:cubicBezTo>
                <a:cubicBezTo>
                  <a:pt x="438551" y="140093"/>
                  <a:pt x="427232" y="125598"/>
                  <a:pt x="411466" y="116338"/>
                </a:cubicBezTo>
                <a:cubicBezTo>
                  <a:pt x="400551" y="109896"/>
                  <a:pt x="388423" y="107480"/>
                  <a:pt x="376699" y="107480"/>
                </a:cubicBezTo>
                <a:close/>
                <a:moveTo>
                  <a:pt x="102844" y="104609"/>
                </a:moveTo>
                <a:cubicBezTo>
                  <a:pt x="90831" y="104609"/>
                  <a:pt x="78819" y="111105"/>
                  <a:pt x="72412" y="122473"/>
                </a:cubicBezTo>
                <a:cubicBezTo>
                  <a:pt x="62803" y="139118"/>
                  <a:pt x="68408" y="160636"/>
                  <a:pt x="85226" y="170379"/>
                </a:cubicBezTo>
                <a:cubicBezTo>
                  <a:pt x="101642" y="180123"/>
                  <a:pt x="123265" y="174439"/>
                  <a:pt x="132474" y="157388"/>
                </a:cubicBezTo>
                <a:cubicBezTo>
                  <a:pt x="142484" y="140742"/>
                  <a:pt x="136879" y="119225"/>
                  <a:pt x="120061" y="109075"/>
                </a:cubicBezTo>
                <a:cubicBezTo>
                  <a:pt x="114456" y="106233"/>
                  <a:pt x="108449" y="104609"/>
                  <a:pt x="102844" y="104609"/>
                </a:cubicBezTo>
                <a:close/>
                <a:moveTo>
                  <a:pt x="387059" y="93577"/>
                </a:moveTo>
                <a:cubicBezTo>
                  <a:pt x="397797" y="94848"/>
                  <a:pt x="408434" y="98220"/>
                  <a:pt x="418338" y="103857"/>
                </a:cubicBezTo>
                <a:cubicBezTo>
                  <a:pt x="437338" y="115130"/>
                  <a:pt x="451488" y="132845"/>
                  <a:pt x="457147" y="154184"/>
                </a:cubicBezTo>
                <a:cubicBezTo>
                  <a:pt x="462807" y="175523"/>
                  <a:pt x="459977" y="198070"/>
                  <a:pt x="448658" y="217396"/>
                </a:cubicBezTo>
                <a:cubicBezTo>
                  <a:pt x="437743" y="236319"/>
                  <a:pt x="419551" y="250009"/>
                  <a:pt x="398125" y="255646"/>
                </a:cubicBezTo>
                <a:cubicBezTo>
                  <a:pt x="390849" y="258061"/>
                  <a:pt x="383976" y="258867"/>
                  <a:pt x="376295" y="258867"/>
                </a:cubicBezTo>
                <a:cubicBezTo>
                  <a:pt x="362146" y="258867"/>
                  <a:pt x="347997" y="254840"/>
                  <a:pt x="335061" y="247593"/>
                </a:cubicBezTo>
                <a:cubicBezTo>
                  <a:pt x="316061" y="236319"/>
                  <a:pt x="302316" y="218604"/>
                  <a:pt x="296656" y="197265"/>
                </a:cubicBezTo>
                <a:cubicBezTo>
                  <a:pt x="290592" y="175926"/>
                  <a:pt x="293422" y="153379"/>
                  <a:pt x="304741" y="134456"/>
                </a:cubicBezTo>
                <a:cubicBezTo>
                  <a:pt x="321720" y="104863"/>
                  <a:pt x="354844" y="89765"/>
                  <a:pt x="387059" y="93577"/>
                </a:cubicBezTo>
                <a:close/>
                <a:moveTo>
                  <a:pt x="108712" y="90615"/>
                </a:moveTo>
                <a:cubicBezTo>
                  <a:pt x="115056" y="91389"/>
                  <a:pt x="121363" y="93444"/>
                  <a:pt x="127269" y="96895"/>
                </a:cubicBezTo>
                <a:cubicBezTo>
                  <a:pt x="150493" y="110699"/>
                  <a:pt x="158501" y="140742"/>
                  <a:pt x="145287" y="164695"/>
                </a:cubicBezTo>
                <a:cubicBezTo>
                  <a:pt x="136078" y="180529"/>
                  <a:pt x="119260" y="189461"/>
                  <a:pt x="102443" y="189461"/>
                </a:cubicBezTo>
                <a:cubicBezTo>
                  <a:pt x="94435" y="189461"/>
                  <a:pt x="85626" y="187431"/>
                  <a:pt x="78018" y="182965"/>
                </a:cubicBezTo>
                <a:cubicBezTo>
                  <a:pt x="54794" y="169161"/>
                  <a:pt x="46786" y="138712"/>
                  <a:pt x="60400" y="115165"/>
                </a:cubicBezTo>
                <a:cubicBezTo>
                  <a:pt x="70310" y="97505"/>
                  <a:pt x="89680" y="88294"/>
                  <a:pt x="108712" y="90615"/>
                </a:cubicBezTo>
                <a:close/>
                <a:moveTo>
                  <a:pt x="88596" y="53031"/>
                </a:moveTo>
                <a:lnTo>
                  <a:pt x="69572" y="58299"/>
                </a:lnTo>
                <a:lnTo>
                  <a:pt x="74024" y="74509"/>
                </a:lnTo>
                <a:cubicBezTo>
                  <a:pt x="75238" y="79778"/>
                  <a:pt x="73215" y="85046"/>
                  <a:pt x="68762" y="87883"/>
                </a:cubicBezTo>
                <a:cubicBezTo>
                  <a:pt x="65524" y="89909"/>
                  <a:pt x="63095" y="91935"/>
                  <a:pt x="60667" y="94367"/>
                </a:cubicBezTo>
                <a:cubicBezTo>
                  <a:pt x="56619" y="98014"/>
                  <a:pt x="50548" y="98419"/>
                  <a:pt x="45690" y="95988"/>
                </a:cubicBezTo>
                <a:lnTo>
                  <a:pt x="31119" y="87477"/>
                </a:lnTo>
                <a:lnTo>
                  <a:pt x="21404" y="104903"/>
                </a:lnTo>
                <a:lnTo>
                  <a:pt x="35976" y="113414"/>
                </a:lnTo>
                <a:cubicBezTo>
                  <a:pt x="40833" y="115845"/>
                  <a:pt x="43262" y="121519"/>
                  <a:pt x="42047" y="126787"/>
                </a:cubicBezTo>
                <a:cubicBezTo>
                  <a:pt x="40833" y="130029"/>
                  <a:pt x="40833" y="133271"/>
                  <a:pt x="40833" y="136513"/>
                </a:cubicBezTo>
                <a:cubicBezTo>
                  <a:pt x="40428" y="142187"/>
                  <a:pt x="36785" y="146644"/>
                  <a:pt x="31523" y="148265"/>
                </a:cubicBezTo>
                <a:lnTo>
                  <a:pt x="15333" y="152318"/>
                </a:lnTo>
                <a:lnTo>
                  <a:pt x="20190" y="172175"/>
                </a:lnTo>
                <a:lnTo>
                  <a:pt x="36785" y="167312"/>
                </a:lnTo>
                <a:cubicBezTo>
                  <a:pt x="42047" y="166097"/>
                  <a:pt x="47309" y="168123"/>
                  <a:pt x="50548" y="172581"/>
                </a:cubicBezTo>
                <a:cubicBezTo>
                  <a:pt x="52167" y="175417"/>
                  <a:pt x="54190" y="178254"/>
                  <a:pt x="56619" y="180686"/>
                </a:cubicBezTo>
                <a:cubicBezTo>
                  <a:pt x="60262" y="184738"/>
                  <a:pt x="60667" y="190412"/>
                  <a:pt x="58238" y="194870"/>
                </a:cubicBezTo>
                <a:lnTo>
                  <a:pt x="49333" y="210269"/>
                </a:lnTo>
                <a:lnTo>
                  <a:pt x="66738" y="219995"/>
                </a:lnTo>
                <a:lnTo>
                  <a:pt x="75238" y="205001"/>
                </a:lnTo>
                <a:cubicBezTo>
                  <a:pt x="77667" y="201354"/>
                  <a:pt x="81715" y="198922"/>
                  <a:pt x="86167" y="198922"/>
                </a:cubicBezTo>
                <a:cubicBezTo>
                  <a:pt x="86977" y="198922"/>
                  <a:pt x="87786" y="198922"/>
                  <a:pt x="88596" y="198922"/>
                </a:cubicBezTo>
                <a:cubicBezTo>
                  <a:pt x="92239" y="200138"/>
                  <a:pt x="95477" y="200138"/>
                  <a:pt x="98715" y="200138"/>
                </a:cubicBezTo>
                <a:cubicBezTo>
                  <a:pt x="104382" y="200543"/>
                  <a:pt x="108834" y="204190"/>
                  <a:pt x="110049" y="209459"/>
                </a:cubicBezTo>
                <a:lnTo>
                  <a:pt x="114501" y="226479"/>
                </a:lnTo>
                <a:lnTo>
                  <a:pt x="133930" y="221211"/>
                </a:lnTo>
                <a:lnTo>
                  <a:pt x="129073" y="204190"/>
                </a:lnTo>
                <a:cubicBezTo>
                  <a:pt x="127858" y="198922"/>
                  <a:pt x="130287" y="194059"/>
                  <a:pt x="134739" y="190817"/>
                </a:cubicBezTo>
                <a:cubicBezTo>
                  <a:pt x="137573" y="189196"/>
                  <a:pt x="140001" y="186765"/>
                  <a:pt x="142430" y="184738"/>
                </a:cubicBezTo>
                <a:cubicBezTo>
                  <a:pt x="146478" y="181091"/>
                  <a:pt x="152144" y="180686"/>
                  <a:pt x="157002" y="183117"/>
                </a:cubicBezTo>
                <a:lnTo>
                  <a:pt x="171978" y="191628"/>
                </a:lnTo>
                <a:lnTo>
                  <a:pt x="182097" y="174607"/>
                </a:lnTo>
                <a:lnTo>
                  <a:pt x="167121" y="166097"/>
                </a:lnTo>
                <a:cubicBezTo>
                  <a:pt x="162264" y="163665"/>
                  <a:pt x="160240" y="157992"/>
                  <a:pt x="161049" y="152318"/>
                </a:cubicBezTo>
                <a:cubicBezTo>
                  <a:pt x="161859" y="149076"/>
                  <a:pt x="162264" y="145834"/>
                  <a:pt x="162668" y="142592"/>
                </a:cubicBezTo>
                <a:cubicBezTo>
                  <a:pt x="163073" y="136918"/>
                  <a:pt x="166716" y="132461"/>
                  <a:pt x="171573" y="131245"/>
                </a:cubicBezTo>
                <a:lnTo>
                  <a:pt x="188169" y="126787"/>
                </a:lnTo>
                <a:lnTo>
                  <a:pt x="183312" y="107335"/>
                </a:lnTo>
                <a:lnTo>
                  <a:pt x="167121" y="112198"/>
                </a:lnTo>
                <a:cubicBezTo>
                  <a:pt x="161454" y="113414"/>
                  <a:pt x="156192" y="110982"/>
                  <a:pt x="153359" y="106524"/>
                </a:cubicBezTo>
                <a:cubicBezTo>
                  <a:pt x="151335" y="103688"/>
                  <a:pt x="149311" y="100851"/>
                  <a:pt x="146882" y="98419"/>
                </a:cubicBezTo>
                <a:cubicBezTo>
                  <a:pt x="143240" y="94367"/>
                  <a:pt x="142430" y="88693"/>
                  <a:pt x="145263" y="83830"/>
                </a:cubicBezTo>
                <a:lnTo>
                  <a:pt x="153764" y="69241"/>
                </a:lnTo>
                <a:lnTo>
                  <a:pt x="136358" y="59515"/>
                </a:lnTo>
                <a:lnTo>
                  <a:pt x="127858" y="74104"/>
                </a:lnTo>
                <a:cubicBezTo>
                  <a:pt x="125430" y="78562"/>
                  <a:pt x="120168" y="80993"/>
                  <a:pt x="114906" y="79778"/>
                </a:cubicBezTo>
                <a:cubicBezTo>
                  <a:pt x="111668" y="78967"/>
                  <a:pt x="108025" y="78157"/>
                  <a:pt x="104382" y="78157"/>
                </a:cubicBezTo>
                <a:cubicBezTo>
                  <a:pt x="99120" y="78157"/>
                  <a:pt x="94263" y="74104"/>
                  <a:pt x="93048" y="69241"/>
                </a:cubicBezTo>
                <a:close/>
                <a:moveTo>
                  <a:pt x="87381" y="38442"/>
                </a:moveTo>
                <a:cubicBezTo>
                  <a:pt x="93453" y="36821"/>
                  <a:pt x="100334" y="40468"/>
                  <a:pt x="101953" y="46952"/>
                </a:cubicBezTo>
                <a:lnTo>
                  <a:pt x="106406" y="63973"/>
                </a:lnTo>
                <a:cubicBezTo>
                  <a:pt x="109644" y="64378"/>
                  <a:pt x="113287" y="64378"/>
                  <a:pt x="116525" y="65594"/>
                </a:cubicBezTo>
                <a:lnTo>
                  <a:pt x="125430" y="50194"/>
                </a:lnTo>
                <a:cubicBezTo>
                  <a:pt x="128668" y="44521"/>
                  <a:pt x="136358" y="42089"/>
                  <a:pt x="142025" y="45736"/>
                </a:cubicBezTo>
                <a:lnTo>
                  <a:pt x="162668" y="57894"/>
                </a:lnTo>
                <a:cubicBezTo>
                  <a:pt x="165907" y="59515"/>
                  <a:pt x="167526" y="61946"/>
                  <a:pt x="168335" y="65188"/>
                </a:cubicBezTo>
                <a:cubicBezTo>
                  <a:pt x="169549" y="68025"/>
                  <a:pt x="168740" y="71673"/>
                  <a:pt x="167121" y="74104"/>
                </a:cubicBezTo>
                <a:lnTo>
                  <a:pt x="158216" y="89909"/>
                </a:lnTo>
                <a:cubicBezTo>
                  <a:pt x="160645" y="92340"/>
                  <a:pt x="162668" y="94772"/>
                  <a:pt x="164288" y="97609"/>
                </a:cubicBezTo>
                <a:lnTo>
                  <a:pt x="181693" y="93151"/>
                </a:lnTo>
                <a:cubicBezTo>
                  <a:pt x="187764" y="91125"/>
                  <a:pt x="194645" y="95177"/>
                  <a:pt x="196264" y="101661"/>
                </a:cubicBezTo>
                <a:lnTo>
                  <a:pt x="202336" y="125166"/>
                </a:lnTo>
                <a:cubicBezTo>
                  <a:pt x="204764" y="131650"/>
                  <a:pt x="200717" y="138134"/>
                  <a:pt x="193836" y="140160"/>
                </a:cubicBezTo>
                <a:lnTo>
                  <a:pt x="176835" y="144618"/>
                </a:lnTo>
                <a:cubicBezTo>
                  <a:pt x="176835" y="147860"/>
                  <a:pt x="176431" y="151102"/>
                  <a:pt x="175621" y="154344"/>
                </a:cubicBezTo>
                <a:lnTo>
                  <a:pt x="191002" y="163665"/>
                </a:lnTo>
                <a:cubicBezTo>
                  <a:pt x="193836" y="164881"/>
                  <a:pt x="195859" y="167718"/>
                  <a:pt x="196669" y="170960"/>
                </a:cubicBezTo>
                <a:cubicBezTo>
                  <a:pt x="197479" y="173796"/>
                  <a:pt x="197074" y="177038"/>
                  <a:pt x="195455" y="179875"/>
                </a:cubicBezTo>
                <a:lnTo>
                  <a:pt x="183312" y="200948"/>
                </a:lnTo>
                <a:cubicBezTo>
                  <a:pt x="181693" y="203785"/>
                  <a:pt x="179264" y="205811"/>
                  <a:pt x="176026" y="206622"/>
                </a:cubicBezTo>
                <a:cubicBezTo>
                  <a:pt x="172788" y="207432"/>
                  <a:pt x="169549" y="207027"/>
                  <a:pt x="167121" y="205406"/>
                </a:cubicBezTo>
                <a:lnTo>
                  <a:pt x="150930" y="196491"/>
                </a:lnTo>
                <a:cubicBezTo>
                  <a:pt x="148502" y="198517"/>
                  <a:pt x="146073" y="200138"/>
                  <a:pt x="143644" y="202569"/>
                </a:cubicBezTo>
                <a:lnTo>
                  <a:pt x="148097" y="219995"/>
                </a:lnTo>
                <a:cubicBezTo>
                  <a:pt x="148906" y="222832"/>
                  <a:pt x="148502" y="226074"/>
                  <a:pt x="146882" y="228911"/>
                </a:cubicBezTo>
                <a:cubicBezTo>
                  <a:pt x="145263" y="231748"/>
                  <a:pt x="142430" y="233774"/>
                  <a:pt x="139597" y="234584"/>
                </a:cubicBezTo>
                <a:lnTo>
                  <a:pt x="116120" y="240663"/>
                </a:lnTo>
                <a:cubicBezTo>
                  <a:pt x="115310" y="241069"/>
                  <a:pt x="114096" y="241069"/>
                  <a:pt x="113287" y="241069"/>
                </a:cubicBezTo>
                <a:cubicBezTo>
                  <a:pt x="107620" y="241069"/>
                  <a:pt x="102763" y="237826"/>
                  <a:pt x="101144" y="232153"/>
                </a:cubicBezTo>
                <a:lnTo>
                  <a:pt x="96691" y="214727"/>
                </a:lnTo>
                <a:cubicBezTo>
                  <a:pt x="93453" y="214727"/>
                  <a:pt x="90215" y="213917"/>
                  <a:pt x="87381" y="213511"/>
                </a:cubicBezTo>
                <a:lnTo>
                  <a:pt x="78072" y="229316"/>
                </a:lnTo>
                <a:cubicBezTo>
                  <a:pt x="76453" y="232153"/>
                  <a:pt x="74024" y="233774"/>
                  <a:pt x="70381" y="234990"/>
                </a:cubicBezTo>
                <a:cubicBezTo>
                  <a:pt x="67548" y="235800"/>
                  <a:pt x="64310" y="234990"/>
                  <a:pt x="61476" y="233774"/>
                </a:cubicBezTo>
                <a:lnTo>
                  <a:pt x="40428" y="221211"/>
                </a:lnTo>
                <a:cubicBezTo>
                  <a:pt x="37595" y="219995"/>
                  <a:pt x="35571" y="217564"/>
                  <a:pt x="34762" y="213917"/>
                </a:cubicBezTo>
                <a:cubicBezTo>
                  <a:pt x="33952" y="211080"/>
                  <a:pt x="34357" y="207838"/>
                  <a:pt x="35976" y="205001"/>
                </a:cubicBezTo>
                <a:lnTo>
                  <a:pt x="45286" y="189196"/>
                </a:lnTo>
                <a:cubicBezTo>
                  <a:pt x="42857" y="186765"/>
                  <a:pt x="40833" y="184333"/>
                  <a:pt x="39214" y="181496"/>
                </a:cubicBezTo>
                <a:lnTo>
                  <a:pt x="21809" y="186359"/>
                </a:lnTo>
                <a:cubicBezTo>
                  <a:pt x="15333" y="187980"/>
                  <a:pt x="8856" y="184333"/>
                  <a:pt x="6832" y="177849"/>
                </a:cubicBezTo>
                <a:lnTo>
                  <a:pt x="356" y="153939"/>
                </a:lnTo>
                <a:cubicBezTo>
                  <a:pt x="-1263" y="147455"/>
                  <a:pt x="2785" y="140971"/>
                  <a:pt x="9261" y="139350"/>
                </a:cubicBezTo>
                <a:lnTo>
                  <a:pt x="26261" y="134892"/>
                </a:lnTo>
                <a:cubicBezTo>
                  <a:pt x="26666" y="131650"/>
                  <a:pt x="27071" y="128003"/>
                  <a:pt x="27476" y="125166"/>
                </a:cubicBezTo>
                <a:lnTo>
                  <a:pt x="12499" y="115845"/>
                </a:lnTo>
                <a:cubicBezTo>
                  <a:pt x="6428" y="112603"/>
                  <a:pt x="4404" y="105309"/>
                  <a:pt x="8047" y="99635"/>
                </a:cubicBezTo>
                <a:lnTo>
                  <a:pt x="20190" y="78157"/>
                </a:lnTo>
                <a:cubicBezTo>
                  <a:pt x="21404" y="75320"/>
                  <a:pt x="24238" y="73699"/>
                  <a:pt x="27476" y="72888"/>
                </a:cubicBezTo>
                <a:cubicBezTo>
                  <a:pt x="30309" y="71673"/>
                  <a:pt x="33547" y="72483"/>
                  <a:pt x="36381" y="74104"/>
                </a:cubicBezTo>
                <a:lnTo>
                  <a:pt x="51762" y="82614"/>
                </a:lnTo>
                <a:cubicBezTo>
                  <a:pt x="54190" y="80588"/>
                  <a:pt x="56619" y="78562"/>
                  <a:pt x="59857" y="76536"/>
                </a:cubicBezTo>
                <a:lnTo>
                  <a:pt x="55000" y="59515"/>
                </a:lnTo>
                <a:cubicBezTo>
                  <a:pt x="54190" y="56678"/>
                  <a:pt x="54595" y="53436"/>
                  <a:pt x="56619" y="50599"/>
                </a:cubicBezTo>
                <a:cubicBezTo>
                  <a:pt x="57833" y="47763"/>
                  <a:pt x="60667" y="45736"/>
                  <a:pt x="63905" y="44521"/>
                </a:cubicBezTo>
                <a:close/>
                <a:moveTo>
                  <a:pt x="355702" y="14351"/>
                </a:moveTo>
                <a:lnTo>
                  <a:pt x="313706" y="25223"/>
                </a:lnTo>
                <a:cubicBezTo>
                  <a:pt x="312898" y="25626"/>
                  <a:pt x="312494" y="26431"/>
                  <a:pt x="312494" y="27639"/>
                </a:cubicBezTo>
                <a:lnTo>
                  <a:pt x="321378" y="60661"/>
                </a:lnTo>
                <a:cubicBezTo>
                  <a:pt x="323397" y="67506"/>
                  <a:pt x="320167" y="74755"/>
                  <a:pt x="314513" y="78379"/>
                </a:cubicBezTo>
                <a:cubicBezTo>
                  <a:pt x="308860" y="82406"/>
                  <a:pt x="303611" y="86030"/>
                  <a:pt x="298361" y="90863"/>
                </a:cubicBezTo>
                <a:cubicBezTo>
                  <a:pt x="293112" y="95695"/>
                  <a:pt x="285843" y="96500"/>
                  <a:pt x="279786" y="92876"/>
                </a:cubicBezTo>
                <a:lnTo>
                  <a:pt x="249500" y="75560"/>
                </a:lnTo>
                <a:cubicBezTo>
                  <a:pt x="249097" y="75158"/>
                  <a:pt x="247885" y="75158"/>
                  <a:pt x="247078" y="76366"/>
                </a:cubicBezTo>
                <a:lnTo>
                  <a:pt x="225676" y="113816"/>
                </a:lnTo>
                <a:cubicBezTo>
                  <a:pt x="224868" y="114622"/>
                  <a:pt x="225272" y="115830"/>
                  <a:pt x="226080" y="116233"/>
                </a:cubicBezTo>
                <a:lnTo>
                  <a:pt x="256365" y="133549"/>
                </a:lnTo>
                <a:cubicBezTo>
                  <a:pt x="262422" y="137173"/>
                  <a:pt x="265249" y="144019"/>
                  <a:pt x="263634" y="150864"/>
                </a:cubicBezTo>
                <a:cubicBezTo>
                  <a:pt x="262422" y="157308"/>
                  <a:pt x="261615" y="164153"/>
                  <a:pt x="261211" y="170597"/>
                </a:cubicBezTo>
                <a:cubicBezTo>
                  <a:pt x="261211" y="177442"/>
                  <a:pt x="256365" y="183483"/>
                  <a:pt x="249500" y="185496"/>
                </a:cubicBezTo>
                <a:lnTo>
                  <a:pt x="215984" y="194356"/>
                </a:lnTo>
                <a:cubicBezTo>
                  <a:pt x="215177" y="194758"/>
                  <a:pt x="214773" y="195161"/>
                  <a:pt x="214773" y="195564"/>
                </a:cubicBezTo>
                <a:cubicBezTo>
                  <a:pt x="214773" y="195564"/>
                  <a:pt x="214773" y="196369"/>
                  <a:pt x="214773" y="196772"/>
                </a:cubicBezTo>
                <a:lnTo>
                  <a:pt x="226080" y="238249"/>
                </a:lnTo>
                <a:cubicBezTo>
                  <a:pt x="226080" y="239458"/>
                  <a:pt x="226483" y="239458"/>
                  <a:pt x="226887" y="239458"/>
                </a:cubicBezTo>
                <a:cubicBezTo>
                  <a:pt x="227291" y="239458"/>
                  <a:pt x="227291" y="239860"/>
                  <a:pt x="228099" y="239860"/>
                </a:cubicBezTo>
                <a:lnTo>
                  <a:pt x="262018" y="231001"/>
                </a:lnTo>
                <a:cubicBezTo>
                  <a:pt x="268479" y="228987"/>
                  <a:pt x="276152" y="231806"/>
                  <a:pt x="279786" y="237847"/>
                </a:cubicBezTo>
                <a:cubicBezTo>
                  <a:pt x="283420" y="243082"/>
                  <a:pt x="287055" y="248317"/>
                  <a:pt x="291496" y="253150"/>
                </a:cubicBezTo>
                <a:cubicBezTo>
                  <a:pt x="296746" y="258385"/>
                  <a:pt x="297150" y="266036"/>
                  <a:pt x="293919" y="272076"/>
                </a:cubicBezTo>
                <a:lnTo>
                  <a:pt x="276152" y="302681"/>
                </a:lnTo>
                <a:cubicBezTo>
                  <a:pt x="275748" y="303084"/>
                  <a:pt x="276152" y="304292"/>
                  <a:pt x="276959" y="305097"/>
                </a:cubicBezTo>
                <a:lnTo>
                  <a:pt x="314513" y="326440"/>
                </a:lnTo>
                <a:cubicBezTo>
                  <a:pt x="314917" y="326843"/>
                  <a:pt x="315321" y="326843"/>
                  <a:pt x="316129" y="326843"/>
                </a:cubicBezTo>
                <a:cubicBezTo>
                  <a:pt x="316129" y="326843"/>
                  <a:pt x="316532" y="326440"/>
                  <a:pt x="316936" y="326038"/>
                </a:cubicBezTo>
                <a:lnTo>
                  <a:pt x="334704" y="295433"/>
                </a:lnTo>
                <a:cubicBezTo>
                  <a:pt x="337530" y="290600"/>
                  <a:pt x="343184" y="287379"/>
                  <a:pt x="348433" y="287379"/>
                </a:cubicBezTo>
                <a:cubicBezTo>
                  <a:pt x="349645" y="287379"/>
                  <a:pt x="350856" y="287782"/>
                  <a:pt x="352067" y="287782"/>
                </a:cubicBezTo>
                <a:cubicBezTo>
                  <a:pt x="358528" y="289392"/>
                  <a:pt x="364989" y="290198"/>
                  <a:pt x="371046" y="290600"/>
                </a:cubicBezTo>
                <a:cubicBezTo>
                  <a:pt x="378315" y="290600"/>
                  <a:pt x="384776" y="295433"/>
                  <a:pt x="386391" y="302279"/>
                </a:cubicBezTo>
                <a:lnTo>
                  <a:pt x="395679" y="336105"/>
                </a:lnTo>
                <a:cubicBezTo>
                  <a:pt x="395679" y="336910"/>
                  <a:pt x="395679" y="336910"/>
                  <a:pt x="396082" y="337313"/>
                </a:cubicBezTo>
                <a:cubicBezTo>
                  <a:pt x="396486" y="337313"/>
                  <a:pt x="396890" y="337716"/>
                  <a:pt x="397698" y="337313"/>
                </a:cubicBezTo>
                <a:lnTo>
                  <a:pt x="439694" y="326038"/>
                </a:lnTo>
                <a:cubicBezTo>
                  <a:pt x="440501" y="326038"/>
                  <a:pt x="440905" y="324830"/>
                  <a:pt x="440905" y="324024"/>
                </a:cubicBezTo>
                <a:lnTo>
                  <a:pt x="431618" y="290198"/>
                </a:lnTo>
                <a:cubicBezTo>
                  <a:pt x="429598" y="283352"/>
                  <a:pt x="432829" y="276103"/>
                  <a:pt x="438886" y="272479"/>
                </a:cubicBezTo>
                <a:cubicBezTo>
                  <a:pt x="444136" y="268855"/>
                  <a:pt x="449385" y="265231"/>
                  <a:pt x="454231" y="260398"/>
                </a:cubicBezTo>
                <a:cubicBezTo>
                  <a:pt x="459480" y="255969"/>
                  <a:pt x="466749" y="255163"/>
                  <a:pt x="473210" y="258385"/>
                </a:cubicBezTo>
                <a:lnTo>
                  <a:pt x="503495" y="276103"/>
                </a:lnTo>
                <a:cubicBezTo>
                  <a:pt x="504303" y="276506"/>
                  <a:pt x="505514" y="276103"/>
                  <a:pt x="505918" y="275298"/>
                </a:cubicBezTo>
                <a:lnTo>
                  <a:pt x="527724" y="237847"/>
                </a:lnTo>
                <a:cubicBezTo>
                  <a:pt x="528127" y="237041"/>
                  <a:pt x="528127" y="237041"/>
                  <a:pt x="527724" y="236639"/>
                </a:cubicBezTo>
                <a:cubicBezTo>
                  <a:pt x="527724" y="235833"/>
                  <a:pt x="527320" y="235833"/>
                  <a:pt x="527320" y="235431"/>
                </a:cubicBezTo>
                <a:lnTo>
                  <a:pt x="497034" y="218115"/>
                </a:lnTo>
                <a:cubicBezTo>
                  <a:pt x="490977" y="214490"/>
                  <a:pt x="487747" y="207645"/>
                  <a:pt x="489362" y="200396"/>
                </a:cubicBezTo>
                <a:cubicBezTo>
                  <a:pt x="490977" y="193953"/>
                  <a:pt x="491785" y="187510"/>
                  <a:pt x="492189" y="181067"/>
                </a:cubicBezTo>
                <a:cubicBezTo>
                  <a:pt x="492189" y="173818"/>
                  <a:pt x="497034" y="167778"/>
                  <a:pt x="503899" y="166167"/>
                </a:cubicBezTo>
                <a:lnTo>
                  <a:pt x="537415" y="157308"/>
                </a:lnTo>
                <a:cubicBezTo>
                  <a:pt x="538223" y="156905"/>
                  <a:pt x="538223" y="156905"/>
                  <a:pt x="538626" y="156502"/>
                </a:cubicBezTo>
                <a:cubicBezTo>
                  <a:pt x="538626" y="156100"/>
                  <a:pt x="538626" y="155697"/>
                  <a:pt x="538626" y="154891"/>
                </a:cubicBezTo>
                <a:lnTo>
                  <a:pt x="527320" y="113011"/>
                </a:lnTo>
                <a:cubicBezTo>
                  <a:pt x="527320" y="112608"/>
                  <a:pt x="526916" y="112206"/>
                  <a:pt x="526512" y="111803"/>
                </a:cubicBezTo>
                <a:cubicBezTo>
                  <a:pt x="526108" y="111803"/>
                  <a:pt x="525705" y="111803"/>
                  <a:pt x="524897" y="111803"/>
                </a:cubicBezTo>
                <a:lnTo>
                  <a:pt x="492189" y="121065"/>
                </a:lnTo>
                <a:cubicBezTo>
                  <a:pt x="484920" y="122676"/>
                  <a:pt x="478055" y="119857"/>
                  <a:pt x="474017" y="113816"/>
                </a:cubicBezTo>
                <a:cubicBezTo>
                  <a:pt x="470787" y="108179"/>
                  <a:pt x="466345" y="102944"/>
                  <a:pt x="462307" y="98111"/>
                </a:cubicBezTo>
                <a:cubicBezTo>
                  <a:pt x="457057" y="92876"/>
                  <a:pt x="456250" y="84822"/>
                  <a:pt x="459884" y="79185"/>
                </a:cubicBezTo>
                <a:lnTo>
                  <a:pt x="477248" y="49385"/>
                </a:lnTo>
                <a:cubicBezTo>
                  <a:pt x="477652" y="48177"/>
                  <a:pt x="477248" y="47372"/>
                  <a:pt x="476440" y="46969"/>
                </a:cubicBezTo>
                <a:lnTo>
                  <a:pt x="438886" y="25223"/>
                </a:lnTo>
                <a:cubicBezTo>
                  <a:pt x="438078" y="24821"/>
                  <a:pt x="436867" y="25223"/>
                  <a:pt x="436463" y="25626"/>
                </a:cubicBezTo>
                <a:lnTo>
                  <a:pt x="419099" y="55828"/>
                </a:lnTo>
                <a:cubicBezTo>
                  <a:pt x="415465" y="61869"/>
                  <a:pt x="408601" y="64285"/>
                  <a:pt x="401736" y="63077"/>
                </a:cubicBezTo>
                <a:cubicBezTo>
                  <a:pt x="395275" y="61869"/>
                  <a:pt x="388410" y="60661"/>
                  <a:pt x="381949" y="60661"/>
                </a:cubicBezTo>
                <a:cubicBezTo>
                  <a:pt x="374681" y="60258"/>
                  <a:pt x="368624" y="55425"/>
                  <a:pt x="366605" y="48580"/>
                </a:cubicBezTo>
                <a:lnTo>
                  <a:pt x="357721" y="15559"/>
                </a:lnTo>
                <a:cubicBezTo>
                  <a:pt x="357721" y="15156"/>
                  <a:pt x="357317" y="14753"/>
                  <a:pt x="356913" y="14351"/>
                </a:cubicBezTo>
                <a:cubicBezTo>
                  <a:pt x="356509" y="14351"/>
                  <a:pt x="356509" y="14351"/>
                  <a:pt x="355702" y="14351"/>
                </a:cubicBezTo>
                <a:close/>
                <a:moveTo>
                  <a:pt x="352067" y="659"/>
                </a:moveTo>
                <a:cubicBezTo>
                  <a:pt x="356106" y="-549"/>
                  <a:pt x="360547" y="-147"/>
                  <a:pt x="364182" y="2270"/>
                </a:cubicBezTo>
                <a:cubicBezTo>
                  <a:pt x="367816" y="4283"/>
                  <a:pt x="370643" y="7907"/>
                  <a:pt x="371450" y="11934"/>
                </a:cubicBezTo>
                <a:lnTo>
                  <a:pt x="380738" y="44553"/>
                </a:lnTo>
                <a:cubicBezTo>
                  <a:pt x="380738" y="45761"/>
                  <a:pt x="381949" y="46163"/>
                  <a:pt x="382353" y="46163"/>
                </a:cubicBezTo>
                <a:cubicBezTo>
                  <a:pt x="390025" y="46566"/>
                  <a:pt x="397294" y="47372"/>
                  <a:pt x="404562" y="49385"/>
                </a:cubicBezTo>
                <a:cubicBezTo>
                  <a:pt x="405370" y="49385"/>
                  <a:pt x="406581" y="49385"/>
                  <a:pt x="406581" y="48177"/>
                </a:cubicBezTo>
                <a:lnTo>
                  <a:pt x="423945" y="18780"/>
                </a:lnTo>
                <a:cubicBezTo>
                  <a:pt x="425964" y="15156"/>
                  <a:pt x="429598" y="12337"/>
                  <a:pt x="433637" y="11129"/>
                </a:cubicBezTo>
                <a:cubicBezTo>
                  <a:pt x="438078" y="10324"/>
                  <a:pt x="442117" y="10726"/>
                  <a:pt x="445751" y="13142"/>
                </a:cubicBezTo>
                <a:lnTo>
                  <a:pt x="483305" y="34485"/>
                </a:lnTo>
                <a:cubicBezTo>
                  <a:pt x="487343" y="36499"/>
                  <a:pt x="489766" y="40123"/>
                  <a:pt x="490977" y="44553"/>
                </a:cubicBezTo>
                <a:cubicBezTo>
                  <a:pt x="492189" y="48177"/>
                  <a:pt x="491785" y="52607"/>
                  <a:pt x="489362" y="56634"/>
                </a:cubicBezTo>
                <a:lnTo>
                  <a:pt x="472402" y="86030"/>
                </a:lnTo>
                <a:cubicBezTo>
                  <a:pt x="471594" y="87238"/>
                  <a:pt x="472402" y="88044"/>
                  <a:pt x="472402" y="88447"/>
                </a:cubicBezTo>
                <a:cubicBezTo>
                  <a:pt x="477652" y="93682"/>
                  <a:pt x="482093" y="99722"/>
                  <a:pt x="486132" y="106165"/>
                </a:cubicBezTo>
                <a:cubicBezTo>
                  <a:pt x="486535" y="106971"/>
                  <a:pt x="487343" y="107373"/>
                  <a:pt x="488151" y="106971"/>
                </a:cubicBezTo>
                <a:lnTo>
                  <a:pt x="521263" y="98111"/>
                </a:lnTo>
                <a:cubicBezTo>
                  <a:pt x="525705" y="96903"/>
                  <a:pt x="529743" y="97709"/>
                  <a:pt x="533377" y="99722"/>
                </a:cubicBezTo>
                <a:cubicBezTo>
                  <a:pt x="537415" y="102138"/>
                  <a:pt x="539838" y="105360"/>
                  <a:pt x="541049" y="109387"/>
                </a:cubicBezTo>
                <a:lnTo>
                  <a:pt x="552356" y="151267"/>
                </a:lnTo>
                <a:cubicBezTo>
                  <a:pt x="553567" y="155697"/>
                  <a:pt x="553164" y="159724"/>
                  <a:pt x="550741" y="163751"/>
                </a:cubicBezTo>
                <a:cubicBezTo>
                  <a:pt x="548722" y="167375"/>
                  <a:pt x="545087" y="169791"/>
                  <a:pt x="541049" y="170999"/>
                </a:cubicBezTo>
                <a:lnTo>
                  <a:pt x="507533" y="179859"/>
                </a:lnTo>
                <a:cubicBezTo>
                  <a:pt x="506726" y="179859"/>
                  <a:pt x="506322" y="181067"/>
                  <a:pt x="506322" y="181872"/>
                </a:cubicBezTo>
                <a:cubicBezTo>
                  <a:pt x="505918" y="189121"/>
                  <a:pt x="504707" y="196369"/>
                  <a:pt x="503091" y="203618"/>
                </a:cubicBezTo>
                <a:cubicBezTo>
                  <a:pt x="503091" y="204020"/>
                  <a:pt x="503091" y="205228"/>
                  <a:pt x="504303" y="205631"/>
                </a:cubicBezTo>
                <a:lnTo>
                  <a:pt x="534185" y="222947"/>
                </a:lnTo>
                <a:cubicBezTo>
                  <a:pt x="538223" y="224961"/>
                  <a:pt x="540645" y="228585"/>
                  <a:pt x="541857" y="232612"/>
                </a:cubicBezTo>
                <a:cubicBezTo>
                  <a:pt x="542665" y="237041"/>
                  <a:pt x="542261" y="241068"/>
                  <a:pt x="539838" y="245095"/>
                </a:cubicBezTo>
                <a:lnTo>
                  <a:pt x="518436" y="282547"/>
                </a:lnTo>
                <a:cubicBezTo>
                  <a:pt x="513994" y="290198"/>
                  <a:pt x="504303" y="293017"/>
                  <a:pt x="496227" y="288184"/>
                </a:cubicBezTo>
                <a:lnTo>
                  <a:pt x="465941" y="270868"/>
                </a:lnTo>
                <a:cubicBezTo>
                  <a:pt x="465134" y="270063"/>
                  <a:pt x="463922" y="270868"/>
                  <a:pt x="463922" y="271271"/>
                </a:cubicBezTo>
                <a:cubicBezTo>
                  <a:pt x="458269" y="276103"/>
                  <a:pt x="452616" y="280533"/>
                  <a:pt x="446558" y="284560"/>
                </a:cubicBezTo>
                <a:cubicBezTo>
                  <a:pt x="445751" y="284560"/>
                  <a:pt x="445347" y="285768"/>
                  <a:pt x="445751" y="286573"/>
                </a:cubicBezTo>
                <a:lnTo>
                  <a:pt x="454635" y="320400"/>
                </a:lnTo>
                <a:cubicBezTo>
                  <a:pt x="457057" y="328857"/>
                  <a:pt x="451808" y="337716"/>
                  <a:pt x="443328" y="340132"/>
                </a:cubicBezTo>
                <a:lnTo>
                  <a:pt x="401332" y="351408"/>
                </a:lnTo>
                <a:cubicBezTo>
                  <a:pt x="399717" y="351408"/>
                  <a:pt x="398505" y="351408"/>
                  <a:pt x="396890" y="351408"/>
                </a:cubicBezTo>
                <a:cubicBezTo>
                  <a:pt x="394467" y="351408"/>
                  <a:pt x="391641" y="351005"/>
                  <a:pt x="389218" y="349394"/>
                </a:cubicBezTo>
                <a:cubicBezTo>
                  <a:pt x="385583" y="347381"/>
                  <a:pt x="382757" y="344159"/>
                  <a:pt x="381545" y="339729"/>
                </a:cubicBezTo>
                <a:lnTo>
                  <a:pt x="372258" y="305903"/>
                </a:lnTo>
                <a:cubicBezTo>
                  <a:pt x="372258" y="305097"/>
                  <a:pt x="371046" y="304695"/>
                  <a:pt x="370643" y="304695"/>
                </a:cubicBezTo>
                <a:cubicBezTo>
                  <a:pt x="363374" y="303889"/>
                  <a:pt x="356106" y="303084"/>
                  <a:pt x="349241" y="301473"/>
                </a:cubicBezTo>
                <a:cubicBezTo>
                  <a:pt x="348433" y="301473"/>
                  <a:pt x="347626" y="301473"/>
                  <a:pt x="346818" y="302681"/>
                </a:cubicBezTo>
                <a:lnTo>
                  <a:pt x="329454" y="333286"/>
                </a:lnTo>
                <a:cubicBezTo>
                  <a:pt x="327435" y="336910"/>
                  <a:pt x="323397" y="339327"/>
                  <a:pt x="319763" y="340535"/>
                </a:cubicBezTo>
                <a:cubicBezTo>
                  <a:pt x="315321" y="341743"/>
                  <a:pt x="311283" y="340937"/>
                  <a:pt x="307649" y="338924"/>
                </a:cubicBezTo>
                <a:lnTo>
                  <a:pt x="269691" y="317581"/>
                </a:lnTo>
                <a:cubicBezTo>
                  <a:pt x="262018" y="312749"/>
                  <a:pt x="259192" y="302681"/>
                  <a:pt x="263634" y="295433"/>
                </a:cubicBezTo>
                <a:lnTo>
                  <a:pt x="281401" y="264828"/>
                </a:lnTo>
                <a:cubicBezTo>
                  <a:pt x="282209" y="264023"/>
                  <a:pt x="281401" y="263217"/>
                  <a:pt x="280997" y="262814"/>
                </a:cubicBezTo>
                <a:cubicBezTo>
                  <a:pt x="276152" y="257579"/>
                  <a:pt x="271710" y="251539"/>
                  <a:pt x="267672" y="245498"/>
                </a:cubicBezTo>
                <a:cubicBezTo>
                  <a:pt x="267268" y="245095"/>
                  <a:pt x="266460" y="244290"/>
                  <a:pt x="265653" y="244290"/>
                </a:cubicBezTo>
                <a:lnTo>
                  <a:pt x="231733" y="253552"/>
                </a:lnTo>
                <a:cubicBezTo>
                  <a:pt x="227695" y="254761"/>
                  <a:pt x="223657" y="253955"/>
                  <a:pt x="219619" y="251942"/>
                </a:cubicBezTo>
                <a:cubicBezTo>
                  <a:pt x="215984" y="249928"/>
                  <a:pt x="213158" y="246706"/>
                  <a:pt x="211946" y="242276"/>
                </a:cubicBezTo>
                <a:lnTo>
                  <a:pt x="200640" y="200396"/>
                </a:lnTo>
                <a:cubicBezTo>
                  <a:pt x="199832" y="196369"/>
                  <a:pt x="200236" y="191939"/>
                  <a:pt x="202659" y="188315"/>
                </a:cubicBezTo>
                <a:cubicBezTo>
                  <a:pt x="204678" y="184691"/>
                  <a:pt x="207908" y="181872"/>
                  <a:pt x="212350" y="181067"/>
                </a:cubicBezTo>
                <a:lnTo>
                  <a:pt x="245866" y="171805"/>
                </a:lnTo>
                <a:cubicBezTo>
                  <a:pt x="246674" y="171402"/>
                  <a:pt x="247078" y="170597"/>
                  <a:pt x="247078" y="170194"/>
                </a:cubicBezTo>
                <a:cubicBezTo>
                  <a:pt x="247481" y="162945"/>
                  <a:pt x="248289" y="155294"/>
                  <a:pt x="249904" y="148046"/>
                </a:cubicBezTo>
                <a:cubicBezTo>
                  <a:pt x="250308" y="147240"/>
                  <a:pt x="249904" y="146435"/>
                  <a:pt x="249097" y="146032"/>
                </a:cubicBezTo>
                <a:lnTo>
                  <a:pt x="218811" y="128716"/>
                </a:lnTo>
                <a:cubicBezTo>
                  <a:pt x="215581" y="126300"/>
                  <a:pt x="212754" y="123078"/>
                  <a:pt x="211543" y="119051"/>
                </a:cubicBezTo>
                <a:cubicBezTo>
                  <a:pt x="210331" y="114622"/>
                  <a:pt x="211139" y="110595"/>
                  <a:pt x="213158" y="106971"/>
                </a:cubicBezTo>
                <a:lnTo>
                  <a:pt x="234963" y="69117"/>
                </a:lnTo>
                <a:cubicBezTo>
                  <a:pt x="236982" y="65493"/>
                  <a:pt x="240617" y="63077"/>
                  <a:pt x="244655" y="61869"/>
                </a:cubicBezTo>
                <a:cubicBezTo>
                  <a:pt x="248693" y="60661"/>
                  <a:pt x="253135" y="61063"/>
                  <a:pt x="256769" y="63479"/>
                </a:cubicBezTo>
                <a:lnTo>
                  <a:pt x="286651" y="80795"/>
                </a:lnTo>
                <a:cubicBezTo>
                  <a:pt x="287458" y="81198"/>
                  <a:pt x="288266" y="80795"/>
                  <a:pt x="289074" y="79990"/>
                </a:cubicBezTo>
                <a:cubicBezTo>
                  <a:pt x="294323" y="75158"/>
                  <a:pt x="300380" y="70325"/>
                  <a:pt x="306437" y="66701"/>
                </a:cubicBezTo>
                <a:cubicBezTo>
                  <a:pt x="307245" y="66298"/>
                  <a:pt x="307649" y="65493"/>
                  <a:pt x="307649" y="64285"/>
                </a:cubicBezTo>
                <a:lnTo>
                  <a:pt x="298765" y="31264"/>
                </a:lnTo>
                <a:cubicBezTo>
                  <a:pt x="296746" y="22807"/>
                  <a:pt x="301592" y="14351"/>
                  <a:pt x="310072" y="11934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43699F58-6B7D-4486-A659-86FF4562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536" y="7010115"/>
            <a:ext cx="2338706" cy="1920470"/>
          </a:xfrm>
          <a:custGeom>
            <a:avLst/>
            <a:gdLst>
              <a:gd name="connsiteX0" fmla="*/ 273012 w 517458"/>
              <a:gd name="connsiteY0" fmla="*/ 147591 h 424919"/>
              <a:gd name="connsiteX1" fmla="*/ 239929 w 517458"/>
              <a:gd name="connsiteY1" fmla="*/ 180683 h 424919"/>
              <a:gd name="connsiteX2" fmla="*/ 239929 w 517458"/>
              <a:gd name="connsiteY2" fmla="*/ 181490 h 424919"/>
              <a:gd name="connsiteX3" fmla="*/ 239929 w 517458"/>
              <a:gd name="connsiteY3" fmla="*/ 183508 h 424919"/>
              <a:gd name="connsiteX4" fmla="*/ 239929 w 517458"/>
              <a:gd name="connsiteY4" fmla="*/ 183911 h 424919"/>
              <a:gd name="connsiteX5" fmla="*/ 240736 w 517458"/>
              <a:gd name="connsiteY5" fmla="*/ 203282 h 424919"/>
              <a:gd name="connsiteX6" fmla="*/ 233878 w 517458"/>
              <a:gd name="connsiteY6" fmla="*/ 210949 h 424919"/>
              <a:gd name="connsiteX7" fmla="*/ 233474 w 517458"/>
              <a:gd name="connsiteY7" fmla="*/ 210949 h 424919"/>
              <a:gd name="connsiteX8" fmla="*/ 226616 w 517458"/>
              <a:gd name="connsiteY8" fmla="*/ 204089 h 424919"/>
              <a:gd name="connsiteX9" fmla="*/ 225809 w 517458"/>
              <a:gd name="connsiteY9" fmla="*/ 191175 h 424919"/>
              <a:gd name="connsiteX10" fmla="*/ 223388 w 517458"/>
              <a:gd name="connsiteY10" fmla="*/ 191175 h 424919"/>
              <a:gd name="connsiteX11" fmla="*/ 195955 w 517458"/>
              <a:gd name="connsiteY11" fmla="*/ 219020 h 424919"/>
              <a:gd name="connsiteX12" fmla="*/ 195955 w 517458"/>
              <a:gd name="connsiteY12" fmla="*/ 221441 h 424919"/>
              <a:gd name="connsiteX13" fmla="*/ 227019 w 517458"/>
              <a:gd name="connsiteY13" fmla="*/ 228302 h 424919"/>
              <a:gd name="connsiteX14" fmla="*/ 234753 w 517458"/>
              <a:gd name="connsiteY14" fmla="*/ 240679 h 424919"/>
              <a:gd name="connsiteX15" fmla="*/ 249209 w 517458"/>
              <a:gd name="connsiteY15" fmla="*/ 263814 h 424919"/>
              <a:gd name="connsiteX16" fmla="*/ 243964 w 517458"/>
              <a:gd name="connsiteY16" fmla="*/ 272289 h 424919"/>
              <a:gd name="connsiteX17" fmla="*/ 242350 w 517458"/>
              <a:gd name="connsiteY17" fmla="*/ 272289 h 424919"/>
              <a:gd name="connsiteX18" fmla="*/ 235492 w 517458"/>
              <a:gd name="connsiteY18" fmla="*/ 266639 h 424919"/>
              <a:gd name="connsiteX19" fmla="*/ 223839 w 517458"/>
              <a:gd name="connsiteY19" fmla="*/ 247699 h 424919"/>
              <a:gd name="connsiteX20" fmla="*/ 219354 w 517458"/>
              <a:gd name="connsiteY20" fmla="*/ 240408 h 424919"/>
              <a:gd name="connsiteX21" fmla="*/ 190710 w 517458"/>
              <a:gd name="connsiteY21" fmla="*/ 236776 h 424919"/>
              <a:gd name="connsiteX22" fmla="*/ 189500 w 517458"/>
              <a:gd name="connsiteY22" fmla="*/ 236776 h 424919"/>
              <a:gd name="connsiteX23" fmla="*/ 189500 w 517458"/>
              <a:gd name="connsiteY23" fmla="*/ 237180 h 424919"/>
              <a:gd name="connsiteX24" fmla="*/ 160452 w 517458"/>
              <a:gd name="connsiteY24" fmla="*/ 269868 h 424919"/>
              <a:gd name="connsiteX25" fmla="*/ 166517 w 517458"/>
              <a:gd name="connsiteY25" fmla="*/ 284565 h 424919"/>
              <a:gd name="connsiteX26" fmla="*/ 170235 w 517458"/>
              <a:gd name="connsiteY26" fmla="*/ 293576 h 424919"/>
              <a:gd name="connsiteX27" fmla="*/ 193937 w 517458"/>
              <a:gd name="connsiteY27" fmla="*/ 303363 h 424919"/>
              <a:gd name="connsiteX28" fmla="*/ 387992 w 517458"/>
              <a:gd name="connsiteY28" fmla="*/ 303363 h 424919"/>
              <a:gd name="connsiteX29" fmla="*/ 421477 w 517458"/>
              <a:gd name="connsiteY29" fmla="*/ 269868 h 424919"/>
              <a:gd name="connsiteX30" fmla="*/ 392430 w 517458"/>
              <a:gd name="connsiteY30" fmla="*/ 237180 h 424919"/>
              <a:gd name="connsiteX31" fmla="*/ 385975 w 517458"/>
              <a:gd name="connsiteY31" fmla="*/ 229513 h 424919"/>
              <a:gd name="connsiteX32" fmla="*/ 385975 w 517458"/>
              <a:gd name="connsiteY32" fmla="*/ 219020 h 424919"/>
              <a:gd name="connsiteX33" fmla="*/ 361365 w 517458"/>
              <a:gd name="connsiteY33" fmla="*/ 191579 h 424919"/>
              <a:gd name="connsiteX34" fmla="*/ 344420 w 517458"/>
              <a:gd name="connsiteY34" fmla="*/ 196421 h 424919"/>
              <a:gd name="connsiteX35" fmla="*/ 338369 w 517458"/>
              <a:gd name="connsiteY35" fmla="*/ 213370 h 424919"/>
              <a:gd name="connsiteX36" fmla="*/ 331510 w 517458"/>
              <a:gd name="connsiteY36" fmla="*/ 220231 h 424919"/>
              <a:gd name="connsiteX37" fmla="*/ 324652 w 517458"/>
              <a:gd name="connsiteY37" fmla="*/ 213370 h 424919"/>
              <a:gd name="connsiteX38" fmla="*/ 335141 w 517458"/>
              <a:gd name="connsiteY38" fmla="*/ 185525 h 424919"/>
              <a:gd name="connsiteX39" fmla="*/ 350472 w 517458"/>
              <a:gd name="connsiteY39" fmla="*/ 178261 h 424919"/>
              <a:gd name="connsiteX40" fmla="*/ 342719 w 517458"/>
              <a:gd name="connsiteY40" fmla="*/ 171242 h 424919"/>
              <a:gd name="connsiteX41" fmla="*/ 338772 w 517458"/>
              <a:gd name="connsiteY41" fmla="*/ 167668 h 424919"/>
              <a:gd name="connsiteX42" fmla="*/ 323441 w 517458"/>
              <a:gd name="connsiteY42" fmla="*/ 163734 h 424919"/>
              <a:gd name="connsiteX43" fmla="*/ 310128 w 517458"/>
              <a:gd name="connsiteY43" fmla="*/ 166155 h 424919"/>
              <a:gd name="connsiteX44" fmla="*/ 301656 w 517458"/>
              <a:gd name="connsiteY44" fmla="*/ 163734 h 424919"/>
              <a:gd name="connsiteX45" fmla="*/ 273012 w 517458"/>
              <a:gd name="connsiteY45" fmla="*/ 147591 h 424919"/>
              <a:gd name="connsiteX46" fmla="*/ 273012 w 517458"/>
              <a:gd name="connsiteY46" fmla="*/ 133467 h 424919"/>
              <a:gd name="connsiteX47" fmla="*/ 310128 w 517458"/>
              <a:gd name="connsiteY47" fmla="*/ 151223 h 424919"/>
              <a:gd name="connsiteX48" fmla="*/ 323441 w 517458"/>
              <a:gd name="connsiteY48" fmla="*/ 149206 h 424919"/>
              <a:gd name="connsiteX49" fmla="*/ 349615 w 517458"/>
              <a:gd name="connsiteY49" fmla="*/ 157024 h 424919"/>
              <a:gd name="connsiteX50" fmla="*/ 354929 w 517458"/>
              <a:gd name="connsiteY50" fmla="*/ 163388 h 424919"/>
              <a:gd name="connsiteX51" fmla="*/ 367013 w 517458"/>
              <a:gd name="connsiteY51" fmla="*/ 177858 h 424919"/>
              <a:gd name="connsiteX52" fmla="*/ 400498 w 517458"/>
              <a:gd name="connsiteY52" fmla="*/ 219020 h 424919"/>
              <a:gd name="connsiteX53" fmla="*/ 400498 w 517458"/>
              <a:gd name="connsiteY53" fmla="*/ 223863 h 424919"/>
              <a:gd name="connsiteX54" fmla="*/ 435598 w 517458"/>
              <a:gd name="connsiteY54" fmla="*/ 269868 h 424919"/>
              <a:gd name="connsiteX55" fmla="*/ 387992 w 517458"/>
              <a:gd name="connsiteY55" fmla="*/ 317487 h 424919"/>
              <a:gd name="connsiteX56" fmla="*/ 298025 w 517458"/>
              <a:gd name="connsiteY56" fmla="*/ 317487 h 424919"/>
              <a:gd name="connsiteX57" fmla="*/ 298025 w 517458"/>
              <a:gd name="connsiteY57" fmla="*/ 335647 h 424919"/>
              <a:gd name="connsiteX58" fmla="*/ 363785 w 517458"/>
              <a:gd name="connsiteY58" fmla="*/ 335647 h 424919"/>
              <a:gd name="connsiteX59" fmla="*/ 371047 w 517458"/>
              <a:gd name="connsiteY59" fmla="*/ 342911 h 424919"/>
              <a:gd name="connsiteX60" fmla="*/ 363785 w 517458"/>
              <a:gd name="connsiteY60" fmla="*/ 350175 h 424919"/>
              <a:gd name="connsiteX61" fmla="*/ 290763 w 517458"/>
              <a:gd name="connsiteY61" fmla="*/ 350175 h 424919"/>
              <a:gd name="connsiteX62" fmla="*/ 215320 w 517458"/>
              <a:gd name="connsiteY62" fmla="*/ 350175 h 424919"/>
              <a:gd name="connsiteX63" fmla="*/ 208461 w 517458"/>
              <a:gd name="connsiteY63" fmla="*/ 342911 h 424919"/>
              <a:gd name="connsiteX64" fmla="*/ 215320 w 517458"/>
              <a:gd name="connsiteY64" fmla="*/ 335647 h 424919"/>
              <a:gd name="connsiteX65" fmla="*/ 283904 w 517458"/>
              <a:gd name="connsiteY65" fmla="*/ 335647 h 424919"/>
              <a:gd name="connsiteX66" fmla="*/ 283904 w 517458"/>
              <a:gd name="connsiteY66" fmla="*/ 317487 h 424919"/>
              <a:gd name="connsiteX67" fmla="*/ 193937 w 517458"/>
              <a:gd name="connsiteY67" fmla="*/ 317487 h 424919"/>
              <a:gd name="connsiteX68" fmla="*/ 159948 w 517458"/>
              <a:gd name="connsiteY68" fmla="*/ 303665 h 424919"/>
              <a:gd name="connsiteX69" fmla="*/ 155077 w 517458"/>
              <a:gd name="connsiteY69" fmla="*/ 291923 h 424919"/>
              <a:gd name="connsiteX70" fmla="*/ 145928 w 517458"/>
              <a:gd name="connsiteY70" fmla="*/ 269868 h 424919"/>
              <a:gd name="connsiteX71" fmla="*/ 181431 w 517458"/>
              <a:gd name="connsiteY71" fmla="*/ 223863 h 424919"/>
              <a:gd name="connsiteX72" fmla="*/ 181431 w 517458"/>
              <a:gd name="connsiteY72" fmla="*/ 219020 h 424919"/>
              <a:gd name="connsiteX73" fmla="*/ 223388 w 517458"/>
              <a:gd name="connsiteY73" fmla="*/ 177051 h 424919"/>
              <a:gd name="connsiteX74" fmla="*/ 225809 w 517458"/>
              <a:gd name="connsiteY74" fmla="*/ 177051 h 424919"/>
              <a:gd name="connsiteX75" fmla="*/ 273012 w 517458"/>
              <a:gd name="connsiteY75" fmla="*/ 133467 h 424919"/>
              <a:gd name="connsiteX76" fmla="*/ 92691 w 517458"/>
              <a:gd name="connsiteY76" fmla="*/ 52006 h 424919"/>
              <a:gd name="connsiteX77" fmla="*/ 84228 w 517458"/>
              <a:gd name="connsiteY77" fmla="*/ 60069 h 424919"/>
              <a:gd name="connsiteX78" fmla="*/ 84228 w 517458"/>
              <a:gd name="connsiteY78" fmla="*/ 300749 h 424919"/>
              <a:gd name="connsiteX79" fmla="*/ 84228 w 517458"/>
              <a:gd name="connsiteY79" fmla="*/ 337489 h 424919"/>
              <a:gd name="connsiteX80" fmla="*/ 84228 w 517458"/>
              <a:gd name="connsiteY80" fmla="*/ 382588 h 424919"/>
              <a:gd name="connsiteX81" fmla="*/ 73750 w 517458"/>
              <a:gd name="connsiteY81" fmla="*/ 410809 h 424919"/>
              <a:gd name="connsiteX82" fmla="*/ 440081 w 517458"/>
              <a:gd name="connsiteY82" fmla="*/ 410809 h 424919"/>
              <a:gd name="connsiteX83" fmla="*/ 503353 w 517458"/>
              <a:gd name="connsiteY83" fmla="*/ 347514 h 424919"/>
              <a:gd name="connsiteX84" fmla="*/ 503353 w 517458"/>
              <a:gd name="connsiteY84" fmla="*/ 300749 h 424919"/>
              <a:gd name="connsiteX85" fmla="*/ 503353 w 517458"/>
              <a:gd name="connsiteY85" fmla="*/ 258822 h 424919"/>
              <a:gd name="connsiteX86" fmla="*/ 503353 w 517458"/>
              <a:gd name="connsiteY86" fmla="*/ 96352 h 424919"/>
              <a:gd name="connsiteX87" fmla="*/ 494890 w 517458"/>
              <a:gd name="connsiteY87" fmla="*/ 87886 h 424919"/>
              <a:gd name="connsiteX88" fmla="*/ 472323 w 517458"/>
              <a:gd name="connsiteY88" fmla="*/ 87886 h 424919"/>
              <a:gd name="connsiteX89" fmla="*/ 250669 w 517458"/>
              <a:gd name="connsiteY89" fmla="*/ 87886 h 424919"/>
              <a:gd name="connsiteX90" fmla="*/ 245027 w 517458"/>
              <a:gd name="connsiteY90" fmla="*/ 85064 h 424919"/>
              <a:gd name="connsiteX91" fmla="*/ 223265 w 517458"/>
              <a:gd name="connsiteY91" fmla="*/ 55231 h 424919"/>
              <a:gd name="connsiteX92" fmla="*/ 216414 w 517458"/>
              <a:gd name="connsiteY92" fmla="*/ 52006 h 424919"/>
              <a:gd name="connsiteX93" fmla="*/ 25792 w 517458"/>
              <a:gd name="connsiteY93" fmla="*/ 14513 h 424919"/>
              <a:gd name="connsiteX94" fmla="*/ 14105 w 517458"/>
              <a:gd name="connsiteY94" fmla="*/ 25801 h 424919"/>
              <a:gd name="connsiteX95" fmla="*/ 14105 w 517458"/>
              <a:gd name="connsiteY95" fmla="*/ 300749 h 424919"/>
              <a:gd name="connsiteX96" fmla="*/ 14105 w 517458"/>
              <a:gd name="connsiteY96" fmla="*/ 370897 h 424919"/>
              <a:gd name="connsiteX97" fmla="*/ 14105 w 517458"/>
              <a:gd name="connsiteY97" fmla="*/ 382588 h 424919"/>
              <a:gd name="connsiteX98" fmla="*/ 42315 w 517458"/>
              <a:gd name="connsiteY98" fmla="*/ 410809 h 424919"/>
              <a:gd name="connsiteX99" fmla="*/ 70123 w 517458"/>
              <a:gd name="connsiteY99" fmla="*/ 382588 h 424919"/>
              <a:gd name="connsiteX100" fmla="*/ 70123 w 517458"/>
              <a:gd name="connsiteY100" fmla="*/ 346561 h 424919"/>
              <a:gd name="connsiteX101" fmla="*/ 70123 w 517458"/>
              <a:gd name="connsiteY101" fmla="*/ 300749 h 424919"/>
              <a:gd name="connsiteX102" fmla="*/ 70123 w 517458"/>
              <a:gd name="connsiteY102" fmla="*/ 60069 h 424919"/>
              <a:gd name="connsiteX103" fmla="*/ 92691 w 517458"/>
              <a:gd name="connsiteY103" fmla="*/ 37896 h 424919"/>
              <a:gd name="connsiteX104" fmla="*/ 216414 w 517458"/>
              <a:gd name="connsiteY104" fmla="*/ 37896 h 424919"/>
              <a:gd name="connsiteX105" fmla="*/ 234952 w 517458"/>
              <a:gd name="connsiteY105" fmla="*/ 47168 h 424919"/>
              <a:gd name="connsiteX106" fmla="*/ 254296 w 517458"/>
              <a:gd name="connsiteY106" fmla="*/ 73373 h 424919"/>
              <a:gd name="connsiteX107" fmla="*/ 411871 w 517458"/>
              <a:gd name="connsiteY107" fmla="*/ 73373 h 424919"/>
              <a:gd name="connsiteX108" fmla="*/ 411871 w 517458"/>
              <a:gd name="connsiteY108" fmla="*/ 28220 h 424919"/>
              <a:gd name="connsiteX109" fmla="*/ 398169 w 517458"/>
              <a:gd name="connsiteY109" fmla="*/ 14513 h 424919"/>
              <a:gd name="connsiteX110" fmla="*/ 25792 w 517458"/>
              <a:gd name="connsiteY110" fmla="*/ 0 h 424919"/>
              <a:gd name="connsiteX111" fmla="*/ 398169 w 517458"/>
              <a:gd name="connsiteY111" fmla="*/ 0 h 424919"/>
              <a:gd name="connsiteX112" fmla="*/ 426379 w 517458"/>
              <a:gd name="connsiteY112" fmla="*/ 28220 h 424919"/>
              <a:gd name="connsiteX113" fmla="*/ 426379 w 517458"/>
              <a:gd name="connsiteY113" fmla="*/ 73373 h 424919"/>
              <a:gd name="connsiteX114" fmla="*/ 494890 w 517458"/>
              <a:gd name="connsiteY114" fmla="*/ 73373 h 424919"/>
              <a:gd name="connsiteX115" fmla="*/ 517458 w 517458"/>
              <a:gd name="connsiteY115" fmla="*/ 96352 h 424919"/>
              <a:gd name="connsiteX116" fmla="*/ 517458 w 517458"/>
              <a:gd name="connsiteY116" fmla="*/ 258822 h 424919"/>
              <a:gd name="connsiteX117" fmla="*/ 517458 w 517458"/>
              <a:gd name="connsiteY117" fmla="*/ 300749 h 424919"/>
              <a:gd name="connsiteX118" fmla="*/ 517458 w 517458"/>
              <a:gd name="connsiteY118" fmla="*/ 347514 h 424919"/>
              <a:gd name="connsiteX119" fmla="*/ 440081 w 517458"/>
              <a:gd name="connsiteY119" fmla="*/ 424919 h 424919"/>
              <a:gd name="connsiteX120" fmla="*/ 42315 w 517458"/>
              <a:gd name="connsiteY120" fmla="*/ 424919 h 424919"/>
              <a:gd name="connsiteX121" fmla="*/ 0 w 517458"/>
              <a:gd name="connsiteY121" fmla="*/ 382588 h 424919"/>
              <a:gd name="connsiteX122" fmla="*/ 0 w 517458"/>
              <a:gd name="connsiteY122" fmla="*/ 370897 h 424919"/>
              <a:gd name="connsiteX123" fmla="*/ 0 w 517458"/>
              <a:gd name="connsiteY123" fmla="*/ 300749 h 424919"/>
              <a:gd name="connsiteX124" fmla="*/ 0 w 517458"/>
              <a:gd name="connsiteY124" fmla="*/ 25801 h 424919"/>
              <a:gd name="connsiteX125" fmla="*/ 25792 w 517458"/>
              <a:gd name="connsiteY125" fmla="*/ 0 h 42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7458" h="424919">
                <a:moveTo>
                  <a:pt x="273012" y="147591"/>
                </a:moveTo>
                <a:cubicBezTo>
                  <a:pt x="254857" y="147591"/>
                  <a:pt x="239929" y="162523"/>
                  <a:pt x="239929" y="180683"/>
                </a:cubicBezTo>
                <a:lnTo>
                  <a:pt x="239929" y="181490"/>
                </a:lnTo>
                <a:cubicBezTo>
                  <a:pt x="239929" y="181893"/>
                  <a:pt x="239929" y="183104"/>
                  <a:pt x="239929" y="183508"/>
                </a:cubicBezTo>
                <a:lnTo>
                  <a:pt x="239929" y="183911"/>
                </a:lnTo>
                <a:lnTo>
                  <a:pt x="240736" y="203282"/>
                </a:lnTo>
                <a:cubicBezTo>
                  <a:pt x="240736" y="207317"/>
                  <a:pt x="237912" y="210546"/>
                  <a:pt x="233878" y="210949"/>
                </a:cubicBezTo>
                <a:cubicBezTo>
                  <a:pt x="233474" y="210949"/>
                  <a:pt x="233474" y="210949"/>
                  <a:pt x="233474" y="210949"/>
                </a:cubicBezTo>
                <a:cubicBezTo>
                  <a:pt x="229440" y="210949"/>
                  <a:pt x="226616" y="207721"/>
                  <a:pt x="226616" y="204089"/>
                </a:cubicBezTo>
                <a:lnTo>
                  <a:pt x="225809" y="191175"/>
                </a:lnTo>
                <a:lnTo>
                  <a:pt x="223388" y="191175"/>
                </a:lnTo>
                <a:cubicBezTo>
                  <a:pt x="208461" y="191175"/>
                  <a:pt x="195955" y="204089"/>
                  <a:pt x="195955" y="219020"/>
                </a:cubicBezTo>
                <a:lnTo>
                  <a:pt x="195955" y="221441"/>
                </a:lnTo>
                <a:cubicBezTo>
                  <a:pt x="204023" y="221038"/>
                  <a:pt x="216127" y="221441"/>
                  <a:pt x="227019" y="228302"/>
                </a:cubicBezTo>
                <a:lnTo>
                  <a:pt x="234753" y="240679"/>
                </a:lnTo>
                <a:lnTo>
                  <a:pt x="249209" y="263814"/>
                </a:lnTo>
                <a:cubicBezTo>
                  <a:pt x="250419" y="267446"/>
                  <a:pt x="247998" y="271482"/>
                  <a:pt x="243964" y="272289"/>
                </a:cubicBezTo>
                <a:cubicBezTo>
                  <a:pt x="243157" y="272289"/>
                  <a:pt x="243157" y="272289"/>
                  <a:pt x="242350" y="272289"/>
                </a:cubicBezTo>
                <a:cubicBezTo>
                  <a:pt x="239123" y="272289"/>
                  <a:pt x="236299" y="269868"/>
                  <a:pt x="235492" y="266639"/>
                </a:cubicBezTo>
                <a:lnTo>
                  <a:pt x="223839" y="247699"/>
                </a:lnTo>
                <a:lnTo>
                  <a:pt x="219354" y="240408"/>
                </a:lnTo>
                <a:cubicBezTo>
                  <a:pt x="206444" y="232741"/>
                  <a:pt x="190710" y="236776"/>
                  <a:pt x="190710" y="236776"/>
                </a:cubicBezTo>
                <a:cubicBezTo>
                  <a:pt x="190306" y="236776"/>
                  <a:pt x="190306" y="236776"/>
                  <a:pt x="189500" y="236776"/>
                </a:cubicBezTo>
                <a:cubicBezTo>
                  <a:pt x="189500" y="237180"/>
                  <a:pt x="189500" y="237180"/>
                  <a:pt x="189500" y="237180"/>
                </a:cubicBezTo>
                <a:cubicBezTo>
                  <a:pt x="172959" y="239198"/>
                  <a:pt x="160452" y="253322"/>
                  <a:pt x="160452" y="269868"/>
                </a:cubicBezTo>
                <a:lnTo>
                  <a:pt x="166517" y="284565"/>
                </a:lnTo>
                <a:lnTo>
                  <a:pt x="170235" y="293576"/>
                </a:lnTo>
                <a:cubicBezTo>
                  <a:pt x="176287" y="299630"/>
                  <a:pt x="184658" y="303363"/>
                  <a:pt x="193937" y="303363"/>
                </a:cubicBezTo>
                <a:lnTo>
                  <a:pt x="387992" y="303363"/>
                </a:lnTo>
                <a:cubicBezTo>
                  <a:pt x="406550" y="303363"/>
                  <a:pt x="421477" y="288431"/>
                  <a:pt x="421477" y="269868"/>
                </a:cubicBezTo>
                <a:cubicBezTo>
                  <a:pt x="421477" y="253322"/>
                  <a:pt x="408971" y="239198"/>
                  <a:pt x="392430" y="237180"/>
                </a:cubicBezTo>
                <a:cubicBezTo>
                  <a:pt x="388799" y="236373"/>
                  <a:pt x="385975" y="233144"/>
                  <a:pt x="385975" y="229513"/>
                </a:cubicBezTo>
                <a:lnTo>
                  <a:pt x="385975" y="219020"/>
                </a:lnTo>
                <a:cubicBezTo>
                  <a:pt x="385975" y="204896"/>
                  <a:pt x="375485" y="192789"/>
                  <a:pt x="361365" y="191579"/>
                </a:cubicBezTo>
                <a:cubicBezTo>
                  <a:pt x="360961" y="191579"/>
                  <a:pt x="350875" y="190772"/>
                  <a:pt x="344420" y="196421"/>
                </a:cubicBezTo>
                <a:cubicBezTo>
                  <a:pt x="340386" y="199650"/>
                  <a:pt x="338369" y="205299"/>
                  <a:pt x="338369" y="213370"/>
                </a:cubicBezTo>
                <a:cubicBezTo>
                  <a:pt x="338369" y="217406"/>
                  <a:pt x="335545" y="220231"/>
                  <a:pt x="331510" y="220231"/>
                </a:cubicBezTo>
                <a:cubicBezTo>
                  <a:pt x="327476" y="220231"/>
                  <a:pt x="324652" y="217406"/>
                  <a:pt x="324652" y="213370"/>
                </a:cubicBezTo>
                <a:cubicBezTo>
                  <a:pt x="324652" y="201264"/>
                  <a:pt x="328283" y="191982"/>
                  <a:pt x="335141" y="185525"/>
                </a:cubicBezTo>
                <a:cubicBezTo>
                  <a:pt x="339982" y="181086"/>
                  <a:pt x="345631" y="179069"/>
                  <a:pt x="350472" y="178261"/>
                </a:cubicBezTo>
                <a:lnTo>
                  <a:pt x="342719" y="171242"/>
                </a:lnTo>
                <a:lnTo>
                  <a:pt x="338772" y="167668"/>
                </a:lnTo>
                <a:cubicBezTo>
                  <a:pt x="334133" y="165146"/>
                  <a:pt x="328888" y="163734"/>
                  <a:pt x="323441" y="163734"/>
                </a:cubicBezTo>
                <a:cubicBezTo>
                  <a:pt x="318600" y="163734"/>
                  <a:pt x="314566" y="164541"/>
                  <a:pt x="310128" y="166155"/>
                </a:cubicBezTo>
                <a:cubicBezTo>
                  <a:pt x="307304" y="167365"/>
                  <a:pt x="303269" y="166155"/>
                  <a:pt x="301656" y="163734"/>
                </a:cubicBezTo>
                <a:cubicBezTo>
                  <a:pt x="295604" y="153241"/>
                  <a:pt x="284711" y="147591"/>
                  <a:pt x="273012" y="147591"/>
                </a:cubicBezTo>
                <a:close/>
                <a:moveTo>
                  <a:pt x="273012" y="133467"/>
                </a:moveTo>
                <a:cubicBezTo>
                  <a:pt x="287939" y="133467"/>
                  <a:pt x="301656" y="139924"/>
                  <a:pt x="310128" y="151223"/>
                </a:cubicBezTo>
                <a:cubicBezTo>
                  <a:pt x="314566" y="150013"/>
                  <a:pt x="318600" y="149206"/>
                  <a:pt x="323441" y="149206"/>
                </a:cubicBezTo>
                <a:cubicBezTo>
                  <a:pt x="332922" y="149206"/>
                  <a:pt x="342000" y="152031"/>
                  <a:pt x="349615" y="157024"/>
                </a:cubicBezTo>
                <a:lnTo>
                  <a:pt x="354929" y="163388"/>
                </a:lnTo>
                <a:lnTo>
                  <a:pt x="367013" y="177858"/>
                </a:lnTo>
                <a:cubicBezTo>
                  <a:pt x="386378" y="181893"/>
                  <a:pt x="400498" y="198843"/>
                  <a:pt x="400498" y="219020"/>
                </a:cubicBezTo>
                <a:lnTo>
                  <a:pt x="400498" y="223863"/>
                </a:lnTo>
                <a:cubicBezTo>
                  <a:pt x="421074" y="229513"/>
                  <a:pt x="435598" y="248076"/>
                  <a:pt x="435598" y="269868"/>
                </a:cubicBezTo>
                <a:cubicBezTo>
                  <a:pt x="435598" y="296502"/>
                  <a:pt x="414619" y="317487"/>
                  <a:pt x="387992" y="317487"/>
                </a:cubicBezTo>
                <a:lnTo>
                  <a:pt x="298025" y="317487"/>
                </a:lnTo>
                <a:lnTo>
                  <a:pt x="298025" y="335647"/>
                </a:lnTo>
                <a:lnTo>
                  <a:pt x="363785" y="335647"/>
                </a:lnTo>
                <a:cubicBezTo>
                  <a:pt x="367820" y="335647"/>
                  <a:pt x="371047" y="339279"/>
                  <a:pt x="371047" y="342911"/>
                </a:cubicBezTo>
                <a:cubicBezTo>
                  <a:pt x="371047" y="346946"/>
                  <a:pt x="367820" y="350175"/>
                  <a:pt x="363785" y="350175"/>
                </a:cubicBezTo>
                <a:lnTo>
                  <a:pt x="290763" y="350175"/>
                </a:lnTo>
                <a:lnTo>
                  <a:pt x="215320" y="350175"/>
                </a:lnTo>
                <a:cubicBezTo>
                  <a:pt x="211285" y="350175"/>
                  <a:pt x="208461" y="346946"/>
                  <a:pt x="208461" y="342911"/>
                </a:cubicBezTo>
                <a:cubicBezTo>
                  <a:pt x="208461" y="339279"/>
                  <a:pt x="211285" y="335647"/>
                  <a:pt x="215320" y="335647"/>
                </a:cubicBezTo>
                <a:lnTo>
                  <a:pt x="283904" y="335647"/>
                </a:lnTo>
                <a:lnTo>
                  <a:pt x="283904" y="317487"/>
                </a:lnTo>
                <a:lnTo>
                  <a:pt x="193937" y="317487"/>
                </a:lnTo>
                <a:cubicBezTo>
                  <a:pt x="180624" y="317487"/>
                  <a:pt x="168622" y="312241"/>
                  <a:pt x="159948" y="303665"/>
                </a:cubicBezTo>
                <a:lnTo>
                  <a:pt x="155077" y="291923"/>
                </a:lnTo>
                <a:lnTo>
                  <a:pt x="145928" y="269868"/>
                </a:lnTo>
                <a:cubicBezTo>
                  <a:pt x="145928" y="248076"/>
                  <a:pt x="161259" y="229513"/>
                  <a:pt x="181431" y="223863"/>
                </a:cubicBezTo>
                <a:lnTo>
                  <a:pt x="181431" y="219020"/>
                </a:lnTo>
                <a:cubicBezTo>
                  <a:pt x="181431" y="196018"/>
                  <a:pt x="200392" y="177051"/>
                  <a:pt x="223388" y="177051"/>
                </a:cubicBezTo>
                <a:lnTo>
                  <a:pt x="225809" y="177051"/>
                </a:lnTo>
                <a:cubicBezTo>
                  <a:pt x="227826" y="152838"/>
                  <a:pt x="247998" y="133467"/>
                  <a:pt x="273012" y="133467"/>
                </a:cubicBezTo>
                <a:close/>
                <a:moveTo>
                  <a:pt x="92691" y="52006"/>
                </a:moveTo>
                <a:cubicBezTo>
                  <a:pt x="88258" y="52006"/>
                  <a:pt x="84228" y="55634"/>
                  <a:pt x="84228" y="60069"/>
                </a:cubicBezTo>
                <a:lnTo>
                  <a:pt x="84228" y="300749"/>
                </a:lnTo>
                <a:lnTo>
                  <a:pt x="84228" y="337489"/>
                </a:lnTo>
                <a:lnTo>
                  <a:pt x="84228" y="382588"/>
                </a:lnTo>
                <a:cubicBezTo>
                  <a:pt x="84228" y="393473"/>
                  <a:pt x="80601" y="403149"/>
                  <a:pt x="73750" y="410809"/>
                </a:cubicBezTo>
                <a:lnTo>
                  <a:pt x="440081" y="410809"/>
                </a:lnTo>
                <a:cubicBezTo>
                  <a:pt x="475143" y="410809"/>
                  <a:pt x="503353" y="382588"/>
                  <a:pt x="503353" y="347514"/>
                </a:cubicBezTo>
                <a:lnTo>
                  <a:pt x="503353" y="300749"/>
                </a:lnTo>
                <a:lnTo>
                  <a:pt x="503353" y="258822"/>
                </a:lnTo>
                <a:lnTo>
                  <a:pt x="503353" y="96352"/>
                </a:lnTo>
                <a:cubicBezTo>
                  <a:pt x="503353" y="91515"/>
                  <a:pt x="499323" y="87886"/>
                  <a:pt x="494890" y="87886"/>
                </a:cubicBezTo>
                <a:lnTo>
                  <a:pt x="472323" y="87886"/>
                </a:lnTo>
                <a:lnTo>
                  <a:pt x="250669" y="87886"/>
                </a:lnTo>
                <a:cubicBezTo>
                  <a:pt x="248251" y="87886"/>
                  <a:pt x="246236" y="86677"/>
                  <a:pt x="245027" y="85064"/>
                </a:cubicBezTo>
                <a:lnTo>
                  <a:pt x="223265" y="55231"/>
                </a:lnTo>
                <a:cubicBezTo>
                  <a:pt x="221653" y="53216"/>
                  <a:pt x="219235" y="52006"/>
                  <a:pt x="216414" y="52006"/>
                </a:cubicBezTo>
                <a:close/>
                <a:moveTo>
                  <a:pt x="25792" y="14513"/>
                </a:moveTo>
                <a:cubicBezTo>
                  <a:pt x="19344" y="14513"/>
                  <a:pt x="14105" y="19351"/>
                  <a:pt x="14105" y="25801"/>
                </a:cubicBezTo>
                <a:lnTo>
                  <a:pt x="14105" y="300749"/>
                </a:lnTo>
                <a:lnTo>
                  <a:pt x="14105" y="370897"/>
                </a:lnTo>
                <a:lnTo>
                  <a:pt x="14105" y="382588"/>
                </a:lnTo>
                <a:cubicBezTo>
                  <a:pt x="14105" y="398311"/>
                  <a:pt x="27001" y="410809"/>
                  <a:pt x="42315" y="410809"/>
                </a:cubicBezTo>
                <a:cubicBezTo>
                  <a:pt x="57630" y="410809"/>
                  <a:pt x="70123" y="398311"/>
                  <a:pt x="70123" y="382588"/>
                </a:cubicBezTo>
                <a:lnTo>
                  <a:pt x="70123" y="346561"/>
                </a:lnTo>
                <a:lnTo>
                  <a:pt x="70123" y="300749"/>
                </a:lnTo>
                <a:lnTo>
                  <a:pt x="70123" y="60069"/>
                </a:lnTo>
                <a:cubicBezTo>
                  <a:pt x="70123" y="47571"/>
                  <a:pt x="80601" y="37896"/>
                  <a:pt x="92691" y="37896"/>
                </a:cubicBezTo>
                <a:lnTo>
                  <a:pt x="216414" y="37896"/>
                </a:lnTo>
                <a:cubicBezTo>
                  <a:pt x="223668" y="37896"/>
                  <a:pt x="230519" y="41524"/>
                  <a:pt x="234952" y="47168"/>
                </a:cubicBezTo>
                <a:lnTo>
                  <a:pt x="254296" y="73373"/>
                </a:lnTo>
                <a:lnTo>
                  <a:pt x="411871" y="73373"/>
                </a:lnTo>
                <a:lnTo>
                  <a:pt x="411871" y="28220"/>
                </a:lnTo>
                <a:cubicBezTo>
                  <a:pt x="411871" y="20560"/>
                  <a:pt x="405826" y="14513"/>
                  <a:pt x="398169" y="14513"/>
                </a:cubicBezTo>
                <a:close/>
                <a:moveTo>
                  <a:pt x="25792" y="0"/>
                </a:moveTo>
                <a:lnTo>
                  <a:pt x="398169" y="0"/>
                </a:lnTo>
                <a:cubicBezTo>
                  <a:pt x="413483" y="0"/>
                  <a:pt x="426379" y="12901"/>
                  <a:pt x="426379" y="28220"/>
                </a:cubicBezTo>
                <a:lnTo>
                  <a:pt x="426379" y="73373"/>
                </a:lnTo>
                <a:lnTo>
                  <a:pt x="494890" y="73373"/>
                </a:lnTo>
                <a:cubicBezTo>
                  <a:pt x="507383" y="73373"/>
                  <a:pt x="517458" y="83452"/>
                  <a:pt x="517458" y="96352"/>
                </a:cubicBezTo>
                <a:lnTo>
                  <a:pt x="517458" y="258822"/>
                </a:lnTo>
                <a:lnTo>
                  <a:pt x="517458" y="300749"/>
                </a:lnTo>
                <a:lnTo>
                  <a:pt x="517458" y="347514"/>
                </a:lnTo>
                <a:cubicBezTo>
                  <a:pt x="517458" y="389845"/>
                  <a:pt x="482800" y="424919"/>
                  <a:pt x="440081" y="424919"/>
                </a:cubicBezTo>
                <a:lnTo>
                  <a:pt x="42315" y="424919"/>
                </a:lnTo>
                <a:cubicBezTo>
                  <a:pt x="18941" y="424919"/>
                  <a:pt x="0" y="405971"/>
                  <a:pt x="0" y="382588"/>
                </a:cubicBezTo>
                <a:lnTo>
                  <a:pt x="0" y="370897"/>
                </a:lnTo>
                <a:lnTo>
                  <a:pt x="0" y="300749"/>
                </a:lnTo>
                <a:lnTo>
                  <a:pt x="0" y="25801"/>
                </a:lnTo>
                <a:cubicBezTo>
                  <a:pt x="0" y="12094"/>
                  <a:pt x="11284" y="0"/>
                  <a:pt x="25792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89B91257-789D-4DB0-A9BE-B9791767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07" y="6736659"/>
            <a:ext cx="1928508" cy="2193926"/>
          </a:xfrm>
          <a:custGeom>
            <a:avLst/>
            <a:gdLst>
              <a:gd name="connsiteX0" fmla="*/ 222101 w 426698"/>
              <a:gd name="connsiteY0" fmla="*/ 355197 h 485423"/>
              <a:gd name="connsiteX1" fmla="*/ 59068 w 426698"/>
              <a:gd name="connsiteY1" fmla="*/ 470505 h 485423"/>
              <a:gd name="connsiteX2" fmla="*/ 62297 w 426698"/>
              <a:gd name="connsiteY2" fmla="*/ 471312 h 485423"/>
              <a:gd name="connsiteX3" fmla="*/ 396432 w 426698"/>
              <a:gd name="connsiteY3" fmla="*/ 470909 h 485423"/>
              <a:gd name="connsiteX4" fmla="*/ 400064 w 426698"/>
              <a:gd name="connsiteY4" fmla="*/ 470505 h 485423"/>
              <a:gd name="connsiteX5" fmla="*/ 237032 w 426698"/>
              <a:gd name="connsiteY5" fmla="*/ 355197 h 485423"/>
              <a:gd name="connsiteX6" fmla="*/ 222101 w 426698"/>
              <a:gd name="connsiteY6" fmla="*/ 355197 h 485423"/>
              <a:gd name="connsiteX7" fmla="*/ 410959 w 426698"/>
              <a:gd name="connsiteY7" fmla="*/ 262064 h 485423"/>
              <a:gd name="connsiteX8" fmla="*/ 274158 w 426698"/>
              <a:gd name="connsiteY8" fmla="*/ 364470 h 485423"/>
              <a:gd name="connsiteX9" fmla="*/ 411363 w 426698"/>
              <a:gd name="connsiteY9" fmla="*/ 460829 h 485423"/>
              <a:gd name="connsiteX10" fmla="*/ 412574 w 426698"/>
              <a:gd name="connsiteY10" fmla="*/ 454782 h 485423"/>
              <a:gd name="connsiteX11" fmla="*/ 412574 w 426698"/>
              <a:gd name="connsiteY11" fmla="*/ 269321 h 485423"/>
              <a:gd name="connsiteX12" fmla="*/ 410959 w 426698"/>
              <a:gd name="connsiteY12" fmla="*/ 262064 h 485423"/>
              <a:gd name="connsiteX13" fmla="*/ 48173 w 426698"/>
              <a:gd name="connsiteY13" fmla="*/ 262064 h 485423"/>
              <a:gd name="connsiteX14" fmla="*/ 46558 w 426698"/>
              <a:gd name="connsiteY14" fmla="*/ 269321 h 485423"/>
              <a:gd name="connsiteX15" fmla="*/ 46558 w 426698"/>
              <a:gd name="connsiteY15" fmla="*/ 455185 h 485423"/>
              <a:gd name="connsiteX16" fmla="*/ 47769 w 426698"/>
              <a:gd name="connsiteY16" fmla="*/ 461232 h 485423"/>
              <a:gd name="connsiteX17" fmla="*/ 184974 w 426698"/>
              <a:gd name="connsiteY17" fmla="*/ 364470 h 485423"/>
              <a:gd name="connsiteX18" fmla="*/ 381097 w 426698"/>
              <a:gd name="connsiteY18" fmla="*/ 213280 h 485423"/>
              <a:gd name="connsiteX19" fmla="*/ 381097 w 426698"/>
              <a:gd name="connsiteY19" fmla="*/ 266499 h 485423"/>
              <a:gd name="connsiteX20" fmla="*/ 402888 w 426698"/>
              <a:gd name="connsiteY20" fmla="*/ 249969 h 485423"/>
              <a:gd name="connsiteX21" fmla="*/ 85702 w 426698"/>
              <a:gd name="connsiteY21" fmla="*/ 208845 h 485423"/>
              <a:gd name="connsiteX22" fmla="*/ 56647 w 426698"/>
              <a:gd name="connsiteY22" fmla="*/ 250372 h 485423"/>
              <a:gd name="connsiteX23" fmla="*/ 85702 w 426698"/>
              <a:gd name="connsiteY23" fmla="*/ 272143 h 485423"/>
              <a:gd name="connsiteX24" fmla="*/ 37059 w 426698"/>
              <a:gd name="connsiteY24" fmla="*/ 183295 h 485423"/>
              <a:gd name="connsiteX25" fmla="*/ 70694 w 426698"/>
              <a:gd name="connsiteY25" fmla="*/ 183295 h 485423"/>
              <a:gd name="connsiteX26" fmla="*/ 77901 w 426698"/>
              <a:gd name="connsiteY26" fmla="*/ 190018 h 485423"/>
              <a:gd name="connsiteX27" fmla="*/ 70694 w 426698"/>
              <a:gd name="connsiteY27" fmla="*/ 197137 h 485423"/>
              <a:gd name="connsiteX28" fmla="*/ 37059 w 426698"/>
              <a:gd name="connsiteY28" fmla="*/ 197137 h 485423"/>
              <a:gd name="connsiteX29" fmla="*/ 30252 w 426698"/>
              <a:gd name="connsiteY29" fmla="*/ 190018 h 485423"/>
              <a:gd name="connsiteX30" fmla="*/ 37059 w 426698"/>
              <a:gd name="connsiteY30" fmla="*/ 183295 h 485423"/>
              <a:gd name="connsiteX31" fmla="*/ 26426 w 426698"/>
              <a:gd name="connsiteY31" fmla="*/ 137027 h 485423"/>
              <a:gd name="connsiteX32" fmla="*/ 54630 w 426698"/>
              <a:gd name="connsiteY32" fmla="*/ 137027 h 485423"/>
              <a:gd name="connsiteX33" fmla="*/ 61883 w 426698"/>
              <a:gd name="connsiteY33" fmla="*/ 143953 h 485423"/>
              <a:gd name="connsiteX34" fmla="*/ 54630 w 426698"/>
              <a:gd name="connsiteY34" fmla="*/ 150879 h 485423"/>
              <a:gd name="connsiteX35" fmla="*/ 26426 w 426698"/>
              <a:gd name="connsiteY35" fmla="*/ 150879 h 485423"/>
              <a:gd name="connsiteX36" fmla="*/ 19576 w 426698"/>
              <a:gd name="connsiteY36" fmla="*/ 143953 h 485423"/>
              <a:gd name="connsiteX37" fmla="*/ 26426 w 426698"/>
              <a:gd name="connsiteY37" fmla="*/ 137027 h 485423"/>
              <a:gd name="connsiteX38" fmla="*/ 276374 w 426698"/>
              <a:gd name="connsiteY38" fmla="*/ 125629 h 485423"/>
              <a:gd name="connsiteX39" fmla="*/ 271482 w 426698"/>
              <a:gd name="connsiteY39" fmla="*/ 126434 h 485423"/>
              <a:gd name="connsiteX40" fmla="*/ 260069 w 426698"/>
              <a:gd name="connsiteY40" fmla="*/ 134888 h 485423"/>
              <a:gd name="connsiteX41" fmla="*/ 267406 w 426698"/>
              <a:gd name="connsiteY41" fmla="*/ 160650 h 485423"/>
              <a:gd name="connsiteX42" fmla="*/ 281265 w 426698"/>
              <a:gd name="connsiteY42" fmla="*/ 162663 h 485423"/>
              <a:gd name="connsiteX43" fmla="*/ 293086 w 426698"/>
              <a:gd name="connsiteY43" fmla="*/ 153807 h 485423"/>
              <a:gd name="connsiteX44" fmla="*/ 294716 w 426698"/>
              <a:gd name="connsiteY44" fmla="*/ 139718 h 485423"/>
              <a:gd name="connsiteX45" fmla="*/ 286156 w 426698"/>
              <a:gd name="connsiteY45" fmla="*/ 128447 h 485423"/>
              <a:gd name="connsiteX46" fmla="*/ 276374 w 426698"/>
              <a:gd name="connsiteY46" fmla="*/ 125629 h 485423"/>
              <a:gd name="connsiteX47" fmla="*/ 267814 w 426698"/>
              <a:gd name="connsiteY47" fmla="*/ 112748 h 485423"/>
              <a:gd name="connsiteX48" fmla="*/ 293086 w 426698"/>
              <a:gd name="connsiteY48" fmla="*/ 115969 h 485423"/>
              <a:gd name="connsiteX49" fmla="*/ 308575 w 426698"/>
              <a:gd name="connsiteY49" fmla="*/ 136095 h 485423"/>
              <a:gd name="connsiteX50" fmla="*/ 305722 w 426698"/>
              <a:gd name="connsiteY50" fmla="*/ 161053 h 485423"/>
              <a:gd name="connsiteX51" fmla="*/ 284934 w 426698"/>
              <a:gd name="connsiteY51" fmla="*/ 176349 h 485423"/>
              <a:gd name="connsiteX52" fmla="*/ 276374 w 426698"/>
              <a:gd name="connsiteY52" fmla="*/ 177557 h 485423"/>
              <a:gd name="connsiteX53" fmla="*/ 260069 w 426698"/>
              <a:gd name="connsiteY53" fmla="*/ 172726 h 485423"/>
              <a:gd name="connsiteX54" fmla="*/ 247841 w 426698"/>
              <a:gd name="connsiteY54" fmla="*/ 128045 h 485423"/>
              <a:gd name="connsiteX55" fmla="*/ 267814 w 426698"/>
              <a:gd name="connsiteY55" fmla="*/ 112748 h 485423"/>
              <a:gd name="connsiteX56" fmla="*/ 7268 w 426698"/>
              <a:gd name="connsiteY56" fmla="*/ 90756 h 485423"/>
              <a:gd name="connsiteX57" fmla="*/ 40378 w 426698"/>
              <a:gd name="connsiteY57" fmla="*/ 90756 h 485423"/>
              <a:gd name="connsiteX58" fmla="*/ 47646 w 426698"/>
              <a:gd name="connsiteY58" fmla="*/ 97479 h 485423"/>
              <a:gd name="connsiteX59" fmla="*/ 40378 w 426698"/>
              <a:gd name="connsiteY59" fmla="*/ 104598 h 485423"/>
              <a:gd name="connsiteX60" fmla="*/ 7268 w 426698"/>
              <a:gd name="connsiteY60" fmla="*/ 104598 h 485423"/>
              <a:gd name="connsiteX61" fmla="*/ 0 w 426698"/>
              <a:gd name="connsiteY61" fmla="*/ 97479 h 485423"/>
              <a:gd name="connsiteX62" fmla="*/ 7268 w 426698"/>
              <a:gd name="connsiteY62" fmla="*/ 90756 h 485423"/>
              <a:gd name="connsiteX63" fmla="*/ 264294 w 426698"/>
              <a:gd name="connsiteY63" fmla="*/ 76654 h 485423"/>
              <a:gd name="connsiteX64" fmla="*/ 252143 w 426698"/>
              <a:gd name="connsiteY64" fmla="*/ 80286 h 485423"/>
              <a:gd name="connsiteX65" fmla="*/ 255383 w 426698"/>
              <a:gd name="connsiteY65" fmla="*/ 91589 h 485423"/>
              <a:gd name="connsiteX66" fmla="*/ 250117 w 426698"/>
              <a:gd name="connsiteY66" fmla="*/ 103699 h 485423"/>
              <a:gd name="connsiteX67" fmla="*/ 244042 w 426698"/>
              <a:gd name="connsiteY67" fmla="*/ 108946 h 485423"/>
              <a:gd name="connsiteX68" fmla="*/ 230675 w 426698"/>
              <a:gd name="connsiteY68" fmla="*/ 110561 h 485423"/>
              <a:gd name="connsiteX69" fmla="*/ 220144 w 426698"/>
              <a:gd name="connsiteY69" fmla="*/ 104506 h 485423"/>
              <a:gd name="connsiteX70" fmla="*/ 214068 w 426698"/>
              <a:gd name="connsiteY70" fmla="*/ 115405 h 485423"/>
              <a:gd name="connsiteX71" fmla="*/ 224195 w 426698"/>
              <a:gd name="connsiteY71" fmla="*/ 121864 h 485423"/>
              <a:gd name="connsiteX72" fmla="*/ 229865 w 426698"/>
              <a:gd name="connsiteY72" fmla="*/ 133570 h 485423"/>
              <a:gd name="connsiteX73" fmla="*/ 228650 w 426698"/>
              <a:gd name="connsiteY73" fmla="*/ 141643 h 485423"/>
              <a:gd name="connsiteX74" fmla="*/ 220144 w 426698"/>
              <a:gd name="connsiteY74" fmla="*/ 152138 h 485423"/>
              <a:gd name="connsiteX75" fmla="*/ 208803 w 426698"/>
              <a:gd name="connsiteY75" fmla="*/ 154964 h 485423"/>
              <a:gd name="connsiteX76" fmla="*/ 212043 w 426698"/>
              <a:gd name="connsiteY76" fmla="*/ 167477 h 485423"/>
              <a:gd name="connsiteX77" fmla="*/ 223790 w 426698"/>
              <a:gd name="connsiteY77" fmla="*/ 164248 h 485423"/>
              <a:gd name="connsiteX78" fmla="*/ 236346 w 426698"/>
              <a:gd name="connsiteY78" fmla="*/ 169092 h 485423"/>
              <a:gd name="connsiteX79" fmla="*/ 241206 w 426698"/>
              <a:gd name="connsiteY79" fmla="*/ 175550 h 485423"/>
              <a:gd name="connsiteX80" fmla="*/ 242422 w 426698"/>
              <a:gd name="connsiteY80" fmla="*/ 188468 h 485423"/>
              <a:gd name="connsiteX81" fmla="*/ 236346 w 426698"/>
              <a:gd name="connsiteY81" fmla="*/ 198963 h 485423"/>
              <a:gd name="connsiteX82" fmla="*/ 247282 w 426698"/>
              <a:gd name="connsiteY82" fmla="*/ 205825 h 485423"/>
              <a:gd name="connsiteX83" fmla="*/ 253763 w 426698"/>
              <a:gd name="connsiteY83" fmla="*/ 194926 h 485423"/>
              <a:gd name="connsiteX84" fmla="*/ 263079 w 426698"/>
              <a:gd name="connsiteY84" fmla="*/ 189275 h 485423"/>
              <a:gd name="connsiteX85" fmla="*/ 265509 w 426698"/>
              <a:gd name="connsiteY85" fmla="*/ 189679 h 485423"/>
              <a:gd name="connsiteX86" fmla="*/ 273610 w 426698"/>
              <a:gd name="connsiteY86" fmla="*/ 190486 h 485423"/>
              <a:gd name="connsiteX87" fmla="*/ 284141 w 426698"/>
              <a:gd name="connsiteY87" fmla="*/ 198559 h 485423"/>
              <a:gd name="connsiteX88" fmla="*/ 287381 w 426698"/>
              <a:gd name="connsiteY88" fmla="*/ 210669 h 485423"/>
              <a:gd name="connsiteX89" fmla="*/ 299938 w 426698"/>
              <a:gd name="connsiteY89" fmla="*/ 207440 h 485423"/>
              <a:gd name="connsiteX90" fmla="*/ 296292 w 426698"/>
              <a:gd name="connsiteY90" fmla="*/ 195330 h 485423"/>
              <a:gd name="connsiteX91" fmla="*/ 301153 w 426698"/>
              <a:gd name="connsiteY91" fmla="*/ 183220 h 485423"/>
              <a:gd name="connsiteX92" fmla="*/ 307634 w 426698"/>
              <a:gd name="connsiteY92" fmla="*/ 178376 h 485423"/>
              <a:gd name="connsiteX93" fmla="*/ 320595 w 426698"/>
              <a:gd name="connsiteY93" fmla="*/ 176761 h 485423"/>
              <a:gd name="connsiteX94" fmla="*/ 331531 w 426698"/>
              <a:gd name="connsiteY94" fmla="*/ 183220 h 485423"/>
              <a:gd name="connsiteX95" fmla="*/ 338012 w 426698"/>
              <a:gd name="connsiteY95" fmla="*/ 171917 h 485423"/>
              <a:gd name="connsiteX96" fmla="*/ 327076 w 426698"/>
              <a:gd name="connsiteY96" fmla="*/ 165863 h 485423"/>
              <a:gd name="connsiteX97" fmla="*/ 321810 w 426698"/>
              <a:gd name="connsiteY97" fmla="*/ 153753 h 485423"/>
              <a:gd name="connsiteX98" fmla="*/ 323025 w 426698"/>
              <a:gd name="connsiteY98" fmla="*/ 146083 h 485423"/>
              <a:gd name="connsiteX99" fmla="*/ 331126 w 426698"/>
              <a:gd name="connsiteY99" fmla="*/ 135588 h 485423"/>
              <a:gd name="connsiteX100" fmla="*/ 342872 w 426698"/>
              <a:gd name="connsiteY100" fmla="*/ 132762 h 485423"/>
              <a:gd name="connsiteX101" fmla="*/ 339632 w 426698"/>
              <a:gd name="connsiteY101" fmla="*/ 120249 h 485423"/>
              <a:gd name="connsiteX102" fmla="*/ 327886 w 426698"/>
              <a:gd name="connsiteY102" fmla="*/ 123075 h 485423"/>
              <a:gd name="connsiteX103" fmla="*/ 315734 w 426698"/>
              <a:gd name="connsiteY103" fmla="*/ 118231 h 485423"/>
              <a:gd name="connsiteX104" fmla="*/ 310874 w 426698"/>
              <a:gd name="connsiteY104" fmla="*/ 111772 h 485423"/>
              <a:gd name="connsiteX105" fmla="*/ 309254 w 426698"/>
              <a:gd name="connsiteY105" fmla="*/ 98855 h 485423"/>
              <a:gd name="connsiteX106" fmla="*/ 315329 w 426698"/>
              <a:gd name="connsiteY106" fmla="*/ 88360 h 485423"/>
              <a:gd name="connsiteX107" fmla="*/ 304393 w 426698"/>
              <a:gd name="connsiteY107" fmla="*/ 81901 h 485423"/>
              <a:gd name="connsiteX108" fmla="*/ 298318 w 426698"/>
              <a:gd name="connsiteY108" fmla="*/ 92396 h 485423"/>
              <a:gd name="connsiteX109" fmla="*/ 286166 w 426698"/>
              <a:gd name="connsiteY109" fmla="*/ 97644 h 485423"/>
              <a:gd name="connsiteX110" fmla="*/ 278065 w 426698"/>
              <a:gd name="connsiteY110" fmla="*/ 96837 h 485423"/>
              <a:gd name="connsiteX111" fmla="*/ 267534 w 426698"/>
              <a:gd name="connsiteY111" fmla="*/ 88360 h 485423"/>
              <a:gd name="connsiteX112" fmla="*/ 263889 w 426698"/>
              <a:gd name="connsiteY112" fmla="*/ 62122 h 485423"/>
              <a:gd name="connsiteX113" fmla="*/ 277660 w 426698"/>
              <a:gd name="connsiteY113" fmla="*/ 70195 h 485423"/>
              <a:gd name="connsiteX114" fmla="*/ 280901 w 426698"/>
              <a:gd name="connsiteY114" fmla="*/ 82708 h 485423"/>
              <a:gd name="connsiteX115" fmla="*/ 286976 w 426698"/>
              <a:gd name="connsiteY115" fmla="*/ 83112 h 485423"/>
              <a:gd name="connsiteX116" fmla="*/ 293457 w 426698"/>
              <a:gd name="connsiteY116" fmla="*/ 72213 h 485423"/>
              <a:gd name="connsiteX117" fmla="*/ 299938 w 426698"/>
              <a:gd name="connsiteY117" fmla="*/ 66966 h 485423"/>
              <a:gd name="connsiteX118" fmla="*/ 308444 w 426698"/>
              <a:gd name="connsiteY118" fmla="*/ 68177 h 485423"/>
              <a:gd name="connsiteX119" fmla="*/ 325455 w 426698"/>
              <a:gd name="connsiteY119" fmla="*/ 77864 h 485423"/>
              <a:gd name="connsiteX120" fmla="*/ 330316 w 426698"/>
              <a:gd name="connsiteY120" fmla="*/ 84323 h 485423"/>
              <a:gd name="connsiteX121" fmla="*/ 329101 w 426698"/>
              <a:gd name="connsiteY121" fmla="*/ 92800 h 485423"/>
              <a:gd name="connsiteX122" fmla="*/ 323025 w 426698"/>
              <a:gd name="connsiteY122" fmla="*/ 103699 h 485423"/>
              <a:gd name="connsiteX123" fmla="*/ 326671 w 426698"/>
              <a:gd name="connsiteY123" fmla="*/ 108946 h 485423"/>
              <a:gd name="connsiteX124" fmla="*/ 339227 w 426698"/>
              <a:gd name="connsiteY124" fmla="*/ 105313 h 485423"/>
              <a:gd name="connsiteX125" fmla="*/ 352593 w 426698"/>
              <a:gd name="connsiteY125" fmla="*/ 113387 h 485423"/>
              <a:gd name="connsiteX126" fmla="*/ 357454 w 426698"/>
              <a:gd name="connsiteY126" fmla="*/ 131551 h 485423"/>
              <a:gd name="connsiteX127" fmla="*/ 350163 w 426698"/>
              <a:gd name="connsiteY127" fmla="*/ 145680 h 485423"/>
              <a:gd name="connsiteX128" fmla="*/ 337202 w 426698"/>
              <a:gd name="connsiteY128" fmla="*/ 148909 h 485423"/>
              <a:gd name="connsiteX129" fmla="*/ 336392 w 426698"/>
              <a:gd name="connsiteY129" fmla="*/ 154560 h 485423"/>
              <a:gd name="connsiteX130" fmla="*/ 347733 w 426698"/>
              <a:gd name="connsiteY130" fmla="*/ 161422 h 485423"/>
              <a:gd name="connsiteX131" fmla="*/ 352998 w 426698"/>
              <a:gd name="connsiteY131" fmla="*/ 167881 h 485423"/>
              <a:gd name="connsiteX132" fmla="*/ 351783 w 426698"/>
              <a:gd name="connsiteY132" fmla="*/ 176761 h 485423"/>
              <a:gd name="connsiteX133" fmla="*/ 342062 w 426698"/>
              <a:gd name="connsiteY133" fmla="*/ 192908 h 485423"/>
              <a:gd name="connsiteX134" fmla="*/ 326671 w 426698"/>
              <a:gd name="connsiteY134" fmla="*/ 197348 h 485423"/>
              <a:gd name="connsiteX135" fmla="*/ 315734 w 426698"/>
              <a:gd name="connsiteY135" fmla="*/ 190486 h 485423"/>
              <a:gd name="connsiteX136" fmla="*/ 310874 w 426698"/>
              <a:gd name="connsiteY136" fmla="*/ 194119 h 485423"/>
              <a:gd name="connsiteX137" fmla="*/ 314519 w 426698"/>
              <a:gd name="connsiteY137" fmla="*/ 207036 h 485423"/>
              <a:gd name="connsiteX138" fmla="*/ 306418 w 426698"/>
              <a:gd name="connsiteY138" fmla="*/ 220357 h 485423"/>
              <a:gd name="connsiteX139" fmla="*/ 287786 w 426698"/>
              <a:gd name="connsiteY139" fmla="*/ 225604 h 485423"/>
              <a:gd name="connsiteX140" fmla="*/ 284951 w 426698"/>
              <a:gd name="connsiteY140" fmla="*/ 225604 h 485423"/>
              <a:gd name="connsiteX141" fmla="*/ 279280 w 426698"/>
              <a:gd name="connsiteY141" fmla="*/ 224393 h 485423"/>
              <a:gd name="connsiteX142" fmla="*/ 274015 w 426698"/>
              <a:gd name="connsiteY142" fmla="*/ 217531 h 485423"/>
              <a:gd name="connsiteX143" fmla="*/ 270370 w 426698"/>
              <a:gd name="connsiteY143" fmla="*/ 204614 h 485423"/>
              <a:gd name="connsiteX144" fmla="*/ 265104 w 426698"/>
              <a:gd name="connsiteY144" fmla="*/ 203807 h 485423"/>
              <a:gd name="connsiteX145" fmla="*/ 258218 w 426698"/>
              <a:gd name="connsiteY145" fmla="*/ 215513 h 485423"/>
              <a:gd name="connsiteX146" fmla="*/ 243232 w 426698"/>
              <a:gd name="connsiteY146" fmla="*/ 219549 h 485423"/>
              <a:gd name="connsiteX147" fmla="*/ 226625 w 426698"/>
              <a:gd name="connsiteY147" fmla="*/ 209862 h 485423"/>
              <a:gd name="connsiteX148" fmla="*/ 221359 w 426698"/>
              <a:gd name="connsiteY148" fmla="*/ 203403 h 485423"/>
              <a:gd name="connsiteX149" fmla="*/ 222574 w 426698"/>
              <a:gd name="connsiteY149" fmla="*/ 194926 h 485423"/>
              <a:gd name="connsiteX150" fmla="*/ 229055 w 426698"/>
              <a:gd name="connsiteY150" fmla="*/ 183220 h 485423"/>
              <a:gd name="connsiteX151" fmla="*/ 225410 w 426698"/>
              <a:gd name="connsiteY151" fmla="*/ 178780 h 485423"/>
              <a:gd name="connsiteX152" fmla="*/ 212853 w 426698"/>
              <a:gd name="connsiteY152" fmla="*/ 182009 h 485423"/>
              <a:gd name="connsiteX153" fmla="*/ 203942 w 426698"/>
              <a:gd name="connsiteY153" fmla="*/ 180798 h 485423"/>
              <a:gd name="connsiteX154" fmla="*/ 199082 w 426698"/>
              <a:gd name="connsiteY154" fmla="*/ 174339 h 485423"/>
              <a:gd name="connsiteX155" fmla="*/ 193816 w 426698"/>
              <a:gd name="connsiteY155" fmla="*/ 155771 h 485423"/>
              <a:gd name="connsiteX156" fmla="*/ 201917 w 426698"/>
              <a:gd name="connsiteY156" fmla="*/ 142047 h 485423"/>
              <a:gd name="connsiteX157" fmla="*/ 214474 w 426698"/>
              <a:gd name="connsiteY157" fmla="*/ 138817 h 485423"/>
              <a:gd name="connsiteX158" fmla="*/ 215284 w 426698"/>
              <a:gd name="connsiteY158" fmla="*/ 132762 h 485423"/>
              <a:gd name="connsiteX159" fmla="*/ 203942 w 426698"/>
              <a:gd name="connsiteY159" fmla="*/ 126304 h 485423"/>
              <a:gd name="connsiteX160" fmla="*/ 198677 w 426698"/>
              <a:gd name="connsiteY160" fmla="*/ 119442 h 485423"/>
              <a:gd name="connsiteX161" fmla="*/ 199487 w 426698"/>
              <a:gd name="connsiteY161" fmla="*/ 110965 h 485423"/>
              <a:gd name="connsiteX162" fmla="*/ 209208 w 426698"/>
              <a:gd name="connsiteY162" fmla="*/ 94415 h 485423"/>
              <a:gd name="connsiteX163" fmla="*/ 216499 w 426698"/>
              <a:gd name="connsiteY163" fmla="*/ 89167 h 485423"/>
              <a:gd name="connsiteX164" fmla="*/ 224600 w 426698"/>
              <a:gd name="connsiteY164" fmla="*/ 90378 h 485423"/>
              <a:gd name="connsiteX165" fmla="*/ 235941 w 426698"/>
              <a:gd name="connsiteY165" fmla="*/ 96837 h 485423"/>
              <a:gd name="connsiteX166" fmla="*/ 240801 w 426698"/>
              <a:gd name="connsiteY166" fmla="*/ 93204 h 485423"/>
              <a:gd name="connsiteX167" fmla="*/ 237561 w 426698"/>
              <a:gd name="connsiteY167" fmla="*/ 80690 h 485423"/>
              <a:gd name="connsiteX168" fmla="*/ 238776 w 426698"/>
              <a:gd name="connsiteY168" fmla="*/ 72213 h 485423"/>
              <a:gd name="connsiteX169" fmla="*/ 245257 w 426698"/>
              <a:gd name="connsiteY169" fmla="*/ 66966 h 485423"/>
              <a:gd name="connsiteX170" fmla="*/ 117179 w 426698"/>
              <a:gd name="connsiteY170" fmla="*/ 14111 h 485423"/>
              <a:gd name="connsiteX171" fmla="*/ 99826 w 426698"/>
              <a:gd name="connsiteY171" fmla="*/ 31044 h 485423"/>
              <a:gd name="connsiteX172" fmla="*/ 99826 w 426698"/>
              <a:gd name="connsiteY172" fmla="*/ 91118 h 485423"/>
              <a:gd name="connsiteX173" fmla="*/ 173675 w 426698"/>
              <a:gd name="connsiteY173" fmla="*/ 91118 h 485423"/>
              <a:gd name="connsiteX174" fmla="*/ 180535 w 426698"/>
              <a:gd name="connsiteY174" fmla="*/ 97972 h 485423"/>
              <a:gd name="connsiteX175" fmla="*/ 173675 w 426698"/>
              <a:gd name="connsiteY175" fmla="*/ 105229 h 485423"/>
              <a:gd name="connsiteX176" fmla="*/ 99826 w 426698"/>
              <a:gd name="connsiteY176" fmla="*/ 105229 h 485423"/>
              <a:gd name="connsiteX177" fmla="*/ 99826 w 426698"/>
              <a:gd name="connsiteY177" fmla="*/ 136676 h 485423"/>
              <a:gd name="connsiteX178" fmla="*/ 176096 w 426698"/>
              <a:gd name="connsiteY178" fmla="*/ 136676 h 485423"/>
              <a:gd name="connsiteX179" fmla="*/ 183360 w 426698"/>
              <a:gd name="connsiteY179" fmla="*/ 143934 h 485423"/>
              <a:gd name="connsiteX180" fmla="*/ 176096 w 426698"/>
              <a:gd name="connsiteY180" fmla="*/ 151191 h 485423"/>
              <a:gd name="connsiteX181" fmla="*/ 99826 w 426698"/>
              <a:gd name="connsiteY181" fmla="*/ 151191 h 485423"/>
              <a:gd name="connsiteX182" fmla="*/ 99826 w 426698"/>
              <a:gd name="connsiteY182" fmla="*/ 182235 h 485423"/>
              <a:gd name="connsiteX183" fmla="*/ 100230 w 426698"/>
              <a:gd name="connsiteY183" fmla="*/ 182235 h 485423"/>
              <a:gd name="connsiteX184" fmla="*/ 176096 w 426698"/>
              <a:gd name="connsiteY184" fmla="*/ 182235 h 485423"/>
              <a:gd name="connsiteX185" fmla="*/ 183360 w 426698"/>
              <a:gd name="connsiteY185" fmla="*/ 189089 h 485423"/>
              <a:gd name="connsiteX186" fmla="*/ 176096 w 426698"/>
              <a:gd name="connsiteY186" fmla="*/ 196346 h 485423"/>
              <a:gd name="connsiteX187" fmla="*/ 100230 w 426698"/>
              <a:gd name="connsiteY187" fmla="*/ 196346 h 485423"/>
              <a:gd name="connsiteX188" fmla="*/ 99826 w 426698"/>
              <a:gd name="connsiteY188" fmla="*/ 196346 h 485423"/>
              <a:gd name="connsiteX189" fmla="*/ 99826 w 426698"/>
              <a:gd name="connsiteY189" fmla="*/ 283029 h 485423"/>
              <a:gd name="connsiteX190" fmla="*/ 197081 w 426698"/>
              <a:gd name="connsiteY190" fmla="*/ 356004 h 485423"/>
              <a:gd name="connsiteX191" fmla="*/ 214030 w 426698"/>
              <a:gd name="connsiteY191" fmla="*/ 343908 h 485423"/>
              <a:gd name="connsiteX192" fmla="*/ 245103 w 426698"/>
              <a:gd name="connsiteY192" fmla="*/ 343908 h 485423"/>
              <a:gd name="connsiteX193" fmla="*/ 262051 w 426698"/>
              <a:gd name="connsiteY193" fmla="*/ 356004 h 485423"/>
              <a:gd name="connsiteX194" fmla="*/ 366569 w 426698"/>
              <a:gd name="connsiteY194" fmla="*/ 276981 h 485423"/>
              <a:gd name="connsiteX195" fmla="*/ 366569 w 426698"/>
              <a:gd name="connsiteY195" fmla="*/ 31044 h 485423"/>
              <a:gd name="connsiteX196" fmla="*/ 350024 w 426698"/>
              <a:gd name="connsiteY196" fmla="*/ 14111 h 485423"/>
              <a:gd name="connsiteX197" fmla="*/ 117179 w 426698"/>
              <a:gd name="connsiteY197" fmla="*/ 0 h 485423"/>
              <a:gd name="connsiteX198" fmla="*/ 350024 w 426698"/>
              <a:gd name="connsiteY198" fmla="*/ 0 h 485423"/>
              <a:gd name="connsiteX199" fmla="*/ 381097 w 426698"/>
              <a:gd name="connsiteY199" fmla="*/ 31044 h 485423"/>
              <a:gd name="connsiteX200" fmla="*/ 381097 w 426698"/>
              <a:gd name="connsiteY200" fmla="*/ 185461 h 485423"/>
              <a:gd name="connsiteX201" fmla="*/ 381904 w 426698"/>
              <a:gd name="connsiteY201" fmla="*/ 186267 h 485423"/>
              <a:gd name="connsiteX202" fmla="*/ 417820 w 426698"/>
              <a:gd name="connsiteY202" fmla="*/ 247550 h 485423"/>
              <a:gd name="connsiteX203" fmla="*/ 426698 w 426698"/>
              <a:gd name="connsiteY203" fmla="*/ 269321 h 485423"/>
              <a:gd name="connsiteX204" fmla="*/ 426698 w 426698"/>
              <a:gd name="connsiteY204" fmla="*/ 454782 h 485423"/>
              <a:gd name="connsiteX205" fmla="*/ 396432 w 426698"/>
              <a:gd name="connsiteY205" fmla="*/ 485423 h 485423"/>
              <a:gd name="connsiteX206" fmla="*/ 62297 w 426698"/>
              <a:gd name="connsiteY206" fmla="*/ 485423 h 485423"/>
              <a:gd name="connsiteX207" fmla="*/ 41312 w 426698"/>
              <a:gd name="connsiteY207" fmla="*/ 476553 h 485423"/>
              <a:gd name="connsiteX208" fmla="*/ 32031 w 426698"/>
              <a:gd name="connsiteY208" fmla="*/ 455185 h 485423"/>
              <a:gd name="connsiteX209" fmla="*/ 32031 w 426698"/>
              <a:gd name="connsiteY209" fmla="*/ 269321 h 485423"/>
              <a:gd name="connsiteX210" fmla="*/ 41312 w 426698"/>
              <a:gd name="connsiteY210" fmla="*/ 247550 h 485423"/>
              <a:gd name="connsiteX211" fmla="*/ 84895 w 426698"/>
              <a:gd name="connsiteY211" fmla="*/ 185057 h 485423"/>
              <a:gd name="connsiteX212" fmla="*/ 85702 w 426698"/>
              <a:gd name="connsiteY212" fmla="*/ 184251 h 485423"/>
              <a:gd name="connsiteX213" fmla="*/ 85702 w 426698"/>
              <a:gd name="connsiteY213" fmla="*/ 151191 h 485423"/>
              <a:gd name="connsiteX214" fmla="*/ 84895 w 426698"/>
              <a:gd name="connsiteY214" fmla="*/ 151191 h 485423"/>
              <a:gd name="connsiteX215" fmla="*/ 77631 w 426698"/>
              <a:gd name="connsiteY215" fmla="*/ 143934 h 485423"/>
              <a:gd name="connsiteX216" fmla="*/ 84895 w 426698"/>
              <a:gd name="connsiteY216" fmla="*/ 136676 h 485423"/>
              <a:gd name="connsiteX217" fmla="*/ 85702 w 426698"/>
              <a:gd name="connsiteY217" fmla="*/ 136676 h 485423"/>
              <a:gd name="connsiteX218" fmla="*/ 85702 w 426698"/>
              <a:gd name="connsiteY218" fmla="*/ 105229 h 485423"/>
              <a:gd name="connsiteX219" fmla="*/ 68753 w 426698"/>
              <a:gd name="connsiteY219" fmla="*/ 105229 h 485423"/>
              <a:gd name="connsiteX220" fmla="*/ 61490 w 426698"/>
              <a:gd name="connsiteY220" fmla="*/ 97972 h 485423"/>
              <a:gd name="connsiteX221" fmla="*/ 68753 w 426698"/>
              <a:gd name="connsiteY221" fmla="*/ 91118 h 485423"/>
              <a:gd name="connsiteX222" fmla="*/ 85702 w 426698"/>
              <a:gd name="connsiteY222" fmla="*/ 91118 h 485423"/>
              <a:gd name="connsiteX223" fmla="*/ 85702 w 426698"/>
              <a:gd name="connsiteY223" fmla="*/ 31044 h 485423"/>
              <a:gd name="connsiteX224" fmla="*/ 117179 w 426698"/>
              <a:gd name="connsiteY224" fmla="*/ 0 h 48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426698" h="485423">
                <a:moveTo>
                  <a:pt x="222101" y="355197"/>
                </a:moveTo>
                <a:lnTo>
                  <a:pt x="59068" y="470505"/>
                </a:lnTo>
                <a:cubicBezTo>
                  <a:pt x="60279" y="471312"/>
                  <a:pt x="61086" y="471312"/>
                  <a:pt x="62297" y="471312"/>
                </a:cubicBezTo>
                <a:lnTo>
                  <a:pt x="396432" y="470909"/>
                </a:lnTo>
                <a:cubicBezTo>
                  <a:pt x="397642" y="470909"/>
                  <a:pt x="398853" y="470505"/>
                  <a:pt x="400064" y="470505"/>
                </a:cubicBezTo>
                <a:lnTo>
                  <a:pt x="237032" y="355197"/>
                </a:lnTo>
                <a:cubicBezTo>
                  <a:pt x="232593" y="352375"/>
                  <a:pt x="226943" y="352375"/>
                  <a:pt x="222101" y="355197"/>
                </a:cubicBezTo>
                <a:close/>
                <a:moveTo>
                  <a:pt x="410959" y="262064"/>
                </a:moveTo>
                <a:lnTo>
                  <a:pt x="274158" y="364470"/>
                </a:lnTo>
                <a:lnTo>
                  <a:pt x="411363" y="460829"/>
                </a:lnTo>
                <a:cubicBezTo>
                  <a:pt x="412170" y="459217"/>
                  <a:pt x="412574" y="457201"/>
                  <a:pt x="412574" y="454782"/>
                </a:cubicBezTo>
                <a:lnTo>
                  <a:pt x="412574" y="269321"/>
                </a:lnTo>
                <a:cubicBezTo>
                  <a:pt x="412574" y="266902"/>
                  <a:pt x="411766" y="264483"/>
                  <a:pt x="410959" y="262064"/>
                </a:cubicBezTo>
                <a:close/>
                <a:moveTo>
                  <a:pt x="48173" y="262064"/>
                </a:moveTo>
                <a:cubicBezTo>
                  <a:pt x="46962" y="264483"/>
                  <a:pt x="46558" y="266902"/>
                  <a:pt x="46558" y="269321"/>
                </a:cubicBezTo>
                <a:lnTo>
                  <a:pt x="46558" y="455185"/>
                </a:lnTo>
                <a:cubicBezTo>
                  <a:pt x="46558" y="457201"/>
                  <a:pt x="46962" y="459620"/>
                  <a:pt x="47769" y="461232"/>
                </a:cubicBezTo>
                <a:lnTo>
                  <a:pt x="184974" y="364470"/>
                </a:lnTo>
                <a:close/>
                <a:moveTo>
                  <a:pt x="381097" y="213280"/>
                </a:moveTo>
                <a:lnTo>
                  <a:pt x="381097" y="266499"/>
                </a:lnTo>
                <a:lnTo>
                  <a:pt x="402888" y="249969"/>
                </a:lnTo>
                <a:close/>
                <a:moveTo>
                  <a:pt x="85702" y="208845"/>
                </a:moveTo>
                <a:lnTo>
                  <a:pt x="56647" y="250372"/>
                </a:lnTo>
                <a:lnTo>
                  <a:pt x="85702" y="272143"/>
                </a:lnTo>
                <a:close/>
                <a:moveTo>
                  <a:pt x="37059" y="183295"/>
                </a:moveTo>
                <a:lnTo>
                  <a:pt x="70694" y="183295"/>
                </a:lnTo>
                <a:cubicBezTo>
                  <a:pt x="74698" y="183295"/>
                  <a:pt x="77901" y="186459"/>
                  <a:pt x="77901" y="190018"/>
                </a:cubicBezTo>
                <a:cubicBezTo>
                  <a:pt x="77901" y="194368"/>
                  <a:pt x="74698" y="197137"/>
                  <a:pt x="70694" y="197137"/>
                </a:cubicBezTo>
                <a:lnTo>
                  <a:pt x="37059" y="197137"/>
                </a:lnTo>
                <a:cubicBezTo>
                  <a:pt x="33455" y="197137"/>
                  <a:pt x="30252" y="194368"/>
                  <a:pt x="30252" y="190018"/>
                </a:cubicBezTo>
                <a:cubicBezTo>
                  <a:pt x="30252" y="186459"/>
                  <a:pt x="33455" y="183295"/>
                  <a:pt x="37059" y="183295"/>
                </a:cubicBezTo>
                <a:close/>
                <a:moveTo>
                  <a:pt x="26426" y="137027"/>
                </a:moveTo>
                <a:lnTo>
                  <a:pt x="54630" y="137027"/>
                </a:lnTo>
                <a:cubicBezTo>
                  <a:pt x="58660" y="137027"/>
                  <a:pt x="61883" y="140105"/>
                  <a:pt x="61883" y="143953"/>
                </a:cubicBezTo>
                <a:cubicBezTo>
                  <a:pt x="61883" y="147416"/>
                  <a:pt x="58660" y="150879"/>
                  <a:pt x="54630" y="150879"/>
                </a:cubicBezTo>
                <a:lnTo>
                  <a:pt x="26426" y="150879"/>
                </a:lnTo>
                <a:cubicBezTo>
                  <a:pt x="22799" y="150879"/>
                  <a:pt x="19576" y="147416"/>
                  <a:pt x="19576" y="143953"/>
                </a:cubicBezTo>
                <a:cubicBezTo>
                  <a:pt x="19576" y="140105"/>
                  <a:pt x="22799" y="137027"/>
                  <a:pt x="26426" y="137027"/>
                </a:cubicBezTo>
                <a:close/>
                <a:moveTo>
                  <a:pt x="276374" y="125629"/>
                </a:moveTo>
                <a:cubicBezTo>
                  <a:pt x="274743" y="125629"/>
                  <a:pt x="273520" y="126032"/>
                  <a:pt x="271482" y="126434"/>
                </a:cubicBezTo>
                <a:cubicBezTo>
                  <a:pt x="266999" y="127642"/>
                  <a:pt x="262515" y="130862"/>
                  <a:pt x="260069" y="134888"/>
                </a:cubicBezTo>
                <a:cubicBezTo>
                  <a:pt x="255178" y="143744"/>
                  <a:pt x="258031" y="155417"/>
                  <a:pt x="267406" y="160650"/>
                </a:cubicBezTo>
                <a:cubicBezTo>
                  <a:pt x="271482" y="163065"/>
                  <a:pt x="276374" y="163870"/>
                  <a:pt x="281265" y="162663"/>
                </a:cubicBezTo>
                <a:cubicBezTo>
                  <a:pt x="286156" y="161053"/>
                  <a:pt x="290232" y="157832"/>
                  <a:pt x="293086" y="153807"/>
                </a:cubicBezTo>
                <a:cubicBezTo>
                  <a:pt x="295531" y="149379"/>
                  <a:pt x="295939" y="144549"/>
                  <a:pt x="294716" y="139718"/>
                </a:cubicBezTo>
                <a:cubicBezTo>
                  <a:pt x="293493" y="134888"/>
                  <a:pt x="290232" y="130862"/>
                  <a:pt x="286156" y="128447"/>
                </a:cubicBezTo>
                <a:cubicBezTo>
                  <a:pt x="283303" y="126434"/>
                  <a:pt x="280042" y="125629"/>
                  <a:pt x="276374" y="125629"/>
                </a:cubicBezTo>
                <a:close/>
                <a:moveTo>
                  <a:pt x="267814" y="112748"/>
                </a:moveTo>
                <a:cubicBezTo>
                  <a:pt x="276374" y="110333"/>
                  <a:pt x="285749" y="111541"/>
                  <a:pt x="293086" y="115969"/>
                </a:cubicBezTo>
                <a:cubicBezTo>
                  <a:pt x="300830" y="119994"/>
                  <a:pt x="306537" y="127642"/>
                  <a:pt x="308575" y="136095"/>
                </a:cubicBezTo>
                <a:cubicBezTo>
                  <a:pt x="311021" y="144549"/>
                  <a:pt x="309798" y="153002"/>
                  <a:pt x="305722" y="161053"/>
                </a:cubicBezTo>
                <a:cubicBezTo>
                  <a:pt x="300830" y="168701"/>
                  <a:pt x="293901" y="173934"/>
                  <a:pt x="284934" y="176349"/>
                </a:cubicBezTo>
                <a:cubicBezTo>
                  <a:pt x="282488" y="176751"/>
                  <a:pt x="279635" y="177557"/>
                  <a:pt x="276374" y="177557"/>
                </a:cubicBezTo>
                <a:cubicBezTo>
                  <a:pt x="270667" y="177557"/>
                  <a:pt x="264961" y="175946"/>
                  <a:pt x="260069" y="172726"/>
                </a:cubicBezTo>
                <a:cubicBezTo>
                  <a:pt x="244173" y="163870"/>
                  <a:pt x="238466" y="143744"/>
                  <a:pt x="247841" y="128045"/>
                </a:cubicBezTo>
                <a:cubicBezTo>
                  <a:pt x="251917" y="120396"/>
                  <a:pt x="259254" y="115163"/>
                  <a:pt x="267814" y="112748"/>
                </a:cubicBezTo>
                <a:close/>
                <a:moveTo>
                  <a:pt x="7268" y="90756"/>
                </a:moveTo>
                <a:lnTo>
                  <a:pt x="40378" y="90756"/>
                </a:lnTo>
                <a:cubicBezTo>
                  <a:pt x="44012" y="90756"/>
                  <a:pt x="47646" y="93524"/>
                  <a:pt x="47646" y="97479"/>
                </a:cubicBezTo>
                <a:cubicBezTo>
                  <a:pt x="47646" y="101829"/>
                  <a:pt x="44012" y="104598"/>
                  <a:pt x="40378" y="104598"/>
                </a:cubicBezTo>
                <a:lnTo>
                  <a:pt x="7268" y="104598"/>
                </a:lnTo>
                <a:cubicBezTo>
                  <a:pt x="3230" y="104598"/>
                  <a:pt x="0" y="101829"/>
                  <a:pt x="0" y="97479"/>
                </a:cubicBezTo>
                <a:cubicBezTo>
                  <a:pt x="0" y="93524"/>
                  <a:pt x="3230" y="90756"/>
                  <a:pt x="7268" y="90756"/>
                </a:cubicBezTo>
                <a:close/>
                <a:moveTo>
                  <a:pt x="264294" y="76654"/>
                </a:moveTo>
                <a:lnTo>
                  <a:pt x="252143" y="80286"/>
                </a:lnTo>
                <a:lnTo>
                  <a:pt x="255383" y="91589"/>
                </a:lnTo>
                <a:cubicBezTo>
                  <a:pt x="256598" y="96433"/>
                  <a:pt x="254573" y="101277"/>
                  <a:pt x="250117" y="103699"/>
                </a:cubicBezTo>
                <a:cubicBezTo>
                  <a:pt x="248092" y="105313"/>
                  <a:pt x="246067" y="106928"/>
                  <a:pt x="244042" y="108946"/>
                </a:cubicBezTo>
                <a:cubicBezTo>
                  <a:pt x="239991" y="112176"/>
                  <a:pt x="235131" y="112983"/>
                  <a:pt x="230675" y="110561"/>
                </a:cubicBezTo>
                <a:lnTo>
                  <a:pt x="220144" y="104506"/>
                </a:lnTo>
                <a:lnTo>
                  <a:pt x="214068" y="115405"/>
                </a:lnTo>
                <a:lnTo>
                  <a:pt x="224195" y="121864"/>
                </a:lnTo>
                <a:cubicBezTo>
                  <a:pt x="228650" y="124285"/>
                  <a:pt x="230675" y="129129"/>
                  <a:pt x="229865" y="133570"/>
                </a:cubicBezTo>
                <a:cubicBezTo>
                  <a:pt x="229055" y="136395"/>
                  <a:pt x="229055" y="138817"/>
                  <a:pt x="228650" y="141643"/>
                </a:cubicBezTo>
                <a:cubicBezTo>
                  <a:pt x="228650" y="146487"/>
                  <a:pt x="225410" y="150927"/>
                  <a:pt x="220144" y="152138"/>
                </a:cubicBezTo>
                <a:lnTo>
                  <a:pt x="208803" y="154964"/>
                </a:lnTo>
                <a:lnTo>
                  <a:pt x="212043" y="167477"/>
                </a:lnTo>
                <a:lnTo>
                  <a:pt x="223790" y="164248"/>
                </a:lnTo>
                <a:cubicBezTo>
                  <a:pt x="228650" y="163037"/>
                  <a:pt x="233511" y="165055"/>
                  <a:pt x="236346" y="169092"/>
                </a:cubicBezTo>
                <a:cubicBezTo>
                  <a:pt x="237561" y="171110"/>
                  <a:pt x="239181" y="173128"/>
                  <a:pt x="241206" y="175550"/>
                </a:cubicBezTo>
                <a:cubicBezTo>
                  <a:pt x="244447" y="179183"/>
                  <a:pt x="244852" y="184027"/>
                  <a:pt x="242422" y="188468"/>
                </a:cubicBezTo>
                <a:lnTo>
                  <a:pt x="236346" y="198963"/>
                </a:lnTo>
                <a:lnTo>
                  <a:pt x="247282" y="205825"/>
                </a:lnTo>
                <a:lnTo>
                  <a:pt x="253763" y="194926"/>
                </a:lnTo>
                <a:cubicBezTo>
                  <a:pt x="255788" y="191293"/>
                  <a:pt x="259433" y="189275"/>
                  <a:pt x="263079" y="189275"/>
                </a:cubicBezTo>
                <a:cubicBezTo>
                  <a:pt x="264294" y="189275"/>
                  <a:pt x="265104" y="189275"/>
                  <a:pt x="265509" y="189679"/>
                </a:cubicBezTo>
                <a:cubicBezTo>
                  <a:pt x="268344" y="190082"/>
                  <a:pt x="271180" y="190486"/>
                  <a:pt x="273610" y="190486"/>
                </a:cubicBezTo>
                <a:cubicBezTo>
                  <a:pt x="278470" y="190890"/>
                  <a:pt x="282926" y="194119"/>
                  <a:pt x="284141" y="198559"/>
                </a:cubicBezTo>
                <a:lnTo>
                  <a:pt x="287381" y="210669"/>
                </a:lnTo>
                <a:lnTo>
                  <a:pt x="299938" y="207440"/>
                </a:lnTo>
                <a:lnTo>
                  <a:pt x="296292" y="195330"/>
                </a:lnTo>
                <a:cubicBezTo>
                  <a:pt x="295077" y="190890"/>
                  <a:pt x="297102" y="186046"/>
                  <a:pt x="301153" y="183220"/>
                </a:cubicBezTo>
                <a:cubicBezTo>
                  <a:pt x="303583" y="182009"/>
                  <a:pt x="305608" y="180394"/>
                  <a:pt x="307634" y="178376"/>
                </a:cubicBezTo>
                <a:cubicBezTo>
                  <a:pt x="310874" y="175147"/>
                  <a:pt x="316545" y="174339"/>
                  <a:pt x="320595" y="176761"/>
                </a:cubicBezTo>
                <a:lnTo>
                  <a:pt x="331531" y="183220"/>
                </a:lnTo>
                <a:lnTo>
                  <a:pt x="338012" y="171917"/>
                </a:lnTo>
                <a:lnTo>
                  <a:pt x="327076" y="165863"/>
                </a:lnTo>
                <a:cubicBezTo>
                  <a:pt x="323025" y="163441"/>
                  <a:pt x="320595" y="158597"/>
                  <a:pt x="321810" y="153753"/>
                </a:cubicBezTo>
                <a:cubicBezTo>
                  <a:pt x="322620" y="151331"/>
                  <a:pt x="323025" y="148505"/>
                  <a:pt x="323025" y="146083"/>
                </a:cubicBezTo>
                <a:cubicBezTo>
                  <a:pt x="323025" y="141239"/>
                  <a:pt x="326671" y="136799"/>
                  <a:pt x="331126" y="135588"/>
                </a:cubicBezTo>
                <a:lnTo>
                  <a:pt x="342872" y="132762"/>
                </a:lnTo>
                <a:lnTo>
                  <a:pt x="339632" y="120249"/>
                </a:lnTo>
                <a:lnTo>
                  <a:pt x="327886" y="123075"/>
                </a:lnTo>
                <a:cubicBezTo>
                  <a:pt x="323025" y="124285"/>
                  <a:pt x="318165" y="122671"/>
                  <a:pt x="315734" y="118231"/>
                </a:cubicBezTo>
                <a:cubicBezTo>
                  <a:pt x="314519" y="116212"/>
                  <a:pt x="312494" y="114194"/>
                  <a:pt x="310874" y="111772"/>
                </a:cubicBezTo>
                <a:cubicBezTo>
                  <a:pt x="307229" y="108139"/>
                  <a:pt x="306823" y="102891"/>
                  <a:pt x="309254" y="98855"/>
                </a:cubicBezTo>
                <a:lnTo>
                  <a:pt x="315329" y="88360"/>
                </a:lnTo>
                <a:lnTo>
                  <a:pt x="304393" y="81901"/>
                </a:lnTo>
                <a:lnTo>
                  <a:pt x="298318" y="92396"/>
                </a:lnTo>
                <a:cubicBezTo>
                  <a:pt x="295887" y="96837"/>
                  <a:pt x="290622" y="98451"/>
                  <a:pt x="286166" y="97644"/>
                </a:cubicBezTo>
                <a:cubicBezTo>
                  <a:pt x="283331" y="97240"/>
                  <a:pt x="280496" y="96837"/>
                  <a:pt x="278065" y="96837"/>
                </a:cubicBezTo>
                <a:cubicBezTo>
                  <a:pt x="272800" y="96029"/>
                  <a:pt x="268749" y="92800"/>
                  <a:pt x="267534" y="88360"/>
                </a:cubicBezTo>
                <a:close/>
                <a:moveTo>
                  <a:pt x="263889" y="62122"/>
                </a:moveTo>
                <a:cubicBezTo>
                  <a:pt x="269559" y="60507"/>
                  <a:pt x="275635" y="64140"/>
                  <a:pt x="277660" y="70195"/>
                </a:cubicBezTo>
                <a:lnTo>
                  <a:pt x="280901" y="82708"/>
                </a:lnTo>
                <a:cubicBezTo>
                  <a:pt x="282926" y="82708"/>
                  <a:pt x="284951" y="82708"/>
                  <a:pt x="286976" y="83112"/>
                </a:cubicBezTo>
                <a:lnTo>
                  <a:pt x="293457" y="72213"/>
                </a:lnTo>
                <a:cubicBezTo>
                  <a:pt x="295077" y="69388"/>
                  <a:pt x="297507" y="67773"/>
                  <a:pt x="299938" y="66966"/>
                </a:cubicBezTo>
                <a:cubicBezTo>
                  <a:pt x="303178" y="66158"/>
                  <a:pt x="306013" y="66562"/>
                  <a:pt x="308444" y="68177"/>
                </a:cubicBezTo>
                <a:lnTo>
                  <a:pt x="325455" y="77864"/>
                </a:lnTo>
                <a:cubicBezTo>
                  <a:pt x="327886" y="79075"/>
                  <a:pt x="329506" y="81497"/>
                  <a:pt x="330316" y="84323"/>
                </a:cubicBezTo>
                <a:cubicBezTo>
                  <a:pt x="331126" y="87149"/>
                  <a:pt x="330721" y="89974"/>
                  <a:pt x="329101" y="92800"/>
                </a:cubicBezTo>
                <a:lnTo>
                  <a:pt x="323025" y="103699"/>
                </a:lnTo>
                <a:cubicBezTo>
                  <a:pt x="324240" y="105717"/>
                  <a:pt x="325455" y="106928"/>
                  <a:pt x="326671" y="108946"/>
                </a:cubicBezTo>
                <a:lnTo>
                  <a:pt x="339227" y="105313"/>
                </a:lnTo>
                <a:cubicBezTo>
                  <a:pt x="345303" y="103699"/>
                  <a:pt x="351378" y="107332"/>
                  <a:pt x="352593" y="113387"/>
                </a:cubicBezTo>
                <a:lnTo>
                  <a:pt x="357454" y="131551"/>
                </a:lnTo>
                <a:cubicBezTo>
                  <a:pt x="359074" y="137606"/>
                  <a:pt x="355834" y="143661"/>
                  <a:pt x="350163" y="145680"/>
                </a:cubicBezTo>
                <a:lnTo>
                  <a:pt x="337202" y="148909"/>
                </a:lnTo>
                <a:cubicBezTo>
                  <a:pt x="336797" y="150927"/>
                  <a:pt x="336797" y="152945"/>
                  <a:pt x="336392" y="154560"/>
                </a:cubicBezTo>
                <a:lnTo>
                  <a:pt x="347733" y="161422"/>
                </a:lnTo>
                <a:cubicBezTo>
                  <a:pt x="350163" y="162633"/>
                  <a:pt x="352188" y="165055"/>
                  <a:pt x="352998" y="167881"/>
                </a:cubicBezTo>
                <a:cubicBezTo>
                  <a:pt x="353809" y="170707"/>
                  <a:pt x="353403" y="173936"/>
                  <a:pt x="351783" y="176761"/>
                </a:cubicBezTo>
                <a:lnTo>
                  <a:pt x="342062" y="192908"/>
                </a:lnTo>
                <a:cubicBezTo>
                  <a:pt x="339227" y="198559"/>
                  <a:pt x="332341" y="200174"/>
                  <a:pt x="326671" y="197348"/>
                </a:cubicBezTo>
                <a:lnTo>
                  <a:pt x="315734" y="190486"/>
                </a:lnTo>
                <a:cubicBezTo>
                  <a:pt x="314114" y="191697"/>
                  <a:pt x="312494" y="192908"/>
                  <a:pt x="310874" y="194119"/>
                </a:cubicBezTo>
                <a:lnTo>
                  <a:pt x="314519" y="207036"/>
                </a:lnTo>
                <a:cubicBezTo>
                  <a:pt x="315734" y="212687"/>
                  <a:pt x="312089" y="218742"/>
                  <a:pt x="306418" y="220357"/>
                </a:cubicBezTo>
                <a:lnTo>
                  <a:pt x="287786" y="225604"/>
                </a:lnTo>
                <a:cubicBezTo>
                  <a:pt x="286571" y="225604"/>
                  <a:pt x="286166" y="225604"/>
                  <a:pt x="284951" y="225604"/>
                </a:cubicBezTo>
                <a:cubicBezTo>
                  <a:pt x="282926" y="225604"/>
                  <a:pt x="280901" y="225604"/>
                  <a:pt x="279280" y="224393"/>
                </a:cubicBezTo>
                <a:cubicBezTo>
                  <a:pt x="276445" y="222779"/>
                  <a:pt x="274825" y="220357"/>
                  <a:pt x="274015" y="217531"/>
                </a:cubicBezTo>
                <a:lnTo>
                  <a:pt x="270370" y="204614"/>
                </a:lnTo>
                <a:cubicBezTo>
                  <a:pt x="268749" y="204614"/>
                  <a:pt x="266724" y="204210"/>
                  <a:pt x="265104" y="203807"/>
                </a:cubicBezTo>
                <a:lnTo>
                  <a:pt x="258218" y="215513"/>
                </a:lnTo>
                <a:cubicBezTo>
                  <a:pt x="255383" y="220760"/>
                  <a:pt x="248497" y="222375"/>
                  <a:pt x="243232" y="219549"/>
                </a:cubicBezTo>
                <a:lnTo>
                  <a:pt x="226625" y="209862"/>
                </a:lnTo>
                <a:cubicBezTo>
                  <a:pt x="223790" y="208247"/>
                  <a:pt x="221764" y="205825"/>
                  <a:pt x="221359" y="203403"/>
                </a:cubicBezTo>
                <a:cubicBezTo>
                  <a:pt x="220144" y="200174"/>
                  <a:pt x="220954" y="197348"/>
                  <a:pt x="222574" y="194926"/>
                </a:cubicBezTo>
                <a:lnTo>
                  <a:pt x="229055" y="183220"/>
                </a:lnTo>
                <a:cubicBezTo>
                  <a:pt x="227840" y="182009"/>
                  <a:pt x="226625" y="180394"/>
                  <a:pt x="225410" y="178780"/>
                </a:cubicBezTo>
                <a:lnTo>
                  <a:pt x="212853" y="182009"/>
                </a:lnTo>
                <a:cubicBezTo>
                  <a:pt x="209613" y="182816"/>
                  <a:pt x="206778" y="182413"/>
                  <a:pt x="203942" y="180798"/>
                </a:cubicBezTo>
                <a:cubicBezTo>
                  <a:pt x="201512" y="179183"/>
                  <a:pt x="199487" y="177165"/>
                  <a:pt x="199082" y="174339"/>
                </a:cubicBezTo>
                <a:lnTo>
                  <a:pt x="193816" y="155771"/>
                </a:lnTo>
                <a:cubicBezTo>
                  <a:pt x="192196" y="149716"/>
                  <a:pt x="195842" y="143661"/>
                  <a:pt x="201917" y="142047"/>
                </a:cubicBezTo>
                <a:lnTo>
                  <a:pt x="214474" y="138817"/>
                </a:lnTo>
                <a:cubicBezTo>
                  <a:pt x="214879" y="136799"/>
                  <a:pt x="214879" y="134781"/>
                  <a:pt x="215284" y="132762"/>
                </a:cubicBezTo>
                <a:lnTo>
                  <a:pt x="203942" y="126304"/>
                </a:lnTo>
                <a:cubicBezTo>
                  <a:pt x="201107" y="124689"/>
                  <a:pt x="199487" y="122267"/>
                  <a:pt x="198677" y="119442"/>
                </a:cubicBezTo>
                <a:cubicBezTo>
                  <a:pt x="197867" y="116616"/>
                  <a:pt x="198272" y="113790"/>
                  <a:pt x="199487" y="110965"/>
                </a:cubicBezTo>
                <a:lnTo>
                  <a:pt x="209208" y="94415"/>
                </a:lnTo>
                <a:cubicBezTo>
                  <a:pt x="210828" y="91993"/>
                  <a:pt x="213258" y="89974"/>
                  <a:pt x="216499" y="89167"/>
                </a:cubicBezTo>
                <a:cubicBezTo>
                  <a:pt x="218929" y="88763"/>
                  <a:pt x="222169" y="88763"/>
                  <a:pt x="224600" y="90378"/>
                </a:cubicBezTo>
                <a:lnTo>
                  <a:pt x="235941" y="96837"/>
                </a:lnTo>
                <a:cubicBezTo>
                  <a:pt x="237561" y="95626"/>
                  <a:pt x="238776" y="94415"/>
                  <a:pt x="240801" y="93204"/>
                </a:cubicBezTo>
                <a:lnTo>
                  <a:pt x="237561" y="80690"/>
                </a:lnTo>
                <a:cubicBezTo>
                  <a:pt x="236346" y="77864"/>
                  <a:pt x="237156" y="75039"/>
                  <a:pt x="238776" y="72213"/>
                </a:cubicBezTo>
                <a:cubicBezTo>
                  <a:pt x="239991" y="69791"/>
                  <a:pt x="242422" y="67773"/>
                  <a:pt x="245257" y="66966"/>
                </a:cubicBezTo>
                <a:close/>
                <a:moveTo>
                  <a:pt x="117179" y="14111"/>
                </a:moveTo>
                <a:cubicBezTo>
                  <a:pt x="107494" y="14111"/>
                  <a:pt x="99826" y="21771"/>
                  <a:pt x="99826" y="31044"/>
                </a:cubicBezTo>
                <a:lnTo>
                  <a:pt x="99826" y="91118"/>
                </a:lnTo>
                <a:lnTo>
                  <a:pt x="173675" y="91118"/>
                </a:lnTo>
                <a:cubicBezTo>
                  <a:pt x="177307" y="91118"/>
                  <a:pt x="180535" y="93940"/>
                  <a:pt x="180535" y="97972"/>
                </a:cubicBezTo>
                <a:cubicBezTo>
                  <a:pt x="180535" y="102407"/>
                  <a:pt x="177307" y="105229"/>
                  <a:pt x="173675" y="105229"/>
                </a:cubicBezTo>
                <a:lnTo>
                  <a:pt x="99826" y="105229"/>
                </a:lnTo>
                <a:lnTo>
                  <a:pt x="99826" y="136676"/>
                </a:lnTo>
                <a:lnTo>
                  <a:pt x="176096" y="136676"/>
                </a:lnTo>
                <a:cubicBezTo>
                  <a:pt x="180132" y="136676"/>
                  <a:pt x="183360" y="139902"/>
                  <a:pt x="183360" y="143934"/>
                </a:cubicBezTo>
                <a:cubicBezTo>
                  <a:pt x="183360" y="147562"/>
                  <a:pt x="180132" y="151191"/>
                  <a:pt x="176096" y="151191"/>
                </a:cubicBezTo>
                <a:lnTo>
                  <a:pt x="99826" y="151191"/>
                </a:lnTo>
                <a:lnTo>
                  <a:pt x="99826" y="182235"/>
                </a:lnTo>
                <a:cubicBezTo>
                  <a:pt x="100230" y="182235"/>
                  <a:pt x="100230" y="182235"/>
                  <a:pt x="100230" y="182235"/>
                </a:cubicBezTo>
                <a:lnTo>
                  <a:pt x="176096" y="182235"/>
                </a:lnTo>
                <a:cubicBezTo>
                  <a:pt x="180132" y="182235"/>
                  <a:pt x="183360" y="185461"/>
                  <a:pt x="183360" y="189089"/>
                </a:cubicBezTo>
                <a:cubicBezTo>
                  <a:pt x="183360" y="193524"/>
                  <a:pt x="180132" y="196346"/>
                  <a:pt x="176096" y="196346"/>
                </a:cubicBezTo>
                <a:lnTo>
                  <a:pt x="100230" y="196346"/>
                </a:lnTo>
                <a:cubicBezTo>
                  <a:pt x="100230" y="196346"/>
                  <a:pt x="100230" y="196346"/>
                  <a:pt x="99826" y="196346"/>
                </a:cubicBezTo>
                <a:lnTo>
                  <a:pt x="99826" y="283029"/>
                </a:lnTo>
                <a:lnTo>
                  <a:pt x="197081" y="356004"/>
                </a:lnTo>
                <a:lnTo>
                  <a:pt x="214030" y="343908"/>
                </a:lnTo>
                <a:cubicBezTo>
                  <a:pt x="223311" y="337054"/>
                  <a:pt x="235821" y="337054"/>
                  <a:pt x="245103" y="343908"/>
                </a:cubicBezTo>
                <a:lnTo>
                  <a:pt x="262051" y="356004"/>
                </a:lnTo>
                <a:lnTo>
                  <a:pt x="366569" y="276981"/>
                </a:lnTo>
                <a:lnTo>
                  <a:pt x="366569" y="31044"/>
                </a:lnTo>
                <a:cubicBezTo>
                  <a:pt x="366569" y="21771"/>
                  <a:pt x="358902" y="14111"/>
                  <a:pt x="350024" y="14111"/>
                </a:cubicBezTo>
                <a:close/>
                <a:moveTo>
                  <a:pt x="117179" y="0"/>
                </a:moveTo>
                <a:lnTo>
                  <a:pt x="350024" y="0"/>
                </a:lnTo>
                <a:cubicBezTo>
                  <a:pt x="366973" y="0"/>
                  <a:pt x="381097" y="13708"/>
                  <a:pt x="381097" y="31044"/>
                </a:cubicBezTo>
                <a:lnTo>
                  <a:pt x="381097" y="185461"/>
                </a:lnTo>
                <a:cubicBezTo>
                  <a:pt x="381501" y="185461"/>
                  <a:pt x="381501" y="185864"/>
                  <a:pt x="381904" y="186267"/>
                </a:cubicBezTo>
                <a:lnTo>
                  <a:pt x="417820" y="247550"/>
                </a:lnTo>
                <a:cubicBezTo>
                  <a:pt x="423469" y="253597"/>
                  <a:pt x="426698" y="260854"/>
                  <a:pt x="426698" y="269321"/>
                </a:cubicBezTo>
                <a:lnTo>
                  <a:pt x="426698" y="454782"/>
                </a:lnTo>
                <a:cubicBezTo>
                  <a:pt x="426698" y="471715"/>
                  <a:pt x="413381" y="485423"/>
                  <a:pt x="396432" y="485423"/>
                </a:cubicBezTo>
                <a:lnTo>
                  <a:pt x="62297" y="485423"/>
                </a:lnTo>
                <a:cubicBezTo>
                  <a:pt x="54226" y="485423"/>
                  <a:pt x="46558" y="482198"/>
                  <a:pt x="41312" y="476553"/>
                </a:cubicBezTo>
                <a:cubicBezTo>
                  <a:pt x="35259" y="470505"/>
                  <a:pt x="32031" y="463248"/>
                  <a:pt x="32031" y="455185"/>
                </a:cubicBezTo>
                <a:lnTo>
                  <a:pt x="32031" y="269321"/>
                </a:lnTo>
                <a:cubicBezTo>
                  <a:pt x="32031" y="261258"/>
                  <a:pt x="35663" y="253194"/>
                  <a:pt x="41312" y="247550"/>
                </a:cubicBezTo>
                <a:lnTo>
                  <a:pt x="84895" y="185057"/>
                </a:lnTo>
                <a:cubicBezTo>
                  <a:pt x="84895" y="185057"/>
                  <a:pt x="85299" y="184654"/>
                  <a:pt x="85702" y="184251"/>
                </a:cubicBezTo>
                <a:lnTo>
                  <a:pt x="85702" y="151191"/>
                </a:lnTo>
                <a:lnTo>
                  <a:pt x="84895" y="151191"/>
                </a:lnTo>
                <a:cubicBezTo>
                  <a:pt x="80860" y="151191"/>
                  <a:pt x="77631" y="147562"/>
                  <a:pt x="77631" y="143934"/>
                </a:cubicBezTo>
                <a:cubicBezTo>
                  <a:pt x="77631" y="139902"/>
                  <a:pt x="80860" y="136676"/>
                  <a:pt x="84895" y="136676"/>
                </a:cubicBezTo>
                <a:lnTo>
                  <a:pt x="85702" y="136676"/>
                </a:lnTo>
                <a:lnTo>
                  <a:pt x="85702" y="105229"/>
                </a:lnTo>
                <a:lnTo>
                  <a:pt x="68753" y="105229"/>
                </a:lnTo>
                <a:cubicBezTo>
                  <a:pt x="65122" y="105229"/>
                  <a:pt x="61490" y="102407"/>
                  <a:pt x="61490" y="97972"/>
                </a:cubicBezTo>
                <a:cubicBezTo>
                  <a:pt x="61490" y="93940"/>
                  <a:pt x="65122" y="91118"/>
                  <a:pt x="68753" y="91118"/>
                </a:cubicBezTo>
                <a:lnTo>
                  <a:pt x="85702" y="91118"/>
                </a:lnTo>
                <a:lnTo>
                  <a:pt x="85702" y="31044"/>
                </a:lnTo>
                <a:cubicBezTo>
                  <a:pt x="85702" y="13708"/>
                  <a:pt x="99826" y="0"/>
                  <a:pt x="117179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 dirty="0">
              <a:latin typeface="Poppins" panose="00000500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33F1BE-6833-4AAE-9F17-ABF3ABF84B74}"/>
              </a:ext>
            </a:extLst>
          </p:cNvPr>
          <p:cNvSpPr/>
          <p:nvPr/>
        </p:nvSpPr>
        <p:spPr>
          <a:xfrm>
            <a:off x="2169898" y="8020937"/>
            <a:ext cx="1016928" cy="909648"/>
          </a:xfrm>
          <a:custGeom>
            <a:avLst/>
            <a:gdLst>
              <a:gd name="connsiteX0" fmla="*/ 307648 w 1016928"/>
              <a:gd name="connsiteY0" fmla="*/ 0 h 909648"/>
              <a:gd name="connsiteX1" fmla="*/ 709281 w 1016928"/>
              <a:gd name="connsiteY1" fmla="*/ 0 h 909648"/>
              <a:gd name="connsiteX2" fmla="*/ 801562 w 1016928"/>
              <a:gd name="connsiteY2" fmla="*/ 54002 h 909648"/>
              <a:gd name="connsiteX3" fmla="*/ 1002378 w 1016928"/>
              <a:gd name="connsiteY3" fmla="*/ 401608 h 909648"/>
              <a:gd name="connsiteX4" fmla="*/ 1016928 w 1016928"/>
              <a:gd name="connsiteY4" fmla="*/ 454824 h 909648"/>
              <a:gd name="connsiteX5" fmla="*/ 1002378 w 1016928"/>
              <a:gd name="connsiteY5" fmla="*/ 508040 h 909648"/>
              <a:gd name="connsiteX6" fmla="*/ 801562 w 1016928"/>
              <a:gd name="connsiteY6" fmla="*/ 855646 h 909648"/>
              <a:gd name="connsiteX7" fmla="*/ 709281 w 1016928"/>
              <a:gd name="connsiteY7" fmla="*/ 909648 h 909648"/>
              <a:gd name="connsiteX8" fmla="*/ 307648 w 1016928"/>
              <a:gd name="connsiteY8" fmla="*/ 909648 h 909648"/>
              <a:gd name="connsiteX9" fmla="*/ 215366 w 1016928"/>
              <a:gd name="connsiteY9" fmla="*/ 855646 h 909648"/>
              <a:gd name="connsiteX10" fmla="*/ 14550 w 1016928"/>
              <a:gd name="connsiteY10" fmla="*/ 508040 h 909648"/>
              <a:gd name="connsiteX11" fmla="*/ 14550 w 1016928"/>
              <a:gd name="connsiteY11" fmla="*/ 401608 h 909648"/>
              <a:gd name="connsiteX12" fmla="*/ 215366 w 1016928"/>
              <a:gd name="connsiteY12" fmla="*/ 54002 h 909648"/>
              <a:gd name="connsiteX13" fmla="*/ 307648 w 1016928"/>
              <a:gd name="connsiteY13" fmla="*/ 0 h 90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6928" h="909648">
                <a:moveTo>
                  <a:pt x="307648" y="0"/>
                </a:moveTo>
                <a:lnTo>
                  <a:pt x="709281" y="0"/>
                </a:lnTo>
                <a:cubicBezTo>
                  <a:pt x="747556" y="0"/>
                  <a:pt x="783210" y="20972"/>
                  <a:pt x="801562" y="54002"/>
                </a:cubicBezTo>
                <a:lnTo>
                  <a:pt x="1002378" y="401608"/>
                </a:lnTo>
                <a:cubicBezTo>
                  <a:pt x="1012078" y="417862"/>
                  <a:pt x="1016928" y="436343"/>
                  <a:pt x="1016928" y="454824"/>
                </a:cubicBezTo>
                <a:cubicBezTo>
                  <a:pt x="1016928" y="473305"/>
                  <a:pt x="1012078" y="491786"/>
                  <a:pt x="1002378" y="508040"/>
                </a:cubicBezTo>
                <a:lnTo>
                  <a:pt x="801562" y="855646"/>
                </a:lnTo>
                <a:cubicBezTo>
                  <a:pt x="783210" y="889201"/>
                  <a:pt x="747556" y="909648"/>
                  <a:pt x="709281" y="909648"/>
                </a:cubicBezTo>
                <a:lnTo>
                  <a:pt x="307648" y="909648"/>
                </a:lnTo>
                <a:cubicBezTo>
                  <a:pt x="269896" y="909648"/>
                  <a:pt x="234767" y="889201"/>
                  <a:pt x="215366" y="855646"/>
                </a:cubicBezTo>
                <a:lnTo>
                  <a:pt x="14550" y="508040"/>
                </a:lnTo>
                <a:cubicBezTo>
                  <a:pt x="-4850" y="475533"/>
                  <a:pt x="-4850" y="434115"/>
                  <a:pt x="14550" y="401608"/>
                </a:cubicBezTo>
                <a:lnTo>
                  <a:pt x="215366" y="54002"/>
                </a:lnTo>
                <a:cubicBezTo>
                  <a:pt x="234767" y="20972"/>
                  <a:pt x="269896" y="0"/>
                  <a:pt x="307648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0E0A9B-ABB5-4D1E-9EF5-297EF3354105}"/>
              </a:ext>
            </a:extLst>
          </p:cNvPr>
          <p:cNvSpPr/>
          <p:nvPr/>
        </p:nvSpPr>
        <p:spPr>
          <a:xfrm>
            <a:off x="7677940" y="8020937"/>
            <a:ext cx="1016928" cy="909648"/>
          </a:xfrm>
          <a:custGeom>
            <a:avLst/>
            <a:gdLst>
              <a:gd name="connsiteX0" fmla="*/ 307648 w 1016928"/>
              <a:gd name="connsiteY0" fmla="*/ 0 h 909648"/>
              <a:gd name="connsiteX1" fmla="*/ 709281 w 1016928"/>
              <a:gd name="connsiteY1" fmla="*/ 0 h 909648"/>
              <a:gd name="connsiteX2" fmla="*/ 801562 w 1016928"/>
              <a:gd name="connsiteY2" fmla="*/ 54002 h 909648"/>
              <a:gd name="connsiteX3" fmla="*/ 1002378 w 1016928"/>
              <a:gd name="connsiteY3" fmla="*/ 401608 h 909648"/>
              <a:gd name="connsiteX4" fmla="*/ 1016928 w 1016928"/>
              <a:gd name="connsiteY4" fmla="*/ 454824 h 909648"/>
              <a:gd name="connsiteX5" fmla="*/ 1002378 w 1016928"/>
              <a:gd name="connsiteY5" fmla="*/ 508040 h 909648"/>
              <a:gd name="connsiteX6" fmla="*/ 801562 w 1016928"/>
              <a:gd name="connsiteY6" fmla="*/ 855646 h 909648"/>
              <a:gd name="connsiteX7" fmla="*/ 709281 w 1016928"/>
              <a:gd name="connsiteY7" fmla="*/ 909648 h 909648"/>
              <a:gd name="connsiteX8" fmla="*/ 307648 w 1016928"/>
              <a:gd name="connsiteY8" fmla="*/ 909648 h 909648"/>
              <a:gd name="connsiteX9" fmla="*/ 215366 w 1016928"/>
              <a:gd name="connsiteY9" fmla="*/ 855646 h 909648"/>
              <a:gd name="connsiteX10" fmla="*/ 14550 w 1016928"/>
              <a:gd name="connsiteY10" fmla="*/ 508040 h 909648"/>
              <a:gd name="connsiteX11" fmla="*/ 14550 w 1016928"/>
              <a:gd name="connsiteY11" fmla="*/ 401608 h 909648"/>
              <a:gd name="connsiteX12" fmla="*/ 215366 w 1016928"/>
              <a:gd name="connsiteY12" fmla="*/ 54002 h 909648"/>
              <a:gd name="connsiteX13" fmla="*/ 307648 w 1016928"/>
              <a:gd name="connsiteY13" fmla="*/ 0 h 90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6928" h="909648">
                <a:moveTo>
                  <a:pt x="307648" y="0"/>
                </a:moveTo>
                <a:lnTo>
                  <a:pt x="709281" y="0"/>
                </a:lnTo>
                <a:cubicBezTo>
                  <a:pt x="747556" y="0"/>
                  <a:pt x="783210" y="20972"/>
                  <a:pt x="801562" y="54002"/>
                </a:cubicBezTo>
                <a:lnTo>
                  <a:pt x="1002378" y="401608"/>
                </a:lnTo>
                <a:cubicBezTo>
                  <a:pt x="1012078" y="417862"/>
                  <a:pt x="1016928" y="436343"/>
                  <a:pt x="1016928" y="454824"/>
                </a:cubicBezTo>
                <a:cubicBezTo>
                  <a:pt x="1016928" y="473305"/>
                  <a:pt x="1012078" y="491786"/>
                  <a:pt x="1002378" y="508040"/>
                </a:cubicBezTo>
                <a:lnTo>
                  <a:pt x="801562" y="855646"/>
                </a:lnTo>
                <a:cubicBezTo>
                  <a:pt x="783210" y="889201"/>
                  <a:pt x="747556" y="909648"/>
                  <a:pt x="709281" y="909648"/>
                </a:cubicBezTo>
                <a:lnTo>
                  <a:pt x="307648" y="909648"/>
                </a:lnTo>
                <a:cubicBezTo>
                  <a:pt x="269896" y="909648"/>
                  <a:pt x="234766" y="889201"/>
                  <a:pt x="215366" y="855646"/>
                </a:cubicBezTo>
                <a:lnTo>
                  <a:pt x="14550" y="508040"/>
                </a:lnTo>
                <a:cubicBezTo>
                  <a:pt x="-4850" y="475533"/>
                  <a:pt x="-4850" y="434115"/>
                  <a:pt x="14550" y="401608"/>
                </a:cubicBezTo>
                <a:lnTo>
                  <a:pt x="215366" y="54002"/>
                </a:lnTo>
                <a:cubicBezTo>
                  <a:pt x="234766" y="20972"/>
                  <a:pt x="269896" y="0"/>
                  <a:pt x="307648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4650F5-EABF-46D4-AC4F-68EC95DFEBDE}"/>
              </a:ext>
            </a:extLst>
          </p:cNvPr>
          <p:cNvSpPr/>
          <p:nvPr/>
        </p:nvSpPr>
        <p:spPr>
          <a:xfrm>
            <a:off x="13185984" y="8020937"/>
            <a:ext cx="1016928" cy="909648"/>
          </a:xfrm>
          <a:custGeom>
            <a:avLst/>
            <a:gdLst>
              <a:gd name="connsiteX0" fmla="*/ 307648 w 1016928"/>
              <a:gd name="connsiteY0" fmla="*/ 0 h 909648"/>
              <a:gd name="connsiteX1" fmla="*/ 709280 w 1016928"/>
              <a:gd name="connsiteY1" fmla="*/ 0 h 909648"/>
              <a:gd name="connsiteX2" fmla="*/ 801562 w 1016928"/>
              <a:gd name="connsiteY2" fmla="*/ 54002 h 909648"/>
              <a:gd name="connsiteX3" fmla="*/ 1002378 w 1016928"/>
              <a:gd name="connsiteY3" fmla="*/ 401608 h 909648"/>
              <a:gd name="connsiteX4" fmla="*/ 1016928 w 1016928"/>
              <a:gd name="connsiteY4" fmla="*/ 454824 h 909648"/>
              <a:gd name="connsiteX5" fmla="*/ 1002378 w 1016928"/>
              <a:gd name="connsiteY5" fmla="*/ 508040 h 909648"/>
              <a:gd name="connsiteX6" fmla="*/ 801562 w 1016928"/>
              <a:gd name="connsiteY6" fmla="*/ 855646 h 909648"/>
              <a:gd name="connsiteX7" fmla="*/ 709280 w 1016928"/>
              <a:gd name="connsiteY7" fmla="*/ 909648 h 909648"/>
              <a:gd name="connsiteX8" fmla="*/ 307648 w 1016928"/>
              <a:gd name="connsiteY8" fmla="*/ 909648 h 909648"/>
              <a:gd name="connsiteX9" fmla="*/ 215366 w 1016928"/>
              <a:gd name="connsiteY9" fmla="*/ 855646 h 909648"/>
              <a:gd name="connsiteX10" fmla="*/ 14550 w 1016928"/>
              <a:gd name="connsiteY10" fmla="*/ 508040 h 909648"/>
              <a:gd name="connsiteX11" fmla="*/ 14550 w 1016928"/>
              <a:gd name="connsiteY11" fmla="*/ 401608 h 909648"/>
              <a:gd name="connsiteX12" fmla="*/ 215366 w 1016928"/>
              <a:gd name="connsiteY12" fmla="*/ 54002 h 909648"/>
              <a:gd name="connsiteX13" fmla="*/ 307648 w 1016928"/>
              <a:gd name="connsiteY13" fmla="*/ 0 h 90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6928" h="909648">
                <a:moveTo>
                  <a:pt x="307648" y="0"/>
                </a:moveTo>
                <a:lnTo>
                  <a:pt x="709280" y="0"/>
                </a:lnTo>
                <a:cubicBezTo>
                  <a:pt x="747556" y="0"/>
                  <a:pt x="783210" y="20972"/>
                  <a:pt x="801562" y="54002"/>
                </a:cubicBezTo>
                <a:lnTo>
                  <a:pt x="1002378" y="401608"/>
                </a:lnTo>
                <a:cubicBezTo>
                  <a:pt x="1012078" y="417862"/>
                  <a:pt x="1016928" y="436343"/>
                  <a:pt x="1016928" y="454824"/>
                </a:cubicBezTo>
                <a:cubicBezTo>
                  <a:pt x="1016928" y="473305"/>
                  <a:pt x="1012078" y="491786"/>
                  <a:pt x="1002378" y="508040"/>
                </a:cubicBezTo>
                <a:lnTo>
                  <a:pt x="801562" y="855646"/>
                </a:lnTo>
                <a:cubicBezTo>
                  <a:pt x="783210" y="889201"/>
                  <a:pt x="747556" y="909648"/>
                  <a:pt x="709280" y="909648"/>
                </a:cubicBezTo>
                <a:lnTo>
                  <a:pt x="307648" y="909648"/>
                </a:lnTo>
                <a:cubicBezTo>
                  <a:pt x="269896" y="909648"/>
                  <a:pt x="234766" y="889201"/>
                  <a:pt x="215366" y="855646"/>
                </a:cubicBezTo>
                <a:lnTo>
                  <a:pt x="14550" y="508040"/>
                </a:lnTo>
                <a:cubicBezTo>
                  <a:pt x="-4850" y="475533"/>
                  <a:pt x="-4850" y="434115"/>
                  <a:pt x="14550" y="401608"/>
                </a:cubicBezTo>
                <a:lnTo>
                  <a:pt x="215366" y="54002"/>
                </a:lnTo>
                <a:cubicBezTo>
                  <a:pt x="234766" y="20972"/>
                  <a:pt x="269896" y="0"/>
                  <a:pt x="307648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EF303B-C552-4D03-9E2E-F2E21C97171F}"/>
              </a:ext>
            </a:extLst>
          </p:cNvPr>
          <p:cNvSpPr/>
          <p:nvPr/>
        </p:nvSpPr>
        <p:spPr>
          <a:xfrm>
            <a:off x="18694026" y="8020937"/>
            <a:ext cx="1016928" cy="909648"/>
          </a:xfrm>
          <a:custGeom>
            <a:avLst/>
            <a:gdLst>
              <a:gd name="connsiteX0" fmla="*/ 307648 w 1016928"/>
              <a:gd name="connsiteY0" fmla="*/ 0 h 909648"/>
              <a:gd name="connsiteX1" fmla="*/ 709280 w 1016928"/>
              <a:gd name="connsiteY1" fmla="*/ 0 h 909648"/>
              <a:gd name="connsiteX2" fmla="*/ 801562 w 1016928"/>
              <a:gd name="connsiteY2" fmla="*/ 54002 h 909648"/>
              <a:gd name="connsiteX3" fmla="*/ 1002378 w 1016928"/>
              <a:gd name="connsiteY3" fmla="*/ 401608 h 909648"/>
              <a:gd name="connsiteX4" fmla="*/ 1016928 w 1016928"/>
              <a:gd name="connsiteY4" fmla="*/ 454824 h 909648"/>
              <a:gd name="connsiteX5" fmla="*/ 1002378 w 1016928"/>
              <a:gd name="connsiteY5" fmla="*/ 508040 h 909648"/>
              <a:gd name="connsiteX6" fmla="*/ 801562 w 1016928"/>
              <a:gd name="connsiteY6" fmla="*/ 855646 h 909648"/>
              <a:gd name="connsiteX7" fmla="*/ 709280 w 1016928"/>
              <a:gd name="connsiteY7" fmla="*/ 909648 h 909648"/>
              <a:gd name="connsiteX8" fmla="*/ 307648 w 1016928"/>
              <a:gd name="connsiteY8" fmla="*/ 909648 h 909648"/>
              <a:gd name="connsiteX9" fmla="*/ 215366 w 1016928"/>
              <a:gd name="connsiteY9" fmla="*/ 855646 h 909648"/>
              <a:gd name="connsiteX10" fmla="*/ 14550 w 1016928"/>
              <a:gd name="connsiteY10" fmla="*/ 508040 h 909648"/>
              <a:gd name="connsiteX11" fmla="*/ 14550 w 1016928"/>
              <a:gd name="connsiteY11" fmla="*/ 401608 h 909648"/>
              <a:gd name="connsiteX12" fmla="*/ 215366 w 1016928"/>
              <a:gd name="connsiteY12" fmla="*/ 54002 h 909648"/>
              <a:gd name="connsiteX13" fmla="*/ 307648 w 1016928"/>
              <a:gd name="connsiteY13" fmla="*/ 0 h 90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6928" h="909648">
                <a:moveTo>
                  <a:pt x="307648" y="0"/>
                </a:moveTo>
                <a:lnTo>
                  <a:pt x="709280" y="0"/>
                </a:lnTo>
                <a:cubicBezTo>
                  <a:pt x="747556" y="0"/>
                  <a:pt x="783210" y="20972"/>
                  <a:pt x="801562" y="54002"/>
                </a:cubicBezTo>
                <a:lnTo>
                  <a:pt x="1002378" y="401608"/>
                </a:lnTo>
                <a:cubicBezTo>
                  <a:pt x="1012078" y="417862"/>
                  <a:pt x="1016928" y="436343"/>
                  <a:pt x="1016928" y="454824"/>
                </a:cubicBezTo>
                <a:cubicBezTo>
                  <a:pt x="1016928" y="473305"/>
                  <a:pt x="1012078" y="491786"/>
                  <a:pt x="1002378" y="508040"/>
                </a:cubicBezTo>
                <a:lnTo>
                  <a:pt x="801562" y="855646"/>
                </a:lnTo>
                <a:cubicBezTo>
                  <a:pt x="783210" y="889201"/>
                  <a:pt x="747556" y="909648"/>
                  <a:pt x="709280" y="909648"/>
                </a:cubicBezTo>
                <a:lnTo>
                  <a:pt x="307648" y="909648"/>
                </a:lnTo>
                <a:cubicBezTo>
                  <a:pt x="269896" y="909648"/>
                  <a:pt x="234766" y="889201"/>
                  <a:pt x="215366" y="855646"/>
                </a:cubicBezTo>
                <a:lnTo>
                  <a:pt x="14550" y="508040"/>
                </a:lnTo>
                <a:cubicBezTo>
                  <a:pt x="-4850" y="475533"/>
                  <a:pt x="-4850" y="434115"/>
                  <a:pt x="14550" y="401608"/>
                </a:cubicBezTo>
                <a:lnTo>
                  <a:pt x="215366" y="54002"/>
                </a:lnTo>
                <a:cubicBezTo>
                  <a:pt x="234766" y="20972"/>
                  <a:pt x="269896" y="0"/>
                  <a:pt x="307648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hangingPunct="0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21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8A7F7B-9C29-4CD9-89D0-B7AD5AA86CB7}"/>
              </a:ext>
            </a:extLst>
          </p:cNvPr>
          <p:cNvSpPr/>
          <p:nvPr/>
        </p:nvSpPr>
        <p:spPr>
          <a:xfrm>
            <a:off x="12869131" y="762001"/>
            <a:ext cx="11508519" cy="12954001"/>
          </a:xfrm>
          <a:custGeom>
            <a:avLst/>
            <a:gdLst>
              <a:gd name="connsiteX0" fmla="*/ 8412117 w 11508519"/>
              <a:gd name="connsiteY0" fmla="*/ 0 h 12954001"/>
              <a:gd name="connsiteX1" fmla="*/ 9396359 w 11508519"/>
              <a:gd name="connsiteY1" fmla="*/ 269106 h 12954001"/>
              <a:gd name="connsiteX2" fmla="*/ 11508519 w 11508519"/>
              <a:gd name="connsiteY2" fmla="*/ 1489327 h 12954001"/>
              <a:gd name="connsiteX3" fmla="*/ 11508519 w 11508519"/>
              <a:gd name="connsiteY3" fmla="*/ 12954001 h 12954001"/>
              <a:gd name="connsiteX4" fmla="*/ 0 w 11508519"/>
              <a:gd name="connsiteY4" fmla="*/ 12954001 h 12954001"/>
              <a:gd name="connsiteX5" fmla="*/ 0 w 11508519"/>
              <a:gd name="connsiteY5" fmla="*/ 5690039 h 12954001"/>
              <a:gd name="connsiteX6" fmla="*/ 998788 w 11508519"/>
              <a:gd name="connsiteY6" fmla="*/ 3983271 h 12954001"/>
              <a:gd name="connsiteX7" fmla="*/ 7427877 w 11508519"/>
              <a:gd name="connsiteY7" fmla="*/ 269106 h 12954001"/>
              <a:gd name="connsiteX8" fmla="*/ 8412117 w 11508519"/>
              <a:gd name="connsiteY8" fmla="*/ 0 h 1295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8519" h="12954001">
                <a:moveTo>
                  <a:pt x="8412117" y="0"/>
                </a:moveTo>
                <a:cubicBezTo>
                  <a:pt x="8753937" y="0"/>
                  <a:pt x="9095755" y="89702"/>
                  <a:pt x="9396359" y="269106"/>
                </a:cubicBezTo>
                <a:lnTo>
                  <a:pt x="11508519" y="1489327"/>
                </a:lnTo>
                <a:lnTo>
                  <a:pt x="11508519" y="12954001"/>
                </a:lnTo>
                <a:lnTo>
                  <a:pt x="0" y="12954001"/>
                </a:lnTo>
                <a:lnTo>
                  <a:pt x="0" y="5690039"/>
                </a:lnTo>
                <a:cubicBezTo>
                  <a:pt x="0" y="4982118"/>
                  <a:pt x="378181" y="4322684"/>
                  <a:pt x="998788" y="3983271"/>
                </a:cubicBezTo>
                <a:lnTo>
                  <a:pt x="7427877" y="269106"/>
                </a:lnTo>
                <a:cubicBezTo>
                  <a:pt x="7728483" y="89702"/>
                  <a:pt x="8070299" y="0"/>
                  <a:pt x="84121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8A4667-D3D0-49EF-B7D0-07B54D36D635}"/>
              </a:ext>
            </a:extLst>
          </p:cNvPr>
          <p:cNvSpPr/>
          <p:nvPr/>
        </p:nvSpPr>
        <p:spPr>
          <a:xfrm>
            <a:off x="13801090" y="1843958"/>
            <a:ext cx="10576560" cy="11872042"/>
          </a:xfrm>
          <a:custGeom>
            <a:avLst/>
            <a:gdLst>
              <a:gd name="connsiteX0" fmla="*/ 7444300 w 10576560"/>
              <a:gd name="connsiteY0" fmla="*/ 0 h 11872042"/>
              <a:gd name="connsiteX1" fmla="*/ 8315304 w 10576560"/>
              <a:gd name="connsiteY1" fmla="*/ 238144 h 11872042"/>
              <a:gd name="connsiteX2" fmla="*/ 10576560 w 10576560"/>
              <a:gd name="connsiteY2" fmla="*/ 1544500 h 11872042"/>
              <a:gd name="connsiteX3" fmla="*/ 10576560 w 10576560"/>
              <a:gd name="connsiteY3" fmla="*/ 11872042 h 11872042"/>
              <a:gd name="connsiteX4" fmla="*/ 22320 w 10576560"/>
              <a:gd name="connsiteY4" fmla="*/ 11872042 h 11872042"/>
              <a:gd name="connsiteX5" fmla="*/ 15453 w 10576560"/>
              <a:gd name="connsiteY5" fmla="*/ 11838367 h 11872042"/>
              <a:gd name="connsiteX6" fmla="*/ 0 w 10576560"/>
              <a:gd name="connsiteY6" fmla="*/ 11609088 h 11872042"/>
              <a:gd name="connsiteX7" fmla="*/ 0 w 10576560"/>
              <a:gd name="connsiteY7" fmla="*/ 5035398 h 11872042"/>
              <a:gd name="connsiteX8" fmla="*/ 883877 w 10576560"/>
              <a:gd name="connsiteY8" fmla="*/ 3524992 h 11872042"/>
              <a:gd name="connsiteX9" fmla="*/ 6573296 w 10576560"/>
              <a:gd name="connsiteY9" fmla="*/ 238144 h 11872042"/>
              <a:gd name="connsiteX10" fmla="*/ 7444300 w 10576560"/>
              <a:gd name="connsiteY10" fmla="*/ 0 h 1187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6560" h="11872042">
                <a:moveTo>
                  <a:pt x="7444300" y="0"/>
                </a:moveTo>
                <a:cubicBezTo>
                  <a:pt x="7746792" y="0"/>
                  <a:pt x="8049284" y="79380"/>
                  <a:pt x="8315304" y="238144"/>
                </a:cubicBezTo>
                <a:lnTo>
                  <a:pt x="10576560" y="1544500"/>
                </a:lnTo>
                <a:lnTo>
                  <a:pt x="10576560" y="11872042"/>
                </a:lnTo>
                <a:lnTo>
                  <a:pt x="22320" y="11872042"/>
                </a:lnTo>
                <a:lnTo>
                  <a:pt x="15453" y="11838367"/>
                </a:lnTo>
                <a:cubicBezTo>
                  <a:pt x="5229" y="11762891"/>
                  <a:pt x="0" y="11686325"/>
                  <a:pt x="0" y="11609088"/>
                </a:cubicBezTo>
                <a:lnTo>
                  <a:pt x="0" y="5035398"/>
                </a:lnTo>
                <a:cubicBezTo>
                  <a:pt x="0" y="4408922"/>
                  <a:pt x="334671" y="3825358"/>
                  <a:pt x="883877" y="3524992"/>
                </a:cubicBezTo>
                <a:lnTo>
                  <a:pt x="6573296" y="238144"/>
                </a:lnTo>
                <a:cubicBezTo>
                  <a:pt x="6839318" y="79380"/>
                  <a:pt x="7141808" y="0"/>
                  <a:pt x="7444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  <a:latin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63E9-A8BE-4DBA-9DB5-9FFC39E66068}"/>
              </a:ext>
            </a:extLst>
          </p:cNvPr>
          <p:cNvSpPr txBox="1"/>
          <p:nvPr/>
        </p:nvSpPr>
        <p:spPr>
          <a:xfrm>
            <a:off x="1544272" y="781844"/>
            <a:ext cx="8830508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SUMMARY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DE7C-04D7-4F05-B370-45236D282C25}"/>
              </a:ext>
            </a:extLst>
          </p:cNvPr>
          <p:cNvSpPr txBox="1"/>
          <p:nvPr/>
        </p:nvSpPr>
        <p:spPr>
          <a:xfrm>
            <a:off x="3806898" y="5978752"/>
            <a:ext cx="510246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59BC6B-C5E4-4CFE-9F68-D5AED2E10FE0}"/>
              </a:ext>
            </a:extLst>
          </p:cNvPr>
          <p:cNvSpPr/>
          <p:nvPr/>
        </p:nvSpPr>
        <p:spPr>
          <a:xfrm>
            <a:off x="3075807" y="6217086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19BC0-FD0B-4912-816E-747B1153D92A}"/>
              </a:ext>
            </a:extLst>
          </p:cNvPr>
          <p:cNvSpPr txBox="1"/>
          <p:nvPr/>
        </p:nvSpPr>
        <p:spPr>
          <a:xfrm>
            <a:off x="3806898" y="8581311"/>
            <a:ext cx="510246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C3EE28-6D93-4F1A-829A-A3C0ADD660AD}"/>
              </a:ext>
            </a:extLst>
          </p:cNvPr>
          <p:cNvSpPr/>
          <p:nvPr/>
        </p:nvSpPr>
        <p:spPr>
          <a:xfrm>
            <a:off x="3075807" y="8819645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019C7-1675-4E66-B55C-BF86EA28B8F5}"/>
              </a:ext>
            </a:extLst>
          </p:cNvPr>
          <p:cNvSpPr txBox="1"/>
          <p:nvPr/>
        </p:nvSpPr>
        <p:spPr>
          <a:xfrm>
            <a:off x="3806898" y="11183871"/>
            <a:ext cx="510246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F13828-D34F-49C1-8973-D48161C584C4}"/>
              </a:ext>
            </a:extLst>
          </p:cNvPr>
          <p:cNvSpPr/>
          <p:nvPr/>
        </p:nvSpPr>
        <p:spPr>
          <a:xfrm>
            <a:off x="3075807" y="11422205"/>
            <a:ext cx="569728" cy="5097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735">
                <a:moveTo>
                  <a:pt x="1912" y="969"/>
                </a:moveTo>
                <a:lnTo>
                  <a:pt x="1529" y="1632"/>
                </a:lnTo>
                <a:cubicBezTo>
                  <a:pt x="1492" y="1695"/>
                  <a:pt x="1425" y="1735"/>
                  <a:pt x="1353" y="1735"/>
                </a:cubicBezTo>
                <a:lnTo>
                  <a:pt x="587" y="1735"/>
                </a:lnTo>
                <a:cubicBezTo>
                  <a:pt x="514" y="1735"/>
                  <a:pt x="446" y="1695"/>
                  <a:pt x="411" y="1632"/>
                </a:cubicBezTo>
                <a:lnTo>
                  <a:pt x="28" y="969"/>
                </a:lnTo>
                <a:cubicBezTo>
                  <a:pt x="-9" y="907"/>
                  <a:pt x="-9" y="828"/>
                  <a:pt x="28" y="766"/>
                </a:cubicBezTo>
                <a:lnTo>
                  <a:pt x="411" y="103"/>
                </a:lnTo>
                <a:cubicBezTo>
                  <a:pt x="446" y="39"/>
                  <a:pt x="514" y="0"/>
                  <a:pt x="587" y="0"/>
                </a:cubicBezTo>
                <a:lnTo>
                  <a:pt x="1353" y="0"/>
                </a:lnTo>
                <a:cubicBezTo>
                  <a:pt x="1425" y="0"/>
                  <a:pt x="1492" y="39"/>
                  <a:pt x="1529" y="103"/>
                </a:cubicBezTo>
                <a:lnTo>
                  <a:pt x="1912" y="766"/>
                </a:lnTo>
                <a:cubicBezTo>
                  <a:pt x="1949" y="828"/>
                  <a:pt x="1949" y="907"/>
                  <a:pt x="1912" y="96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9AE6C2-340E-9744-AE0C-913367664A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939244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3">
      <a:dk1>
        <a:srgbClr val="747994"/>
      </a:dk1>
      <a:lt1>
        <a:srgbClr val="FFFFFF"/>
      </a:lt1>
      <a:dk2>
        <a:srgbClr val="111240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83161</TotalTime>
  <Words>1047</Words>
  <Application>Microsoft Macintosh PowerPoint</Application>
  <PresentationFormat>Custom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Microsoft Office User</cp:lastModifiedBy>
  <cp:revision>9792</cp:revision>
  <cp:lastPrinted>2019-09-18T23:04:43Z</cp:lastPrinted>
  <dcterms:created xsi:type="dcterms:W3CDTF">2014-11-12T21:47:38Z</dcterms:created>
  <dcterms:modified xsi:type="dcterms:W3CDTF">2021-03-10T20:16:15Z</dcterms:modified>
  <cp:category/>
</cp:coreProperties>
</file>