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080" r:id="rId2"/>
    <p:sldId id="4093" r:id="rId3"/>
    <p:sldId id="4094" r:id="rId4"/>
    <p:sldId id="4095" r:id="rId5"/>
    <p:sldId id="4096" r:id="rId6"/>
    <p:sldId id="4097" r:id="rId7"/>
    <p:sldId id="4098" r:id="rId8"/>
    <p:sldId id="4099" r:id="rId9"/>
    <p:sldId id="4100" r:id="rId10"/>
    <p:sldId id="4101" r:id="rId11"/>
    <p:sldId id="4102" r:id="rId12"/>
    <p:sldId id="4103" r:id="rId13"/>
    <p:sldId id="4104" r:id="rId14"/>
    <p:sldId id="4105" r:id="rId15"/>
    <p:sldId id="4106" r:id="rId16"/>
    <p:sldId id="4107" r:id="rId17"/>
    <p:sldId id="4108" r:id="rId18"/>
    <p:sldId id="4109" r:id="rId19"/>
    <p:sldId id="4110" r:id="rId20"/>
    <p:sldId id="4111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11340"/>
    <a:srgbClr val="E2ECF1"/>
    <a:srgbClr val="F1F6F8"/>
    <a:srgbClr val="DBE9F0"/>
    <a:srgbClr val="073B4C"/>
    <a:srgbClr val="335FFE"/>
    <a:srgbClr val="ECF3F6"/>
    <a:srgbClr val="B5B5B5"/>
    <a:srgbClr val="DEDEDE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88" autoAdjust="0"/>
    <p:restoredTop sz="91973" autoAdjust="0"/>
  </p:normalViewPr>
  <p:slideViewPr>
    <p:cSldViewPr snapToGrid="0" snapToObjects="1">
      <p:cViewPr>
        <p:scale>
          <a:sx n="50" d="100"/>
          <a:sy n="50" d="100"/>
        </p:scale>
        <p:origin x="1456" y="8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6/4/21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7400" b="1" i="0" kern="1200" spc="-290" baseline="0">
          <a:solidFill>
            <a:schemeClr val="tx2"/>
          </a:solidFill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0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504">
            <a:extLst>
              <a:ext uri="{FF2B5EF4-FFF2-40B4-BE49-F238E27FC236}">
                <a16:creationId xmlns:a16="http://schemas.microsoft.com/office/drawing/2014/main" id="{3D3CFA8E-C3DF-244E-9DB4-C646CF644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648" y="3413865"/>
            <a:ext cx="3312305" cy="3900063"/>
          </a:xfrm>
          <a:custGeom>
            <a:avLst/>
            <a:gdLst>
              <a:gd name="T0" fmla="*/ 1285 w 2660"/>
              <a:gd name="T1" fmla="*/ 3111 h 3129"/>
              <a:gd name="T2" fmla="*/ 0 w 2660"/>
              <a:gd name="T3" fmla="*/ 2344 h 3129"/>
              <a:gd name="T4" fmla="*/ 0 w 2660"/>
              <a:gd name="T5" fmla="*/ 122 h 3129"/>
              <a:gd name="T6" fmla="*/ 0 w 2660"/>
              <a:gd name="T7" fmla="*/ 122 h 3129"/>
              <a:gd name="T8" fmla="*/ 122 w 2660"/>
              <a:gd name="T9" fmla="*/ 0 h 3129"/>
              <a:gd name="T10" fmla="*/ 2537 w 2660"/>
              <a:gd name="T11" fmla="*/ 0 h 3129"/>
              <a:gd name="T12" fmla="*/ 2537 w 2660"/>
              <a:gd name="T13" fmla="*/ 0 h 3129"/>
              <a:gd name="T14" fmla="*/ 2659 w 2660"/>
              <a:gd name="T15" fmla="*/ 122 h 3129"/>
              <a:gd name="T16" fmla="*/ 2659 w 2660"/>
              <a:gd name="T17" fmla="*/ 2354 h 3129"/>
              <a:gd name="T18" fmla="*/ 1374 w 2660"/>
              <a:gd name="T19" fmla="*/ 3111 h 3129"/>
              <a:gd name="T20" fmla="*/ 1374 w 2660"/>
              <a:gd name="T21" fmla="*/ 3111 h 3129"/>
              <a:gd name="T22" fmla="*/ 1285 w 2660"/>
              <a:gd name="T23" fmla="*/ 3111 h 3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60" h="3129">
                <a:moveTo>
                  <a:pt x="1285" y="3111"/>
                </a:moveTo>
                <a:lnTo>
                  <a:pt x="0" y="2344"/>
                </a:lnTo>
                <a:lnTo>
                  <a:pt x="0" y="122"/>
                </a:lnTo>
                <a:lnTo>
                  <a:pt x="0" y="122"/>
                </a:lnTo>
                <a:cubicBezTo>
                  <a:pt x="0" y="55"/>
                  <a:pt x="55" y="0"/>
                  <a:pt x="122" y="0"/>
                </a:cubicBezTo>
                <a:lnTo>
                  <a:pt x="2537" y="0"/>
                </a:lnTo>
                <a:lnTo>
                  <a:pt x="2537" y="0"/>
                </a:lnTo>
                <a:cubicBezTo>
                  <a:pt x="2604" y="0"/>
                  <a:pt x="2659" y="55"/>
                  <a:pt x="2659" y="122"/>
                </a:cubicBezTo>
                <a:lnTo>
                  <a:pt x="2659" y="2354"/>
                </a:lnTo>
                <a:lnTo>
                  <a:pt x="1374" y="3111"/>
                </a:lnTo>
                <a:lnTo>
                  <a:pt x="1374" y="3111"/>
                </a:lnTo>
                <a:cubicBezTo>
                  <a:pt x="1347" y="3128"/>
                  <a:pt x="1312" y="3128"/>
                  <a:pt x="1285" y="311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505">
            <a:extLst>
              <a:ext uri="{FF2B5EF4-FFF2-40B4-BE49-F238E27FC236}">
                <a16:creationId xmlns:a16="http://schemas.microsoft.com/office/drawing/2014/main" id="{83512031-EE6D-8447-9224-2249F029D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648" y="8934374"/>
            <a:ext cx="3312305" cy="3900063"/>
          </a:xfrm>
          <a:custGeom>
            <a:avLst/>
            <a:gdLst>
              <a:gd name="T0" fmla="*/ 1374 w 2660"/>
              <a:gd name="T1" fmla="*/ 16 h 3129"/>
              <a:gd name="T2" fmla="*/ 2659 w 2660"/>
              <a:gd name="T3" fmla="*/ 784 h 3129"/>
              <a:gd name="T4" fmla="*/ 2659 w 2660"/>
              <a:gd name="T5" fmla="*/ 3006 h 3129"/>
              <a:gd name="T6" fmla="*/ 2659 w 2660"/>
              <a:gd name="T7" fmla="*/ 3006 h 3129"/>
              <a:gd name="T8" fmla="*/ 2537 w 2660"/>
              <a:gd name="T9" fmla="*/ 3128 h 3129"/>
              <a:gd name="T10" fmla="*/ 122 w 2660"/>
              <a:gd name="T11" fmla="*/ 3128 h 3129"/>
              <a:gd name="T12" fmla="*/ 122 w 2660"/>
              <a:gd name="T13" fmla="*/ 3128 h 3129"/>
              <a:gd name="T14" fmla="*/ 0 w 2660"/>
              <a:gd name="T15" fmla="*/ 3006 h 3129"/>
              <a:gd name="T16" fmla="*/ 0 w 2660"/>
              <a:gd name="T17" fmla="*/ 775 h 3129"/>
              <a:gd name="T18" fmla="*/ 1284 w 2660"/>
              <a:gd name="T19" fmla="*/ 16 h 3129"/>
              <a:gd name="T20" fmla="*/ 1284 w 2660"/>
              <a:gd name="T21" fmla="*/ 16 h 3129"/>
              <a:gd name="T22" fmla="*/ 1374 w 2660"/>
              <a:gd name="T23" fmla="*/ 16 h 3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60" h="3129">
                <a:moveTo>
                  <a:pt x="1374" y="16"/>
                </a:moveTo>
                <a:lnTo>
                  <a:pt x="2659" y="784"/>
                </a:lnTo>
                <a:lnTo>
                  <a:pt x="2659" y="3006"/>
                </a:lnTo>
                <a:lnTo>
                  <a:pt x="2659" y="3006"/>
                </a:lnTo>
                <a:cubicBezTo>
                  <a:pt x="2659" y="3074"/>
                  <a:pt x="2604" y="3128"/>
                  <a:pt x="2537" y="3128"/>
                </a:cubicBezTo>
                <a:lnTo>
                  <a:pt x="122" y="3128"/>
                </a:lnTo>
                <a:lnTo>
                  <a:pt x="122" y="3128"/>
                </a:lnTo>
                <a:cubicBezTo>
                  <a:pt x="55" y="3128"/>
                  <a:pt x="0" y="3074"/>
                  <a:pt x="0" y="3006"/>
                </a:cubicBezTo>
                <a:lnTo>
                  <a:pt x="0" y="775"/>
                </a:lnTo>
                <a:lnTo>
                  <a:pt x="1284" y="16"/>
                </a:lnTo>
                <a:lnTo>
                  <a:pt x="1284" y="16"/>
                </a:lnTo>
                <a:cubicBezTo>
                  <a:pt x="1312" y="0"/>
                  <a:pt x="1347" y="0"/>
                  <a:pt x="1374" y="1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506">
            <a:extLst>
              <a:ext uri="{FF2B5EF4-FFF2-40B4-BE49-F238E27FC236}">
                <a16:creationId xmlns:a16="http://schemas.microsoft.com/office/drawing/2014/main" id="{E9BBEB52-7275-1F4A-ADB7-5885F61AB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996" y="6467998"/>
            <a:ext cx="3900064" cy="3312304"/>
          </a:xfrm>
          <a:custGeom>
            <a:avLst/>
            <a:gdLst>
              <a:gd name="T0" fmla="*/ 16 w 3130"/>
              <a:gd name="T1" fmla="*/ 1284 h 2660"/>
              <a:gd name="T2" fmla="*/ 785 w 3130"/>
              <a:gd name="T3" fmla="*/ 0 h 2660"/>
              <a:gd name="T4" fmla="*/ 3007 w 3130"/>
              <a:gd name="T5" fmla="*/ 0 h 2660"/>
              <a:gd name="T6" fmla="*/ 3007 w 3130"/>
              <a:gd name="T7" fmla="*/ 0 h 2660"/>
              <a:gd name="T8" fmla="*/ 3129 w 3130"/>
              <a:gd name="T9" fmla="*/ 123 h 2660"/>
              <a:gd name="T10" fmla="*/ 3129 w 3130"/>
              <a:gd name="T11" fmla="*/ 2537 h 2660"/>
              <a:gd name="T12" fmla="*/ 3129 w 3130"/>
              <a:gd name="T13" fmla="*/ 2537 h 2660"/>
              <a:gd name="T14" fmla="*/ 3007 w 3130"/>
              <a:gd name="T15" fmla="*/ 2659 h 2660"/>
              <a:gd name="T16" fmla="*/ 775 w 3130"/>
              <a:gd name="T17" fmla="*/ 2659 h 2660"/>
              <a:gd name="T18" fmla="*/ 16 w 3130"/>
              <a:gd name="T19" fmla="*/ 1374 h 2660"/>
              <a:gd name="T20" fmla="*/ 16 w 3130"/>
              <a:gd name="T21" fmla="*/ 1374 h 2660"/>
              <a:gd name="T22" fmla="*/ 16 w 3130"/>
              <a:gd name="T23" fmla="*/ 1284 h 2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30" h="2660">
                <a:moveTo>
                  <a:pt x="16" y="1284"/>
                </a:moveTo>
                <a:lnTo>
                  <a:pt x="785" y="0"/>
                </a:lnTo>
                <a:lnTo>
                  <a:pt x="3007" y="0"/>
                </a:lnTo>
                <a:lnTo>
                  <a:pt x="3007" y="0"/>
                </a:lnTo>
                <a:cubicBezTo>
                  <a:pt x="3074" y="0"/>
                  <a:pt x="3129" y="55"/>
                  <a:pt x="3129" y="123"/>
                </a:cubicBezTo>
                <a:lnTo>
                  <a:pt x="3129" y="2537"/>
                </a:lnTo>
                <a:lnTo>
                  <a:pt x="3129" y="2537"/>
                </a:lnTo>
                <a:cubicBezTo>
                  <a:pt x="3129" y="2604"/>
                  <a:pt x="3074" y="2659"/>
                  <a:pt x="3007" y="2659"/>
                </a:cubicBezTo>
                <a:lnTo>
                  <a:pt x="775" y="2659"/>
                </a:lnTo>
                <a:lnTo>
                  <a:pt x="16" y="1374"/>
                </a:lnTo>
                <a:lnTo>
                  <a:pt x="16" y="1374"/>
                </a:lnTo>
                <a:cubicBezTo>
                  <a:pt x="0" y="1346"/>
                  <a:pt x="1" y="1312"/>
                  <a:pt x="16" y="128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507">
            <a:extLst>
              <a:ext uri="{FF2B5EF4-FFF2-40B4-BE49-F238E27FC236}">
                <a16:creationId xmlns:a16="http://schemas.microsoft.com/office/drawing/2014/main" id="{446C671E-CCF3-3E4D-B19C-29030738E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2048" y="6467998"/>
            <a:ext cx="3900064" cy="3312304"/>
          </a:xfrm>
          <a:custGeom>
            <a:avLst/>
            <a:gdLst>
              <a:gd name="T0" fmla="*/ 3113 w 3130"/>
              <a:gd name="T1" fmla="*/ 1284 h 2660"/>
              <a:gd name="T2" fmla="*/ 2345 w 3130"/>
              <a:gd name="T3" fmla="*/ 0 h 2660"/>
              <a:gd name="T4" fmla="*/ 123 w 3130"/>
              <a:gd name="T5" fmla="*/ 0 h 2660"/>
              <a:gd name="T6" fmla="*/ 123 w 3130"/>
              <a:gd name="T7" fmla="*/ 0 h 2660"/>
              <a:gd name="T8" fmla="*/ 0 w 3130"/>
              <a:gd name="T9" fmla="*/ 123 h 2660"/>
              <a:gd name="T10" fmla="*/ 0 w 3130"/>
              <a:gd name="T11" fmla="*/ 2537 h 2660"/>
              <a:gd name="T12" fmla="*/ 0 w 3130"/>
              <a:gd name="T13" fmla="*/ 2537 h 2660"/>
              <a:gd name="T14" fmla="*/ 123 w 3130"/>
              <a:gd name="T15" fmla="*/ 2659 h 2660"/>
              <a:gd name="T16" fmla="*/ 2354 w 3130"/>
              <a:gd name="T17" fmla="*/ 2659 h 2660"/>
              <a:gd name="T18" fmla="*/ 3113 w 3130"/>
              <a:gd name="T19" fmla="*/ 1374 h 2660"/>
              <a:gd name="T20" fmla="*/ 3113 w 3130"/>
              <a:gd name="T21" fmla="*/ 1374 h 2660"/>
              <a:gd name="T22" fmla="*/ 3113 w 3130"/>
              <a:gd name="T23" fmla="*/ 1284 h 2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30" h="2660">
                <a:moveTo>
                  <a:pt x="3113" y="1284"/>
                </a:moveTo>
                <a:lnTo>
                  <a:pt x="2345" y="0"/>
                </a:lnTo>
                <a:lnTo>
                  <a:pt x="123" y="0"/>
                </a:lnTo>
                <a:lnTo>
                  <a:pt x="123" y="0"/>
                </a:lnTo>
                <a:cubicBezTo>
                  <a:pt x="55" y="0"/>
                  <a:pt x="0" y="55"/>
                  <a:pt x="0" y="123"/>
                </a:cubicBezTo>
                <a:lnTo>
                  <a:pt x="0" y="2537"/>
                </a:lnTo>
                <a:lnTo>
                  <a:pt x="0" y="2537"/>
                </a:lnTo>
                <a:cubicBezTo>
                  <a:pt x="0" y="2604"/>
                  <a:pt x="55" y="2659"/>
                  <a:pt x="123" y="2659"/>
                </a:cubicBezTo>
                <a:lnTo>
                  <a:pt x="2354" y="2659"/>
                </a:lnTo>
                <a:lnTo>
                  <a:pt x="3113" y="1374"/>
                </a:lnTo>
                <a:lnTo>
                  <a:pt x="3113" y="1374"/>
                </a:lnTo>
                <a:cubicBezTo>
                  <a:pt x="3129" y="1346"/>
                  <a:pt x="3129" y="1312"/>
                  <a:pt x="3113" y="128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508">
            <a:extLst>
              <a:ext uri="{FF2B5EF4-FFF2-40B4-BE49-F238E27FC236}">
                <a16:creationId xmlns:a16="http://schemas.microsoft.com/office/drawing/2014/main" id="{F62F293C-3986-3844-8149-2FE3CC318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123" y="6467996"/>
            <a:ext cx="3317801" cy="3317800"/>
          </a:xfrm>
          <a:custGeom>
            <a:avLst/>
            <a:gdLst>
              <a:gd name="T0" fmla="*/ 2663 w 2664"/>
              <a:gd name="T1" fmla="*/ 1331 h 2664"/>
              <a:gd name="T2" fmla="*/ 2663 w 2664"/>
              <a:gd name="T3" fmla="*/ 1331 h 2664"/>
              <a:gd name="T4" fmla="*/ 1332 w 2664"/>
              <a:gd name="T5" fmla="*/ 2663 h 2664"/>
              <a:gd name="T6" fmla="*/ 1332 w 2664"/>
              <a:gd name="T7" fmla="*/ 2663 h 2664"/>
              <a:gd name="T8" fmla="*/ 0 w 2664"/>
              <a:gd name="T9" fmla="*/ 1331 h 2664"/>
              <a:gd name="T10" fmla="*/ 0 w 2664"/>
              <a:gd name="T11" fmla="*/ 1331 h 2664"/>
              <a:gd name="T12" fmla="*/ 1332 w 2664"/>
              <a:gd name="T13" fmla="*/ 0 h 2664"/>
              <a:gd name="T14" fmla="*/ 1332 w 2664"/>
              <a:gd name="T15" fmla="*/ 0 h 2664"/>
              <a:gd name="T16" fmla="*/ 2663 w 2664"/>
              <a:gd name="T17" fmla="*/ 1331 h 2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64" h="2664">
                <a:moveTo>
                  <a:pt x="2663" y="1331"/>
                </a:moveTo>
                <a:lnTo>
                  <a:pt x="2663" y="1331"/>
                </a:lnTo>
                <a:cubicBezTo>
                  <a:pt x="2663" y="2066"/>
                  <a:pt x="2067" y="2663"/>
                  <a:pt x="1332" y="2663"/>
                </a:cubicBezTo>
                <a:lnTo>
                  <a:pt x="1332" y="2663"/>
                </a:lnTo>
                <a:cubicBezTo>
                  <a:pt x="596" y="2663"/>
                  <a:pt x="0" y="2066"/>
                  <a:pt x="0" y="1331"/>
                </a:cubicBezTo>
                <a:lnTo>
                  <a:pt x="0" y="1331"/>
                </a:lnTo>
                <a:cubicBezTo>
                  <a:pt x="0" y="596"/>
                  <a:pt x="596" y="0"/>
                  <a:pt x="1332" y="0"/>
                </a:cubicBezTo>
                <a:lnTo>
                  <a:pt x="1332" y="0"/>
                </a:lnTo>
                <a:cubicBezTo>
                  <a:pt x="2067" y="0"/>
                  <a:pt x="2663" y="596"/>
                  <a:pt x="2663" y="133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BCB8ED20-D611-F747-9915-85BF6F0CF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119" y="7258996"/>
            <a:ext cx="1729063" cy="1729060"/>
          </a:xfrm>
          <a:custGeom>
            <a:avLst/>
            <a:gdLst>
              <a:gd name="connsiteX0" fmla="*/ 864532 w 1729063"/>
              <a:gd name="connsiteY0" fmla="*/ 1538189 h 1729060"/>
              <a:gd name="connsiteX1" fmla="*/ 792176 w 1729063"/>
              <a:gd name="connsiteY1" fmla="*/ 1611793 h 1729060"/>
              <a:gd name="connsiteX2" fmla="*/ 864532 w 1729063"/>
              <a:gd name="connsiteY2" fmla="*/ 1684149 h 1729060"/>
              <a:gd name="connsiteX3" fmla="*/ 936888 w 1729063"/>
              <a:gd name="connsiteY3" fmla="*/ 1611793 h 1729060"/>
              <a:gd name="connsiteX4" fmla="*/ 864532 w 1729063"/>
              <a:gd name="connsiteY4" fmla="*/ 1538189 h 1729060"/>
              <a:gd name="connsiteX5" fmla="*/ 1372273 w 1729063"/>
              <a:gd name="connsiteY5" fmla="*/ 1328606 h 1729060"/>
              <a:gd name="connsiteX6" fmla="*/ 1341085 w 1729063"/>
              <a:gd name="connsiteY6" fmla="*/ 1341082 h 1729060"/>
              <a:gd name="connsiteX7" fmla="*/ 1327362 w 1729063"/>
              <a:gd name="connsiteY7" fmla="*/ 1372269 h 1729060"/>
              <a:gd name="connsiteX8" fmla="*/ 1341085 w 1729063"/>
              <a:gd name="connsiteY8" fmla="*/ 1403457 h 1729060"/>
              <a:gd name="connsiteX9" fmla="*/ 1403461 w 1729063"/>
              <a:gd name="connsiteY9" fmla="*/ 1403457 h 1729060"/>
              <a:gd name="connsiteX10" fmla="*/ 1417183 w 1729063"/>
              <a:gd name="connsiteY10" fmla="*/ 1372269 h 1729060"/>
              <a:gd name="connsiteX11" fmla="*/ 1403461 w 1729063"/>
              <a:gd name="connsiteY11" fmla="*/ 1341082 h 1729060"/>
              <a:gd name="connsiteX12" fmla="*/ 1372273 w 1729063"/>
              <a:gd name="connsiteY12" fmla="*/ 1328606 h 1729060"/>
              <a:gd name="connsiteX13" fmla="*/ 356791 w 1729063"/>
              <a:gd name="connsiteY13" fmla="*/ 1328606 h 1729060"/>
              <a:gd name="connsiteX14" fmla="*/ 325603 w 1729063"/>
              <a:gd name="connsiteY14" fmla="*/ 1341082 h 1729060"/>
              <a:gd name="connsiteX15" fmla="*/ 313128 w 1729063"/>
              <a:gd name="connsiteY15" fmla="*/ 1372269 h 1729060"/>
              <a:gd name="connsiteX16" fmla="*/ 325603 w 1729063"/>
              <a:gd name="connsiteY16" fmla="*/ 1403457 h 1729060"/>
              <a:gd name="connsiteX17" fmla="*/ 387979 w 1729063"/>
              <a:gd name="connsiteY17" fmla="*/ 1403457 h 1729060"/>
              <a:gd name="connsiteX18" fmla="*/ 401702 w 1729063"/>
              <a:gd name="connsiteY18" fmla="*/ 1372269 h 1729060"/>
              <a:gd name="connsiteX19" fmla="*/ 387979 w 1729063"/>
              <a:gd name="connsiteY19" fmla="*/ 1341082 h 1729060"/>
              <a:gd name="connsiteX20" fmla="*/ 356791 w 1729063"/>
              <a:gd name="connsiteY20" fmla="*/ 1328606 h 1729060"/>
              <a:gd name="connsiteX21" fmla="*/ 743599 w 1729063"/>
              <a:gd name="connsiteY21" fmla="*/ 890902 h 1729060"/>
              <a:gd name="connsiteX22" fmla="*/ 632639 w 1729063"/>
              <a:gd name="connsiteY22" fmla="*/ 1002085 h 1729060"/>
              <a:gd name="connsiteX23" fmla="*/ 632639 w 1729063"/>
              <a:gd name="connsiteY23" fmla="*/ 1146999 h 1729060"/>
              <a:gd name="connsiteX24" fmla="*/ 660068 w 1729063"/>
              <a:gd name="connsiteY24" fmla="*/ 1173233 h 1729060"/>
              <a:gd name="connsiteX25" fmla="*/ 1068997 w 1729063"/>
              <a:gd name="connsiteY25" fmla="*/ 1173233 h 1729060"/>
              <a:gd name="connsiteX26" fmla="*/ 1096425 w 1729063"/>
              <a:gd name="connsiteY26" fmla="*/ 1146999 h 1729060"/>
              <a:gd name="connsiteX27" fmla="*/ 1096425 w 1729063"/>
              <a:gd name="connsiteY27" fmla="*/ 1002085 h 1729060"/>
              <a:gd name="connsiteX28" fmla="*/ 985465 w 1729063"/>
              <a:gd name="connsiteY28" fmla="*/ 890902 h 1729060"/>
              <a:gd name="connsiteX29" fmla="*/ 743599 w 1729063"/>
              <a:gd name="connsiteY29" fmla="*/ 845928 h 1729060"/>
              <a:gd name="connsiteX30" fmla="*/ 985465 w 1729063"/>
              <a:gd name="connsiteY30" fmla="*/ 845928 h 1729060"/>
              <a:gd name="connsiteX31" fmla="*/ 1141307 w 1729063"/>
              <a:gd name="connsiteY31" fmla="*/ 1002085 h 1729060"/>
              <a:gd name="connsiteX32" fmla="*/ 1141307 w 1729063"/>
              <a:gd name="connsiteY32" fmla="*/ 1146999 h 1729060"/>
              <a:gd name="connsiteX33" fmla="*/ 1068997 w 1729063"/>
              <a:gd name="connsiteY33" fmla="*/ 1218207 h 1729060"/>
              <a:gd name="connsiteX34" fmla="*/ 660068 w 1729063"/>
              <a:gd name="connsiteY34" fmla="*/ 1218207 h 1729060"/>
              <a:gd name="connsiteX35" fmla="*/ 587757 w 1729063"/>
              <a:gd name="connsiteY35" fmla="*/ 1146999 h 1729060"/>
              <a:gd name="connsiteX36" fmla="*/ 587757 w 1729063"/>
              <a:gd name="connsiteY36" fmla="*/ 1002085 h 1729060"/>
              <a:gd name="connsiteX37" fmla="*/ 743599 w 1729063"/>
              <a:gd name="connsiteY37" fmla="*/ 845928 h 1729060"/>
              <a:gd name="connsiteX38" fmla="*/ 1610549 w 1729063"/>
              <a:gd name="connsiteY38" fmla="*/ 792174 h 1729060"/>
              <a:gd name="connsiteX39" fmla="*/ 1538193 w 1729063"/>
              <a:gd name="connsiteY39" fmla="*/ 864530 h 1729060"/>
              <a:gd name="connsiteX40" fmla="*/ 1610549 w 1729063"/>
              <a:gd name="connsiteY40" fmla="*/ 938134 h 1729060"/>
              <a:gd name="connsiteX41" fmla="*/ 1684153 w 1729063"/>
              <a:gd name="connsiteY41" fmla="*/ 864530 h 1729060"/>
              <a:gd name="connsiteX42" fmla="*/ 1610549 w 1729063"/>
              <a:gd name="connsiteY42" fmla="*/ 792174 h 1729060"/>
              <a:gd name="connsiteX43" fmla="*/ 117267 w 1729063"/>
              <a:gd name="connsiteY43" fmla="*/ 792174 h 1729060"/>
              <a:gd name="connsiteX44" fmla="*/ 44911 w 1729063"/>
              <a:gd name="connsiteY44" fmla="*/ 864530 h 1729060"/>
              <a:gd name="connsiteX45" fmla="*/ 117267 w 1729063"/>
              <a:gd name="connsiteY45" fmla="*/ 938134 h 1729060"/>
              <a:gd name="connsiteX46" fmla="*/ 190871 w 1729063"/>
              <a:gd name="connsiteY46" fmla="*/ 864530 h 1729060"/>
              <a:gd name="connsiteX47" fmla="*/ 117267 w 1729063"/>
              <a:gd name="connsiteY47" fmla="*/ 792174 h 1729060"/>
              <a:gd name="connsiteX48" fmla="*/ 864537 w 1729063"/>
              <a:gd name="connsiteY48" fmla="*/ 507165 h 1729060"/>
              <a:gd name="connsiteX49" fmla="*/ 742130 w 1729063"/>
              <a:gd name="connsiteY49" fmla="*/ 628337 h 1729060"/>
              <a:gd name="connsiteX50" fmla="*/ 864537 w 1729063"/>
              <a:gd name="connsiteY50" fmla="*/ 750744 h 1729060"/>
              <a:gd name="connsiteX51" fmla="*/ 986945 w 1729063"/>
              <a:gd name="connsiteY51" fmla="*/ 628337 h 1729060"/>
              <a:gd name="connsiteX52" fmla="*/ 864537 w 1729063"/>
              <a:gd name="connsiteY52" fmla="*/ 507165 h 1729060"/>
              <a:gd name="connsiteX53" fmla="*/ 864537 w 1729063"/>
              <a:gd name="connsiteY53" fmla="*/ 461417 h 1729060"/>
              <a:gd name="connsiteX54" fmla="*/ 1031457 w 1729063"/>
              <a:gd name="connsiteY54" fmla="*/ 628337 h 1729060"/>
              <a:gd name="connsiteX55" fmla="*/ 864537 w 1729063"/>
              <a:gd name="connsiteY55" fmla="*/ 795256 h 1729060"/>
              <a:gd name="connsiteX56" fmla="*/ 697618 w 1729063"/>
              <a:gd name="connsiteY56" fmla="*/ 628337 h 1729060"/>
              <a:gd name="connsiteX57" fmla="*/ 864537 w 1729063"/>
              <a:gd name="connsiteY57" fmla="*/ 461417 h 1729060"/>
              <a:gd name="connsiteX58" fmla="*/ 864532 w 1729063"/>
              <a:gd name="connsiteY58" fmla="*/ 394216 h 1729060"/>
              <a:gd name="connsiteX59" fmla="*/ 392969 w 1729063"/>
              <a:gd name="connsiteY59" fmla="*/ 864530 h 1729060"/>
              <a:gd name="connsiteX60" fmla="*/ 864532 w 1729063"/>
              <a:gd name="connsiteY60" fmla="*/ 1336091 h 1729060"/>
              <a:gd name="connsiteX61" fmla="*/ 1336095 w 1729063"/>
              <a:gd name="connsiteY61" fmla="*/ 864530 h 1729060"/>
              <a:gd name="connsiteX62" fmla="*/ 864532 w 1729063"/>
              <a:gd name="connsiteY62" fmla="*/ 394216 h 1729060"/>
              <a:gd name="connsiteX63" fmla="*/ 1372273 w 1729063"/>
              <a:gd name="connsiteY63" fmla="*/ 313127 h 1729060"/>
              <a:gd name="connsiteX64" fmla="*/ 1341085 w 1729063"/>
              <a:gd name="connsiteY64" fmla="*/ 325602 h 1729060"/>
              <a:gd name="connsiteX65" fmla="*/ 1327362 w 1729063"/>
              <a:gd name="connsiteY65" fmla="*/ 356790 h 1729060"/>
              <a:gd name="connsiteX66" fmla="*/ 1341085 w 1729063"/>
              <a:gd name="connsiteY66" fmla="*/ 387978 h 1729060"/>
              <a:gd name="connsiteX67" fmla="*/ 1403461 w 1729063"/>
              <a:gd name="connsiteY67" fmla="*/ 387978 h 1729060"/>
              <a:gd name="connsiteX68" fmla="*/ 1417183 w 1729063"/>
              <a:gd name="connsiteY68" fmla="*/ 356790 h 1729060"/>
              <a:gd name="connsiteX69" fmla="*/ 1403461 w 1729063"/>
              <a:gd name="connsiteY69" fmla="*/ 325602 h 1729060"/>
              <a:gd name="connsiteX70" fmla="*/ 1372273 w 1729063"/>
              <a:gd name="connsiteY70" fmla="*/ 313127 h 1729060"/>
              <a:gd name="connsiteX71" fmla="*/ 356791 w 1729063"/>
              <a:gd name="connsiteY71" fmla="*/ 313127 h 1729060"/>
              <a:gd name="connsiteX72" fmla="*/ 325603 w 1729063"/>
              <a:gd name="connsiteY72" fmla="*/ 325602 h 1729060"/>
              <a:gd name="connsiteX73" fmla="*/ 313128 w 1729063"/>
              <a:gd name="connsiteY73" fmla="*/ 356790 h 1729060"/>
              <a:gd name="connsiteX74" fmla="*/ 325603 w 1729063"/>
              <a:gd name="connsiteY74" fmla="*/ 387978 h 1729060"/>
              <a:gd name="connsiteX75" fmla="*/ 387979 w 1729063"/>
              <a:gd name="connsiteY75" fmla="*/ 387978 h 1729060"/>
              <a:gd name="connsiteX76" fmla="*/ 401702 w 1729063"/>
              <a:gd name="connsiteY76" fmla="*/ 356790 h 1729060"/>
              <a:gd name="connsiteX77" fmla="*/ 387979 w 1729063"/>
              <a:gd name="connsiteY77" fmla="*/ 325602 h 1729060"/>
              <a:gd name="connsiteX78" fmla="*/ 356791 w 1729063"/>
              <a:gd name="connsiteY78" fmla="*/ 313127 h 1729060"/>
              <a:gd name="connsiteX79" fmla="*/ 864532 w 1729063"/>
              <a:gd name="connsiteY79" fmla="*/ 44911 h 1729060"/>
              <a:gd name="connsiteX80" fmla="*/ 792176 w 1729063"/>
              <a:gd name="connsiteY80" fmla="*/ 118514 h 1729060"/>
              <a:gd name="connsiteX81" fmla="*/ 864532 w 1729063"/>
              <a:gd name="connsiteY81" fmla="*/ 190870 h 1729060"/>
              <a:gd name="connsiteX82" fmla="*/ 936888 w 1729063"/>
              <a:gd name="connsiteY82" fmla="*/ 118514 h 1729060"/>
              <a:gd name="connsiteX83" fmla="*/ 864532 w 1729063"/>
              <a:gd name="connsiteY83" fmla="*/ 44911 h 1729060"/>
              <a:gd name="connsiteX84" fmla="*/ 864532 w 1729063"/>
              <a:gd name="connsiteY84" fmla="*/ 0 h 1729060"/>
              <a:gd name="connsiteX85" fmla="*/ 981799 w 1729063"/>
              <a:gd name="connsiteY85" fmla="*/ 118514 h 1729060"/>
              <a:gd name="connsiteX86" fmla="*/ 886987 w 1729063"/>
              <a:gd name="connsiteY86" fmla="*/ 233286 h 1729060"/>
              <a:gd name="connsiteX87" fmla="*/ 886987 w 1729063"/>
              <a:gd name="connsiteY87" fmla="*/ 349305 h 1729060"/>
              <a:gd name="connsiteX88" fmla="*/ 1212590 w 1729063"/>
              <a:gd name="connsiteY88" fmla="*/ 484037 h 1729060"/>
              <a:gd name="connsiteX89" fmla="*/ 1294926 w 1729063"/>
              <a:gd name="connsiteY89" fmla="*/ 401701 h 1729060"/>
              <a:gd name="connsiteX90" fmla="*/ 1282451 w 1729063"/>
              <a:gd name="connsiteY90" fmla="*/ 356790 h 1729060"/>
              <a:gd name="connsiteX91" fmla="*/ 1308649 w 1729063"/>
              <a:gd name="connsiteY91" fmla="*/ 293167 h 1729060"/>
              <a:gd name="connsiteX92" fmla="*/ 1372273 w 1729063"/>
              <a:gd name="connsiteY92" fmla="*/ 268217 h 1729060"/>
              <a:gd name="connsiteX93" fmla="*/ 1435896 w 1729063"/>
              <a:gd name="connsiteY93" fmla="*/ 293167 h 1729060"/>
              <a:gd name="connsiteX94" fmla="*/ 1462094 w 1729063"/>
              <a:gd name="connsiteY94" fmla="*/ 356790 h 1729060"/>
              <a:gd name="connsiteX95" fmla="*/ 1435896 w 1729063"/>
              <a:gd name="connsiteY95" fmla="*/ 419166 h 1729060"/>
              <a:gd name="connsiteX96" fmla="*/ 1372273 w 1729063"/>
              <a:gd name="connsiteY96" fmla="*/ 446612 h 1729060"/>
              <a:gd name="connsiteX97" fmla="*/ 1327362 w 1729063"/>
              <a:gd name="connsiteY97" fmla="*/ 434136 h 1729060"/>
              <a:gd name="connsiteX98" fmla="*/ 1245025 w 1729063"/>
              <a:gd name="connsiteY98" fmla="*/ 516473 h 1729060"/>
              <a:gd name="connsiteX99" fmla="*/ 1379758 w 1729063"/>
              <a:gd name="connsiteY99" fmla="*/ 842075 h 1729060"/>
              <a:gd name="connsiteX100" fmla="*/ 1495777 w 1729063"/>
              <a:gd name="connsiteY100" fmla="*/ 842075 h 1729060"/>
              <a:gd name="connsiteX101" fmla="*/ 1610549 w 1729063"/>
              <a:gd name="connsiteY101" fmla="*/ 747263 h 1729060"/>
              <a:gd name="connsiteX102" fmla="*/ 1729063 w 1729063"/>
              <a:gd name="connsiteY102" fmla="*/ 864530 h 1729060"/>
              <a:gd name="connsiteX103" fmla="*/ 1610549 w 1729063"/>
              <a:gd name="connsiteY103" fmla="*/ 983044 h 1729060"/>
              <a:gd name="connsiteX104" fmla="*/ 1495777 w 1729063"/>
              <a:gd name="connsiteY104" fmla="*/ 886985 h 1729060"/>
              <a:gd name="connsiteX105" fmla="*/ 1379758 w 1729063"/>
              <a:gd name="connsiteY105" fmla="*/ 886985 h 1729060"/>
              <a:gd name="connsiteX106" fmla="*/ 1245025 w 1729063"/>
              <a:gd name="connsiteY106" fmla="*/ 1212587 h 1729060"/>
              <a:gd name="connsiteX107" fmla="*/ 1327362 w 1729063"/>
              <a:gd name="connsiteY107" fmla="*/ 1294923 h 1729060"/>
              <a:gd name="connsiteX108" fmla="*/ 1372273 w 1729063"/>
              <a:gd name="connsiteY108" fmla="*/ 1283696 h 1729060"/>
              <a:gd name="connsiteX109" fmla="*/ 1435896 w 1729063"/>
              <a:gd name="connsiteY109" fmla="*/ 1308646 h 1729060"/>
              <a:gd name="connsiteX110" fmla="*/ 1462094 w 1729063"/>
              <a:gd name="connsiteY110" fmla="*/ 1372269 h 1729060"/>
              <a:gd name="connsiteX111" fmla="*/ 1435896 w 1729063"/>
              <a:gd name="connsiteY111" fmla="*/ 1435893 h 1729060"/>
              <a:gd name="connsiteX112" fmla="*/ 1372273 w 1729063"/>
              <a:gd name="connsiteY112" fmla="*/ 1462091 h 1729060"/>
              <a:gd name="connsiteX113" fmla="*/ 1308649 w 1729063"/>
              <a:gd name="connsiteY113" fmla="*/ 1435893 h 1729060"/>
              <a:gd name="connsiteX114" fmla="*/ 1282451 w 1729063"/>
              <a:gd name="connsiteY114" fmla="*/ 1372269 h 1729060"/>
              <a:gd name="connsiteX115" fmla="*/ 1294926 w 1729063"/>
              <a:gd name="connsiteY115" fmla="*/ 1327359 h 1729060"/>
              <a:gd name="connsiteX116" fmla="*/ 1212590 w 1729063"/>
              <a:gd name="connsiteY116" fmla="*/ 1245023 h 1729060"/>
              <a:gd name="connsiteX117" fmla="*/ 886987 w 1729063"/>
              <a:gd name="connsiteY117" fmla="*/ 1379754 h 1729060"/>
              <a:gd name="connsiteX118" fmla="*/ 886987 w 1729063"/>
              <a:gd name="connsiteY118" fmla="*/ 1495774 h 1729060"/>
              <a:gd name="connsiteX119" fmla="*/ 981799 w 1729063"/>
              <a:gd name="connsiteY119" fmla="*/ 1611793 h 1729060"/>
              <a:gd name="connsiteX120" fmla="*/ 864532 w 1729063"/>
              <a:gd name="connsiteY120" fmla="*/ 1729060 h 1729060"/>
              <a:gd name="connsiteX121" fmla="*/ 746017 w 1729063"/>
              <a:gd name="connsiteY121" fmla="*/ 1611793 h 1729060"/>
              <a:gd name="connsiteX122" fmla="*/ 842076 w 1729063"/>
              <a:gd name="connsiteY122" fmla="*/ 1495774 h 1729060"/>
              <a:gd name="connsiteX123" fmla="*/ 842076 w 1729063"/>
              <a:gd name="connsiteY123" fmla="*/ 1379754 h 1729060"/>
              <a:gd name="connsiteX124" fmla="*/ 516473 w 1729063"/>
              <a:gd name="connsiteY124" fmla="*/ 1245023 h 1729060"/>
              <a:gd name="connsiteX125" fmla="*/ 434137 w 1729063"/>
              <a:gd name="connsiteY125" fmla="*/ 1327359 h 1729060"/>
              <a:gd name="connsiteX126" fmla="*/ 445365 w 1729063"/>
              <a:gd name="connsiteY126" fmla="*/ 1372269 h 1729060"/>
              <a:gd name="connsiteX127" fmla="*/ 420414 w 1729063"/>
              <a:gd name="connsiteY127" fmla="*/ 1435893 h 1729060"/>
              <a:gd name="connsiteX128" fmla="*/ 356791 w 1729063"/>
              <a:gd name="connsiteY128" fmla="*/ 1462091 h 1729060"/>
              <a:gd name="connsiteX129" fmla="*/ 293167 w 1729063"/>
              <a:gd name="connsiteY129" fmla="*/ 1435893 h 1729060"/>
              <a:gd name="connsiteX130" fmla="*/ 266969 w 1729063"/>
              <a:gd name="connsiteY130" fmla="*/ 1372269 h 1729060"/>
              <a:gd name="connsiteX131" fmla="*/ 293167 w 1729063"/>
              <a:gd name="connsiteY131" fmla="*/ 1308646 h 1729060"/>
              <a:gd name="connsiteX132" fmla="*/ 356791 w 1729063"/>
              <a:gd name="connsiteY132" fmla="*/ 1283696 h 1729060"/>
              <a:gd name="connsiteX133" fmla="*/ 401702 w 1729063"/>
              <a:gd name="connsiteY133" fmla="*/ 1294923 h 1729060"/>
              <a:gd name="connsiteX134" fmla="*/ 484038 w 1729063"/>
              <a:gd name="connsiteY134" fmla="*/ 1212587 h 1729060"/>
              <a:gd name="connsiteX135" fmla="*/ 349306 w 1729063"/>
              <a:gd name="connsiteY135" fmla="*/ 886985 h 1729060"/>
              <a:gd name="connsiteX136" fmla="*/ 233286 w 1729063"/>
              <a:gd name="connsiteY136" fmla="*/ 886985 h 1729060"/>
              <a:gd name="connsiteX137" fmla="*/ 117267 w 1729063"/>
              <a:gd name="connsiteY137" fmla="*/ 983044 h 1729060"/>
              <a:gd name="connsiteX138" fmla="*/ 0 w 1729063"/>
              <a:gd name="connsiteY138" fmla="*/ 864530 h 1729060"/>
              <a:gd name="connsiteX139" fmla="*/ 117267 w 1729063"/>
              <a:gd name="connsiteY139" fmla="*/ 747263 h 1729060"/>
              <a:gd name="connsiteX140" fmla="*/ 233286 w 1729063"/>
              <a:gd name="connsiteY140" fmla="*/ 842075 h 1729060"/>
              <a:gd name="connsiteX141" fmla="*/ 349306 w 1729063"/>
              <a:gd name="connsiteY141" fmla="*/ 842075 h 1729060"/>
              <a:gd name="connsiteX142" fmla="*/ 484038 w 1729063"/>
              <a:gd name="connsiteY142" fmla="*/ 516473 h 1729060"/>
              <a:gd name="connsiteX143" fmla="*/ 401702 w 1729063"/>
              <a:gd name="connsiteY143" fmla="*/ 434136 h 1729060"/>
              <a:gd name="connsiteX144" fmla="*/ 356791 w 1729063"/>
              <a:gd name="connsiteY144" fmla="*/ 446612 h 1729060"/>
              <a:gd name="connsiteX145" fmla="*/ 293167 w 1729063"/>
              <a:gd name="connsiteY145" fmla="*/ 419166 h 1729060"/>
              <a:gd name="connsiteX146" fmla="*/ 266969 w 1729063"/>
              <a:gd name="connsiteY146" fmla="*/ 356790 h 1729060"/>
              <a:gd name="connsiteX147" fmla="*/ 293167 w 1729063"/>
              <a:gd name="connsiteY147" fmla="*/ 293167 h 1729060"/>
              <a:gd name="connsiteX148" fmla="*/ 356791 w 1729063"/>
              <a:gd name="connsiteY148" fmla="*/ 268217 h 1729060"/>
              <a:gd name="connsiteX149" fmla="*/ 420414 w 1729063"/>
              <a:gd name="connsiteY149" fmla="*/ 293167 h 1729060"/>
              <a:gd name="connsiteX150" fmla="*/ 445365 w 1729063"/>
              <a:gd name="connsiteY150" fmla="*/ 356790 h 1729060"/>
              <a:gd name="connsiteX151" fmla="*/ 434137 w 1729063"/>
              <a:gd name="connsiteY151" fmla="*/ 401701 h 1729060"/>
              <a:gd name="connsiteX152" fmla="*/ 516473 w 1729063"/>
              <a:gd name="connsiteY152" fmla="*/ 484037 h 1729060"/>
              <a:gd name="connsiteX153" fmla="*/ 842076 w 1729063"/>
              <a:gd name="connsiteY153" fmla="*/ 349305 h 1729060"/>
              <a:gd name="connsiteX154" fmla="*/ 842076 w 1729063"/>
              <a:gd name="connsiteY154" fmla="*/ 233286 h 1729060"/>
              <a:gd name="connsiteX155" fmla="*/ 746017 w 1729063"/>
              <a:gd name="connsiteY155" fmla="*/ 118514 h 1729060"/>
              <a:gd name="connsiteX156" fmla="*/ 864532 w 1729063"/>
              <a:gd name="connsiteY156" fmla="*/ 0 h 172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729063" h="1729060">
                <a:moveTo>
                  <a:pt x="864532" y="1538189"/>
                </a:moveTo>
                <a:cubicBezTo>
                  <a:pt x="824611" y="1538189"/>
                  <a:pt x="792176" y="1571872"/>
                  <a:pt x="792176" y="1611793"/>
                </a:cubicBezTo>
                <a:cubicBezTo>
                  <a:pt x="792176" y="1651713"/>
                  <a:pt x="824611" y="1684149"/>
                  <a:pt x="864532" y="1684149"/>
                </a:cubicBezTo>
                <a:cubicBezTo>
                  <a:pt x="904452" y="1684149"/>
                  <a:pt x="936888" y="1651713"/>
                  <a:pt x="936888" y="1611793"/>
                </a:cubicBezTo>
                <a:cubicBezTo>
                  <a:pt x="936888" y="1571872"/>
                  <a:pt x="904452" y="1538189"/>
                  <a:pt x="864532" y="1538189"/>
                </a:cubicBezTo>
                <a:close/>
                <a:moveTo>
                  <a:pt x="1372273" y="1328606"/>
                </a:moveTo>
                <a:cubicBezTo>
                  <a:pt x="1361045" y="1328606"/>
                  <a:pt x="1348570" y="1332349"/>
                  <a:pt x="1341085" y="1341082"/>
                </a:cubicBezTo>
                <a:cubicBezTo>
                  <a:pt x="1332352" y="1349814"/>
                  <a:pt x="1327362" y="1361042"/>
                  <a:pt x="1327362" y="1372269"/>
                </a:cubicBezTo>
                <a:cubicBezTo>
                  <a:pt x="1327362" y="1383497"/>
                  <a:pt x="1332352" y="1394725"/>
                  <a:pt x="1341085" y="1403457"/>
                </a:cubicBezTo>
                <a:cubicBezTo>
                  <a:pt x="1357302" y="1420923"/>
                  <a:pt x="1387243" y="1420923"/>
                  <a:pt x="1403461" y="1403457"/>
                </a:cubicBezTo>
                <a:cubicBezTo>
                  <a:pt x="1412193" y="1394725"/>
                  <a:pt x="1417183" y="1383497"/>
                  <a:pt x="1417183" y="1372269"/>
                </a:cubicBezTo>
                <a:cubicBezTo>
                  <a:pt x="1417183" y="1361042"/>
                  <a:pt x="1412193" y="1349814"/>
                  <a:pt x="1403461" y="1341082"/>
                </a:cubicBezTo>
                <a:cubicBezTo>
                  <a:pt x="1394728" y="1332349"/>
                  <a:pt x="1384748" y="1328606"/>
                  <a:pt x="1372273" y="1328606"/>
                </a:cubicBezTo>
                <a:close/>
                <a:moveTo>
                  <a:pt x="356791" y="1328606"/>
                </a:moveTo>
                <a:cubicBezTo>
                  <a:pt x="344316" y="1328606"/>
                  <a:pt x="334335" y="1332349"/>
                  <a:pt x="325603" y="1341082"/>
                </a:cubicBezTo>
                <a:cubicBezTo>
                  <a:pt x="316870" y="1349814"/>
                  <a:pt x="313128" y="1361042"/>
                  <a:pt x="313128" y="1372269"/>
                </a:cubicBezTo>
                <a:cubicBezTo>
                  <a:pt x="313128" y="1383497"/>
                  <a:pt x="316870" y="1394725"/>
                  <a:pt x="325603" y="1403457"/>
                </a:cubicBezTo>
                <a:cubicBezTo>
                  <a:pt x="341821" y="1420923"/>
                  <a:pt x="371761" y="1420923"/>
                  <a:pt x="387979" y="1403457"/>
                </a:cubicBezTo>
                <a:cubicBezTo>
                  <a:pt x="396712" y="1394725"/>
                  <a:pt x="401702" y="1383497"/>
                  <a:pt x="401702" y="1372269"/>
                </a:cubicBezTo>
                <a:cubicBezTo>
                  <a:pt x="401702" y="1361042"/>
                  <a:pt x="396712" y="1349814"/>
                  <a:pt x="387979" y="1341082"/>
                </a:cubicBezTo>
                <a:cubicBezTo>
                  <a:pt x="379246" y="1332349"/>
                  <a:pt x="368019" y="1328606"/>
                  <a:pt x="356791" y="1328606"/>
                </a:cubicBezTo>
                <a:close/>
                <a:moveTo>
                  <a:pt x="743599" y="890902"/>
                </a:moveTo>
                <a:cubicBezTo>
                  <a:pt x="682509" y="890902"/>
                  <a:pt x="632639" y="940872"/>
                  <a:pt x="632639" y="1002085"/>
                </a:cubicBezTo>
                <a:lnTo>
                  <a:pt x="632639" y="1146999"/>
                </a:lnTo>
                <a:cubicBezTo>
                  <a:pt x="632639" y="1160741"/>
                  <a:pt x="645107" y="1173233"/>
                  <a:pt x="660068" y="1173233"/>
                </a:cubicBezTo>
                <a:lnTo>
                  <a:pt x="1068997" y="1173233"/>
                </a:lnTo>
                <a:cubicBezTo>
                  <a:pt x="1083957" y="1173233"/>
                  <a:pt x="1096425" y="1160741"/>
                  <a:pt x="1096425" y="1146999"/>
                </a:cubicBezTo>
                <a:lnTo>
                  <a:pt x="1096425" y="1002085"/>
                </a:lnTo>
                <a:cubicBezTo>
                  <a:pt x="1096425" y="940872"/>
                  <a:pt x="1046555" y="890902"/>
                  <a:pt x="985465" y="890902"/>
                </a:cubicBezTo>
                <a:close/>
                <a:moveTo>
                  <a:pt x="743599" y="845928"/>
                </a:moveTo>
                <a:lnTo>
                  <a:pt x="985465" y="845928"/>
                </a:lnTo>
                <a:cubicBezTo>
                  <a:pt x="1071490" y="845928"/>
                  <a:pt x="1141307" y="915887"/>
                  <a:pt x="1141307" y="1002085"/>
                </a:cubicBezTo>
                <a:lnTo>
                  <a:pt x="1141307" y="1146999"/>
                </a:lnTo>
                <a:cubicBezTo>
                  <a:pt x="1141307" y="1185726"/>
                  <a:pt x="1108892" y="1218207"/>
                  <a:pt x="1068997" y="1218207"/>
                </a:cubicBezTo>
                <a:lnTo>
                  <a:pt x="660068" y="1218207"/>
                </a:lnTo>
                <a:cubicBezTo>
                  <a:pt x="620172" y="1218207"/>
                  <a:pt x="587757" y="1185726"/>
                  <a:pt x="587757" y="1146999"/>
                </a:cubicBezTo>
                <a:lnTo>
                  <a:pt x="587757" y="1002085"/>
                </a:lnTo>
                <a:cubicBezTo>
                  <a:pt x="587757" y="915887"/>
                  <a:pt x="657574" y="845928"/>
                  <a:pt x="743599" y="845928"/>
                </a:cubicBezTo>
                <a:close/>
                <a:moveTo>
                  <a:pt x="1610549" y="792174"/>
                </a:moveTo>
                <a:cubicBezTo>
                  <a:pt x="1570628" y="792174"/>
                  <a:pt x="1538193" y="824609"/>
                  <a:pt x="1538193" y="864530"/>
                </a:cubicBezTo>
                <a:cubicBezTo>
                  <a:pt x="1538193" y="904451"/>
                  <a:pt x="1570628" y="938134"/>
                  <a:pt x="1610549" y="938134"/>
                </a:cubicBezTo>
                <a:cubicBezTo>
                  <a:pt x="1651717" y="938134"/>
                  <a:pt x="1684153" y="904451"/>
                  <a:pt x="1684153" y="864530"/>
                </a:cubicBezTo>
                <a:cubicBezTo>
                  <a:pt x="1684153" y="824609"/>
                  <a:pt x="1651717" y="792174"/>
                  <a:pt x="1610549" y="792174"/>
                </a:cubicBezTo>
                <a:close/>
                <a:moveTo>
                  <a:pt x="117267" y="792174"/>
                </a:moveTo>
                <a:cubicBezTo>
                  <a:pt x="77346" y="792174"/>
                  <a:pt x="44911" y="824609"/>
                  <a:pt x="44911" y="864530"/>
                </a:cubicBezTo>
                <a:cubicBezTo>
                  <a:pt x="44911" y="904451"/>
                  <a:pt x="77346" y="938134"/>
                  <a:pt x="117267" y="938134"/>
                </a:cubicBezTo>
                <a:cubicBezTo>
                  <a:pt x="157188" y="938134"/>
                  <a:pt x="190871" y="904451"/>
                  <a:pt x="190871" y="864530"/>
                </a:cubicBezTo>
                <a:cubicBezTo>
                  <a:pt x="190871" y="824609"/>
                  <a:pt x="157188" y="792174"/>
                  <a:pt x="117267" y="792174"/>
                </a:cubicBezTo>
                <a:close/>
                <a:moveTo>
                  <a:pt x="864537" y="507165"/>
                </a:moveTo>
                <a:cubicBezTo>
                  <a:pt x="797770" y="507165"/>
                  <a:pt x="742130" y="561569"/>
                  <a:pt x="742130" y="628337"/>
                </a:cubicBezTo>
                <a:cubicBezTo>
                  <a:pt x="742130" y="696341"/>
                  <a:pt x="797770" y="750744"/>
                  <a:pt x="864537" y="750744"/>
                </a:cubicBezTo>
                <a:cubicBezTo>
                  <a:pt x="931305" y="750744"/>
                  <a:pt x="986945" y="696341"/>
                  <a:pt x="986945" y="628337"/>
                </a:cubicBezTo>
                <a:cubicBezTo>
                  <a:pt x="986945" y="561569"/>
                  <a:pt x="931305" y="507165"/>
                  <a:pt x="864537" y="507165"/>
                </a:cubicBezTo>
                <a:close/>
                <a:moveTo>
                  <a:pt x="864537" y="461417"/>
                </a:moveTo>
                <a:cubicBezTo>
                  <a:pt x="956034" y="461417"/>
                  <a:pt x="1031457" y="536840"/>
                  <a:pt x="1031457" y="628337"/>
                </a:cubicBezTo>
                <a:cubicBezTo>
                  <a:pt x="1031457" y="719833"/>
                  <a:pt x="956034" y="795256"/>
                  <a:pt x="864537" y="795256"/>
                </a:cubicBezTo>
                <a:cubicBezTo>
                  <a:pt x="773041" y="795256"/>
                  <a:pt x="697618" y="719833"/>
                  <a:pt x="697618" y="628337"/>
                </a:cubicBezTo>
                <a:cubicBezTo>
                  <a:pt x="697618" y="536840"/>
                  <a:pt x="773041" y="461417"/>
                  <a:pt x="864537" y="461417"/>
                </a:cubicBezTo>
                <a:close/>
                <a:moveTo>
                  <a:pt x="864532" y="394216"/>
                </a:moveTo>
                <a:cubicBezTo>
                  <a:pt x="605047" y="394216"/>
                  <a:pt x="392969" y="605046"/>
                  <a:pt x="392969" y="864530"/>
                </a:cubicBezTo>
                <a:cubicBezTo>
                  <a:pt x="392969" y="1124014"/>
                  <a:pt x="605047" y="1336091"/>
                  <a:pt x="864532" y="1336091"/>
                </a:cubicBezTo>
                <a:cubicBezTo>
                  <a:pt x="1124016" y="1336091"/>
                  <a:pt x="1336095" y="1124014"/>
                  <a:pt x="1336095" y="864530"/>
                </a:cubicBezTo>
                <a:cubicBezTo>
                  <a:pt x="1336095" y="605046"/>
                  <a:pt x="1124016" y="394216"/>
                  <a:pt x="864532" y="394216"/>
                </a:cubicBezTo>
                <a:close/>
                <a:moveTo>
                  <a:pt x="1372273" y="313127"/>
                </a:moveTo>
                <a:cubicBezTo>
                  <a:pt x="1361045" y="313127"/>
                  <a:pt x="1348570" y="316870"/>
                  <a:pt x="1341085" y="325602"/>
                </a:cubicBezTo>
                <a:cubicBezTo>
                  <a:pt x="1332352" y="334335"/>
                  <a:pt x="1327362" y="344315"/>
                  <a:pt x="1327362" y="356790"/>
                </a:cubicBezTo>
                <a:cubicBezTo>
                  <a:pt x="1327362" y="368018"/>
                  <a:pt x="1332352" y="380493"/>
                  <a:pt x="1341085" y="387978"/>
                </a:cubicBezTo>
                <a:cubicBezTo>
                  <a:pt x="1357302" y="405443"/>
                  <a:pt x="1387243" y="405443"/>
                  <a:pt x="1403461" y="387978"/>
                </a:cubicBezTo>
                <a:cubicBezTo>
                  <a:pt x="1412193" y="380493"/>
                  <a:pt x="1417183" y="368018"/>
                  <a:pt x="1417183" y="356790"/>
                </a:cubicBezTo>
                <a:cubicBezTo>
                  <a:pt x="1417183" y="344315"/>
                  <a:pt x="1412193" y="334335"/>
                  <a:pt x="1403461" y="325602"/>
                </a:cubicBezTo>
                <a:cubicBezTo>
                  <a:pt x="1394728" y="316870"/>
                  <a:pt x="1384748" y="313127"/>
                  <a:pt x="1372273" y="313127"/>
                </a:cubicBezTo>
                <a:close/>
                <a:moveTo>
                  <a:pt x="356791" y="313127"/>
                </a:moveTo>
                <a:cubicBezTo>
                  <a:pt x="344316" y="313127"/>
                  <a:pt x="334335" y="316870"/>
                  <a:pt x="325603" y="325602"/>
                </a:cubicBezTo>
                <a:cubicBezTo>
                  <a:pt x="316870" y="334335"/>
                  <a:pt x="313128" y="344315"/>
                  <a:pt x="313128" y="356790"/>
                </a:cubicBezTo>
                <a:cubicBezTo>
                  <a:pt x="313128" y="368018"/>
                  <a:pt x="316870" y="380493"/>
                  <a:pt x="325603" y="387978"/>
                </a:cubicBezTo>
                <a:cubicBezTo>
                  <a:pt x="341821" y="405443"/>
                  <a:pt x="371761" y="405443"/>
                  <a:pt x="387979" y="387978"/>
                </a:cubicBezTo>
                <a:cubicBezTo>
                  <a:pt x="396712" y="380493"/>
                  <a:pt x="401702" y="368018"/>
                  <a:pt x="401702" y="356790"/>
                </a:cubicBezTo>
                <a:cubicBezTo>
                  <a:pt x="401702" y="344315"/>
                  <a:pt x="396712" y="334335"/>
                  <a:pt x="387979" y="325602"/>
                </a:cubicBezTo>
                <a:cubicBezTo>
                  <a:pt x="379246" y="316870"/>
                  <a:pt x="368019" y="313127"/>
                  <a:pt x="356791" y="313127"/>
                </a:cubicBezTo>
                <a:close/>
                <a:moveTo>
                  <a:pt x="864532" y="44911"/>
                </a:moveTo>
                <a:cubicBezTo>
                  <a:pt x="824611" y="44911"/>
                  <a:pt x="792176" y="77346"/>
                  <a:pt x="792176" y="118514"/>
                </a:cubicBezTo>
                <a:cubicBezTo>
                  <a:pt x="792176" y="158435"/>
                  <a:pt x="824611" y="190870"/>
                  <a:pt x="864532" y="190870"/>
                </a:cubicBezTo>
                <a:cubicBezTo>
                  <a:pt x="904452" y="190870"/>
                  <a:pt x="936888" y="158435"/>
                  <a:pt x="936888" y="118514"/>
                </a:cubicBezTo>
                <a:cubicBezTo>
                  <a:pt x="936888" y="77346"/>
                  <a:pt x="904452" y="44911"/>
                  <a:pt x="864532" y="44911"/>
                </a:cubicBezTo>
                <a:close/>
                <a:moveTo>
                  <a:pt x="864532" y="0"/>
                </a:moveTo>
                <a:cubicBezTo>
                  <a:pt x="929403" y="0"/>
                  <a:pt x="981799" y="52396"/>
                  <a:pt x="981799" y="118514"/>
                </a:cubicBezTo>
                <a:cubicBezTo>
                  <a:pt x="981799" y="175900"/>
                  <a:pt x="940631" y="223306"/>
                  <a:pt x="886987" y="233286"/>
                </a:cubicBezTo>
                <a:lnTo>
                  <a:pt x="886987" y="349305"/>
                </a:lnTo>
                <a:cubicBezTo>
                  <a:pt x="1011739" y="354295"/>
                  <a:pt x="1126511" y="405443"/>
                  <a:pt x="1212590" y="484037"/>
                </a:cubicBezTo>
                <a:lnTo>
                  <a:pt x="1294926" y="401701"/>
                </a:lnTo>
                <a:cubicBezTo>
                  <a:pt x="1287441" y="387978"/>
                  <a:pt x="1282451" y="373008"/>
                  <a:pt x="1282451" y="356790"/>
                </a:cubicBezTo>
                <a:cubicBezTo>
                  <a:pt x="1282451" y="333087"/>
                  <a:pt x="1292431" y="310632"/>
                  <a:pt x="1308649" y="293167"/>
                </a:cubicBezTo>
                <a:cubicBezTo>
                  <a:pt x="1326114" y="276949"/>
                  <a:pt x="1348570" y="268217"/>
                  <a:pt x="1372273" y="268217"/>
                </a:cubicBezTo>
                <a:cubicBezTo>
                  <a:pt x="1395975" y="268217"/>
                  <a:pt x="1418431" y="276949"/>
                  <a:pt x="1435896" y="293167"/>
                </a:cubicBezTo>
                <a:cubicBezTo>
                  <a:pt x="1452114" y="310632"/>
                  <a:pt x="1462094" y="333087"/>
                  <a:pt x="1462094" y="356790"/>
                </a:cubicBezTo>
                <a:cubicBezTo>
                  <a:pt x="1462094" y="380493"/>
                  <a:pt x="1452114" y="402948"/>
                  <a:pt x="1435896" y="419166"/>
                </a:cubicBezTo>
                <a:cubicBezTo>
                  <a:pt x="1418431" y="436631"/>
                  <a:pt x="1395975" y="446612"/>
                  <a:pt x="1372273" y="446612"/>
                </a:cubicBezTo>
                <a:cubicBezTo>
                  <a:pt x="1356055" y="446612"/>
                  <a:pt x="1341085" y="441621"/>
                  <a:pt x="1327362" y="434136"/>
                </a:cubicBezTo>
                <a:lnTo>
                  <a:pt x="1245025" y="516473"/>
                </a:lnTo>
                <a:cubicBezTo>
                  <a:pt x="1324867" y="602551"/>
                  <a:pt x="1374768" y="717323"/>
                  <a:pt x="1379758" y="842075"/>
                </a:cubicBezTo>
                <a:lnTo>
                  <a:pt x="1495777" y="842075"/>
                </a:lnTo>
                <a:cubicBezTo>
                  <a:pt x="1505757" y="788431"/>
                  <a:pt x="1554411" y="747263"/>
                  <a:pt x="1610549" y="747263"/>
                </a:cubicBezTo>
                <a:cubicBezTo>
                  <a:pt x="1675420" y="747263"/>
                  <a:pt x="1729063" y="799659"/>
                  <a:pt x="1729063" y="864530"/>
                </a:cubicBezTo>
                <a:cubicBezTo>
                  <a:pt x="1729063" y="929401"/>
                  <a:pt x="1675420" y="983044"/>
                  <a:pt x="1610549" y="983044"/>
                </a:cubicBezTo>
                <a:cubicBezTo>
                  <a:pt x="1554411" y="983044"/>
                  <a:pt x="1505757" y="941876"/>
                  <a:pt x="1495777" y="886985"/>
                </a:cubicBezTo>
                <a:lnTo>
                  <a:pt x="1379758" y="886985"/>
                </a:lnTo>
                <a:cubicBezTo>
                  <a:pt x="1374768" y="1012985"/>
                  <a:pt x="1324867" y="1126509"/>
                  <a:pt x="1245025" y="1212587"/>
                </a:cubicBezTo>
                <a:lnTo>
                  <a:pt x="1327362" y="1294923"/>
                </a:lnTo>
                <a:cubicBezTo>
                  <a:pt x="1341085" y="1287438"/>
                  <a:pt x="1356055" y="1283696"/>
                  <a:pt x="1372273" y="1283696"/>
                </a:cubicBezTo>
                <a:cubicBezTo>
                  <a:pt x="1395975" y="1283696"/>
                  <a:pt x="1418431" y="1292428"/>
                  <a:pt x="1435896" y="1308646"/>
                </a:cubicBezTo>
                <a:cubicBezTo>
                  <a:pt x="1452114" y="1326111"/>
                  <a:pt x="1462094" y="1348567"/>
                  <a:pt x="1462094" y="1372269"/>
                </a:cubicBezTo>
                <a:cubicBezTo>
                  <a:pt x="1462094" y="1395972"/>
                  <a:pt x="1452114" y="1419675"/>
                  <a:pt x="1435896" y="1435893"/>
                </a:cubicBezTo>
                <a:cubicBezTo>
                  <a:pt x="1418431" y="1452110"/>
                  <a:pt x="1395975" y="1462091"/>
                  <a:pt x="1372273" y="1462091"/>
                </a:cubicBezTo>
                <a:cubicBezTo>
                  <a:pt x="1348570" y="1462091"/>
                  <a:pt x="1326114" y="1452110"/>
                  <a:pt x="1308649" y="1435893"/>
                </a:cubicBezTo>
                <a:cubicBezTo>
                  <a:pt x="1292431" y="1419675"/>
                  <a:pt x="1282451" y="1395972"/>
                  <a:pt x="1282451" y="1372269"/>
                </a:cubicBezTo>
                <a:cubicBezTo>
                  <a:pt x="1282451" y="1356052"/>
                  <a:pt x="1287441" y="1341082"/>
                  <a:pt x="1294926" y="1327359"/>
                </a:cubicBezTo>
                <a:lnTo>
                  <a:pt x="1212590" y="1245023"/>
                </a:lnTo>
                <a:cubicBezTo>
                  <a:pt x="1126511" y="1324864"/>
                  <a:pt x="1011739" y="1374764"/>
                  <a:pt x="886987" y="1379754"/>
                </a:cubicBezTo>
                <a:lnTo>
                  <a:pt x="886987" y="1495774"/>
                </a:lnTo>
                <a:cubicBezTo>
                  <a:pt x="940631" y="1507001"/>
                  <a:pt x="981799" y="1554407"/>
                  <a:pt x="981799" y="1611793"/>
                </a:cubicBezTo>
                <a:cubicBezTo>
                  <a:pt x="981799" y="1676664"/>
                  <a:pt x="929403" y="1729060"/>
                  <a:pt x="864532" y="1729060"/>
                </a:cubicBezTo>
                <a:cubicBezTo>
                  <a:pt x="799661" y="1729060"/>
                  <a:pt x="746017" y="1676664"/>
                  <a:pt x="746017" y="1611793"/>
                </a:cubicBezTo>
                <a:cubicBezTo>
                  <a:pt x="746017" y="1554407"/>
                  <a:pt x="788433" y="1507001"/>
                  <a:pt x="842076" y="1495774"/>
                </a:cubicBezTo>
                <a:lnTo>
                  <a:pt x="842076" y="1379754"/>
                </a:lnTo>
                <a:cubicBezTo>
                  <a:pt x="717324" y="1374764"/>
                  <a:pt x="602552" y="1324864"/>
                  <a:pt x="516473" y="1245023"/>
                </a:cubicBezTo>
                <a:lnTo>
                  <a:pt x="434137" y="1327359"/>
                </a:lnTo>
                <a:cubicBezTo>
                  <a:pt x="441622" y="1341082"/>
                  <a:pt x="445365" y="1356052"/>
                  <a:pt x="445365" y="1372269"/>
                </a:cubicBezTo>
                <a:cubicBezTo>
                  <a:pt x="445365" y="1395972"/>
                  <a:pt x="436632" y="1419675"/>
                  <a:pt x="420414" y="1435893"/>
                </a:cubicBezTo>
                <a:cubicBezTo>
                  <a:pt x="402949" y="1452110"/>
                  <a:pt x="380494" y="1462091"/>
                  <a:pt x="356791" y="1462091"/>
                </a:cubicBezTo>
                <a:cubicBezTo>
                  <a:pt x="333088" y="1462091"/>
                  <a:pt x="310633" y="1452110"/>
                  <a:pt x="293167" y="1435893"/>
                </a:cubicBezTo>
                <a:cubicBezTo>
                  <a:pt x="276950" y="1419675"/>
                  <a:pt x="266969" y="1395972"/>
                  <a:pt x="266969" y="1372269"/>
                </a:cubicBezTo>
                <a:cubicBezTo>
                  <a:pt x="266969" y="1348567"/>
                  <a:pt x="276950" y="1326111"/>
                  <a:pt x="293167" y="1308646"/>
                </a:cubicBezTo>
                <a:cubicBezTo>
                  <a:pt x="310633" y="1292428"/>
                  <a:pt x="333088" y="1283696"/>
                  <a:pt x="356791" y="1283696"/>
                </a:cubicBezTo>
                <a:cubicBezTo>
                  <a:pt x="373009" y="1283696"/>
                  <a:pt x="387979" y="1287438"/>
                  <a:pt x="401702" y="1294923"/>
                </a:cubicBezTo>
                <a:lnTo>
                  <a:pt x="484038" y="1212587"/>
                </a:lnTo>
                <a:cubicBezTo>
                  <a:pt x="404197" y="1126509"/>
                  <a:pt x="354296" y="1012985"/>
                  <a:pt x="349306" y="886985"/>
                </a:cubicBezTo>
                <a:lnTo>
                  <a:pt x="233286" y="886985"/>
                </a:lnTo>
                <a:cubicBezTo>
                  <a:pt x="222059" y="941876"/>
                  <a:pt x="174653" y="983044"/>
                  <a:pt x="117267" y="983044"/>
                </a:cubicBezTo>
                <a:cubicBezTo>
                  <a:pt x="52396" y="983044"/>
                  <a:pt x="0" y="929401"/>
                  <a:pt x="0" y="864530"/>
                </a:cubicBezTo>
                <a:cubicBezTo>
                  <a:pt x="0" y="799659"/>
                  <a:pt x="52396" y="747263"/>
                  <a:pt x="117267" y="747263"/>
                </a:cubicBezTo>
                <a:cubicBezTo>
                  <a:pt x="174653" y="747263"/>
                  <a:pt x="222059" y="788431"/>
                  <a:pt x="233286" y="842075"/>
                </a:cubicBezTo>
                <a:lnTo>
                  <a:pt x="349306" y="842075"/>
                </a:lnTo>
                <a:cubicBezTo>
                  <a:pt x="354296" y="717323"/>
                  <a:pt x="404197" y="602551"/>
                  <a:pt x="484038" y="516473"/>
                </a:cubicBezTo>
                <a:lnTo>
                  <a:pt x="401702" y="434136"/>
                </a:lnTo>
                <a:cubicBezTo>
                  <a:pt x="387979" y="441621"/>
                  <a:pt x="373009" y="446612"/>
                  <a:pt x="356791" y="446612"/>
                </a:cubicBezTo>
                <a:cubicBezTo>
                  <a:pt x="333088" y="446612"/>
                  <a:pt x="310633" y="436631"/>
                  <a:pt x="293167" y="419166"/>
                </a:cubicBezTo>
                <a:cubicBezTo>
                  <a:pt x="276950" y="402948"/>
                  <a:pt x="266969" y="380493"/>
                  <a:pt x="266969" y="356790"/>
                </a:cubicBezTo>
                <a:cubicBezTo>
                  <a:pt x="266969" y="333087"/>
                  <a:pt x="276950" y="310632"/>
                  <a:pt x="293167" y="293167"/>
                </a:cubicBezTo>
                <a:cubicBezTo>
                  <a:pt x="310633" y="276949"/>
                  <a:pt x="333088" y="268217"/>
                  <a:pt x="356791" y="268217"/>
                </a:cubicBezTo>
                <a:cubicBezTo>
                  <a:pt x="380494" y="268217"/>
                  <a:pt x="402949" y="276949"/>
                  <a:pt x="420414" y="293167"/>
                </a:cubicBezTo>
                <a:cubicBezTo>
                  <a:pt x="436632" y="310632"/>
                  <a:pt x="445365" y="333087"/>
                  <a:pt x="445365" y="356790"/>
                </a:cubicBezTo>
                <a:cubicBezTo>
                  <a:pt x="445365" y="373008"/>
                  <a:pt x="441622" y="387978"/>
                  <a:pt x="434137" y="401701"/>
                </a:cubicBezTo>
                <a:lnTo>
                  <a:pt x="516473" y="484037"/>
                </a:lnTo>
                <a:cubicBezTo>
                  <a:pt x="602552" y="405443"/>
                  <a:pt x="717324" y="354295"/>
                  <a:pt x="842076" y="349305"/>
                </a:cubicBezTo>
                <a:lnTo>
                  <a:pt x="842076" y="233286"/>
                </a:lnTo>
                <a:cubicBezTo>
                  <a:pt x="788433" y="223306"/>
                  <a:pt x="746017" y="175900"/>
                  <a:pt x="746017" y="118514"/>
                </a:cubicBezTo>
                <a:cubicBezTo>
                  <a:pt x="746017" y="52396"/>
                  <a:pt x="799661" y="0"/>
                  <a:pt x="86453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FF786A4-D3C3-3347-87BE-C8E43CDC1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226" y="7231528"/>
            <a:ext cx="1729056" cy="1718080"/>
          </a:xfrm>
          <a:custGeom>
            <a:avLst/>
            <a:gdLst>
              <a:gd name="connsiteX0" fmla="*/ 1337255 w 1729056"/>
              <a:gd name="connsiteY0" fmla="*/ 1309832 h 1718080"/>
              <a:gd name="connsiteX1" fmla="*/ 1352906 w 1729056"/>
              <a:gd name="connsiteY1" fmla="*/ 1317290 h 1718080"/>
              <a:gd name="connsiteX2" fmla="*/ 1438047 w 1729056"/>
              <a:gd name="connsiteY2" fmla="*/ 1400568 h 1718080"/>
              <a:gd name="connsiteX3" fmla="*/ 1459332 w 1729056"/>
              <a:gd name="connsiteY3" fmla="*/ 1383167 h 1718080"/>
              <a:gd name="connsiteX4" fmla="*/ 1481869 w 1729056"/>
              <a:gd name="connsiteY4" fmla="*/ 1405540 h 1718080"/>
              <a:gd name="connsiteX5" fmla="*/ 1481869 w 1729056"/>
              <a:gd name="connsiteY5" fmla="*/ 1454016 h 1718080"/>
              <a:gd name="connsiteX6" fmla="*/ 1480617 w 1729056"/>
              <a:gd name="connsiteY6" fmla="*/ 1460231 h 1718080"/>
              <a:gd name="connsiteX7" fmla="*/ 1480617 w 1729056"/>
              <a:gd name="connsiteY7" fmla="*/ 1461473 h 1718080"/>
              <a:gd name="connsiteX8" fmla="*/ 1478113 w 1729056"/>
              <a:gd name="connsiteY8" fmla="*/ 1466445 h 1718080"/>
              <a:gd name="connsiteX9" fmla="*/ 1474357 w 1729056"/>
              <a:gd name="connsiteY9" fmla="*/ 1470174 h 1718080"/>
              <a:gd name="connsiteX10" fmla="*/ 1473105 w 1729056"/>
              <a:gd name="connsiteY10" fmla="*/ 1471417 h 1718080"/>
              <a:gd name="connsiteX11" fmla="*/ 1468096 w 1729056"/>
              <a:gd name="connsiteY11" fmla="*/ 1473903 h 1718080"/>
              <a:gd name="connsiteX12" fmla="*/ 1466844 w 1729056"/>
              <a:gd name="connsiteY12" fmla="*/ 1475146 h 1718080"/>
              <a:gd name="connsiteX13" fmla="*/ 1463088 w 1729056"/>
              <a:gd name="connsiteY13" fmla="*/ 1476389 h 1718080"/>
              <a:gd name="connsiteX14" fmla="*/ 1459332 w 1729056"/>
              <a:gd name="connsiteY14" fmla="*/ 1476389 h 1718080"/>
              <a:gd name="connsiteX15" fmla="*/ 1410501 w 1729056"/>
              <a:gd name="connsiteY15" fmla="*/ 1476389 h 1718080"/>
              <a:gd name="connsiteX16" fmla="*/ 1387964 w 1729056"/>
              <a:gd name="connsiteY16" fmla="*/ 1454016 h 1718080"/>
              <a:gd name="connsiteX17" fmla="*/ 1405493 w 1729056"/>
              <a:gd name="connsiteY17" fmla="*/ 1431642 h 1718080"/>
              <a:gd name="connsiteX18" fmla="*/ 1321604 w 1729056"/>
              <a:gd name="connsiteY18" fmla="*/ 1349607 h 1718080"/>
              <a:gd name="connsiteX19" fmla="*/ 1321604 w 1729056"/>
              <a:gd name="connsiteY19" fmla="*/ 1317290 h 1718080"/>
              <a:gd name="connsiteX20" fmla="*/ 1337255 w 1729056"/>
              <a:gd name="connsiteY20" fmla="*/ 1309832 h 1718080"/>
              <a:gd name="connsiteX21" fmla="*/ 390902 w 1729056"/>
              <a:gd name="connsiteY21" fmla="*/ 1309832 h 1718080"/>
              <a:gd name="connsiteX22" fmla="*/ 407527 w 1729056"/>
              <a:gd name="connsiteY22" fmla="*/ 1317290 h 1718080"/>
              <a:gd name="connsiteX23" fmla="*/ 407527 w 1729056"/>
              <a:gd name="connsiteY23" fmla="*/ 1349607 h 1718080"/>
              <a:gd name="connsiteX24" fmla="*/ 323007 w 1729056"/>
              <a:gd name="connsiteY24" fmla="*/ 1431642 h 1718080"/>
              <a:gd name="connsiteX25" fmla="*/ 341651 w 1729056"/>
              <a:gd name="connsiteY25" fmla="*/ 1454016 h 1718080"/>
              <a:gd name="connsiteX26" fmla="*/ 319278 w 1729056"/>
              <a:gd name="connsiteY26" fmla="*/ 1476389 h 1718080"/>
              <a:gd name="connsiteX27" fmla="*/ 270804 w 1729056"/>
              <a:gd name="connsiteY27" fmla="*/ 1476389 h 1718080"/>
              <a:gd name="connsiteX28" fmla="*/ 264589 w 1729056"/>
              <a:gd name="connsiteY28" fmla="*/ 1476389 h 1718080"/>
              <a:gd name="connsiteX29" fmla="*/ 263346 w 1729056"/>
              <a:gd name="connsiteY29" fmla="*/ 1475146 h 1718080"/>
              <a:gd name="connsiteX30" fmla="*/ 258375 w 1729056"/>
              <a:gd name="connsiteY30" fmla="*/ 1472660 h 1718080"/>
              <a:gd name="connsiteX31" fmla="*/ 257132 w 1729056"/>
              <a:gd name="connsiteY31" fmla="*/ 1472660 h 1718080"/>
              <a:gd name="connsiteX32" fmla="*/ 253403 w 1729056"/>
              <a:gd name="connsiteY32" fmla="*/ 1468931 h 1718080"/>
              <a:gd name="connsiteX33" fmla="*/ 252160 w 1729056"/>
              <a:gd name="connsiteY33" fmla="*/ 1467688 h 1718080"/>
              <a:gd name="connsiteX34" fmla="*/ 249674 w 1729056"/>
              <a:gd name="connsiteY34" fmla="*/ 1462716 h 1718080"/>
              <a:gd name="connsiteX35" fmla="*/ 248431 w 1729056"/>
              <a:gd name="connsiteY35" fmla="*/ 1456502 h 1718080"/>
              <a:gd name="connsiteX36" fmla="*/ 247188 w 1729056"/>
              <a:gd name="connsiteY36" fmla="*/ 1455259 h 1718080"/>
              <a:gd name="connsiteX37" fmla="*/ 247188 w 1729056"/>
              <a:gd name="connsiteY37" fmla="*/ 1454016 h 1718080"/>
              <a:gd name="connsiteX38" fmla="*/ 247188 w 1729056"/>
              <a:gd name="connsiteY38" fmla="*/ 1405540 h 1718080"/>
              <a:gd name="connsiteX39" fmla="*/ 270804 w 1729056"/>
              <a:gd name="connsiteY39" fmla="*/ 1383167 h 1718080"/>
              <a:gd name="connsiteX40" fmla="*/ 291934 w 1729056"/>
              <a:gd name="connsiteY40" fmla="*/ 1400568 h 1718080"/>
              <a:gd name="connsiteX41" fmla="*/ 375210 w 1729056"/>
              <a:gd name="connsiteY41" fmla="*/ 1317290 h 1718080"/>
              <a:gd name="connsiteX42" fmla="*/ 390902 w 1729056"/>
              <a:gd name="connsiteY42" fmla="*/ 1309832 h 1718080"/>
              <a:gd name="connsiteX43" fmla="*/ 1671300 w 1729056"/>
              <a:gd name="connsiteY43" fmla="*/ 798950 h 1718080"/>
              <a:gd name="connsiteX44" fmla="*/ 1687622 w 1729056"/>
              <a:gd name="connsiteY44" fmla="*/ 806312 h 1718080"/>
              <a:gd name="connsiteX45" fmla="*/ 1722778 w 1729056"/>
              <a:gd name="connsiteY45" fmla="*/ 839445 h 1718080"/>
              <a:gd name="connsiteX46" fmla="*/ 1726545 w 1729056"/>
              <a:gd name="connsiteY46" fmla="*/ 845581 h 1718080"/>
              <a:gd name="connsiteX47" fmla="*/ 1727800 w 1729056"/>
              <a:gd name="connsiteY47" fmla="*/ 848035 h 1718080"/>
              <a:gd name="connsiteX48" fmla="*/ 1729056 w 1729056"/>
              <a:gd name="connsiteY48" fmla="*/ 854171 h 1718080"/>
              <a:gd name="connsiteX49" fmla="*/ 1729056 w 1729056"/>
              <a:gd name="connsiteY49" fmla="*/ 856625 h 1718080"/>
              <a:gd name="connsiteX50" fmla="*/ 1726545 w 1729056"/>
              <a:gd name="connsiteY50" fmla="*/ 862761 h 1718080"/>
              <a:gd name="connsiteX51" fmla="*/ 1726545 w 1729056"/>
              <a:gd name="connsiteY51" fmla="*/ 863988 h 1718080"/>
              <a:gd name="connsiteX52" fmla="*/ 1722778 w 1729056"/>
              <a:gd name="connsiteY52" fmla="*/ 870124 h 1718080"/>
              <a:gd name="connsiteX53" fmla="*/ 1722778 w 1729056"/>
              <a:gd name="connsiteY53" fmla="*/ 871351 h 1718080"/>
              <a:gd name="connsiteX54" fmla="*/ 1687622 w 1729056"/>
              <a:gd name="connsiteY54" fmla="*/ 904483 h 1718080"/>
              <a:gd name="connsiteX55" fmla="*/ 1671300 w 1729056"/>
              <a:gd name="connsiteY55" fmla="*/ 910619 h 1718080"/>
              <a:gd name="connsiteX56" fmla="*/ 1654978 w 1729056"/>
              <a:gd name="connsiteY56" fmla="*/ 904483 h 1718080"/>
              <a:gd name="connsiteX57" fmla="*/ 1652467 w 1729056"/>
              <a:gd name="connsiteY57" fmla="*/ 877486 h 1718080"/>
              <a:gd name="connsiteX58" fmla="*/ 1533189 w 1729056"/>
              <a:gd name="connsiteY58" fmla="*/ 877486 h 1718080"/>
              <a:gd name="connsiteX59" fmla="*/ 1510589 w 1729056"/>
              <a:gd name="connsiteY59" fmla="*/ 855398 h 1718080"/>
              <a:gd name="connsiteX60" fmla="*/ 1533189 w 1729056"/>
              <a:gd name="connsiteY60" fmla="*/ 832082 h 1718080"/>
              <a:gd name="connsiteX61" fmla="*/ 1652467 w 1729056"/>
              <a:gd name="connsiteY61" fmla="*/ 832082 h 1718080"/>
              <a:gd name="connsiteX62" fmla="*/ 1654978 w 1729056"/>
              <a:gd name="connsiteY62" fmla="*/ 806312 h 1718080"/>
              <a:gd name="connsiteX63" fmla="*/ 1671300 w 1729056"/>
              <a:gd name="connsiteY63" fmla="*/ 798950 h 1718080"/>
              <a:gd name="connsiteX64" fmla="*/ 55558 w 1729056"/>
              <a:gd name="connsiteY64" fmla="*/ 798950 h 1718080"/>
              <a:gd name="connsiteX65" fmla="*/ 71410 w 1729056"/>
              <a:gd name="connsiteY65" fmla="*/ 806312 h 1718080"/>
              <a:gd name="connsiteX66" fmla="*/ 73873 w 1729056"/>
              <a:gd name="connsiteY66" fmla="*/ 832082 h 1718080"/>
              <a:gd name="connsiteX67" fmla="*/ 192069 w 1729056"/>
              <a:gd name="connsiteY67" fmla="*/ 832082 h 1718080"/>
              <a:gd name="connsiteX68" fmla="*/ 213000 w 1729056"/>
              <a:gd name="connsiteY68" fmla="*/ 855398 h 1718080"/>
              <a:gd name="connsiteX69" fmla="*/ 192069 w 1729056"/>
              <a:gd name="connsiteY69" fmla="*/ 877486 h 1718080"/>
              <a:gd name="connsiteX70" fmla="*/ 75104 w 1729056"/>
              <a:gd name="connsiteY70" fmla="*/ 877486 h 1718080"/>
              <a:gd name="connsiteX71" fmla="*/ 71410 w 1729056"/>
              <a:gd name="connsiteY71" fmla="*/ 904483 h 1718080"/>
              <a:gd name="connsiteX72" fmla="*/ 55404 w 1729056"/>
              <a:gd name="connsiteY72" fmla="*/ 910619 h 1718080"/>
              <a:gd name="connsiteX73" fmla="*/ 40630 w 1729056"/>
              <a:gd name="connsiteY73" fmla="*/ 904483 h 1718080"/>
              <a:gd name="connsiteX74" fmla="*/ 6156 w 1729056"/>
              <a:gd name="connsiteY74" fmla="*/ 871351 h 1718080"/>
              <a:gd name="connsiteX75" fmla="*/ 2462 w 1729056"/>
              <a:gd name="connsiteY75" fmla="*/ 863988 h 1718080"/>
              <a:gd name="connsiteX76" fmla="*/ 1231 w 1729056"/>
              <a:gd name="connsiteY76" fmla="*/ 861534 h 1718080"/>
              <a:gd name="connsiteX77" fmla="*/ 0 w 1729056"/>
              <a:gd name="connsiteY77" fmla="*/ 856625 h 1718080"/>
              <a:gd name="connsiteX78" fmla="*/ 0 w 1729056"/>
              <a:gd name="connsiteY78" fmla="*/ 854171 h 1718080"/>
              <a:gd name="connsiteX79" fmla="*/ 1231 w 1729056"/>
              <a:gd name="connsiteY79" fmla="*/ 846808 h 1718080"/>
              <a:gd name="connsiteX80" fmla="*/ 1231 w 1729056"/>
              <a:gd name="connsiteY80" fmla="*/ 845581 h 1718080"/>
              <a:gd name="connsiteX81" fmla="*/ 6156 w 1729056"/>
              <a:gd name="connsiteY81" fmla="*/ 840672 h 1718080"/>
              <a:gd name="connsiteX82" fmla="*/ 6156 w 1729056"/>
              <a:gd name="connsiteY82" fmla="*/ 839445 h 1718080"/>
              <a:gd name="connsiteX83" fmla="*/ 40630 w 1729056"/>
              <a:gd name="connsiteY83" fmla="*/ 806312 h 1718080"/>
              <a:gd name="connsiteX84" fmla="*/ 55558 w 1729056"/>
              <a:gd name="connsiteY84" fmla="*/ 798950 h 1718080"/>
              <a:gd name="connsiteX85" fmla="*/ 719169 w 1729056"/>
              <a:gd name="connsiteY85" fmla="*/ 463522 h 1718080"/>
              <a:gd name="connsiteX86" fmla="*/ 605327 w 1729056"/>
              <a:gd name="connsiteY86" fmla="*/ 564334 h 1718080"/>
              <a:gd name="connsiteX87" fmla="*/ 605327 w 1729056"/>
              <a:gd name="connsiteY87" fmla="*/ 610385 h 1718080"/>
              <a:gd name="connsiteX88" fmla="*/ 605327 w 1729056"/>
              <a:gd name="connsiteY88" fmla="*/ 721154 h 1718080"/>
              <a:gd name="connsiteX89" fmla="*/ 605327 w 1729056"/>
              <a:gd name="connsiteY89" fmla="*/ 1022348 h 1718080"/>
              <a:gd name="connsiteX90" fmla="*/ 639104 w 1729056"/>
              <a:gd name="connsiteY90" fmla="*/ 1064664 h 1718080"/>
              <a:gd name="connsiteX91" fmla="*/ 671630 w 1729056"/>
              <a:gd name="connsiteY91" fmla="*/ 1022348 h 1718080"/>
              <a:gd name="connsiteX92" fmla="*/ 671630 w 1729056"/>
              <a:gd name="connsiteY92" fmla="*/ 973808 h 1718080"/>
              <a:gd name="connsiteX93" fmla="*/ 671630 w 1729056"/>
              <a:gd name="connsiteY93" fmla="*/ 591716 h 1718080"/>
              <a:gd name="connsiteX94" fmla="*/ 694149 w 1729056"/>
              <a:gd name="connsiteY94" fmla="*/ 568068 h 1718080"/>
              <a:gd name="connsiteX95" fmla="*/ 716667 w 1729056"/>
              <a:gd name="connsiteY95" fmla="*/ 591716 h 1718080"/>
              <a:gd name="connsiteX96" fmla="*/ 716667 w 1729056"/>
              <a:gd name="connsiteY96" fmla="*/ 973808 h 1718080"/>
              <a:gd name="connsiteX97" fmla="*/ 716667 w 1729056"/>
              <a:gd name="connsiteY97" fmla="*/ 1022348 h 1718080"/>
              <a:gd name="connsiteX98" fmla="*/ 716667 w 1729056"/>
              <a:gd name="connsiteY98" fmla="*/ 1632203 h 1718080"/>
              <a:gd name="connsiteX99" fmla="*/ 777966 w 1729056"/>
              <a:gd name="connsiteY99" fmla="*/ 1673275 h 1718080"/>
              <a:gd name="connsiteX100" fmla="*/ 839265 w 1729056"/>
              <a:gd name="connsiteY100" fmla="*/ 1632203 h 1718080"/>
              <a:gd name="connsiteX101" fmla="*/ 839265 w 1729056"/>
              <a:gd name="connsiteY101" fmla="*/ 1095779 h 1718080"/>
              <a:gd name="connsiteX102" fmla="*/ 861783 w 1729056"/>
              <a:gd name="connsiteY102" fmla="*/ 1073377 h 1718080"/>
              <a:gd name="connsiteX103" fmla="*/ 884301 w 1729056"/>
              <a:gd name="connsiteY103" fmla="*/ 1095779 h 1718080"/>
              <a:gd name="connsiteX104" fmla="*/ 884301 w 1729056"/>
              <a:gd name="connsiteY104" fmla="*/ 1632203 h 1718080"/>
              <a:gd name="connsiteX105" fmla="*/ 944349 w 1729056"/>
              <a:gd name="connsiteY105" fmla="*/ 1673275 h 1718080"/>
              <a:gd name="connsiteX106" fmla="*/ 1005649 w 1729056"/>
              <a:gd name="connsiteY106" fmla="*/ 1632203 h 1718080"/>
              <a:gd name="connsiteX107" fmla="*/ 1005649 w 1729056"/>
              <a:gd name="connsiteY107" fmla="*/ 973808 h 1718080"/>
              <a:gd name="connsiteX108" fmla="*/ 1005649 w 1729056"/>
              <a:gd name="connsiteY108" fmla="*/ 591716 h 1718080"/>
              <a:gd name="connsiteX109" fmla="*/ 1028167 w 1729056"/>
              <a:gd name="connsiteY109" fmla="*/ 569313 h 1718080"/>
              <a:gd name="connsiteX110" fmla="*/ 1050685 w 1729056"/>
              <a:gd name="connsiteY110" fmla="*/ 591716 h 1718080"/>
              <a:gd name="connsiteX111" fmla="*/ 1050685 w 1729056"/>
              <a:gd name="connsiteY111" fmla="*/ 1023593 h 1718080"/>
              <a:gd name="connsiteX112" fmla="*/ 1084462 w 1729056"/>
              <a:gd name="connsiteY112" fmla="*/ 1064664 h 1718080"/>
              <a:gd name="connsiteX113" fmla="*/ 1116988 w 1729056"/>
              <a:gd name="connsiteY113" fmla="*/ 1023593 h 1718080"/>
              <a:gd name="connsiteX114" fmla="*/ 1116988 w 1729056"/>
              <a:gd name="connsiteY114" fmla="*/ 722399 h 1718080"/>
              <a:gd name="connsiteX115" fmla="*/ 1116988 w 1729056"/>
              <a:gd name="connsiteY115" fmla="*/ 610385 h 1718080"/>
              <a:gd name="connsiteX116" fmla="*/ 1116988 w 1729056"/>
              <a:gd name="connsiteY116" fmla="*/ 564334 h 1718080"/>
              <a:gd name="connsiteX117" fmla="*/ 1004398 w 1729056"/>
              <a:gd name="connsiteY117" fmla="*/ 463522 h 1718080"/>
              <a:gd name="connsiteX118" fmla="*/ 719169 w 1729056"/>
              <a:gd name="connsiteY118" fmla="*/ 417471 h 1718080"/>
              <a:gd name="connsiteX119" fmla="*/ 1004398 w 1729056"/>
              <a:gd name="connsiteY119" fmla="*/ 418716 h 1718080"/>
              <a:gd name="connsiteX120" fmla="*/ 1163275 w 1729056"/>
              <a:gd name="connsiteY120" fmla="*/ 564334 h 1718080"/>
              <a:gd name="connsiteX121" fmla="*/ 1163275 w 1729056"/>
              <a:gd name="connsiteY121" fmla="*/ 610385 h 1718080"/>
              <a:gd name="connsiteX122" fmla="*/ 1163275 w 1729056"/>
              <a:gd name="connsiteY122" fmla="*/ 722399 h 1718080"/>
              <a:gd name="connsiteX123" fmla="*/ 1163275 w 1729056"/>
              <a:gd name="connsiteY123" fmla="*/ 1023593 h 1718080"/>
              <a:gd name="connsiteX124" fmla="*/ 1084462 w 1729056"/>
              <a:gd name="connsiteY124" fmla="*/ 1109470 h 1718080"/>
              <a:gd name="connsiteX125" fmla="*/ 1050685 w 1729056"/>
              <a:gd name="connsiteY125" fmla="*/ 1100758 h 1718080"/>
              <a:gd name="connsiteX126" fmla="*/ 1050685 w 1729056"/>
              <a:gd name="connsiteY126" fmla="*/ 1632203 h 1718080"/>
              <a:gd name="connsiteX127" fmla="*/ 944349 w 1729056"/>
              <a:gd name="connsiteY127" fmla="*/ 1718080 h 1718080"/>
              <a:gd name="connsiteX128" fmla="*/ 861783 w 1729056"/>
              <a:gd name="connsiteY128" fmla="*/ 1684476 h 1718080"/>
              <a:gd name="connsiteX129" fmla="*/ 777966 w 1729056"/>
              <a:gd name="connsiteY129" fmla="*/ 1718080 h 1718080"/>
              <a:gd name="connsiteX130" fmla="*/ 671630 w 1729056"/>
              <a:gd name="connsiteY130" fmla="*/ 1632203 h 1718080"/>
              <a:gd name="connsiteX131" fmla="*/ 671630 w 1729056"/>
              <a:gd name="connsiteY131" fmla="*/ 1100758 h 1718080"/>
              <a:gd name="connsiteX132" fmla="*/ 639104 w 1729056"/>
              <a:gd name="connsiteY132" fmla="*/ 1109470 h 1718080"/>
              <a:gd name="connsiteX133" fmla="*/ 560291 w 1729056"/>
              <a:gd name="connsiteY133" fmla="*/ 1022348 h 1718080"/>
              <a:gd name="connsiteX134" fmla="*/ 560291 w 1729056"/>
              <a:gd name="connsiteY134" fmla="*/ 721154 h 1718080"/>
              <a:gd name="connsiteX135" fmla="*/ 560291 w 1729056"/>
              <a:gd name="connsiteY135" fmla="*/ 610385 h 1718080"/>
              <a:gd name="connsiteX136" fmla="*/ 560291 w 1729056"/>
              <a:gd name="connsiteY136" fmla="*/ 564334 h 1718080"/>
              <a:gd name="connsiteX137" fmla="*/ 719169 w 1729056"/>
              <a:gd name="connsiteY137" fmla="*/ 417471 h 1718080"/>
              <a:gd name="connsiteX138" fmla="*/ 1410501 w 1729056"/>
              <a:gd name="connsiteY138" fmla="*/ 241697 h 1718080"/>
              <a:gd name="connsiteX139" fmla="*/ 1459332 w 1729056"/>
              <a:gd name="connsiteY139" fmla="*/ 241697 h 1718080"/>
              <a:gd name="connsiteX140" fmla="*/ 1465592 w 1729056"/>
              <a:gd name="connsiteY140" fmla="*/ 242959 h 1718080"/>
              <a:gd name="connsiteX141" fmla="*/ 1466844 w 1729056"/>
              <a:gd name="connsiteY141" fmla="*/ 244220 h 1718080"/>
              <a:gd name="connsiteX142" fmla="*/ 1471853 w 1729056"/>
              <a:gd name="connsiteY142" fmla="*/ 246743 h 1718080"/>
              <a:gd name="connsiteX143" fmla="*/ 1476861 w 1729056"/>
              <a:gd name="connsiteY143" fmla="*/ 250527 h 1718080"/>
              <a:gd name="connsiteX144" fmla="*/ 1480617 w 1729056"/>
              <a:gd name="connsiteY144" fmla="*/ 255572 h 1718080"/>
              <a:gd name="connsiteX145" fmla="*/ 1481869 w 1729056"/>
              <a:gd name="connsiteY145" fmla="*/ 261879 h 1718080"/>
              <a:gd name="connsiteX146" fmla="*/ 1481869 w 1729056"/>
              <a:gd name="connsiteY146" fmla="*/ 264402 h 1718080"/>
              <a:gd name="connsiteX147" fmla="*/ 1481869 w 1729056"/>
              <a:gd name="connsiteY147" fmla="*/ 313596 h 1718080"/>
              <a:gd name="connsiteX148" fmla="*/ 1459332 w 1729056"/>
              <a:gd name="connsiteY148" fmla="*/ 337562 h 1718080"/>
              <a:gd name="connsiteX149" fmla="*/ 1438047 w 1729056"/>
              <a:gd name="connsiteY149" fmla="*/ 319903 h 1718080"/>
              <a:gd name="connsiteX150" fmla="*/ 1352906 w 1729056"/>
              <a:gd name="connsiteY150" fmla="*/ 404415 h 1718080"/>
              <a:gd name="connsiteX151" fmla="*/ 1336629 w 1729056"/>
              <a:gd name="connsiteY151" fmla="*/ 410722 h 1718080"/>
              <a:gd name="connsiteX152" fmla="*/ 1321604 w 1729056"/>
              <a:gd name="connsiteY152" fmla="*/ 404415 h 1718080"/>
              <a:gd name="connsiteX153" fmla="*/ 1321604 w 1729056"/>
              <a:gd name="connsiteY153" fmla="*/ 371619 h 1718080"/>
              <a:gd name="connsiteX154" fmla="*/ 1405493 w 1729056"/>
              <a:gd name="connsiteY154" fmla="*/ 287107 h 1718080"/>
              <a:gd name="connsiteX155" fmla="*/ 1387964 w 1729056"/>
              <a:gd name="connsiteY155" fmla="*/ 264402 h 1718080"/>
              <a:gd name="connsiteX156" fmla="*/ 1410501 w 1729056"/>
              <a:gd name="connsiteY156" fmla="*/ 241697 h 1718080"/>
              <a:gd name="connsiteX157" fmla="*/ 267075 w 1729056"/>
              <a:gd name="connsiteY157" fmla="*/ 241697 h 1718080"/>
              <a:gd name="connsiteX158" fmla="*/ 268318 w 1729056"/>
              <a:gd name="connsiteY158" fmla="*/ 241697 h 1718080"/>
              <a:gd name="connsiteX159" fmla="*/ 270804 w 1729056"/>
              <a:gd name="connsiteY159" fmla="*/ 241697 h 1718080"/>
              <a:gd name="connsiteX160" fmla="*/ 319278 w 1729056"/>
              <a:gd name="connsiteY160" fmla="*/ 241697 h 1718080"/>
              <a:gd name="connsiteX161" fmla="*/ 341651 w 1729056"/>
              <a:gd name="connsiteY161" fmla="*/ 264402 h 1718080"/>
              <a:gd name="connsiteX162" fmla="*/ 323007 w 1729056"/>
              <a:gd name="connsiteY162" fmla="*/ 287107 h 1718080"/>
              <a:gd name="connsiteX163" fmla="*/ 407527 w 1729056"/>
              <a:gd name="connsiteY163" fmla="*/ 371619 h 1718080"/>
              <a:gd name="connsiteX164" fmla="*/ 407527 w 1729056"/>
              <a:gd name="connsiteY164" fmla="*/ 404415 h 1718080"/>
              <a:gd name="connsiteX165" fmla="*/ 391369 w 1729056"/>
              <a:gd name="connsiteY165" fmla="*/ 410722 h 1718080"/>
              <a:gd name="connsiteX166" fmla="*/ 375210 w 1729056"/>
              <a:gd name="connsiteY166" fmla="*/ 404415 h 1718080"/>
              <a:gd name="connsiteX167" fmla="*/ 291934 w 1729056"/>
              <a:gd name="connsiteY167" fmla="*/ 319903 h 1718080"/>
              <a:gd name="connsiteX168" fmla="*/ 270804 w 1729056"/>
              <a:gd name="connsiteY168" fmla="*/ 337562 h 1718080"/>
              <a:gd name="connsiteX169" fmla="*/ 247188 w 1729056"/>
              <a:gd name="connsiteY169" fmla="*/ 313596 h 1718080"/>
              <a:gd name="connsiteX170" fmla="*/ 247188 w 1729056"/>
              <a:gd name="connsiteY170" fmla="*/ 264402 h 1718080"/>
              <a:gd name="connsiteX171" fmla="*/ 248431 w 1729056"/>
              <a:gd name="connsiteY171" fmla="*/ 259357 h 1718080"/>
              <a:gd name="connsiteX172" fmla="*/ 249674 w 1729056"/>
              <a:gd name="connsiteY172" fmla="*/ 258095 h 1718080"/>
              <a:gd name="connsiteX173" fmla="*/ 250917 w 1729056"/>
              <a:gd name="connsiteY173" fmla="*/ 253050 h 1718080"/>
              <a:gd name="connsiteX174" fmla="*/ 254646 w 1729056"/>
              <a:gd name="connsiteY174" fmla="*/ 248004 h 1718080"/>
              <a:gd name="connsiteX175" fmla="*/ 257132 w 1729056"/>
              <a:gd name="connsiteY175" fmla="*/ 246743 h 1718080"/>
              <a:gd name="connsiteX176" fmla="*/ 260860 w 1729056"/>
              <a:gd name="connsiteY176" fmla="*/ 244220 h 1718080"/>
              <a:gd name="connsiteX177" fmla="*/ 262103 w 1729056"/>
              <a:gd name="connsiteY177" fmla="*/ 244220 h 1718080"/>
              <a:gd name="connsiteX178" fmla="*/ 267075 w 1729056"/>
              <a:gd name="connsiteY178" fmla="*/ 241697 h 1718080"/>
              <a:gd name="connsiteX179" fmla="*/ 853543 w 1729056"/>
              <a:gd name="connsiteY179" fmla="*/ 45101 h 1718080"/>
              <a:gd name="connsiteX180" fmla="*/ 720747 w 1729056"/>
              <a:gd name="connsiteY180" fmla="*/ 177899 h 1718080"/>
              <a:gd name="connsiteX181" fmla="*/ 853543 w 1729056"/>
              <a:gd name="connsiteY181" fmla="*/ 310697 h 1718080"/>
              <a:gd name="connsiteX182" fmla="*/ 987592 w 1729056"/>
              <a:gd name="connsiteY182" fmla="*/ 177899 h 1718080"/>
              <a:gd name="connsiteX183" fmla="*/ 853543 w 1729056"/>
              <a:gd name="connsiteY183" fmla="*/ 45101 h 1718080"/>
              <a:gd name="connsiteX184" fmla="*/ 853543 w 1729056"/>
              <a:gd name="connsiteY184" fmla="*/ 0 h 1718080"/>
              <a:gd name="connsiteX185" fmla="*/ 1031440 w 1729056"/>
              <a:gd name="connsiteY185" fmla="*/ 177899 h 1718080"/>
              <a:gd name="connsiteX186" fmla="*/ 853543 w 1729056"/>
              <a:gd name="connsiteY186" fmla="*/ 355798 h 1718080"/>
              <a:gd name="connsiteX187" fmla="*/ 675646 w 1729056"/>
              <a:gd name="connsiteY187" fmla="*/ 177899 h 1718080"/>
              <a:gd name="connsiteX188" fmla="*/ 853543 w 1729056"/>
              <a:gd name="connsiteY188" fmla="*/ 0 h 17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729056" h="1718080">
                <a:moveTo>
                  <a:pt x="1337255" y="1309832"/>
                </a:moveTo>
                <a:cubicBezTo>
                  <a:pt x="1342889" y="1309832"/>
                  <a:pt x="1348523" y="1312318"/>
                  <a:pt x="1352906" y="1317290"/>
                </a:cubicBezTo>
                <a:lnTo>
                  <a:pt x="1438047" y="1400568"/>
                </a:lnTo>
                <a:cubicBezTo>
                  <a:pt x="1439299" y="1390625"/>
                  <a:pt x="1449315" y="1383167"/>
                  <a:pt x="1459332" y="1383167"/>
                </a:cubicBezTo>
                <a:cubicBezTo>
                  <a:pt x="1471853" y="1383167"/>
                  <a:pt x="1481869" y="1393110"/>
                  <a:pt x="1481869" y="1405540"/>
                </a:cubicBezTo>
                <a:lnTo>
                  <a:pt x="1481869" y="1454016"/>
                </a:lnTo>
                <a:cubicBezTo>
                  <a:pt x="1481869" y="1456502"/>
                  <a:pt x="1481869" y="1457745"/>
                  <a:pt x="1480617" y="1460231"/>
                </a:cubicBezTo>
                <a:cubicBezTo>
                  <a:pt x="1480617" y="1460231"/>
                  <a:pt x="1480617" y="1460231"/>
                  <a:pt x="1480617" y="1461473"/>
                </a:cubicBezTo>
                <a:cubicBezTo>
                  <a:pt x="1480617" y="1462716"/>
                  <a:pt x="1479365" y="1463959"/>
                  <a:pt x="1478113" y="1466445"/>
                </a:cubicBezTo>
                <a:cubicBezTo>
                  <a:pt x="1476861" y="1468931"/>
                  <a:pt x="1475609" y="1470174"/>
                  <a:pt x="1474357" y="1470174"/>
                </a:cubicBezTo>
                <a:cubicBezTo>
                  <a:pt x="1474357" y="1471417"/>
                  <a:pt x="1473105" y="1471417"/>
                  <a:pt x="1473105" y="1471417"/>
                </a:cubicBezTo>
                <a:cubicBezTo>
                  <a:pt x="1471853" y="1472660"/>
                  <a:pt x="1469348" y="1473903"/>
                  <a:pt x="1468096" y="1473903"/>
                </a:cubicBezTo>
                <a:cubicBezTo>
                  <a:pt x="1466844" y="1475146"/>
                  <a:pt x="1466844" y="1475146"/>
                  <a:pt x="1466844" y="1475146"/>
                </a:cubicBezTo>
                <a:cubicBezTo>
                  <a:pt x="1465592" y="1475146"/>
                  <a:pt x="1465592" y="1476389"/>
                  <a:pt x="1463088" y="1476389"/>
                </a:cubicBezTo>
                <a:cubicBezTo>
                  <a:pt x="1463088" y="1476389"/>
                  <a:pt x="1460584" y="1476389"/>
                  <a:pt x="1459332" y="1476389"/>
                </a:cubicBezTo>
                <a:lnTo>
                  <a:pt x="1410501" y="1476389"/>
                </a:lnTo>
                <a:cubicBezTo>
                  <a:pt x="1397980" y="1476389"/>
                  <a:pt x="1387964" y="1466445"/>
                  <a:pt x="1387964" y="1454016"/>
                </a:cubicBezTo>
                <a:cubicBezTo>
                  <a:pt x="1387964" y="1442829"/>
                  <a:pt x="1395476" y="1435371"/>
                  <a:pt x="1405493" y="1431642"/>
                </a:cubicBezTo>
                <a:lnTo>
                  <a:pt x="1321604" y="1349607"/>
                </a:lnTo>
                <a:cubicBezTo>
                  <a:pt x="1312839" y="1339663"/>
                  <a:pt x="1312839" y="1325990"/>
                  <a:pt x="1321604" y="1317290"/>
                </a:cubicBezTo>
                <a:cubicBezTo>
                  <a:pt x="1325986" y="1312318"/>
                  <a:pt x="1331620" y="1309832"/>
                  <a:pt x="1337255" y="1309832"/>
                </a:cubicBezTo>
                <a:close/>
                <a:moveTo>
                  <a:pt x="390902" y="1309832"/>
                </a:moveTo>
                <a:cubicBezTo>
                  <a:pt x="396651" y="1309832"/>
                  <a:pt x="402555" y="1312318"/>
                  <a:pt x="407527" y="1317290"/>
                </a:cubicBezTo>
                <a:cubicBezTo>
                  <a:pt x="416227" y="1325990"/>
                  <a:pt x="416227" y="1339663"/>
                  <a:pt x="407527" y="1349607"/>
                </a:cubicBezTo>
                <a:lnTo>
                  <a:pt x="323007" y="1431642"/>
                </a:lnTo>
                <a:cubicBezTo>
                  <a:pt x="332951" y="1435371"/>
                  <a:pt x="341651" y="1442829"/>
                  <a:pt x="341651" y="1454016"/>
                </a:cubicBezTo>
                <a:cubicBezTo>
                  <a:pt x="341651" y="1466445"/>
                  <a:pt x="330465" y="1476389"/>
                  <a:pt x="319278" y="1476389"/>
                </a:cubicBezTo>
                <a:lnTo>
                  <a:pt x="270804" y="1476389"/>
                </a:lnTo>
                <a:cubicBezTo>
                  <a:pt x="268318" y="1476389"/>
                  <a:pt x="265832" y="1476389"/>
                  <a:pt x="264589" y="1476389"/>
                </a:cubicBezTo>
                <a:cubicBezTo>
                  <a:pt x="263346" y="1475146"/>
                  <a:pt x="263346" y="1475146"/>
                  <a:pt x="263346" y="1475146"/>
                </a:cubicBezTo>
                <a:cubicBezTo>
                  <a:pt x="260860" y="1473903"/>
                  <a:pt x="259617" y="1473903"/>
                  <a:pt x="258375" y="1472660"/>
                </a:cubicBezTo>
                <a:lnTo>
                  <a:pt x="257132" y="1472660"/>
                </a:lnTo>
                <a:cubicBezTo>
                  <a:pt x="255889" y="1471417"/>
                  <a:pt x="254646" y="1470174"/>
                  <a:pt x="253403" y="1468931"/>
                </a:cubicBezTo>
                <a:cubicBezTo>
                  <a:pt x="252160" y="1468931"/>
                  <a:pt x="252160" y="1468931"/>
                  <a:pt x="252160" y="1467688"/>
                </a:cubicBezTo>
                <a:cubicBezTo>
                  <a:pt x="250917" y="1466445"/>
                  <a:pt x="250917" y="1463959"/>
                  <a:pt x="249674" y="1462716"/>
                </a:cubicBezTo>
                <a:cubicBezTo>
                  <a:pt x="249674" y="1460231"/>
                  <a:pt x="248431" y="1458988"/>
                  <a:pt x="248431" y="1456502"/>
                </a:cubicBezTo>
                <a:cubicBezTo>
                  <a:pt x="248431" y="1456502"/>
                  <a:pt x="248431" y="1456502"/>
                  <a:pt x="247188" y="1455259"/>
                </a:cubicBezTo>
                <a:cubicBezTo>
                  <a:pt x="247188" y="1455259"/>
                  <a:pt x="247188" y="1455259"/>
                  <a:pt x="247188" y="1454016"/>
                </a:cubicBezTo>
                <a:lnTo>
                  <a:pt x="247188" y="1405540"/>
                </a:lnTo>
                <a:cubicBezTo>
                  <a:pt x="247188" y="1393110"/>
                  <a:pt x="258375" y="1383167"/>
                  <a:pt x="270804" y="1383167"/>
                </a:cubicBezTo>
                <a:cubicBezTo>
                  <a:pt x="280747" y="1383167"/>
                  <a:pt x="289448" y="1390625"/>
                  <a:pt x="291934" y="1400568"/>
                </a:cubicBezTo>
                <a:lnTo>
                  <a:pt x="375210" y="1317290"/>
                </a:lnTo>
                <a:cubicBezTo>
                  <a:pt x="379561" y="1312318"/>
                  <a:pt x="385154" y="1309832"/>
                  <a:pt x="390902" y="1309832"/>
                </a:cubicBezTo>
                <a:close/>
                <a:moveTo>
                  <a:pt x="1671300" y="798950"/>
                </a:moveTo>
                <a:cubicBezTo>
                  <a:pt x="1677264" y="798950"/>
                  <a:pt x="1683228" y="801404"/>
                  <a:pt x="1687622" y="806312"/>
                </a:cubicBezTo>
                <a:lnTo>
                  <a:pt x="1722778" y="839445"/>
                </a:lnTo>
                <a:cubicBezTo>
                  <a:pt x="1724033" y="840672"/>
                  <a:pt x="1725289" y="843127"/>
                  <a:pt x="1726545" y="845581"/>
                </a:cubicBezTo>
                <a:cubicBezTo>
                  <a:pt x="1726545" y="846808"/>
                  <a:pt x="1726545" y="848035"/>
                  <a:pt x="1727800" y="848035"/>
                </a:cubicBezTo>
                <a:cubicBezTo>
                  <a:pt x="1727800" y="850489"/>
                  <a:pt x="1729056" y="851716"/>
                  <a:pt x="1729056" y="854171"/>
                </a:cubicBezTo>
                <a:cubicBezTo>
                  <a:pt x="1729056" y="854171"/>
                  <a:pt x="1729056" y="855398"/>
                  <a:pt x="1729056" y="856625"/>
                </a:cubicBezTo>
                <a:cubicBezTo>
                  <a:pt x="1729056" y="857852"/>
                  <a:pt x="1729056" y="860306"/>
                  <a:pt x="1726545" y="862761"/>
                </a:cubicBezTo>
                <a:lnTo>
                  <a:pt x="1726545" y="863988"/>
                </a:lnTo>
                <a:cubicBezTo>
                  <a:pt x="1726545" y="865215"/>
                  <a:pt x="1724033" y="867669"/>
                  <a:pt x="1722778" y="870124"/>
                </a:cubicBezTo>
                <a:cubicBezTo>
                  <a:pt x="1722778" y="870124"/>
                  <a:pt x="1722778" y="870124"/>
                  <a:pt x="1722778" y="871351"/>
                </a:cubicBezTo>
                <a:lnTo>
                  <a:pt x="1687622" y="904483"/>
                </a:lnTo>
                <a:cubicBezTo>
                  <a:pt x="1682600" y="909392"/>
                  <a:pt x="1676322" y="910619"/>
                  <a:pt x="1671300" y="910619"/>
                </a:cubicBezTo>
                <a:cubicBezTo>
                  <a:pt x="1665022" y="910619"/>
                  <a:pt x="1660000" y="909392"/>
                  <a:pt x="1654978" y="904483"/>
                </a:cubicBezTo>
                <a:cubicBezTo>
                  <a:pt x="1647445" y="897121"/>
                  <a:pt x="1647445" y="886076"/>
                  <a:pt x="1652467" y="877486"/>
                </a:cubicBezTo>
                <a:lnTo>
                  <a:pt x="1533189" y="877486"/>
                </a:lnTo>
                <a:cubicBezTo>
                  <a:pt x="1520634" y="877486"/>
                  <a:pt x="1510589" y="867669"/>
                  <a:pt x="1510589" y="855398"/>
                </a:cubicBezTo>
                <a:cubicBezTo>
                  <a:pt x="1510589" y="843127"/>
                  <a:pt x="1520634" y="832082"/>
                  <a:pt x="1533189" y="832082"/>
                </a:cubicBezTo>
                <a:lnTo>
                  <a:pt x="1652467" y="832082"/>
                </a:lnTo>
                <a:cubicBezTo>
                  <a:pt x="1647445" y="824719"/>
                  <a:pt x="1647445" y="813675"/>
                  <a:pt x="1654978" y="806312"/>
                </a:cubicBezTo>
                <a:cubicBezTo>
                  <a:pt x="1659373" y="801404"/>
                  <a:pt x="1665336" y="798950"/>
                  <a:pt x="1671300" y="798950"/>
                </a:cubicBezTo>
                <a:close/>
                <a:moveTo>
                  <a:pt x="55558" y="798950"/>
                </a:moveTo>
                <a:cubicBezTo>
                  <a:pt x="61253" y="798950"/>
                  <a:pt x="67101" y="801404"/>
                  <a:pt x="71410" y="806312"/>
                </a:cubicBezTo>
                <a:cubicBezTo>
                  <a:pt x="78797" y="813675"/>
                  <a:pt x="78797" y="824719"/>
                  <a:pt x="73873" y="832082"/>
                </a:cubicBezTo>
                <a:lnTo>
                  <a:pt x="192069" y="832082"/>
                </a:lnTo>
                <a:cubicBezTo>
                  <a:pt x="203150" y="832082"/>
                  <a:pt x="213000" y="843127"/>
                  <a:pt x="213000" y="855398"/>
                </a:cubicBezTo>
                <a:cubicBezTo>
                  <a:pt x="213000" y="867669"/>
                  <a:pt x="203150" y="877486"/>
                  <a:pt x="192069" y="877486"/>
                </a:cubicBezTo>
                <a:lnTo>
                  <a:pt x="75104" y="877486"/>
                </a:lnTo>
                <a:cubicBezTo>
                  <a:pt x="80029" y="886076"/>
                  <a:pt x="78797" y="897121"/>
                  <a:pt x="71410" y="904483"/>
                </a:cubicBezTo>
                <a:cubicBezTo>
                  <a:pt x="67717" y="909392"/>
                  <a:pt x="61561" y="910619"/>
                  <a:pt x="55404" y="910619"/>
                </a:cubicBezTo>
                <a:cubicBezTo>
                  <a:pt x="50480" y="910619"/>
                  <a:pt x="44324" y="909392"/>
                  <a:pt x="40630" y="904483"/>
                </a:cubicBezTo>
                <a:lnTo>
                  <a:pt x="6156" y="871351"/>
                </a:lnTo>
                <a:cubicBezTo>
                  <a:pt x="3694" y="868896"/>
                  <a:pt x="2462" y="866442"/>
                  <a:pt x="2462" y="863988"/>
                </a:cubicBezTo>
                <a:cubicBezTo>
                  <a:pt x="1231" y="863988"/>
                  <a:pt x="1231" y="862761"/>
                  <a:pt x="1231" y="861534"/>
                </a:cubicBezTo>
                <a:cubicBezTo>
                  <a:pt x="0" y="860306"/>
                  <a:pt x="0" y="857852"/>
                  <a:pt x="0" y="856625"/>
                </a:cubicBezTo>
                <a:cubicBezTo>
                  <a:pt x="0" y="856625"/>
                  <a:pt x="0" y="855398"/>
                  <a:pt x="0" y="854171"/>
                </a:cubicBezTo>
                <a:cubicBezTo>
                  <a:pt x="0" y="851716"/>
                  <a:pt x="0" y="849262"/>
                  <a:pt x="1231" y="846808"/>
                </a:cubicBezTo>
                <a:cubicBezTo>
                  <a:pt x="1231" y="846808"/>
                  <a:pt x="1231" y="846808"/>
                  <a:pt x="1231" y="845581"/>
                </a:cubicBezTo>
                <a:cubicBezTo>
                  <a:pt x="2462" y="844354"/>
                  <a:pt x="3694" y="841899"/>
                  <a:pt x="6156" y="840672"/>
                </a:cubicBezTo>
                <a:lnTo>
                  <a:pt x="6156" y="839445"/>
                </a:lnTo>
                <a:lnTo>
                  <a:pt x="40630" y="806312"/>
                </a:lnTo>
                <a:cubicBezTo>
                  <a:pt x="44324" y="801404"/>
                  <a:pt x="49864" y="798950"/>
                  <a:pt x="55558" y="798950"/>
                </a:cubicBezTo>
                <a:close/>
                <a:moveTo>
                  <a:pt x="719169" y="463522"/>
                </a:moveTo>
                <a:cubicBezTo>
                  <a:pt x="656618" y="463522"/>
                  <a:pt x="605327" y="508327"/>
                  <a:pt x="605327" y="564334"/>
                </a:cubicBezTo>
                <a:lnTo>
                  <a:pt x="605327" y="610385"/>
                </a:lnTo>
                <a:lnTo>
                  <a:pt x="605327" y="721154"/>
                </a:lnTo>
                <a:lnTo>
                  <a:pt x="605327" y="1022348"/>
                </a:lnTo>
                <a:cubicBezTo>
                  <a:pt x="605327" y="1045995"/>
                  <a:pt x="620339" y="1064664"/>
                  <a:pt x="639104" y="1064664"/>
                </a:cubicBezTo>
                <a:cubicBezTo>
                  <a:pt x="656618" y="1064664"/>
                  <a:pt x="671630" y="1045995"/>
                  <a:pt x="671630" y="1022348"/>
                </a:cubicBezTo>
                <a:lnTo>
                  <a:pt x="671630" y="973808"/>
                </a:lnTo>
                <a:lnTo>
                  <a:pt x="671630" y="591716"/>
                </a:lnTo>
                <a:cubicBezTo>
                  <a:pt x="671630" y="579270"/>
                  <a:pt x="682890" y="568068"/>
                  <a:pt x="694149" y="568068"/>
                </a:cubicBezTo>
                <a:cubicBezTo>
                  <a:pt x="706659" y="568068"/>
                  <a:pt x="716667" y="579270"/>
                  <a:pt x="716667" y="591716"/>
                </a:cubicBezTo>
                <a:lnTo>
                  <a:pt x="716667" y="973808"/>
                </a:lnTo>
                <a:lnTo>
                  <a:pt x="716667" y="1022348"/>
                </a:lnTo>
                <a:lnTo>
                  <a:pt x="716667" y="1632203"/>
                </a:lnTo>
                <a:cubicBezTo>
                  <a:pt x="716667" y="1654606"/>
                  <a:pt x="745440" y="1673275"/>
                  <a:pt x="777966" y="1673275"/>
                </a:cubicBezTo>
                <a:cubicBezTo>
                  <a:pt x="810492" y="1673275"/>
                  <a:pt x="839265" y="1654606"/>
                  <a:pt x="839265" y="1632203"/>
                </a:cubicBezTo>
                <a:lnTo>
                  <a:pt x="839265" y="1095779"/>
                </a:lnTo>
                <a:cubicBezTo>
                  <a:pt x="839265" y="1083333"/>
                  <a:pt x="849273" y="1073377"/>
                  <a:pt x="861783" y="1073377"/>
                </a:cubicBezTo>
                <a:cubicBezTo>
                  <a:pt x="874293" y="1073377"/>
                  <a:pt x="884301" y="1083333"/>
                  <a:pt x="884301" y="1095779"/>
                </a:cubicBezTo>
                <a:lnTo>
                  <a:pt x="884301" y="1632203"/>
                </a:lnTo>
                <a:cubicBezTo>
                  <a:pt x="884301" y="1654606"/>
                  <a:pt x="911823" y="1673275"/>
                  <a:pt x="944349" y="1673275"/>
                </a:cubicBezTo>
                <a:cubicBezTo>
                  <a:pt x="978127" y="1673275"/>
                  <a:pt x="1005649" y="1654606"/>
                  <a:pt x="1005649" y="1632203"/>
                </a:cubicBezTo>
                <a:lnTo>
                  <a:pt x="1005649" y="973808"/>
                </a:lnTo>
                <a:lnTo>
                  <a:pt x="1005649" y="591716"/>
                </a:lnTo>
                <a:cubicBezTo>
                  <a:pt x="1005649" y="579270"/>
                  <a:pt x="1015657" y="569313"/>
                  <a:pt x="1028167" y="569313"/>
                </a:cubicBezTo>
                <a:cubicBezTo>
                  <a:pt x="1040677" y="569313"/>
                  <a:pt x="1050685" y="579270"/>
                  <a:pt x="1050685" y="591716"/>
                </a:cubicBezTo>
                <a:lnTo>
                  <a:pt x="1050685" y="1023593"/>
                </a:lnTo>
                <a:cubicBezTo>
                  <a:pt x="1050685" y="1045995"/>
                  <a:pt x="1065697" y="1064664"/>
                  <a:pt x="1084462" y="1064664"/>
                </a:cubicBezTo>
                <a:cubicBezTo>
                  <a:pt x="1101976" y="1064664"/>
                  <a:pt x="1116988" y="1045995"/>
                  <a:pt x="1116988" y="1023593"/>
                </a:cubicBezTo>
                <a:lnTo>
                  <a:pt x="1116988" y="722399"/>
                </a:lnTo>
                <a:lnTo>
                  <a:pt x="1116988" y="610385"/>
                </a:lnTo>
                <a:lnTo>
                  <a:pt x="1116988" y="564334"/>
                </a:lnTo>
                <a:cubicBezTo>
                  <a:pt x="1116988" y="508327"/>
                  <a:pt x="1065697" y="463522"/>
                  <a:pt x="1004398" y="463522"/>
                </a:cubicBezTo>
                <a:close/>
                <a:moveTo>
                  <a:pt x="719169" y="417471"/>
                </a:moveTo>
                <a:lnTo>
                  <a:pt x="1004398" y="418716"/>
                </a:lnTo>
                <a:cubicBezTo>
                  <a:pt x="1091968" y="418716"/>
                  <a:pt x="1163275" y="483435"/>
                  <a:pt x="1163275" y="564334"/>
                </a:cubicBezTo>
                <a:lnTo>
                  <a:pt x="1163275" y="610385"/>
                </a:lnTo>
                <a:lnTo>
                  <a:pt x="1163275" y="722399"/>
                </a:lnTo>
                <a:lnTo>
                  <a:pt x="1163275" y="1023593"/>
                </a:lnTo>
                <a:cubicBezTo>
                  <a:pt x="1163275" y="1070887"/>
                  <a:pt x="1126996" y="1109470"/>
                  <a:pt x="1084462" y="1109470"/>
                </a:cubicBezTo>
                <a:cubicBezTo>
                  <a:pt x="1071952" y="1109470"/>
                  <a:pt x="1060693" y="1106981"/>
                  <a:pt x="1050685" y="1100758"/>
                </a:cubicBezTo>
                <a:lnTo>
                  <a:pt x="1050685" y="1632203"/>
                </a:lnTo>
                <a:cubicBezTo>
                  <a:pt x="1050685" y="1678253"/>
                  <a:pt x="1003147" y="1718080"/>
                  <a:pt x="944349" y="1718080"/>
                </a:cubicBezTo>
                <a:cubicBezTo>
                  <a:pt x="910572" y="1718080"/>
                  <a:pt x="881799" y="1704390"/>
                  <a:pt x="861783" y="1684476"/>
                </a:cubicBezTo>
                <a:cubicBezTo>
                  <a:pt x="841767" y="1704390"/>
                  <a:pt x="811743" y="1718080"/>
                  <a:pt x="777966" y="1718080"/>
                </a:cubicBezTo>
                <a:cubicBezTo>
                  <a:pt x="719169" y="1718080"/>
                  <a:pt x="671630" y="1678253"/>
                  <a:pt x="671630" y="1632203"/>
                </a:cubicBezTo>
                <a:lnTo>
                  <a:pt x="671630" y="1100758"/>
                </a:lnTo>
                <a:cubicBezTo>
                  <a:pt x="661622" y="1106981"/>
                  <a:pt x="650363" y="1109470"/>
                  <a:pt x="639104" y="1109470"/>
                </a:cubicBezTo>
                <a:cubicBezTo>
                  <a:pt x="595319" y="1109470"/>
                  <a:pt x="560291" y="1070887"/>
                  <a:pt x="560291" y="1022348"/>
                </a:cubicBezTo>
                <a:lnTo>
                  <a:pt x="560291" y="721154"/>
                </a:lnTo>
                <a:lnTo>
                  <a:pt x="560291" y="610385"/>
                </a:lnTo>
                <a:lnTo>
                  <a:pt x="560291" y="564334"/>
                </a:lnTo>
                <a:cubicBezTo>
                  <a:pt x="560291" y="483435"/>
                  <a:pt x="631598" y="417471"/>
                  <a:pt x="719169" y="417471"/>
                </a:cubicBezTo>
                <a:close/>
                <a:moveTo>
                  <a:pt x="1410501" y="241697"/>
                </a:moveTo>
                <a:lnTo>
                  <a:pt x="1459332" y="241697"/>
                </a:lnTo>
                <a:cubicBezTo>
                  <a:pt x="1460584" y="241697"/>
                  <a:pt x="1463088" y="241697"/>
                  <a:pt x="1465592" y="242959"/>
                </a:cubicBezTo>
                <a:cubicBezTo>
                  <a:pt x="1465592" y="242959"/>
                  <a:pt x="1466844" y="242959"/>
                  <a:pt x="1466844" y="244220"/>
                </a:cubicBezTo>
                <a:cubicBezTo>
                  <a:pt x="1468096" y="244220"/>
                  <a:pt x="1470601" y="245481"/>
                  <a:pt x="1471853" y="246743"/>
                </a:cubicBezTo>
                <a:cubicBezTo>
                  <a:pt x="1473105" y="246743"/>
                  <a:pt x="1474357" y="248004"/>
                  <a:pt x="1476861" y="250527"/>
                </a:cubicBezTo>
                <a:cubicBezTo>
                  <a:pt x="1479365" y="253050"/>
                  <a:pt x="1479365" y="254311"/>
                  <a:pt x="1480617" y="255572"/>
                </a:cubicBezTo>
                <a:cubicBezTo>
                  <a:pt x="1480617" y="258095"/>
                  <a:pt x="1480617" y="260618"/>
                  <a:pt x="1481869" y="261879"/>
                </a:cubicBezTo>
                <a:cubicBezTo>
                  <a:pt x="1481869" y="261879"/>
                  <a:pt x="1481869" y="263141"/>
                  <a:pt x="1481869" y="264402"/>
                </a:cubicBezTo>
                <a:lnTo>
                  <a:pt x="1481869" y="313596"/>
                </a:lnTo>
                <a:cubicBezTo>
                  <a:pt x="1481869" y="326210"/>
                  <a:pt x="1471853" y="337562"/>
                  <a:pt x="1459332" y="337562"/>
                </a:cubicBezTo>
                <a:cubicBezTo>
                  <a:pt x="1449315" y="337562"/>
                  <a:pt x="1439299" y="329994"/>
                  <a:pt x="1438047" y="319903"/>
                </a:cubicBezTo>
                <a:lnTo>
                  <a:pt x="1352906" y="404415"/>
                </a:lnTo>
                <a:cubicBezTo>
                  <a:pt x="1349149" y="408199"/>
                  <a:pt x="1342889" y="410722"/>
                  <a:pt x="1336629" y="410722"/>
                </a:cubicBezTo>
                <a:cubicBezTo>
                  <a:pt x="1331620" y="410722"/>
                  <a:pt x="1325360" y="408199"/>
                  <a:pt x="1321604" y="404415"/>
                </a:cubicBezTo>
                <a:cubicBezTo>
                  <a:pt x="1312839" y="395585"/>
                  <a:pt x="1312839" y="380449"/>
                  <a:pt x="1321604" y="371619"/>
                </a:cubicBezTo>
                <a:lnTo>
                  <a:pt x="1405493" y="287107"/>
                </a:lnTo>
                <a:cubicBezTo>
                  <a:pt x="1395476" y="284584"/>
                  <a:pt x="1387964" y="275754"/>
                  <a:pt x="1387964" y="264402"/>
                </a:cubicBezTo>
                <a:cubicBezTo>
                  <a:pt x="1387964" y="253050"/>
                  <a:pt x="1397980" y="241697"/>
                  <a:pt x="1410501" y="241697"/>
                </a:cubicBezTo>
                <a:close/>
                <a:moveTo>
                  <a:pt x="267075" y="241697"/>
                </a:moveTo>
                <a:cubicBezTo>
                  <a:pt x="268318" y="241697"/>
                  <a:pt x="268318" y="241697"/>
                  <a:pt x="268318" y="241697"/>
                </a:cubicBezTo>
                <a:cubicBezTo>
                  <a:pt x="269561" y="241697"/>
                  <a:pt x="269561" y="241697"/>
                  <a:pt x="270804" y="241697"/>
                </a:cubicBezTo>
                <a:lnTo>
                  <a:pt x="319278" y="241697"/>
                </a:lnTo>
                <a:cubicBezTo>
                  <a:pt x="330465" y="241697"/>
                  <a:pt x="341651" y="253050"/>
                  <a:pt x="341651" y="264402"/>
                </a:cubicBezTo>
                <a:cubicBezTo>
                  <a:pt x="341651" y="275754"/>
                  <a:pt x="332951" y="284584"/>
                  <a:pt x="323007" y="287107"/>
                </a:cubicBezTo>
                <a:lnTo>
                  <a:pt x="407527" y="371619"/>
                </a:lnTo>
                <a:cubicBezTo>
                  <a:pt x="416227" y="380449"/>
                  <a:pt x="416227" y="395585"/>
                  <a:pt x="407527" y="404415"/>
                </a:cubicBezTo>
                <a:cubicBezTo>
                  <a:pt x="402555" y="408199"/>
                  <a:pt x="397583" y="410722"/>
                  <a:pt x="391369" y="410722"/>
                </a:cubicBezTo>
                <a:cubicBezTo>
                  <a:pt x="386397" y="410722"/>
                  <a:pt x="380182" y="408199"/>
                  <a:pt x="375210" y="404415"/>
                </a:cubicBezTo>
                <a:lnTo>
                  <a:pt x="291934" y="319903"/>
                </a:lnTo>
                <a:cubicBezTo>
                  <a:pt x="289448" y="329994"/>
                  <a:pt x="280747" y="337562"/>
                  <a:pt x="270804" y="337562"/>
                </a:cubicBezTo>
                <a:cubicBezTo>
                  <a:pt x="258375" y="337562"/>
                  <a:pt x="247188" y="326210"/>
                  <a:pt x="247188" y="313596"/>
                </a:cubicBezTo>
                <a:lnTo>
                  <a:pt x="247188" y="264402"/>
                </a:lnTo>
                <a:cubicBezTo>
                  <a:pt x="247188" y="263141"/>
                  <a:pt x="248431" y="260618"/>
                  <a:pt x="248431" y="259357"/>
                </a:cubicBezTo>
                <a:cubicBezTo>
                  <a:pt x="249674" y="258095"/>
                  <a:pt x="249674" y="258095"/>
                  <a:pt x="249674" y="258095"/>
                </a:cubicBezTo>
                <a:cubicBezTo>
                  <a:pt x="249674" y="255572"/>
                  <a:pt x="250917" y="254311"/>
                  <a:pt x="250917" y="253050"/>
                </a:cubicBezTo>
                <a:cubicBezTo>
                  <a:pt x="252160" y="250527"/>
                  <a:pt x="253403" y="249266"/>
                  <a:pt x="254646" y="248004"/>
                </a:cubicBezTo>
                <a:cubicBezTo>
                  <a:pt x="255889" y="248004"/>
                  <a:pt x="255889" y="246743"/>
                  <a:pt x="257132" y="246743"/>
                </a:cubicBezTo>
                <a:cubicBezTo>
                  <a:pt x="258375" y="246743"/>
                  <a:pt x="259617" y="245481"/>
                  <a:pt x="260860" y="244220"/>
                </a:cubicBezTo>
                <a:cubicBezTo>
                  <a:pt x="262103" y="244220"/>
                  <a:pt x="262103" y="244220"/>
                  <a:pt x="262103" y="244220"/>
                </a:cubicBezTo>
                <a:cubicBezTo>
                  <a:pt x="263346" y="242959"/>
                  <a:pt x="265832" y="242959"/>
                  <a:pt x="267075" y="241697"/>
                </a:cubicBezTo>
                <a:close/>
                <a:moveTo>
                  <a:pt x="853543" y="45101"/>
                </a:moveTo>
                <a:cubicBezTo>
                  <a:pt x="780881" y="45101"/>
                  <a:pt x="720747" y="103983"/>
                  <a:pt x="720747" y="177899"/>
                </a:cubicBezTo>
                <a:cubicBezTo>
                  <a:pt x="720747" y="250562"/>
                  <a:pt x="780881" y="310697"/>
                  <a:pt x="853543" y="310697"/>
                </a:cubicBezTo>
                <a:cubicBezTo>
                  <a:pt x="927458" y="310697"/>
                  <a:pt x="987592" y="250562"/>
                  <a:pt x="987592" y="177899"/>
                </a:cubicBezTo>
                <a:cubicBezTo>
                  <a:pt x="987592" y="103983"/>
                  <a:pt x="927458" y="45101"/>
                  <a:pt x="853543" y="45101"/>
                </a:cubicBezTo>
                <a:close/>
                <a:moveTo>
                  <a:pt x="853543" y="0"/>
                </a:moveTo>
                <a:cubicBezTo>
                  <a:pt x="952514" y="0"/>
                  <a:pt x="1031440" y="80180"/>
                  <a:pt x="1031440" y="177899"/>
                </a:cubicBezTo>
                <a:cubicBezTo>
                  <a:pt x="1031440" y="275619"/>
                  <a:pt x="952514" y="355798"/>
                  <a:pt x="853543" y="355798"/>
                </a:cubicBezTo>
                <a:cubicBezTo>
                  <a:pt x="755825" y="355798"/>
                  <a:pt x="675646" y="275619"/>
                  <a:pt x="675646" y="177899"/>
                </a:cubicBezTo>
                <a:cubicBezTo>
                  <a:pt x="675646" y="80180"/>
                  <a:pt x="755825" y="0"/>
                  <a:pt x="8535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50848212-3BE4-434D-9FE5-900A09B6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136" y="7242515"/>
            <a:ext cx="1729065" cy="1542308"/>
          </a:xfrm>
          <a:custGeom>
            <a:avLst/>
            <a:gdLst>
              <a:gd name="connsiteX0" fmla="*/ 1315836 w 1729065"/>
              <a:gd name="connsiteY0" fmla="*/ 1203688 h 1542308"/>
              <a:gd name="connsiteX1" fmla="*/ 1199733 w 1729065"/>
              <a:gd name="connsiteY1" fmla="*/ 1320282 h 1542308"/>
              <a:gd name="connsiteX2" fmla="*/ 1199733 w 1729065"/>
              <a:gd name="connsiteY2" fmla="*/ 1469126 h 1542308"/>
              <a:gd name="connsiteX3" fmla="*/ 1228447 w 1729065"/>
              <a:gd name="connsiteY3" fmla="*/ 1497654 h 1542308"/>
              <a:gd name="connsiteX4" fmla="*/ 1655408 w 1729065"/>
              <a:gd name="connsiteY4" fmla="*/ 1497654 h 1542308"/>
              <a:gd name="connsiteX5" fmla="*/ 1684122 w 1729065"/>
              <a:gd name="connsiteY5" fmla="*/ 1469126 h 1542308"/>
              <a:gd name="connsiteX6" fmla="*/ 1684122 w 1729065"/>
              <a:gd name="connsiteY6" fmla="*/ 1320282 h 1542308"/>
              <a:gd name="connsiteX7" fmla="*/ 1566770 w 1729065"/>
              <a:gd name="connsiteY7" fmla="*/ 1203688 h 1542308"/>
              <a:gd name="connsiteX8" fmla="*/ 161396 w 1729065"/>
              <a:gd name="connsiteY8" fmla="*/ 1203688 h 1542308"/>
              <a:gd name="connsiteX9" fmla="*/ 45041 w 1729065"/>
              <a:gd name="connsiteY9" fmla="*/ 1320282 h 1542308"/>
              <a:gd name="connsiteX10" fmla="*/ 45041 w 1729065"/>
              <a:gd name="connsiteY10" fmla="*/ 1469126 h 1542308"/>
              <a:gd name="connsiteX11" fmla="*/ 73817 w 1729065"/>
              <a:gd name="connsiteY11" fmla="*/ 1497654 h 1542308"/>
              <a:gd name="connsiteX12" fmla="*/ 501704 w 1729065"/>
              <a:gd name="connsiteY12" fmla="*/ 1497654 h 1542308"/>
              <a:gd name="connsiteX13" fmla="*/ 530480 w 1729065"/>
              <a:gd name="connsiteY13" fmla="*/ 1469126 h 1542308"/>
              <a:gd name="connsiteX14" fmla="*/ 530480 w 1729065"/>
              <a:gd name="connsiteY14" fmla="*/ 1320282 h 1542308"/>
              <a:gd name="connsiteX15" fmla="*/ 414125 w 1729065"/>
              <a:gd name="connsiteY15" fmla="*/ 1203688 h 1542308"/>
              <a:gd name="connsiteX16" fmla="*/ 1315836 w 1729065"/>
              <a:gd name="connsiteY16" fmla="*/ 1159035 h 1542308"/>
              <a:gd name="connsiteX17" fmla="*/ 1566770 w 1729065"/>
              <a:gd name="connsiteY17" fmla="*/ 1159035 h 1542308"/>
              <a:gd name="connsiteX18" fmla="*/ 1729065 w 1729065"/>
              <a:gd name="connsiteY18" fmla="*/ 1320282 h 1542308"/>
              <a:gd name="connsiteX19" fmla="*/ 1729065 w 1729065"/>
              <a:gd name="connsiteY19" fmla="*/ 1469126 h 1542308"/>
              <a:gd name="connsiteX20" fmla="*/ 1655408 w 1729065"/>
              <a:gd name="connsiteY20" fmla="*/ 1542308 h 1542308"/>
              <a:gd name="connsiteX21" fmla="*/ 1228447 w 1729065"/>
              <a:gd name="connsiteY21" fmla="*/ 1542308 h 1542308"/>
              <a:gd name="connsiteX22" fmla="*/ 1153541 w 1729065"/>
              <a:gd name="connsiteY22" fmla="*/ 1469126 h 1542308"/>
              <a:gd name="connsiteX23" fmla="*/ 1153541 w 1729065"/>
              <a:gd name="connsiteY23" fmla="*/ 1320282 h 1542308"/>
              <a:gd name="connsiteX24" fmla="*/ 1315836 w 1729065"/>
              <a:gd name="connsiteY24" fmla="*/ 1159035 h 1542308"/>
              <a:gd name="connsiteX25" fmla="*/ 161396 w 1729065"/>
              <a:gd name="connsiteY25" fmla="*/ 1159035 h 1542308"/>
              <a:gd name="connsiteX26" fmla="*/ 414125 w 1729065"/>
              <a:gd name="connsiteY26" fmla="*/ 1159035 h 1542308"/>
              <a:gd name="connsiteX27" fmla="*/ 575521 w 1729065"/>
              <a:gd name="connsiteY27" fmla="*/ 1320282 h 1542308"/>
              <a:gd name="connsiteX28" fmla="*/ 575521 w 1729065"/>
              <a:gd name="connsiteY28" fmla="*/ 1469126 h 1542308"/>
              <a:gd name="connsiteX29" fmla="*/ 501704 w 1729065"/>
              <a:gd name="connsiteY29" fmla="*/ 1542308 h 1542308"/>
              <a:gd name="connsiteX30" fmla="*/ 73817 w 1729065"/>
              <a:gd name="connsiteY30" fmla="*/ 1542308 h 1542308"/>
              <a:gd name="connsiteX31" fmla="*/ 0 w 1729065"/>
              <a:gd name="connsiteY31" fmla="*/ 1469126 h 1542308"/>
              <a:gd name="connsiteX32" fmla="*/ 0 w 1729065"/>
              <a:gd name="connsiteY32" fmla="*/ 1320282 h 1542308"/>
              <a:gd name="connsiteX33" fmla="*/ 161396 w 1729065"/>
              <a:gd name="connsiteY33" fmla="*/ 1159035 h 1542308"/>
              <a:gd name="connsiteX34" fmla="*/ 1439536 w 1729065"/>
              <a:gd name="connsiteY34" fmla="*/ 915967 h 1542308"/>
              <a:gd name="connsiteX35" fmla="*/ 1340306 w 1729065"/>
              <a:gd name="connsiteY35" fmla="*/ 961697 h 1542308"/>
              <a:gd name="connsiteX36" fmla="*/ 1309297 w 1729065"/>
              <a:gd name="connsiteY36" fmla="*/ 969112 h 1542308"/>
              <a:gd name="connsiteX37" fmla="*/ 1435815 w 1729065"/>
              <a:gd name="connsiteY37" fmla="*/ 1080347 h 1542308"/>
              <a:gd name="connsiteX38" fmla="*/ 1563573 w 1729065"/>
              <a:gd name="connsiteY38" fmla="*/ 951809 h 1542308"/>
              <a:gd name="connsiteX39" fmla="*/ 1562333 w 1729065"/>
              <a:gd name="connsiteY39" fmla="*/ 933270 h 1542308"/>
              <a:gd name="connsiteX40" fmla="*/ 1517680 w 1729065"/>
              <a:gd name="connsiteY40" fmla="*/ 940686 h 1542308"/>
              <a:gd name="connsiteX41" fmla="*/ 1439536 w 1729065"/>
              <a:gd name="connsiteY41" fmla="*/ 915967 h 1542308"/>
              <a:gd name="connsiteX42" fmla="*/ 291488 w 1729065"/>
              <a:gd name="connsiteY42" fmla="*/ 915967 h 1542308"/>
              <a:gd name="connsiteX43" fmla="*/ 192259 w 1729065"/>
              <a:gd name="connsiteY43" fmla="*/ 961697 h 1542308"/>
              <a:gd name="connsiteX44" fmla="*/ 160010 w 1729065"/>
              <a:gd name="connsiteY44" fmla="*/ 969112 h 1542308"/>
              <a:gd name="connsiteX45" fmla="*/ 286526 w 1729065"/>
              <a:gd name="connsiteY45" fmla="*/ 1080347 h 1542308"/>
              <a:gd name="connsiteX46" fmla="*/ 415524 w 1729065"/>
              <a:gd name="connsiteY46" fmla="*/ 951809 h 1542308"/>
              <a:gd name="connsiteX47" fmla="*/ 414283 w 1729065"/>
              <a:gd name="connsiteY47" fmla="*/ 933270 h 1542308"/>
              <a:gd name="connsiteX48" fmla="*/ 369630 w 1729065"/>
              <a:gd name="connsiteY48" fmla="*/ 940686 h 1542308"/>
              <a:gd name="connsiteX49" fmla="*/ 291488 w 1729065"/>
              <a:gd name="connsiteY49" fmla="*/ 915967 h 1542308"/>
              <a:gd name="connsiteX50" fmla="*/ 1512718 w 1729065"/>
              <a:gd name="connsiteY50" fmla="*/ 850462 h 1542308"/>
              <a:gd name="connsiteX51" fmla="*/ 1511478 w 1729065"/>
              <a:gd name="connsiteY51" fmla="*/ 852934 h 1542308"/>
              <a:gd name="connsiteX52" fmla="*/ 1477988 w 1729065"/>
              <a:gd name="connsiteY52" fmla="*/ 887540 h 1542308"/>
              <a:gd name="connsiteX53" fmla="*/ 1547449 w 1729065"/>
              <a:gd name="connsiteY53" fmla="*/ 890012 h 1542308"/>
              <a:gd name="connsiteX54" fmla="*/ 1512718 w 1729065"/>
              <a:gd name="connsiteY54" fmla="*/ 850462 h 1542308"/>
              <a:gd name="connsiteX55" fmla="*/ 364669 w 1729065"/>
              <a:gd name="connsiteY55" fmla="*/ 850462 h 1542308"/>
              <a:gd name="connsiteX56" fmla="*/ 363428 w 1729065"/>
              <a:gd name="connsiteY56" fmla="*/ 852934 h 1542308"/>
              <a:gd name="connsiteX57" fmla="*/ 329939 w 1729065"/>
              <a:gd name="connsiteY57" fmla="*/ 887540 h 1542308"/>
              <a:gd name="connsiteX58" fmla="*/ 399399 w 1729065"/>
              <a:gd name="connsiteY58" fmla="*/ 890012 h 1542308"/>
              <a:gd name="connsiteX59" fmla="*/ 364669 w 1729065"/>
              <a:gd name="connsiteY59" fmla="*/ 850462 h 1542308"/>
              <a:gd name="connsiteX60" fmla="*/ 873144 w 1729065"/>
              <a:gd name="connsiteY60" fmla="*/ 840438 h 1542308"/>
              <a:gd name="connsiteX61" fmla="*/ 895586 w 1729065"/>
              <a:gd name="connsiteY61" fmla="*/ 864018 h 1542308"/>
              <a:gd name="connsiteX62" fmla="*/ 895586 w 1729065"/>
              <a:gd name="connsiteY62" fmla="*/ 1034037 h 1542308"/>
              <a:gd name="connsiteX63" fmla="*/ 1045200 w 1729065"/>
              <a:gd name="connsiteY63" fmla="*/ 1129596 h 1542308"/>
              <a:gd name="connsiteX64" fmla="*/ 1052681 w 1729065"/>
              <a:gd name="connsiteY64" fmla="*/ 1160621 h 1542308"/>
              <a:gd name="connsiteX65" fmla="*/ 1021511 w 1729065"/>
              <a:gd name="connsiteY65" fmla="*/ 1168067 h 1542308"/>
              <a:gd name="connsiteX66" fmla="*/ 873144 w 1729065"/>
              <a:gd name="connsiteY66" fmla="*/ 1073750 h 1542308"/>
              <a:gd name="connsiteX67" fmla="*/ 719790 w 1729065"/>
              <a:gd name="connsiteY67" fmla="*/ 1168067 h 1542308"/>
              <a:gd name="connsiteX68" fmla="*/ 707322 w 1729065"/>
              <a:gd name="connsiteY68" fmla="*/ 1171790 h 1542308"/>
              <a:gd name="connsiteX69" fmla="*/ 688620 w 1729065"/>
              <a:gd name="connsiteY69" fmla="*/ 1160621 h 1542308"/>
              <a:gd name="connsiteX70" fmla="*/ 696101 w 1729065"/>
              <a:gd name="connsiteY70" fmla="*/ 1129596 h 1542308"/>
              <a:gd name="connsiteX71" fmla="*/ 850702 w 1729065"/>
              <a:gd name="connsiteY71" fmla="*/ 1034037 h 1542308"/>
              <a:gd name="connsiteX72" fmla="*/ 850702 w 1729065"/>
              <a:gd name="connsiteY72" fmla="*/ 864018 h 1542308"/>
              <a:gd name="connsiteX73" fmla="*/ 873144 w 1729065"/>
              <a:gd name="connsiteY73" fmla="*/ 840438 h 1542308"/>
              <a:gd name="connsiteX74" fmla="*/ 1435815 w 1729065"/>
              <a:gd name="connsiteY74" fmla="*/ 824507 h 1542308"/>
              <a:gd name="connsiteX75" fmla="*/ 1311778 w 1729065"/>
              <a:gd name="connsiteY75" fmla="*/ 922147 h 1542308"/>
              <a:gd name="connsiteX76" fmla="*/ 1329143 w 1729065"/>
              <a:gd name="connsiteY76" fmla="*/ 918439 h 1542308"/>
              <a:gd name="connsiteX77" fmla="*/ 1427132 w 1729065"/>
              <a:gd name="connsiteY77" fmla="*/ 871473 h 1542308"/>
              <a:gd name="connsiteX78" fmla="*/ 1471786 w 1729065"/>
              <a:gd name="connsiteY78" fmla="*/ 829450 h 1542308"/>
              <a:gd name="connsiteX79" fmla="*/ 1435815 w 1729065"/>
              <a:gd name="connsiteY79" fmla="*/ 824507 h 1542308"/>
              <a:gd name="connsiteX80" fmla="*/ 286526 w 1729065"/>
              <a:gd name="connsiteY80" fmla="*/ 824507 h 1542308"/>
              <a:gd name="connsiteX81" fmla="*/ 163731 w 1729065"/>
              <a:gd name="connsiteY81" fmla="*/ 922147 h 1542308"/>
              <a:gd name="connsiteX82" fmla="*/ 179855 w 1729065"/>
              <a:gd name="connsiteY82" fmla="*/ 918439 h 1542308"/>
              <a:gd name="connsiteX83" fmla="*/ 277844 w 1729065"/>
              <a:gd name="connsiteY83" fmla="*/ 871473 h 1542308"/>
              <a:gd name="connsiteX84" fmla="*/ 323737 w 1729065"/>
              <a:gd name="connsiteY84" fmla="*/ 829450 h 1542308"/>
              <a:gd name="connsiteX85" fmla="*/ 286526 w 1729065"/>
              <a:gd name="connsiteY85" fmla="*/ 824507 h 1542308"/>
              <a:gd name="connsiteX86" fmla="*/ 1435815 w 1729065"/>
              <a:gd name="connsiteY86" fmla="*/ 780013 h 1542308"/>
              <a:gd name="connsiteX87" fmla="*/ 1518920 w 1729065"/>
              <a:gd name="connsiteY87" fmla="*/ 801024 h 1542308"/>
              <a:gd name="connsiteX88" fmla="*/ 1520160 w 1729065"/>
              <a:gd name="connsiteY88" fmla="*/ 802260 h 1542308"/>
              <a:gd name="connsiteX89" fmla="*/ 1598304 w 1729065"/>
              <a:gd name="connsiteY89" fmla="*/ 894956 h 1542308"/>
              <a:gd name="connsiteX90" fmla="*/ 1599544 w 1729065"/>
              <a:gd name="connsiteY90" fmla="*/ 896192 h 1542308"/>
              <a:gd name="connsiteX91" fmla="*/ 1599544 w 1729065"/>
              <a:gd name="connsiteY91" fmla="*/ 897428 h 1542308"/>
              <a:gd name="connsiteX92" fmla="*/ 1608227 w 1729065"/>
              <a:gd name="connsiteY92" fmla="*/ 951809 h 1542308"/>
              <a:gd name="connsiteX93" fmla="*/ 1435815 w 1729065"/>
              <a:gd name="connsiteY93" fmla="*/ 1124841 h 1542308"/>
              <a:gd name="connsiteX94" fmla="*/ 1263403 w 1729065"/>
              <a:gd name="connsiteY94" fmla="*/ 954281 h 1542308"/>
              <a:gd name="connsiteX95" fmla="*/ 1263403 w 1729065"/>
              <a:gd name="connsiteY95" fmla="*/ 953045 h 1542308"/>
              <a:gd name="connsiteX96" fmla="*/ 1263403 w 1729065"/>
              <a:gd name="connsiteY96" fmla="*/ 951809 h 1542308"/>
              <a:gd name="connsiteX97" fmla="*/ 1435815 w 1729065"/>
              <a:gd name="connsiteY97" fmla="*/ 780013 h 1542308"/>
              <a:gd name="connsiteX98" fmla="*/ 286526 w 1729065"/>
              <a:gd name="connsiteY98" fmla="*/ 780013 h 1542308"/>
              <a:gd name="connsiteX99" fmla="*/ 369630 w 1729065"/>
              <a:gd name="connsiteY99" fmla="*/ 801024 h 1542308"/>
              <a:gd name="connsiteX100" fmla="*/ 373351 w 1729065"/>
              <a:gd name="connsiteY100" fmla="*/ 802260 h 1542308"/>
              <a:gd name="connsiteX101" fmla="*/ 450254 w 1729065"/>
              <a:gd name="connsiteY101" fmla="*/ 894956 h 1542308"/>
              <a:gd name="connsiteX102" fmla="*/ 451494 w 1729065"/>
              <a:gd name="connsiteY102" fmla="*/ 896192 h 1542308"/>
              <a:gd name="connsiteX103" fmla="*/ 451494 w 1729065"/>
              <a:gd name="connsiteY103" fmla="*/ 897428 h 1542308"/>
              <a:gd name="connsiteX104" fmla="*/ 460176 w 1729065"/>
              <a:gd name="connsiteY104" fmla="*/ 951809 h 1542308"/>
              <a:gd name="connsiteX105" fmla="*/ 286526 w 1729065"/>
              <a:gd name="connsiteY105" fmla="*/ 1124841 h 1542308"/>
              <a:gd name="connsiteX106" fmla="*/ 115357 w 1729065"/>
              <a:gd name="connsiteY106" fmla="*/ 954281 h 1542308"/>
              <a:gd name="connsiteX107" fmla="*/ 115357 w 1729065"/>
              <a:gd name="connsiteY107" fmla="*/ 953045 h 1542308"/>
              <a:gd name="connsiteX108" fmla="*/ 115357 w 1729065"/>
              <a:gd name="connsiteY108" fmla="*/ 951809 h 1542308"/>
              <a:gd name="connsiteX109" fmla="*/ 286526 w 1729065"/>
              <a:gd name="connsiteY109" fmla="*/ 780013 h 1542308"/>
              <a:gd name="connsiteX110" fmla="*/ 749154 w 1729065"/>
              <a:gd name="connsiteY110" fmla="*/ 418181 h 1542308"/>
              <a:gd name="connsiteX111" fmla="*/ 632799 w 1729065"/>
              <a:gd name="connsiteY111" fmla="*/ 534775 h 1542308"/>
              <a:gd name="connsiteX112" fmla="*/ 632799 w 1729065"/>
              <a:gd name="connsiteY112" fmla="*/ 683619 h 1542308"/>
              <a:gd name="connsiteX113" fmla="*/ 661575 w 1729065"/>
              <a:gd name="connsiteY113" fmla="*/ 712147 h 1542308"/>
              <a:gd name="connsiteX114" fmla="*/ 1089460 w 1729065"/>
              <a:gd name="connsiteY114" fmla="*/ 712147 h 1542308"/>
              <a:gd name="connsiteX115" fmla="*/ 1118236 w 1729065"/>
              <a:gd name="connsiteY115" fmla="*/ 683619 h 1542308"/>
              <a:gd name="connsiteX116" fmla="*/ 1118236 w 1729065"/>
              <a:gd name="connsiteY116" fmla="*/ 534775 h 1542308"/>
              <a:gd name="connsiteX117" fmla="*/ 1000630 w 1729065"/>
              <a:gd name="connsiteY117" fmla="*/ 418181 h 1542308"/>
              <a:gd name="connsiteX118" fmla="*/ 749154 w 1729065"/>
              <a:gd name="connsiteY118" fmla="*/ 373528 h 1542308"/>
              <a:gd name="connsiteX119" fmla="*/ 1000630 w 1729065"/>
              <a:gd name="connsiteY119" fmla="*/ 373528 h 1542308"/>
              <a:gd name="connsiteX120" fmla="*/ 1163276 w 1729065"/>
              <a:gd name="connsiteY120" fmla="*/ 534775 h 1542308"/>
              <a:gd name="connsiteX121" fmla="*/ 1163276 w 1729065"/>
              <a:gd name="connsiteY121" fmla="*/ 683619 h 1542308"/>
              <a:gd name="connsiteX122" fmla="*/ 1089460 w 1729065"/>
              <a:gd name="connsiteY122" fmla="*/ 756800 h 1542308"/>
              <a:gd name="connsiteX123" fmla="*/ 661575 w 1729065"/>
              <a:gd name="connsiteY123" fmla="*/ 756800 h 1542308"/>
              <a:gd name="connsiteX124" fmla="*/ 587759 w 1729065"/>
              <a:gd name="connsiteY124" fmla="*/ 683619 h 1542308"/>
              <a:gd name="connsiteX125" fmla="*/ 587759 w 1729065"/>
              <a:gd name="connsiteY125" fmla="*/ 534775 h 1542308"/>
              <a:gd name="connsiteX126" fmla="*/ 749154 w 1729065"/>
              <a:gd name="connsiteY126" fmla="*/ 373528 h 1542308"/>
              <a:gd name="connsiteX127" fmla="*/ 873751 w 1729065"/>
              <a:gd name="connsiteY127" fmla="*/ 137189 h 1542308"/>
              <a:gd name="connsiteX128" fmla="*/ 773282 w 1729065"/>
              <a:gd name="connsiteY128" fmla="*/ 181683 h 1542308"/>
              <a:gd name="connsiteX129" fmla="*/ 742273 w 1729065"/>
              <a:gd name="connsiteY129" fmla="*/ 190335 h 1542308"/>
              <a:gd name="connsiteX130" fmla="*/ 870030 w 1729065"/>
              <a:gd name="connsiteY130" fmla="*/ 300334 h 1542308"/>
              <a:gd name="connsiteX131" fmla="*/ 997787 w 1729065"/>
              <a:gd name="connsiteY131" fmla="*/ 171796 h 1542308"/>
              <a:gd name="connsiteX132" fmla="*/ 996547 w 1729065"/>
              <a:gd name="connsiteY132" fmla="*/ 153257 h 1542308"/>
              <a:gd name="connsiteX133" fmla="*/ 951894 w 1729065"/>
              <a:gd name="connsiteY133" fmla="*/ 160672 h 1542308"/>
              <a:gd name="connsiteX134" fmla="*/ 873751 w 1729065"/>
              <a:gd name="connsiteY134" fmla="*/ 137189 h 1542308"/>
              <a:gd name="connsiteX135" fmla="*/ 946932 w 1729065"/>
              <a:gd name="connsiteY135" fmla="*/ 71684 h 1542308"/>
              <a:gd name="connsiteX136" fmla="*/ 944452 w 1729065"/>
              <a:gd name="connsiteY136" fmla="*/ 72920 h 1542308"/>
              <a:gd name="connsiteX137" fmla="*/ 912202 w 1729065"/>
              <a:gd name="connsiteY137" fmla="*/ 107527 h 1542308"/>
              <a:gd name="connsiteX138" fmla="*/ 981662 w 1729065"/>
              <a:gd name="connsiteY138" fmla="*/ 111235 h 1542308"/>
              <a:gd name="connsiteX139" fmla="*/ 946932 w 1729065"/>
              <a:gd name="connsiteY139" fmla="*/ 71684 h 1542308"/>
              <a:gd name="connsiteX140" fmla="*/ 870030 w 1729065"/>
              <a:gd name="connsiteY140" fmla="*/ 44494 h 1542308"/>
              <a:gd name="connsiteX141" fmla="*/ 745994 w 1729065"/>
              <a:gd name="connsiteY141" fmla="*/ 143369 h 1542308"/>
              <a:gd name="connsiteX142" fmla="*/ 762119 w 1729065"/>
              <a:gd name="connsiteY142" fmla="*/ 138425 h 1542308"/>
              <a:gd name="connsiteX143" fmla="*/ 860107 w 1729065"/>
              <a:gd name="connsiteY143" fmla="*/ 92695 h 1542308"/>
              <a:gd name="connsiteX144" fmla="*/ 860107 w 1729065"/>
              <a:gd name="connsiteY144" fmla="*/ 91460 h 1542308"/>
              <a:gd name="connsiteX145" fmla="*/ 906000 w 1729065"/>
              <a:gd name="connsiteY145" fmla="*/ 49437 h 1542308"/>
              <a:gd name="connsiteX146" fmla="*/ 870030 w 1729065"/>
              <a:gd name="connsiteY146" fmla="*/ 44494 h 1542308"/>
              <a:gd name="connsiteX147" fmla="*/ 870030 w 1729065"/>
              <a:gd name="connsiteY147" fmla="*/ 0 h 1542308"/>
              <a:gd name="connsiteX148" fmla="*/ 951894 w 1729065"/>
              <a:gd name="connsiteY148" fmla="*/ 21011 h 1542308"/>
              <a:gd name="connsiteX149" fmla="*/ 955615 w 1729065"/>
              <a:gd name="connsiteY149" fmla="*/ 22247 h 1542308"/>
              <a:gd name="connsiteX150" fmla="*/ 1032517 w 1729065"/>
              <a:gd name="connsiteY150" fmla="*/ 114942 h 1542308"/>
              <a:gd name="connsiteX151" fmla="*/ 1033757 w 1729065"/>
              <a:gd name="connsiteY151" fmla="*/ 117414 h 1542308"/>
              <a:gd name="connsiteX152" fmla="*/ 1042440 w 1729065"/>
              <a:gd name="connsiteY152" fmla="*/ 171796 h 1542308"/>
              <a:gd name="connsiteX153" fmla="*/ 870030 w 1729065"/>
              <a:gd name="connsiteY153" fmla="*/ 344828 h 1542308"/>
              <a:gd name="connsiteX154" fmla="*/ 697620 w 1729065"/>
              <a:gd name="connsiteY154" fmla="*/ 174268 h 1542308"/>
              <a:gd name="connsiteX155" fmla="*/ 697620 w 1729065"/>
              <a:gd name="connsiteY155" fmla="*/ 173032 h 1542308"/>
              <a:gd name="connsiteX156" fmla="*/ 697620 w 1729065"/>
              <a:gd name="connsiteY156" fmla="*/ 171796 h 1542308"/>
              <a:gd name="connsiteX157" fmla="*/ 870030 w 1729065"/>
              <a:gd name="connsiteY157" fmla="*/ 0 h 1542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1729065" h="1542308">
                <a:moveTo>
                  <a:pt x="1315836" y="1203688"/>
                </a:moveTo>
                <a:cubicBezTo>
                  <a:pt x="1252167" y="1203688"/>
                  <a:pt x="1199733" y="1255783"/>
                  <a:pt x="1199733" y="1320282"/>
                </a:cubicBezTo>
                <a:lnTo>
                  <a:pt x="1199733" y="1469126"/>
                </a:lnTo>
                <a:cubicBezTo>
                  <a:pt x="1199733" y="1485251"/>
                  <a:pt x="1212217" y="1497654"/>
                  <a:pt x="1228447" y="1497654"/>
                </a:cubicBezTo>
                <a:lnTo>
                  <a:pt x="1655408" y="1497654"/>
                </a:lnTo>
                <a:cubicBezTo>
                  <a:pt x="1670389" y="1497654"/>
                  <a:pt x="1684122" y="1485251"/>
                  <a:pt x="1684122" y="1469126"/>
                </a:cubicBezTo>
                <a:lnTo>
                  <a:pt x="1684122" y="1320282"/>
                </a:lnTo>
                <a:cubicBezTo>
                  <a:pt x="1684122" y="1255783"/>
                  <a:pt x="1631688" y="1203688"/>
                  <a:pt x="1566770" y="1203688"/>
                </a:cubicBezTo>
                <a:close/>
                <a:moveTo>
                  <a:pt x="161396" y="1203688"/>
                </a:moveTo>
                <a:cubicBezTo>
                  <a:pt x="97588" y="1203688"/>
                  <a:pt x="45041" y="1255783"/>
                  <a:pt x="45041" y="1320282"/>
                </a:cubicBezTo>
                <a:lnTo>
                  <a:pt x="45041" y="1469126"/>
                </a:lnTo>
                <a:cubicBezTo>
                  <a:pt x="45041" y="1485251"/>
                  <a:pt x="57552" y="1497654"/>
                  <a:pt x="73817" y="1497654"/>
                </a:cubicBezTo>
                <a:lnTo>
                  <a:pt x="501704" y="1497654"/>
                </a:lnTo>
                <a:cubicBezTo>
                  <a:pt x="516717" y="1497654"/>
                  <a:pt x="530480" y="1485251"/>
                  <a:pt x="530480" y="1469126"/>
                </a:cubicBezTo>
                <a:lnTo>
                  <a:pt x="530480" y="1320282"/>
                </a:lnTo>
                <a:cubicBezTo>
                  <a:pt x="530480" y="1255783"/>
                  <a:pt x="477932" y="1203688"/>
                  <a:pt x="414125" y="1203688"/>
                </a:cubicBezTo>
                <a:close/>
                <a:moveTo>
                  <a:pt x="1315836" y="1159035"/>
                </a:moveTo>
                <a:lnTo>
                  <a:pt x="1566770" y="1159035"/>
                </a:lnTo>
                <a:cubicBezTo>
                  <a:pt x="1656656" y="1159035"/>
                  <a:pt x="1729065" y="1230976"/>
                  <a:pt x="1729065" y="1320282"/>
                </a:cubicBezTo>
                <a:lnTo>
                  <a:pt x="1729065" y="1469126"/>
                </a:lnTo>
                <a:cubicBezTo>
                  <a:pt x="1729065" y="1508818"/>
                  <a:pt x="1696606" y="1542308"/>
                  <a:pt x="1655408" y="1542308"/>
                </a:cubicBezTo>
                <a:lnTo>
                  <a:pt x="1228447" y="1542308"/>
                </a:lnTo>
                <a:cubicBezTo>
                  <a:pt x="1187249" y="1542308"/>
                  <a:pt x="1153541" y="1508818"/>
                  <a:pt x="1153541" y="1469126"/>
                </a:cubicBezTo>
                <a:lnTo>
                  <a:pt x="1153541" y="1320282"/>
                </a:lnTo>
                <a:cubicBezTo>
                  <a:pt x="1153541" y="1230976"/>
                  <a:pt x="1227198" y="1159035"/>
                  <a:pt x="1315836" y="1159035"/>
                </a:cubicBezTo>
                <a:close/>
                <a:moveTo>
                  <a:pt x="161396" y="1159035"/>
                </a:moveTo>
                <a:lnTo>
                  <a:pt x="414125" y="1159035"/>
                </a:lnTo>
                <a:cubicBezTo>
                  <a:pt x="502955" y="1159035"/>
                  <a:pt x="575521" y="1230976"/>
                  <a:pt x="575521" y="1320282"/>
                </a:cubicBezTo>
                <a:lnTo>
                  <a:pt x="575521" y="1469126"/>
                </a:lnTo>
                <a:cubicBezTo>
                  <a:pt x="575521" y="1508818"/>
                  <a:pt x="541740" y="1542308"/>
                  <a:pt x="501704" y="1542308"/>
                </a:cubicBezTo>
                <a:lnTo>
                  <a:pt x="73817" y="1542308"/>
                </a:lnTo>
                <a:cubicBezTo>
                  <a:pt x="32529" y="1542308"/>
                  <a:pt x="0" y="1508818"/>
                  <a:pt x="0" y="1469126"/>
                </a:cubicBezTo>
                <a:lnTo>
                  <a:pt x="0" y="1320282"/>
                </a:lnTo>
                <a:cubicBezTo>
                  <a:pt x="0" y="1230976"/>
                  <a:pt x="72565" y="1159035"/>
                  <a:pt x="161396" y="1159035"/>
                </a:cubicBezTo>
                <a:close/>
                <a:moveTo>
                  <a:pt x="1439536" y="915967"/>
                </a:moveTo>
                <a:cubicBezTo>
                  <a:pt x="1408527" y="935742"/>
                  <a:pt x="1376277" y="951809"/>
                  <a:pt x="1340306" y="961697"/>
                </a:cubicBezTo>
                <a:lnTo>
                  <a:pt x="1309297" y="969112"/>
                </a:lnTo>
                <a:cubicBezTo>
                  <a:pt x="1317980" y="1030910"/>
                  <a:pt x="1371316" y="1080347"/>
                  <a:pt x="1435815" y="1080347"/>
                </a:cubicBezTo>
                <a:cubicBezTo>
                  <a:pt x="1506516" y="1080347"/>
                  <a:pt x="1563573" y="1022258"/>
                  <a:pt x="1563573" y="951809"/>
                </a:cubicBezTo>
                <a:cubicBezTo>
                  <a:pt x="1563573" y="945630"/>
                  <a:pt x="1563573" y="939450"/>
                  <a:pt x="1562333" y="933270"/>
                </a:cubicBezTo>
                <a:cubicBezTo>
                  <a:pt x="1547449" y="938214"/>
                  <a:pt x="1532564" y="940686"/>
                  <a:pt x="1517680" y="940686"/>
                </a:cubicBezTo>
                <a:cubicBezTo>
                  <a:pt x="1490391" y="940686"/>
                  <a:pt x="1463103" y="932034"/>
                  <a:pt x="1439536" y="915967"/>
                </a:cubicBezTo>
                <a:close/>
                <a:moveTo>
                  <a:pt x="291488" y="915967"/>
                </a:moveTo>
                <a:cubicBezTo>
                  <a:pt x="261719" y="935742"/>
                  <a:pt x="228229" y="951809"/>
                  <a:pt x="192259" y="961697"/>
                </a:cubicBezTo>
                <a:lnTo>
                  <a:pt x="160010" y="969112"/>
                </a:lnTo>
                <a:cubicBezTo>
                  <a:pt x="168692" y="1030910"/>
                  <a:pt x="222028" y="1080347"/>
                  <a:pt x="286526" y="1080347"/>
                </a:cubicBezTo>
                <a:cubicBezTo>
                  <a:pt x="357227" y="1080347"/>
                  <a:pt x="415524" y="1022258"/>
                  <a:pt x="415524" y="951809"/>
                </a:cubicBezTo>
                <a:cubicBezTo>
                  <a:pt x="415524" y="945630"/>
                  <a:pt x="414283" y="939450"/>
                  <a:pt x="414283" y="933270"/>
                </a:cubicBezTo>
                <a:cubicBezTo>
                  <a:pt x="399399" y="938214"/>
                  <a:pt x="384515" y="940686"/>
                  <a:pt x="369630" y="940686"/>
                </a:cubicBezTo>
                <a:cubicBezTo>
                  <a:pt x="342342" y="940686"/>
                  <a:pt x="315054" y="932034"/>
                  <a:pt x="291488" y="915967"/>
                </a:cubicBezTo>
                <a:close/>
                <a:moveTo>
                  <a:pt x="1512718" y="850462"/>
                </a:moveTo>
                <a:lnTo>
                  <a:pt x="1511478" y="852934"/>
                </a:lnTo>
                <a:cubicBezTo>
                  <a:pt x="1500314" y="865293"/>
                  <a:pt x="1490391" y="876417"/>
                  <a:pt x="1477988" y="887540"/>
                </a:cubicBezTo>
                <a:cubicBezTo>
                  <a:pt x="1500314" y="896192"/>
                  <a:pt x="1525122" y="897428"/>
                  <a:pt x="1547449" y="890012"/>
                </a:cubicBezTo>
                <a:cubicBezTo>
                  <a:pt x="1538766" y="875181"/>
                  <a:pt x="1526362" y="861585"/>
                  <a:pt x="1512718" y="850462"/>
                </a:cubicBezTo>
                <a:close/>
                <a:moveTo>
                  <a:pt x="364669" y="850462"/>
                </a:moveTo>
                <a:lnTo>
                  <a:pt x="363428" y="852934"/>
                </a:lnTo>
                <a:cubicBezTo>
                  <a:pt x="352265" y="865293"/>
                  <a:pt x="342342" y="876417"/>
                  <a:pt x="329939" y="887540"/>
                </a:cubicBezTo>
                <a:cubicBezTo>
                  <a:pt x="351025" y="896192"/>
                  <a:pt x="377072" y="897428"/>
                  <a:pt x="399399" y="890012"/>
                </a:cubicBezTo>
                <a:cubicBezTo>
                  <a:pt x="390716" y="875181"/>
                  <a:pt x="378313" y="861585"/>
                  <a:pt x="364669" y="850462"/>
                </a:cubicBezTo>
                <a:close/>
                <a:moveTo>
                  <a:pt x="873144" y="840438"/>
                </a:moveTo>
                <a:cubicBezTo>
                  <a:pt x="885612" y="840438"/>
                  <a:pt x="895586" y="850366"/>
                  <a:pt x="895586" y="864018"/>
                </a:cubicBezTo>
                <a:lnTo>
                  <a:pt x="895586" y="1034037"/>
                </a:lnTo>
                <a:lnTo>
                  <a:pt x="1045200" y="1129596"/>
                </a:lnTo>
                <a:cubicBezTo>
                  <a:pt x="1056421" y="1137042"/>
                  <a:pt x="1058914" y="1150693"/>
                  <a:pt x="1052681" y="1160621"/>
                </a:cubicBezTo>
                <a:cubicBezTo>
                  <a:pt x="1045200" y="1171790"/>
                  <a:pt x="1031485" y="1174272"/>
                  <a:pt x="1021511" y="1168067"/>
                </a:cubicBezTo>
                <a:lnTo>
                  <a:pt x="873144" y="1073750"/>
                </a:lnTo>
                <a:lnTo>
                  <a:pt x="719790" y="1168067"/>
                </a:lnTo>
                <a:cubicBezTo>
                  <a:pt x="716049" y="1170549"/>
                  <a:pt x="711062" y="1171790"/>
                  <a:pt x="707322" y="1171790"/>
                </a:cubicBezTo>
                <a:cubicBezTo>
                  <a:pt x="699841" y="1171790"/>
                  <a:pt x="693607" y="1168067"/>
                  <a:pt x="688620" y="1160621"/>
                </a:cubicBezTo>
                <a:cubicBezTo>
                  <a:pt x="681139" y="1150693"/>
                  <a:pt x="686126" y="1137042"/>
                  <a:pt x="696101" y="1129596"/>
                </a:cubicBezTo>
                <a:lnTo>
                  <a:pt x="850702" y="1034037"/>
                </a:lnTo>
                <a:lnTo>
                  <a:pt x="850702" y="864018"/>
                </a:lnTo>
                <a:cubicBezTo>
                  <a:pt x="850702" y="850366"/>
                  <a:pt x="860676" y="840438"/>
                  <a:pt x="873144" y="840438"/>
                </a:cubicBezTo>
                <a:close/>
                <a:moveTo>
                  <a:pt x="1435815" y="824507"/>
                </a:moveTo>
                <a:cubicBezTo>
                  <a:pt x="1376277" y="824507"/>
                  <a:pt x="1325422" y="866529"/>
                  <a:pt x="1311778" y="922147"/>
                </a:cubicBezTo>
                <a:lnTo>
                  <a:pt x="1329143" y="918439"/>
                </a:lnTo>
                <a:cubicBezTo>
                  <a:pt x="1363873" y="908551"/>
                  <a:pt x="1397364" y="893720"/>
                  <a:pt x="1427132" y="871473"/>
                </a:cubicBezTo>
                <a:cubicBezTo>
                  <a:pt x="1443257" y="859114"/>
                  <a:pt x="1458142" y="845518"/>
                  <a:pt x="1471786" y="829450"/>
                </a:cubicBezTo>
                <a:cubicBezTo>
                  <a:pt x="1460623" y="826979"/>
                  <a:pt x="1448219" y="824507"/>
                  <a:pt x="1435815" y="824507"/>
                </a:cubicBezTo>
                <a:close/>
                <a:moveTo>
                  <a:pt x="286526" y="824507"/>
                </a:moveTo>
                <a:cubicBezTo>
                  <a:pt x="226989" y="824507"/>
                  <a:pt x="176134" y="866529"/>
                  <a:pt x="163731" y="922147"/>
                </a:cubicBezTo>
                <a:lnTo>
                  <a:pt x="179855" y="918439"/>
                </a:lnTo>
                <a:cubicBezTo>
                  <a:pt x="215826" y="908551"/>
                  <a:pt x="249315" y="893720"/>
                  <a:pt x="277844" y="871473"/>
                </a:cubicBezTo>
                <a:cubicBezTo>
                  <a:pt x="295209" y="859114"/>
                  <a:pt x="310093" y="845518"/>
                  <a:pt x="323737" y="829450"/>
                </a:cubicBezTo>
                <a:cubicBezTo>
                  <a:pt x="312574" y="826979"/>
                  <a:pt x="300170" y="824507"/>
                  <a:pt x="286526" y="824507"/>
                </a:cubicBezTo>
                <a:close/>
                <a:moveTo>
                  <a:pt x="1435815" y="780013"/>
                </a:moveTo>
                <a:cubicBezTo>
                  <a:pt x="1465584" y="780013"/>
                  <a:pt x="1494113" y="787428"/>
                  <a:pt x="1518920" y="801024"/>
                </a:cubicBezTo>
                <a:cubicBezTo>
                  <a:pt x="1518920" y="802260"/>
                  <a:pt x="1520160" y="802260"/>
                  <a:pt x="1520160" y="802260"/>
                </a:cubicBezTo>
                <a:cubicBezTo>
                  <a:pt x="1556131" y="823271"/>
                  <a:pt x="1584660" y="855406"/>
                  <a:pt x="1598304" y="894956"/>
                </a:cubicBezTo>
                <a:cubicBezTo>
                  <a:pt x="1598304" y="894956"/>
                  <a:pt x="1598304" y="896192"/>
                  <a:pt x="1599544" y="896192"/>
                </a:cubicBezTo>
                <a:cubicBezTo>
                  <a:pt x="1599544" y="897428"/>
                  <a:pt x="1599544" y="897428"/>
                  <a:pt x="1599544" y="897428"/>
                </a:cubicBezTo>
                <a:cubicBezTo>
                  <a:pt x="1604506" y="914731"/>
                  <a:pt x="1608227" y="933270"/>
                  <a:pt x="1608227" y="951809"/>
                </a:cubicBezTo>
                <a:cubicBezTo>
                  <a:pt x="1608227" y="1046977"/>
                  <a:pt x="1531324" y="1124841"/>
                  <a:pt x="1435815" y="1124841"/>
                </a:cubicBezTo>
                <a:cubicBezTo>
                  <a:pt x="1341547" y="1124841"/>
                  <a:pt x="1263403" y="1048213"/>
                  <a:pt x="1263403" y="954281"/>
                </a:cubicBezTo>
                <a:lnTo>
                  <a:pt x="1263403" y="953045"/>
                </a:lnTo>
                <a:lnTo>
                  <a:pt x="1263403" y="951809"/>
                </a:lnTo>
                <a:cubicBezTo>
                  <a:pt x="1263403" y="856642"/>
                  <a:pt x="1340306" y="780013"/>
                  <a:pt x="1435815" y="780013"/>
                </a:cubicBezTo>
                <a:close/>
                <a:moveTo>
                  <a:pt x="286526" y="780013"/>
                </a:moveTo>
                <a:cubicBezTo>
                  <a:pt x="317535" y="780013"/>
                  <a:pt x="346063" y="787428"/>
                  <a:pt x="369630" y="801024"/>
                </a:cubicBezTo>
                <a:cubicBezTo>
                  <a:pt x="370871" y="802260"/>
                  <a:pt x="372111" y="802260"/>
                  <a:pt x="373351" y="802260"/>
                </a:cubicBezTo>
                <a:cubicBezTo>
                  <a:pt x="408081" y="823271"/>
                  <a:pt x="436610" y="855406"/>
                  <a:pt x="450254" y="894956"/>
                </a:cubicBezTo>
                <a:lnTo>
                  <a:pt x="451494" y="896192"/>
                </a:lnTo>
                <a:cubicBezTo>
                  <a:pt x="451494" y="897428"/>
                  <a:pt x="451494" y="897428"/>
                  <a:pt x="451494" y="897428"/>
                </a:cubicBezTo>
                <a:cubicBezTo>
                  <a:pt x="456455" y="914731"/>
                  <a:pt x="460176" y="933270"/>
                  <a:pt x="460176" y="951809"/>
                </a:cubicBezTo>
                <a:cubicBezTo>
                  <a:pt x="460176" y="1046977"/>
                  <a:pt x="383274" y="1124841"/>
                  <a:pt x="286526" y="1124841"/>
                </a:cubicBezTo>
                <a:cubicBezTo>
                  <a:pt x="192259" y="1124841"/>
                  <a:pt x="115357" y="1048213"/>
                  <a:pt x="115357" y="954281"/>
                </a:cubicBezTo>
                <a:lnTo>
                  <a:pt x="115357" y="953045"/>
                </a:lnTo>
                <a:lnTo>
                  <a:pt x="115357" y="951809"/>
                </a:lnTo>
                <a:cubicBezTo>
                  <a:pt x="115357" y="856642"/>
                  <a:pt x="192259" y="780013"/>
                  <a:pt x="286526" y="780013"/>
                </a:cubicBezTo>
                <a:close/>
                <a:moveTo>
                  <a:pt x="749154" y="418181"/>
                </a:moveTo>
                <a:cubicBezTo>
                  <a:pt x="685347" y="418181"/>
                  <a:pt x="632799" y="471517"/>
                  <a:pt x="632799" y="534775"/>
                </a:cubicBezTo>
                <a:lnTo>
                  <a:pt x="632799" y="683619"/>
                </a:lnTo>
                <a:cubicBezTo>
                  <a:pt x="632799" y="699744"/>
                  <a:pt x="645310" y="712147"/>
                  <a:pt x="661575" y="712147"/>
                </a:cubicBezTo>
                <a:lnTo>
                  <a:pt x="1089460" y="712147"/>
                </a:lnTo>
                <a:cubicBezTo>
                  <a:pt x="1105724" y="712147"/>
                  <a:pt x="1118236" y="699744"/>
                  <a:pt x="1118236" y="683619"/>
                </a:cubicBezTo>
                <a:lnTo>
                  <a:pt x="1118236" y="534775"/>
                </a:lnTo>
                <a:cubicBezTo>
                  <a:pt x="1118236" y="471517"/>
                  <a:pt x="1065688" y="418181"/>
                  <a:pt x="1000630" y="418181"/>
                </a:cubicBezTo>
                <a:close/>
                <a:moveTo>
                  <a:pt x="749154" y="373528"/>
                </a:moveTo>
                <a:lnTo>
                  <a:pt x="1000630" y="373528"/>
                </a:lnTo>
                <a:cubicBezTo>
                  <a:pt x="1090711" y="373528"/>
                  <a:pt x="1163276" y="446709"/>
                  <a:pt x="1163276" y="534775"/>
                </a:cubicBezTo>
                <a:lnTo>
                  <a:pt x="1163276" y="683619"/>
                </a:lnTo>
                <a:cubicBezTo>
                  <a:pt x="1163276" y="723311"/>
                  <a:pt x="1129496" y="756800"/>
                  <a:pt x="1089460" y="756800"/>
                </a:cubicBezTo>
                <a:lnTo>
                  <a:pt x="661575" y="756800"/>
                </a:lnTo>
                <a:cubicBezTo>
                  <a:pt x="620288" y="756800"/>
                  <a:pt x="587759" y="723311"/>
                  <a:pt x="587759" y="683619"/>
                </a:cubicBezTo>
                <a:lnTo>
                  <a:pt x="587759" y="534775"/>
                </a:lnTo>
                <a:cubicBezTo>
                  <a:pt x="587759" y="446709"/>
                  <a:pt x="660324" y="373528"/>
                  <a:pt x="749154" y="373528"/>
                </a:cubicBezTo>
                <a:close/>
                <a:moveTo>
                  <a:pt x="873751" y="137189"/>
                </a:moveTo>
                <a:cubicBezTo>
                  <a:pt x="843983" y="156965"/>
                  <a:pt x="810493" y="171796"/>
                  <a:pt x="773282" y="181683"/>
                </a:cubicBezTo>
                <a:lnTo>
                  <a:pt x="742273" y="190335"/>
                </a:lnTo>
                <a:cubicBezTo>
                  <a:pt x="750956" y="252132"/>
                  <a:pt x="804291" y="300334"/>
                  <a:pt x="870030" y="300334"/>
                </a:cubicBezTo>
                <a:cubicBezTo>
                  <a:pt x="939490" y="300334"/>
                  <a:pt x="997787" y="242245"/>
                  <a:pt x="997787" y="171796"/>
                </a:cubicBezTo>
                <a:cubicBezTo>
                  <a:pt x="997787" y="165616"/>
                  <a:pt x="996547" y="159436"/>
                  <a:pt x="996547" y="153257"/>
                </a:cubicBezTo>
                <a:cubicBezTo>
                  <a:pt x="981662" y="158200"/>
                  <a:pt x="966778" y="160672"/>
                  <a:pt x="951894" y="160672"/>
                </a:cubicBezTo>
                <a:cubicBezTo>
                  <a:pt x="923365" y="160672"/>
                  <a:pt x="897318" y="152021"/>
                  <a:pt x="873751" y="137189"/>
                </a:cubicBezTo>
                <a:close/>
                <a:moveTo>
                  <a:pt x="946932" y="71684"/>
                </a:moveTo>
                <a:lnTo>
                  <a:pt x="944452" y="72920"/>
                </a:lnTo>
                <a:cubicBezTo>
                  <a:pt x="934529" y="85280"/>
                  <a:pt x="923365" y="96403"/>
                  <a:pt x="912202" y="107527"/>
                </a:cubicBezTo>
                <a:cubicBezTo>
                  <a:pt x="933288" y="116178"/>
                  <a:pt x="958096" y="117414"/>
                  <a:pt x="981662" y="111235"/>
                </a:cubicBezTo>
                <a:cubicBezTo>
                  <a:pt x="971739" y="95167"/>
                  <a:pt x="960576" y="81572"/>
                  <a:pt x="946932" y="71684"/>
                </a:cubicBezTo>
                <a:close/>
                <a:moveTo>
                  <a:pt x="870030" y="44494"/>
                </a:moveTo>
                <a:cubicBezTo>
                  <a:pt x="809253" y="44494"/>
                  <a:pt x="758398" y="86516"/>
                  <a:pt x="745994" y="143369"/>
                </a:cubicBezTo>
                <a:lnTo>
                  <a:pt x="762119" y="138425"/>
                </a:lnTo>
                <a:cubicBezTo>
                  <a:pt x="798089" y="129774"/>
                  <a:pt x="831579" y="113706"/>
                  <a:pt x="860107" y="92695"/>
                </a:cubicBezTo>
                <a:cubicBezTo>
                  <a:pt x="860107" y="91460"/>
                  <a:pt x="860107" y="91460"/>
                  <a:pt x="860107" y="91460"/>
                </a:cubicBezTo>
                <a:cubicBezTo>
                  <a:pt x="877472" y="79100"/>
                  <a:pt x="892357" y="65505"/>
                  <a:pt x="906000" y="49437"/>
                </a:cubicBezTo>
                <a:cubicBezTo>
                  <a:pt x="893597" y="46966"/>
                  <a:pt x="882434" y="44494"/>
                  <a:pt x="870030" y="44494"/>
                </a:cubicBezTo>
                <a:close/>
                <a:moveTo>
                  <a:pt x="870030" y="0"/>
                </a:moveTo>
                <a:cubicBezTo>
                  <a:pt x="899799" y="0"/>
                  <a:pt x="928327" y="7415"/>
                  <a:pt x="951894" y="21011"/>
                </a:cubicBezTo>
                <a:cubicBezTo>
                  <a:pt x="953134" y="22247"/>
                  <a:pt x="954374" y="22247"/>
                  <a:pt x="955615" y="22247"/>
                </a:cubicBezTo>
                <a:cubicBezTo>
                  <a:pt x="990345" y="43258"/>
                  <a:pt x="1017633" y="75392"/>
                  <a:pt x="1032517" y="114942"/>
                </a:cubicBezTo>
                <a:cubicBezTo>
                  <a:pt x="1032517" y="116178"/>
                  <a:pt x="1033757" y="116178"/>
                  <a:pt x="1033757" y="117414"/>
                </a:cubicBezTo>
                <a:cubicBezTo>
                  <a:pt x="1038719" y="135953"/>
                  <a:pt x="1042440" y="153257"/>
                  <a:pt x="1042440" y="171796"/>
                </a:cubicBezTo>
                <a:cubicBezTo>
                  <a:pt x="1042440" y="268199"/>
                  <a:pt x="964297" y="344828"/>
                  <a:pt x="870030" y="344828"/>
                </a:cubicBezTo>
                <a:cubicBezTo>
                  <a:pt x="774522" y="344828"/>
                  <a:pt x="697620" y="268199"/>
                  <a:pt x="697620" y="174268"/>
                </a:cubicBezTo>
                <a:lnTo>
                  <a:pt x="697620" y="173032"/>
                </a:lnTo>
                <a:lnTo>
                  <a:pt x="697620" y="171796"/>
                </a:lnTo>
                <a:cubicBezTo>
                  <a:pt x="697620" y="77864"/>
                  <a:pt x="774522" y="0"/>
                  <a:pt x="8700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974DB645-6105-9C40-888E-DC186F86A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5784" y="10499607"/>
            <a:ext cx="1731030" cy="1723856"/>
          </a:xfrm>
          <a:custGeom>
            <a:avLst/>
            <a:gdLst>
              <a:gd name="connsiteX0" fmla="*/ 911507 w 1731030"/>
              <a:gd name="connsiteY0" fmla="*/ 917436 h 1723856"/>
              <a:gd name="connsiteX1" fmla="*/ 697170 w 1731030"/>
              <a:gd name="connsiteY1" fmla="*/ 1132744 h 1723856"/>
              <a:gd name="connsiteX2" fmla="*/ 697170 w 1731030"/>
              <a:gd name="connsiteY2" fmla="*/ 1387877 h 1723856"/>
              <a:gd name="connsiteX3" fmla="*/ 763216 w 1731030"/>
              <a:gd name="connsiteY3" fmla="*/ 1453838 h 1723856"/>
              <a:gd name="connsiteX4" fmla="*/ 1492211 w 1731030"/>
              <a:gd name="connsiteY4" fmla="*/ 1453838 h 1723856"/>
              <a:gd name="connsiteX5" fmla="*/ 1557011 w 1731030"/>
              <a:gd name="connsiteY5" fmla="*/ 1387877 h 1723856"/>
              <a:gd name="connsiteX6" fmla="*/ 1557011 w 1731030"/>
              <a:gd name="connsiteY6" fmla="*/ 1314448 h 1723856"/>
              <a:gd name="connsiteX7" fmla="*/ 1557011 w 1731030"/>
              <a:gd name="connsiteY7" fmla="*/ 1305737 h 1723856"/>
              <a:gd name="connsiteX8" fmla="*/ 1557011 w 1731030"/>
              <a:gd name="connsiteY8" fmla="*/ 1132744 h 1723856"/>
              <a:gd name="connsiteX9" fmla="*/ 1341427 w 1731030"/>
              <a:gd name="connsiteY9" fmla="*/ 917436 h 1723856"/>
              <a:gd name="connsiteX10" fmla="*/ 323327 w 1731030"/>
              <a:gd name="connsiteY10" fmla="*/ 789247 h 1723856"/>
              <a:gd name="connsiteX11" fmla="*/ 178774 w 1731030"/>
              <a:gd name="connsiteY11" fmla="*/ 932371 h 1723856"/>
              <a:gd name="connsiteX12" fmla="*/ 178774 w 1731030"/>
              <a:gd name="connsiteY12" fmla="*/ 1111586 h 1723856"/>
              <a:gd name="connsiteX13" fmla="*/ 217404 w 1731030"/>
              <a:gd name="connsiteY13" fmla="*/ 1150168 h 1723856"/>
              <a:gd name="connsiteX14" fmla="*/ 652309 w 1731030"/>
              <a:gd name="connsiteY14" fmla="*/ 1150168 h 1723856"/>
              <a:gd name="connsiteX15" fmla="*/ 652309 w 1731030"/>
              <a:gd name="connsiteY15" fmla="*/ 1132744 h 1723856"/>
              <a:gd name="connsiteX16" fmla="*/ 766954 w 1731030"/>
              <a:gd name="connsiteY16" fmla="*/ 916191 h 1723856"/>
              <a:gd name="connsiteX17" fmla="*/ 623648 w 1731030"/>
              <a:gd name="connsiteY17" fmla="*/ 789247 h 1723856"/>
              <a:gd name="connsiteX18" fmla="*/ 471996 w 1731030"/>
              <a:gd name="connsiteY18" fmla="*/ 334792 h 1723856"/>
              <a:gd name="connsiteX19" fmla="*/ 314607 w 1731030"/>
              <a:gd name="connsiteY19" fmla="*/ 493420 h 1723856"/>
              <a:gd name="connsiteX20" fmla="*/ 471996 w 1731030"/>
              <a:gd name="connsiteY20" fmla="*/ 652048 h 1723856"/>
              <a:gd name="connsiteX21" fmla="*/ 630625 w 1731030"/>
              <a:gd name="connsiteY21" fmla="*/ 493420 h 1723856"/>
              <a:gd name="connsiteX22" fmla="*/ 471996 w 1731030"/>
              <a:gd name="connsiteY22" fmla="*/ 334792 h 1723856"/>
              <a:gd name="connsiteX23" fmla="*/ 197598 w 1731030"/>
              <a:gd name="connsiteY23" fmla="*/ 322303 h 1723856"/>
              <a:gd name="connsiteX24" fmla="*/ 214246 w 1731030"/>
              <a:gd name="connsiteY24" fmla="*/ 326348 h 1723856"/>
              <a:gd name="connsiteX25" fmla="*/ 217980 w 1731030"/>
              <a:gd name="connsiteY25" fmla="*/ 358703 h 1723856"/>
              <a:gd name="connsiteX26" fmla="*/ 148276 w 1731030"/>
              <a:gd name="connsiteY26" fmla="*/ 1259679 h 1723856"/>
              <a:gd name="connsiteX27" fmla="*/ 639936 w 1731030"/>
              <a:gd name="connsiteY27" fmla="*/ 1647945 h 1723856"/>
              <a:gd name="connsiteX28" fmla="*/ 1241129 w 1731030"/>
              <a:gd name="connsiteY28" fmla="*/ 1585722 h 1723856"/>
              <a:gd name="connsiteX29" fmla="*/ 1224948 w 1731030"/>
              <a:gd name="connsiteY29" fmla="*/ 1555856 h 1723856"/>
              <a:gd name="connsiteX30" fmla="*/ 1234905 w 1731030"/>
              <a:gd name="connsiteY30" fmla="*/ 1539678 h 1723856"/>
              <a:gd name="connsiteX31" fmla="*/ 1348174 w 1731030"/>
              <a:gd name="connsiteY31" fmla="*/ 1542167 h 1723856"/>
              <a:gd name="connsiteX32" fmla="*/ 1356887 w 1731030"/>
              <a:gd name="connsiteY32" fmla="*/ 1558345 h 1723856"/>
              <a:gd name="connsiteX33" fmla="*/ 1299630 w 1731030"/>
              <a:gd name="connsiteY33" fmla="*/ 1655411 h 1723856"/>
              <a:gd name="connsiteX34" fmla="*/ 1280960 w 1731030"/>
              <a:gd name="connsiteY34" fmla="*/ 1655411 h 1723856"/>
              <a:gd name="connsiteX35" fmla="*/ 1263534 w 1731030"/>
              <a:gd name="connsiteY35" fmla="*/ 1624300 h 1723856"/>
              <a:gd name="connsiteX36" fmla="*/ 863983 w 1731030"/>
              <a:gd name="connsiteY36" fmla="*/ 1723856 h 1723856"/>
              <a:gd name="connsiteX37" fmla="*/ 627488 w 1731030"/>
              <a:gd name="connsiteY37" fmla="*/ 1690256 h 1723856"/>
              <a:gd name="connsiteX38" fmla="*/ 109690 w 1731030"/>
              <a:gd name="connsiteY38" fmla="*/ 1282079 h 1723856"/>
              <a:gd name="connsiteX39" fmla="*/ 181883 w 1731030"/>
              <a:gd name="connsiteY39" fmla="*/ 331325 h 1723856"/>
              <a:gd name="connsiteX40" fmla="*/ 197598 w 1731030"/>
              <a:gd name="connsiteY40" fmla="*/ 322303 h 1723856"/>
              <a:gd name="connsiteX41" fmla="*/ 471996 w 1731030"/>
              <a:gd name="connsiteY41" fmla="*/ 291417 h 1723856"/>
              <a:gd name="connsiteX42" fmla="*/ 675239 w 1731030"/>
              <a:gd name="connsiteY42" fmla="*/ 493420 h 1723856"/>
              <a:gd name="connsiteX43" fmla="*/ 471996 w 1731030"/>
              <a:gd name="connsiteY43" fmla="*/ 696663 h 1723856"/>
              <a:gd name="connsiteX44" fmla="*/ 269993 w 1731030"/>
              <a:gd name="connsiteY44" fmla="*/ 493420 h 1723856"/>
              <a:gd name="connsiteX45" fmla="*/ 471996 w 1731030"/>
              <a:gd name="connsiteY45" fmla="*/ 291417 h 1723856"/>
              <a:gd name="connsiteX46" fmla="*/ 1123537 w 1731030"/>
              <a:gd name="connsiteY46" fmla="*/ 270563 h 1723856"/>
              <a:gd name="connsiteX47" fmla="*/ 886232 w 1731030"/>
              <a:gd name="connsiteY47" fmla="*/ 507141 h 1723856"/>
              <a:gd name="connsiteX48" fmla="*/ 1123537 w 1731030"/>
              <a:gd name="connsiteY48" fmla="*/ 744971 h 1723856"/>
              <a:gd name="connsiteX49" fmla="*/ 1359593 w 1731030"/>
              <a:gd name="connsiteY49" fmla="*/ 507141 h 1723856"/>
              <a:gd name="connsiteX50" fmla="*/ 1123537 w 1731030"/>
              <a:gd name="connsiteY50" fmla="*/ 270563 h 1723856"/>
              <a:gd name="connsiteX51" fmla="*/ 1123537 w 1731030"/>
              <a:gd name="connsiteY51" fmla="*/ 225500 h 1723856"/>
              <a:gd name="connsiteX52" fmla="*/ 1405805 w 1731030"/>
              <a:gd name="connsiteY52" fmla="*/ 507141 h 1723856"/>
              <a:gd name="connsiteX53" fmla="*/ 1123537 w 1731030"/>
              <a:gd name="connsiteY53" fmla="*/ 790033 h 1723856"/>
              <a:gd name="connsiteX54" fmla="*/ 841269 w 1731030"/>
              <a:gd name="connsiteY54" fmla="*/ 507141 h 1723856"/>
              <a:gd name="connsiteX55" fmla="*/ 1123537 w 1731030"/>
              <a:gd name="connsiteY55" fmla="*/ 225500 h 1723856"/>
              <a:gd name="connsiteX56" fmla="*/ 878282 w 1731030"/>
              <a:gd name="connsiteY56" fmla="*/ 81 h 1723856"/>
              <a:gd name="connsiteX57" fmla="*/ 1122106 w 1731030"/>
              <a:gd name="connsiteY57" fmla="*/ 38781 h 1723856"/>
              <a:gd name="connsiteX58" fmla="*/ 1631779 w 1731030"/>
              <a:gd name="connsiteY58" fmla="*/ 459440 h 1723856"/>
              <a:gd name="connsiteX59" fmla="*/ 1603118 w 1731030"/>
              <a:gd name="connsiteY59" fmla="*/ 1315693 h 1723856"/>
              <a:gd name="connsiteX60" fmla="*/ 1603118 w 1731030"/>
              <a:gd name="connsiteY60" fmla="*/ 1387877 h 1723856"/>
              <a:gd name="connsiteX61" fmla="*/ 1492211 w 1731030"/>
              <a:gd name="connsiteY61" fmla="*/ 1498642 h 1723856"/>
              <a:gd name="connsiteX62" fmla="*/ 763216 w 1731030"/>
              <a:gd name="connsiteY62" fmla="*/ 1498642 h 1723856"/>
              <a:gd name="connsiteX63" fmla="*/ 652309 w 1731030"/>
              <a:gd name="connsiteY63" fmla="*/ 1387877 h 1723856"/>
              <a:gd name="connsiteX64" fmla="*/ 652309 w 1731030"/>
              <a:gd name="connsiteY64" fmla="*/ 1196216 h 1723856"/>
              <a:gd name="connsiteX65" fmla="*/ 217404 w 1731030"/>
              <a:gd name="connsiteY65" fmla="*/ 1196216 h 1723856"/>
              <a:gd name="connsiteX66" fmla="*/ 132666 w 1731030"/>
              <a:gd name="connsiteY66" fmla="*/ 1111586 h 1723856"/>
              <a:gd name="connsiteX67" fmla="*/ 132666 w 1731030"/>
              <a:gd name="connsiteY67" fmla="*/ 932371 h 1723856"/>
              <a:gd name="connsiteX68" fmla="*/ 323327 w 1731030"/>
              <a:gd name="connsiteY68" fmla="*/ 743199 h 1723856"/>
              <a:gd name="connsiteX69" fmla="*/ 623648 w 1731030"/>
              <a:gd name="connsiteY69" fmla="*/ 743199 h 1723856"/>
              <a:gd name="connsiteX70" fmla="*/ 809323 w 1731030"/>
              <a:gd name="connsiteY70" fmla="*/ 893790 h 1723856"/>
              <a:gd name="connsiteX71" fmla="*/ 911507 w 1731030"/>
              <a:gd name="connsiteY71" fmla="*/ 872632 h 1723856"/>
              <a:gd name="connsiteX72" fmla="*/ 1341427 w 1731030"/>
              <a:gd name="connsiteY72" fmla="*/ 872632 h 1723856"/>
              <a:gd name="connsiteX73" fmla="*/ 1603118 w 1731030"/>
              <a:gd name="connsiteY73" fmla="*/ 1132744 h 1723856"/>
              <a:gd name="connsiteX74" fmla="*/ 1603118 w 1731030"/>
              <a:gd name="connsiteY74" fmla="*/ 1223596 h 1723856"/>
              <a:gd name="connsiteX75" fmla="*/ 1590657 w 1731030"/>
              <a:gd name="connsiteY75" fmla="*/ 480598 h 1723856"/>
              <a:gd name="connsiteX76" fmla="*/ 1108398 w 1731030"/>
              <a:gd name="connsiteY76" fmla="*/ 81096 h 1723856"/>
              <a:gd name="connsiteX77" fmla="*/ 505264 w 1731030"/>
              <a:gd name="connsiteY77" fmla="*/ 130878 h 1723856"/>
              <a:gd name="connsiteX78" fmla="*/ 520218 w 1731030"/>
              <a:gd name="connsiteY78" fmla="*/ 159503 h 1723856"/>
              <a:gd name="connsiteX79" fmla="*/ 510248 w 1731030"/>
              <a:gd name="connsiteY79" fmla="*/ 175682 h 1723856"/>
              <a:gd name="connsiteX80" fmla="*/ 398095 w 1731030"/>
              <a:gd name="connsiteY80" fmla="*/ 171949 h 1723856"/>
              <a:gd name="connsiteX81" fmla="*/ 388126 w 1731030"/>
              <a:gd name="connsiteY81" fmla="*/ 155769 h 1723856"/>
              <a:gd name="connsiteX82" fmla="*/ 449187 w 1731030"/>
              <a:gd name="connsiteY82" fmla="*/ 59939 h 1723856"/>
              <a:gd name="connsiteX83" fmla="*/ 467879 w 1731030"/>
              <a:gd name="connsiteY83" fmla="*/ 59939 h 1723856"/>
              <a:gd name="connsiteX84" fmla="*/ 484079 w 1731030"/>
              <a:gd name="connsiteY84" fmla="*/ 91053 h 1723856"/>
              <a:gd name="connsiteX85" fmla="*/ 878282 w 1731030"/>
              <a:gd name="connsiteY85" fmla="*/ 81 h 172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1731030" h="1723856">
                <a:moveTo>
                  <a:pt x="911507" y="917436"/>
                </a:moveTo>
                <a:cubicBezTo>
                  <a:pt x="794370" y="917436"/>
                  <a:pt x="697170" y="1013267"/>
                  <a:pt x="697170" y="1132744"/>
                </a:cubicBezTo>
                <a:lnTo>
                  <a:pt x="697170" y="1387877"/>
                </a:lnTo>
                <a:cubicBezTo>
                  <a:pt x="697170" y="1423969"/>
                  <a:pt x="725832" y="1453838"/>
                  <a:pt x="763216" y="1453838"/>
                </a:cubicBezTo>
                <a:lnTo>
                  <a:pt x="1492211" y="1453838"/>
                </a:lnTo>
                <a:cubicBezTo>
                  <a:pt x="1528349" y="1453838"/>
                  <a:pt x="1557011" y="1423969"/>
                  <a:pt x="1557011" y="1387877"/>
                </a:cubicBezTo>
                <a:lnTo>
                  <a:pt x="1557011" y="1314448"/>
                </a:lnTo>
                <a:cubicBezTo>
                  <a:pt x="1557011" y="1311960"/>
                  <a:pt x="1557011" y="1309470"/>
                  <a:pt x="1557011" y="1305737"/>
                </a:cubicBezTo>
                <a:lnTo>
                  <a:pt x="1557011" y="1132744"/>
                </a:lnTo>
                <a:cubicBezTo>
                  <a:pt x="1557011" y="1013267"/>
                  <a:pt x="1461057" y="917436"/>
                  <a:pt x="1341427" y="917436"/>
                </a:cubicBezTo>
                <a:close/>
                <a:moveTo>
                  <a:pt x="323327" y="789247"/>
                </a:moveTo>
                <a:cubicBezTo>
                  <a:pt x="243573" y="789247"/>
                  <a:pt x="178774" y="853964"/>
                  <a:pt x="178774" y="932371"/>
                </a:cubicBezTo>
                <a:lnTo>
                  <a:pt x="178774" y="1111586"/>
                </a:lnTo>
                <a:cubicBezTo>
                  <a:pt x="178774" y="1133988"/>
                  <a:pt x="196220" y="1150168"/>
                  <a:pt x="217404" y="1150168"/>
                </a:cubicBezTo>
                <a:lnTo>
                  <a:pt x="652309" y="1150168"/>
                </a:lnTo>
                <a:lnTo>
                  <a:pt x="652309" y="1132744"/>
                </a:lnTo>
                <a:cubicBezTo>
                  <a:pt x="652309" y="1043136"/>
                  <a:pt x="698416" y="963484"/>
                  <a:pt x="766954" y="916191"/>
                </a:cubicBezTo>
                <a:cubicBezTo>
                  <a:pt x="759477" y="845252"/>
                  <a:pt x="697170" y="789247"/>
                  <a:pt x="623648" y="789247"/>
                </a:cubicBezTo>
                <a:close/>
                <a:moveTo>
                  <a:pt x="471996" y="334792"/>
                </a:moveTo>
                <a:cubicBezTo>
                  <a:pt x="385247" y="334792"/>
                  <a:pt x="314607" y="406670"/>
                  <a:pt x="314607" y="493420"/>
                </a:cubicBezTo>
                <a:cubicBezTo>
                  <a:pt x="314607" y="580170"/>
                  <a:pt x="385247" y="652048"/>
                  <a:pt x="471996" y="652048"/>
                </a:cubicBezTo>
                <a:cubicBezTo>
                  <a:pt x="558746" y="652048"/>
                  <a:pt x="630625" y="580170"/>
                  <a:pt x="630625" y="493420"/>
                </a:cubicBezTo>
                <a:cubicBezTo>
                  <a:pt x="630625" y="406670"/>
                  <a:pt x="558746" y="334792"/>
                  <a:pt x="471996" y="334792"/>
                </a:cubicBezTo>
                <a:close/>
                <a:moveTo>
                  <a:pt x="197598" y="322303"/>
                </a:moveTo>
                <a:cubicBezTo>
                  <a:pt x="203355" y="321370"/>
                  <a:pt x="209267" y="322615"/>
                  <a:pt x="214246" y="326348"/>
                </a:cubicBezTo>
                <a:cubicBezTo>
                  <a:pt x="224203" y="333814"/>
                  <a:pt x="225448" y="348748"/>
                  <a:pt x="217980" y="358703"/>
                </a:cubicBezTo>
                <a:cubicBezTo>
                  <a:pt x="15093" y="618791"/>
                  <a:pt x="-11046" y="972213"/>
                  <a:pt x="148276" y="1259679"/>
                </a:cubicBezTo>
                <a:cubicBezTo>
                  <a:pt x="255321" y="1450078"/>
                  <a:pt x="429580" y="1588211"/>
                  <a:pt x="639936" y="1647945"/>
                </a:cubicBezTo>
                <a:cubicBezTo>
                  <a:pt x="842823" y="1705189"/>
                  <a:pt x="1055668" y="1682789"/>
                  <a:pt x="1241129" y="1585722"/>
                </a:cubicBezTo>
                <a:lnTo>
                  <a:pt x="1224948" y="1555856"/>
                </a:lnTo>
                <a:cubicBezTo>
                  <a:pt x="1221214" y="1548389"/>
                  <a:pt x="1226192" y="1539678"/>
                  <a:pt x="1234905" y="1539678"/>
                </a:cubicBezTo>
                <a:lnTo>
                  <a:pt x="1348174" y="1542167"/>
                </a:lnTo>
                <a:cubicBezTo>
                  <a:pt x="1356887" y="1542167"/>
                  <a:pt x="1361865" y="1550878"/>
                  <a:pt x="1356887" y="1558345"/>
                </a:cubicBezTo>
                <a:lnTo>
                  <a:pt x="1299630" y="1655411"/>
                </a:lnTo>
                <a:cubicBezTo>
                  <a:pt x="1294651" y="1662878"/>
                  <a:pt x="1284694" y="1661634"/>
                  <a:pt x="1280960" y="1655411"/>
                </a:cubicBezTo>
                <a:lnTo>
                  <a:pt x="1263534" y="1624300"/>
                </a:lnTo>
                <a:cubicBezTo>
                  <a:pt x="1137818" y="1690256"/>
                  <a:pt x="1002145" y="1723856"/>
                  <a:pt x="863983" y="1723856"/>
                </a:cubicBezTo>
                <a:cubicBezTo>
                  <a:pt x="784322" y="1723856"/>
                  <a:pt x="705905" y="1712656"/>
                  <a:pt x="627488" y="1690256"/>
                </a:cubicBezTo>
                <a:cubicBezTo>
                  <a:pt x="405931" y="1628034"/>
                  <a:pt x="221714" y="1482434"/>
                  <a:pt x="109690" y="1282079"/>
                </a:cubicBezTo>
                <a:cubicBezTo>
                  <a:pt x="-59590" y="978435"/>
                  <a:pt x="-30961" y="605103"/>
                  <a:pt x="181883" y="331325"/>
                </a:cubicBezTo>
                <a:cubicBezTo>
                  <a:pt x="186240" y="326348"/>
                  <a:pt x="191841" y="323237"/>
                  <a:pt x="197598" y="322303"/>
                </a:cubicBezTo>
                <a:close/>
                <a:moveTo>
                  <a:pt x="471996" y="291417"/>
                </a:moveTo>
                <a:cubicBezTo>
                  <a:pt x="584771" y="291417"/>
                  <a:pt x="675239" y="381885"/>
                  <a:pt x="675239" y="493420"/>
                </a:cubicBezTo>
                <a:cubicBezTo>
                  <a:pt x="675239" y="604956"/>
                  <a:pt x="584771" y="696663"/>
                  <a:pt x="471996" y="696663"/>
                </a:cubicBezTo>
                <a:cubicBezTo>
                  <a:pt x="360461" y="696663"/>
                  <a:pt x="269993" y="604956"/>
                  <a:pt x="269993" y="493420"/>
                </a:cubicBezTo>
                <a:cubicBezTo>
                  <a:pt x="269993" y="381885"/>
                  <a:pt x="360461" y="291417"/>
                  <a:pt x="471996" y="291417"/>
                </a:cubicBezTo>
                <a:close/>
                <a:moveTo>
                  <a:pt x="1123537" y="270563"/>
                </a:moveTo>
                <a:cubicBezTo>
                  <a:pt x="992395" y="270563"/>
                  <a:pt x="886232" y="376960"/>
                  <a:pt x="886232" y="507141"/>
                </a:cubicBezTo>
                <a:cubicBezTo>
                  <a:pt x="886232" y="638573"/>
                  <a:pt x="992395" y="744971"/>
                  <a:pt x="1123537" y="744971"/>
                </a:cubicBezTo>
                <a:cubicBezTo>
                  <a:pt x="1254679" y="744971"/>
                  <a:pt x="1359593" y="638573"/>
                  <a:pt x="1359593" y="507141"/>
                </a:cubicBezTo>
                <a:cubicBezTo>
                  <a:pt x="1359593" y="376960"/>
                  <a:pt x="1254679" y="270563"/>
                  <a:pt x="1123537" y="270563"/>
                </a:cubicBezTo>
                <a:close/>
                <a:moveTo>
                  <a:pt x="1123537" y="225500"/>
                </a:moveTo>
                <a:cubicBezTo>
                  <a:pt x="1279659" y="225500"/>
                  <a:pt x="1405805" y="351925"/>
                  <a:pt x="1405805" y="507141"/>
                </a:cubicBezTo>
                <a:cubicBezTo>
                  <a:pt x="1405805" y="663608"/>
                  <a:pt x="1279659" y="790033"/>
                  <a:pt x="1123537" y="790033"/>
                </a:cubicBezTo>
                <a:cubicBezTo>
                  <a:pt x="968665" y="790033"/>
                  <a:pt x="841269" y="663608"/>
                  <a:pt x="841269" y="507141"/>
                </a:cubicBezTo>
                <a:cubicBezTo>
                  <a:pt x="841269" y="351925"/>
                  <a:pt x="968665" y="225500"/>
                  <a:pt x="1123537" y="225500"/>
                </a:cubicBezTo>
                <a:close/>
                <a:moveTo>
                  <a:pt x="878282" y="81"/>
                </a:moveTo>
                <a:cubicBezTo>
                  <a:pt x="959776" y="1211"/>
                  <a:pt x="1041729" y="14046"/>
                  <a:pt x="1122106" y="38781"/>
                </a:cubicBezTo>
                <a:cubicBezTo>
                  <a:pt x="1342674" y="105987"/>
                  <a:pt x="1523365" y="255334"/>
                  <a:pt x="1631779" y="459440"/>
                </a:cubicBezTo>
                <a:cubicBezTo>
                  <a:pt x="1773840" y="728264"/>
                  <a:pt x="1762625" y="1056826"/>
                  <a:pt x="1603118" y="1315693"/>
                </a:cubicBezTo>
                <a:lnTo>
                  <a:pt x="1603118" y="1387877"/>
                </a:lnTo>
                <a:cubicBezTo>
                  <a:pt x="1603118" y="1448860"/>
                  <a:pt x="1553272" y="1498642"/>
                  <a:pt x="1492211" y="1498642"/>
                </a:cubicBezTo>
                <a:lnTo>
                  <a:pt x="763216" y="1498642"/>
                </a:lnTo>
                <a:cubicBezTo>
                  <a:pt x="702155" y="1498642"/>
                  <a:pt x="652309" y="1448860"/>
                  <a:pt x="652309" y="1387877"/>
                </a:cubicBezTo>
                <a:lnTo>
                  <a:pt x="652309" y="1196216"/>
                </a:lnTo>
                <a:lnTo>
                  <a:pt x="217404" y="1196216"/>
                </a:lnTo>
                <a:cubicBezTo>
                  <a:pt x="171297" y="1196216"/>
                  <a:pt x="132666" y="1158879"/>
                  <a:pt x="132666" y="1111586"/>
                </a:cubicBezTo>
                <a:lnTo>
                  <a:pt x="132666" y="932371"/>
                </a:lnTo>
                <a:cubicBezTo>
                  <a:pt x="132666" y="827828"/>
                  <a:pt x="218650" y="743199"/>
                  <a:pt x="323327" y="743199"/>
                </a:cubicBezTo>
                <a:lnTo>
                  <a:pt x="623648" y="743199"/>
                </a:lnTo>
                <a:cubicBezTo>
                  <a:pt x="715862" y="743199"/>
                  <a:pt x="791877" y="807915"/>
                  <a:pt x="809323" y="893790"/>
                </a:cubicBezTo>
                <a:cubicBezTo>
                  <a:pt x="840477" y="880099"/>
                  <a:pt x="875369" y="872632"/>
                  <a:pt x="911507" y="872632"/>
                </a:cubicBezTo>
                <a:lnTo>
                  <a:pt x="1341427" y="872632"/>
                </a:lnTo>
                <a:cubicBezTo>
                  <a:pt x="1485980" y="872632"/>
                  <a:pt x="1603118" y="988376"/>
                  <a:pt x="1603118" y="1132744"/>
                </a:cubicBezTo>
                <a:lnTo>
                  <a:pt x="1603118" y="1223596"/>
                </a:lnTo>
                <a:cubicBezTo>
                  <a:pt x="1716517" y="989620"/>
                  <a:pt x="1714025" y="712085"/>
                  <a:pt x="1590657" y="480598"/>
                </a:cubicBezTo>
                <a:cubicBezTo>
                  <a:pt x="1488473" y="286447"/>
                  <a:pt x="1317751" y="145813"/>
                  <a:pt x="1108398" y="81096"/>
                </a:cubicBezTo>
                <a:cubicBezTo>
                  <a:pt x="906523" y="18868"/>
                  <a:pt x="693432" y="37537"/>
                  <a:pt x="505264" y="130878"/>
                </a:cubicBezTo>
                <a:lnTo>
                  <a:pt x="520218" y="159503"/>
                </a:lnTo>
                <a:cubicBezTo>
                  <a:pt x="523956" y="168215"/>
                  <a:pt x="518971" y="176927"/>
                  <a:pt x="510248" y="175682"/>
                </a:cubicBezTo>
                <a:lnTo>
                  <a:pt x="398095" y="171949"/>
                </a:lnTo>
                <a:cubicBezTo>
                  <a:pt x="389372" y="170704"/>
                  <a:pt x="384388" y="161992"/>
                  <a:pt x="388126" y="155769"/>
                </a:cubicBezTo>
                <a:lnTo>
                  <a:pt x="449187" y="59939"/>
                </a:lnTo>
                <a:cubicBezTo>
                  <a:pt x="452926" y="52471"/>
                  <a:pt x="464141" y="52471"/>
                  <a:pt x="467879" y="59939"/>
                </a:cubicBezTo>
                <a:lnTo>
                  <a:pt x="484079" y="91053"/>
                </a:lnTo>
                <a:cubicBezTo>
                  <a:pt x="607915" y="28825"/>
                  <a:pt x="742460" y="-1803"/>
                  <a:pt x="878282" y="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BAE1572-5761-2346-B3C0-DDFD35E2C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8024" y="4023592"/>
            <a:ext cx="1536812" cy="1723570"/>
          </a:xfrm>
          <a:custGeom>
            <a:avLst/>
            <a:gdLst>
              <a:gd name="connsiteX0" fmla="*/ 362969 w 1536812"/>
              <a:gd name="connsiteY0" fmla="*/ 1005226 h 1723570"/>
              <a:gd name="connsiteX1" fmla="*/ 1179334 w 1536812"/>
              <a:gd name="connsiteY1" fmla="*/ 1005226 h 1723570"/>
              <a:gd name="connsiteX2" fmla="*/ 1201734 w 1536812"/>
              <a:gd name="connsiteY2" fmla="*/ 1028922 h 1723570"/>
              <a:gd name="connsiteX3" fmla="*/ 1179334 w 1536812"/>
              <a:gd name="connsiteY3" fmla="*/ 1050123 h 1723570"/>
              <a:gd name="connsiteX4" fmla="*/ 793552 w 1536812"/>
              <a:gd name="connsiteY4" fmla="*/ 1050123 h 1723570"/>
              <a:gd name="connsiteX5" fmla="*/ 793552 w 1536812"/>
              <a:gd name="connsiteY5" fmla="*/ 1701119 h 1723570"/>
              <a:gd name="connsiteX6" fmla="*/ 771152 w 1536812"/>
              <a:gd name="connsiteY6" fmla="*/ 1723567 h 1723570"/>
              <a:gd name="connsiteX7" fmla="*/ 748751 w 1536812"/>
              <a:gd name="connsiteY7" fmla="*/ 1701119 h 1723570"/>
              <a:gd name="connsiteX8" fmla="*/ 748751 w 1536812"/>
              <a:gd name="connsiteY8" fmla="*/ 1050123 h 1723570"/>
              <a:gd name="connsiteX9" fmla="*/ 362969 w 1536812"/>
              <a:gd name="connsiteY9" fmla="*/ 1050123 h 1723570"/>
              <a:gd name="connsiteX10" fmla="*/ 340569 w 1536812"/>
              <a:gd name="connsiteY10" fmla="*/ 1028922 h 1723570"/>
              <a:gd name="connsiteX11" fmla="*/ 362969 w 1536812"/>
              <a:gd name="connsiteY11" fmla="*/ 1005226 h 1723570"/>
              <a:gd name="connsiteX12" fmla="*/ 1397670 w 1536812"/>
              <a:gd name="connsiteY12" fmla="*/ 771205 h 1723570"/>
              <a:gd name="connsiteX13" fmla="*/ 1361754 w 1536812"/>
              <a:gd name="connsiteY13" fmla="*/ 783670 h 1723570"/>
              <a:gd name="connsiteX14" fmla="*/ 1348131 w 1536812"/>
              <a:gd name="connsiteY14" fmla="*/ 817327 h 1723570"/>
              <a:gd name="connsiteX15" fmla="*/ 1348131 w 1536812"/>
              <a:gd name="connsiteY15" fmla="*/ 1142677 h 1723570"/>
              <a:gd name="connsiteX16" fmla="*/ 1287445 w 1536812"/>
              <a:gd name="connsiteY16" fmla="*/ 1203758 h 1723570"/>
              <a:gd name="connsiteX17" fmla="*/ 1106626 w 1536812"/>
              <a:gd name="connsiteY17" fmla="*/ 1203758 h 1723570"/>
              <a:gd name="connsiteX18" fmla="*/ 1060803 w 1536812"/>
              <a:gd name="connsiteY18" fmla="*/ 1248634 h 1723570"/>
              <a:gd name="connsiteX19" fmla="*/ 1060803 w 1536812"/>
              <a:gd name="connsiteY19" fmla="*/ 1633818 h 1723570"/>
              <a:gd name="connsiteX20" fmla="*/ 1075664 w 1536812"/>
              <a:gd name="connsiteY20" fmla="*/ 1667475 h 1723570"/>
              <a:gd name="connsiteX21" fmla="*/ 1110342 w 1536812"/>
              <a:gd name="connsiteY21" fmla="*/ 1678694 h 1723570"/>
              <a:gd name="connsiteX22" fmla="*/ 1151212 w 1536812"/>
              <a:gd name="connsiteY22" fmla="*/ 1631325 h 1723570"/>
              <a:gd name="connsiteX23" fmla="*/ 1151212 w 1536812"/>
              <a:gd name="connsiteY23" fmla="*/ 1352097 h 1723570"/>
              <a:gd name="connsiteX24" fmla="*/ 1208182 w 1536812"/>
              <a:gd name="connsiteY24" fmla="*/ 1293510 h 1723570"/>
              <a:gd name="connsiteX25" fmla="*/ 1392716 w 1536812"/>
              <a:gd name="connsiteY25" fmla="*/ 1293510 h 1723570"/>
              <a:gd name="connsiteX26" fmla="*/ 1437301 w 1536812"/>
              <a:gd name="connsiteY26" fmla="*/ 1248634 h 1723570"/>
              <a:gd name="connsiteX27" fmla="*/ 1437301 w 1536812"/>
              <a:gd name="connsiteY27" fmla="*/ 819820 h 1723570"/>
              <a:gd name="connsiteX28" fmla="*/ 1397670 w 1536812"/>
              <a:gd name="connsiteY28" fmla="*/ 771205 h 1723570"/>
              <a:gd name="connsiteX29" fmla="*/ 140386 w 1536812"/>
              <a:gd name="connsiteY29" fmla="*/ 771205 h 1723570"/>
              <a:gd name="connsiteX30" fmla="*/ 100754 w 1536812"/>
              <a:gd name="connsiteY30" fmla="*/ 819820 h 1723570"/>
              <a:gd name="connsiteX31" fmla="*/ 100754 w 1536812"/>
              <a:gd name="connsiteY31" fmla="*/ 1248634 h 1723570"/>
              <a:gd name="connsiteX32" fmla="*/ 145340 w 1536812"/>
              <a:gd name="connsiteY32" fmla="*/ 1293510 h 1723570"/>
              <a:gd name="connsiteX33" fmla="*/ 328637 w 1536812"/>
              <a:gd name="connsiteY33" fmla="*/ 1293510 h 1723570"/>
              <a:gd name="connsiteX34" fmla="*/ 386846 w 1536812"/>
              <a:gd name="connsiteY34" fmla="*/ 1352097 h 1723570"/>
              <a:gd name="connsiteX35" fmla="*/ 386846 w 1536812"/>
              <a:gd name="connsiteY35" fmla="*/ 1631325 h 1723570"/>
              <a:gd name="connsiteX36" fmla="*/ 426477 w 1536812"/>
              <a:gd name="connsiteY36" fmla="*/ 1678694 h 1723570"/>
              <a:gd name="connsiteX37" fmla="*/ 462394 w 1536812"/>
              <a:gd name="connsiteY37" fmla="*/ 1667475 h 1723570"/>
              <a:gd name="connsiteX38" fmla="*/ 476017 w 1536812"/>
              <a:gd name="connsiteY38" fmla="*/ 1633818 h 1723570"/>
              <a:gd name="connsiteX39" fmla="*/ 476017 w 1536812"/>
              <a:gd name="connsiteY39" fmla="*/ 1248634 h 1723570"/>
              <a:gd name="connsiteX40" fmla="*/ 431431 w 1536812"/>
              <a:gd name="connsiteY40" fmla="*/ 1203758 h 1723570"/>
              <a:gd name="connsiteX41" fmla="*/ 250612 w 1536812"/>
              <a:gd name="connsiteY41" fmla="*/ 1203758 h 1723570"/>
              <a:gd name="connsiteX42" fmla="*/ 189926 w 1536812"/>
              <a:gd name="connsiteY42" fmla="*/ 1142677 h 1723570"/>
              <a:gd name="connsiteX43" fmla="*/ 189926 w 1536812"/>
              <a:gd name="connsiteY43" fmla="*/ 817327 h 1723570"/>
              <a:gd name="connsiteX44" fmla="*/ 175064 w 1536812"/>
              <a:gd name="connsiteY44" fmla="*/ 783670 h 1723570"/>
              <a:gd name="connsiteX45" fmla="*/ 140386 w 1536812"/>
              <a:gd name="connsiteY45" fmla="*/ 771205 h 1723570"/>
              <a:gd name="connsiteX46" fmla="*/ 1400147 w 1536812"/>
              <a:gd name="connsiteY46" fmla="*/ 726329 h 1723570"/>
              <a:gd name="connsiteX47" fmla="*/ 1481887 w 1536812"/>
              <a:gd name="connsiteY47" fmla="*/ 819820 h 1723570"/>
              <a:gd name="connsiteX48" fmla="*/ 1481887 w 1536812"/>
              <a:gd name="connsiteY48" fmla="*/ 1248634 h 1723570"/>
              <a:gd name="connsiteX49" fmla="*/ 1392716 w 1536812"/>
              <a:gd name="connsiteY49" fmla="*/ 1339632 h 1723570"/>
              <a:gd name="connsiteX50" fmla="*/ 1208182 w 1536812"/>
              <a:gd name="connsiteY50" fmla="*/ 1339632 h 1723570"/>
              <a:gd name="connsiteX51" fmla="*/ 1195797 w 1536812"/>
              <a:gd name="connsiteY51" fmla="*/ 1352097 h 1723570"/>
              <a:gd name="connsiteX52" fmla="*/ 1195797 w 1536812"/>
              <a:gd name="connsiteY52" fmla="*/ 1631325 h 1723570"/>
              <a:gd name="connsiteX53" fmla="*/ 1114057 w 1536812"/>
              <a:gd name="connsiteY53" fmla="*/ 1723570 h 1723570"/>
              <a:gd name="connsiteX54" fmla="*/ 1106626 w 1536812"/>
              <a:gd name="connsiteY54" fmla="*/ 1723570 h 1723570"/>
              <a:gd name="connsiteX55" fmla="*/ 1045941 w 1536812"/>
              <a:gd name="connsiteY55" fmla="*/ 1699885 h 1723570"/>
              <a:gd name="connsiteX56" fmla="*/ 1016217 w 1536812"/>
              <a:gd name="connsiteY56" fmla="*/ 1633818 h 1723570"/>
              <a:gd name="connsiteX57" fmla="*/ 1016217 w 1536812"/>
              <a:gd name="connsiteY57" fmla="*/ 1248634 h 1723570"/>
              <a:gd name="connsiteX58" fmla="*/ 1106626 w 1536812"/>
              <a:gd name="connsiteY58" fmla="*/ 1158882 h 1723570"/>
              <a:gd name="connsiteX59" fmla="*/ 1287445 w 1536812"/>
              <a:gd name="connsiteY59" fmla="*/ 1158882 h 1723570"/>
              <a:gd name="connsiteX60" fmla="*/ 1303545 w 1536812"/>
              <a:gd name="connsiteY60" fmla="*/ 1142677 h 1723570"/>
              <a:gd name="connsiteX61" fmla="*/ 1303545 w 1536812"/>
              <a:gd name="connsiteY61" fmla="*/ 817327 h 1723570"/>
              <a:gd name="connsiteX62" fmla="*/ 1332030 w 1536812"/>
              <a:gd name="connsiteY62" fmla="*/ 750013 h 1723570"/>
              <a:gd name="connsiteX63" fmla="*/ 1400147 w 1536812"/>
              <a:gd name="connsiteY63" fmla="*/ 726329 h 1723570"/>
              <a:gd name="connsiteX64" fmla="*/ 135432 w 1536812"/>
              <a:gd name="connsiteY64" fmla="*/ 726329 h 1723570"/>
              <a:gd name="connsiteX65" fmla="*/ 204788 w 1536812"/>
              <a:gd name="connsiteY65" fmla="*/ 750013 h 1723570"/>
              <a:gd name="connsiteX66" fmla="*/ 234511 w 1536812"/>
              <a:gd name="connsiteY66" fmla="*/ 817327 h 1723570"/>
              <a:gd name="connsiteX67" fmla="*/ 234511 w 1536812"/>
              <a:gd name="connsiteY67" fmla="*/ 1142677 h 1723570"/>
              <a:gd name="connsiteX68" fmla="*/ 250612 w 1536812"/>
              <a:gd name="connsiteY68" fmla="*/ 1158882 h 1723570"/>
              <a:gd name="connsiteX69" fmla="*/ 431431 w 1536812"/>
              <a:gd name="connsiteY69" fmla="*/ 1158882 h 1723570"/>
              <a:gd name="connsiteX70" fmla="*/ 520603 w 1536812"/>
              <a:gd name="connsiteY70" fmla="*/ 1248634 h 1723570"/>
              <a:gd name="connsiteX71" fmla="*/ 520603 w 1536812"/>
              <a:gd name="connsiteY71" fmla="*/ 1633818 h 1723570"/>
              <a:gd name="connsiteX72" fmla="*/ 492117 w 1536812"/>
              <a:gd name="connsiteY72" fmla="*/ 1699885 h 1723570"/>
              <a:gd name="connsiteX73" fmla="*/ 431431 w 1536812"/>
              <a:gd name="connsiteY73" fmla="*/ 1723570 h 1723570"/>
              <a:gd name="connsiteX74" fmla="*/ 422762 w 1536812"/>
              <a:gd name="connsiteY74" fmla="*/ 1723570 h 1723570"/>
              <a:gd name="connsiteX75" fmla="*/ 342260 w 1536812"/>
              <a:gd name="connsiteY75" fmla="*/ 1631325 h 1723570"/>
              <a:gd name="connsiteX76" fmla="*/ 342260 w 1536812"/>
              <a:gd name="connsiteY76" fmla="*/ 1352097 h 1723570"/>
              <a:gd name="connsiteX77" fmla="*/ 328637 w 1536812"/>
              <a:gd name="connsiteY77" fmla="*/ 1339632 h 1723570"/>
              <a:gd name="connsiteX78" fmla="*/ 145340 w 1536812"/>
              <a:gd name="connsiteY78" fmla="*/ 1339632 h 1723570"/>
              <a:gd name="connsiteX79" fmla="*/ 54930 w 1536812"/>
              <a:gd name="connsiteY79" fmla="*/ 1248634 h 1723570"/>
              <a:gd name="connsiteX80" fmla="*/ 54930 w 1536812"/>
              <a:gd name="connsiteY80" fmla="*/ 819820 h 1723570"/>
              <a:gd name="connsiteX81" fmla="*/ 135432 w 1536812"/>
              <a:gd name="connsiteY81" fmla="*/ 726329 h 1723570"/>
              <a:gd name="connsiteX82" fmla="*/ 1395235 w 1536812"/>
              <a:gd name="connsiteY82" fmla="*/ 456685 h 1723570"/>
              <a:gd name="connsiteX83" fmla="*/ 1298366 w 1536812"/>
              <a:gd name="connsiteY83" fmla="*/ 554796 h 1723570"/>
              <a:gd name="connsiteX84" fmla="*/ 1395235 w 1536812"/>
              <a:gd name="connsiteY84" fmla="*/ 651665 h 1723570"/>
              <a:gd name="connsiteX85" fmla="*/ 1492104 w 1536812"/>
              <a:gd name="connsiteY85" fmla="*/ 554796 h 1723570"/>
              <a:gd name="connsiteX86" fmla="*/ 1395235 w 1536812"/>
              <a:gd name="connsiteY86" fmla="*/ 456685 h 1723570"/>
              <a:gd name="connsiteX87" fmla="*/ 142820 w 1536812"/>
              <a:gd name="connsiteY87" fmla="*/ 456685 h 1723570"/>
              <a:gd name="connsiteX88" fmla="*/ 45950 w 1536812"/>
              <a:gd name="connsiteY88" fmla="*/ 554796 h 1723570"/>
              <a:gd name="connsiteX89" fmla="*/ 142820 w 1536812"/>
              <a:gd name="connsiteY89" fmla="*/ 651665 h 1723570"/>
              <a:gd name="connsiteX90" fmla="*/ 239689 w 1536812"/>
              <a:gd name="connsiteY90" fmla="*/ 554796 h 1723570"/>
              <a:gd name="connsiteX91" fmla="*/ 142820 w 1536812"/>
              <a:gd name="connsiteY91" fmla="*/ 456685 h 1723570"/>
              <a:gd name="connsiteX92" fmla="*/ 1395235 w 1536812"/>
              <a:gd name="connsiteY92" fmla="*/ 411977 h 1723570"/>
              <a:gd name="connsiteX93" fmla="*/ 1536812 w 1536812"/>
              <a:gd name="connsiteY93" fmla="*/ 554796 h 1723570"/>
              <a:gd name="connsiteX94" fmla="*/ 1395235 w 1536812"/>
              <a:gd name="connsiteY94" fmla="*/ 696374 h 1723570"/>
              <a:gd name="connsiteX95" fmla="*/ 1252415 w 1536812"/>
              <a:gd name="connsiteY95" fmla="*/ 554796 h 1723570"/>
              <a:gd name="connsiteX96" fmla="*/ 1395235 w 1536812"/>
              <a:gd name="connsiteY96" fmla="*/ 411977 h 1723570"/>
              <a:gd name="connsiteX97" fmla="*/ 142820 w 1536812"/>
              <a:gd name="connsiteY97" fmla="*/ 411977 h 1723570"/>
              <a:gd name="connsiteX98" fmla="*/ 284397 w 1536812"/>
              <a:gd name="connsiteY98" fmla="*/ 554796 h 1723570"/>
              <a:gd name="connsiteX99" fmla="*/ 142820 w 1536812"/>
              <a:gd name="connsiteY99" fmla="*/ 696374 h 1723570"/>
              <a:gd name="connsiteX100" fmla="*/ 0 w 1536812"/>
              <a:gd name="connsiteY100" fmla="*/ 554796 h 1723570"/>
              <a:gd name="connsiteX101" fmla="*/ 142820 w 1536812"/>
              <a:gd name="connsiteY101" fmla="*/ 411977 h 1723570"/>
              <a:gd name="connsiteX102" fmla="*/ 978838 w 1536812"/>
              <a:gd name="connsiteY102" fmla="*/ 215899 h 1723570"/>
              <a:gd name="connsiteX103" fmla="*/ 978838 w 1536812"/>
              <a:gd name="connsiteY103" fmla="*/ 409336 h 1723570"/>
              <a:gd name="connsiteX104" fmla="*/ 863238 w 1536812"/>
              <a:gd name="connsiteY104" fmla="*/ 525397 h 1723570"/>
              <a:gd name="connsiteX105" fmla="*/ 597234 w 1536812"/>
              <a:gd name="connsiteY105" fmla="*/ 525397 h 1723570"/>
              <a:gd name="connsiteX106" fmla="*/ 597234 w 1536812"/>
              <a:gd name="connsiteY106" fmla="*/ 580308 h 1723570"/>
              <a:gd name="connsiteX107" fmla="*/ 668086 w 1536812"/>
              <a:gd name="connsiteY107" fmla="*/ 651443 h 1723570"/>
              <a:gd name="connsiteX108" fmla="*/ 1169018 w 1536812"/>
              <a:gd name="connsiteY108" fmla="*/ 651443 h 1723570"/>
              <a:gd name="connsiteX109" fmla="*/ 1173990 w 1536812"/>
              <a:gd name="connsiteY109" fmla="*/ 648947 h 1723570"/>
              <a:gd name="connsiteX110" fmla="*/ 1173990 w 1536812"/>
              <a:gd name="connsiteY110" fmla="*/ 642707 h 1723570"/>
              <a:gd name="connsiteX111" fmla="*/ 1140429 w 1536812"/>
              <a:gd name="connsiteY111" fmla="*/ 606516 h 1723570"/>
              <a:gd name="connsiteX112" fmla="*/ 1124270 w 1536812"/>
              <a:gd name="connsiteY112" fmla="*/ 565332 h 1723570"/>
              <a:gd name="connsiteX113" fmla="*/ 1124270 w 1536812"/>
              <a:gd name="connsiteY113" fmla="*/ 287034 h 1723570"/>
              <a:gd name="connsiteX114" fmla="*/ 1053418 w 1536812"/>
              <a:gd name="connsiteY114" fmla="*/ 215899 h 1723570"/>
              <a:gd name="connsiteX115" fmla="*/ 477905 w 1536812"/>
              <a:gd name="connsiteY115" fmla="*/ 44927 h 1723570"/>
              <a:gd name="connsiteX116" fmla="*/ 407054 w 1536812"/>
              <a:gd name="connsiteY116" fmla="*/ 114814 h 1723570"/>
              <a:gd name="connsiteX117" fmla="*/ 407054 w 1536812"/>
              <a:gd name="connsiteY117" fmla="*/ 394360 h 1723570"/>
              <a:gd name="connsiteX118" fmla="*/ 390895 w 1536812"/>
              <a:gd name="connsiteY118" fmla="*/ 435543 h 1723570"/>
              <a:gd name="connsiteX119" fmla="*/ 357334 w 1536812"/>
              <a:gd name="connsiteY119" fmla="*/ 471734 h 1723570"/>
              <a:gd name="connsiteX120" fmla="*/ 356091 w 1536812"/>
              <a:gd name="connsiteY120" fmla="*/ 477974 h 1723570"/>
              <a:gd name="connsiteX121" fmla="*/ 362306 w 1536812"/>
              <a:gd name="connsiteY121" fmla="*/ 480470 h 1723570"/>
              <a:gd name="connsiteX122" fmla="*/ 863238 w 1536812"/>
              <a:gd name="connsiteY122" fmla="*/ 480470 h 1723570"/>
              <a:gd name="connsiteX123" fmla="*/ 934089 w 1536812"/>
              <a:gd name="connsiteY123" fmla="*/ 409336 h 1723570"/>
              <a:gd name="connsiteX124" fmla="*/ 934089 w 1536812"/>
              <a:gd name="connsiteY124" fmla="*/ 114814 h 1723570"/>
              <a:gd name="connsiteX125" fmla="*/ 863238 w 1536812"/>
              <a:gd name="connsiteY125" fmla="*/ 44927 h 1723570"/>
              <a:gd name="connsiteX126" fmla="*/ 477905 w 1536812"/>
              <a:gd name="connsiteY126" fmla="*/ 0 h 1723570"/>
              <a:gd name="connsiteX127" fmla="*/ 863238 w 1536812"/>
              <a:gd name="connsiteY127" fmla="*/ 0 h 1723570"/>
              <a:gd name="connsiteX128" fmla="*/ 978838 w 1536812"/>
              <a:gd name="connsiteY128" fmla="*/ 114814 h 1723570"/>
              <a:gd name="connsiteX129" fmla="*/ 978838 w 1536812"/>
              <a:gd name="connsiteY129" fmla="*/ 170972 h 1723570"/>
              <a:gd name="connsiteX130" fmla="*/ 1053418 w 1536812"/>
              <a:gd name="connsiteY130" fmla="*/ 170972 h 1723570"/>
              <a:gd name="connsiteX131" fmla="*/ 1169018 w 1536812"/>
              <a:gd name="connsiteY131" fmla="*/ 287034 h 1723570"/>
              <a:gd name="connsiteX132" fmla="*/ 1169018 w 1536812"/>
              <a:gd name="connsiteY132" fmla="*/ 565332 h 1723570"/>
              <a:gd name="connsiteX133" fmla="*/ 1173990 w 1536812"/>
              <a:gd name="connsiteY133" fmla="*/ 576564 h 1723570"/>
              <a:gd name="connsiteX134" fmla="*/ 1206308 w 1536812"/>
              <a:gd name="connsiteY134" fmla="*/ 612755 h 1723570"/>
              <a:gd name="connsiteX135" fmla="*/ 1215009 w 1536812"/>
              <a:gd name="connsiteY135" fmla="*/ 667666 h 1723570"/>
              <a:gd name="connsiteX136" fmla="*/ 1169018 w 1536812"/>
              <a:gd name="connsiteY136" fmla="*/ 696370 h 1723570"/>
              <a:gd name="connsiteX137" fmla="*/ 668086 w 1536812"/>
              <a:gd name="connsiteY137" fmla="*/ 696370 h 1723570"/>
              <a:gd name="connsiteX138" fmla="*/ 551243 w 1536812"/>
              <a:gd name="connsiteY138" fmla="*/ 580308 h 1723570"/>
              <a:gd name="connsiteX139" fmla="*/ 551243 w 1536812"/>
              <a:gd name="connsiteY139" fmla="*/ 525397 h 1723570"/>
              <a:gd name="connsiteX140" fmla="*/ 362306 w 1536812"/>
              <a:gd name="connsiteY140" fmla="*/ 525397 h 1723570"/>
              <a:gd name="connsiteX141" fmla="*/ 315071 w 1536812"/>
              <a:gd name="connsiteY141" fmla="*/ 495446 h 1723570"/>
              <a:gd name="connsiteX142" fmla="*/ 325015 w 1536812"/>
              <a:gd name="connsiteY142" fmla="*/ 440535 h 1723570"/>
              <a:gd name="connsiteX143" fmla="*/ 357334 w 1536812"/>
              <a:gd name="connsiteY143" fmla="*/ 404344 h 1723570"/>
              <a:gd name="connsiteX144" fmla="*/ 362306 w 1536812"/>
              <a:gd name="connsiteY144" fmla="*/ 394360 h 1723570"/>
              <a:gd name="connsiteX145" fmla="*/ 362306 w 1536812"/>
              <a:gd name="connsiteY145" fmla="*/ 114814 h 1723570"/>
              <a:gd name="connsiteX146" fmla="*/ 477905 w 1536812"/>
              <a:gd name="connsiteY146" fmla="*/ 0 h 172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1536812" h="1723570">
                <a:moveTo>
                  <a:pt x="362969" y="1005226"/>
                </a:moveTo>
                <a:lnTo>
                  <a:pt x="1179334" y="1005226"/>
                </a:lnTo>
                <a:cubicBezTo>
                  <a:pt x="1191778" y="1005226"/>
                  <a:pt x="1201734" y="1015203"/>
                  <a:pt x="1201734" y="1028922"/>
                </a:cubicBezTo>
                <a:cubicBezTo>
                  <a:pt x="1201734" y="1040146"/>
                  <a:pt x="1191778" y="1050123"/>
                  <a:pt x="1179334" y="1050123"/>
                </a:cubicBezTo>
                <a:lnTo>
                  <a:pt x="793552" y="1050123"/>
                </a:lnTo>
                <a:lnTo>
                  <a:pt x="793552" y="1701119"/>
                </a:lnTo>
                <a:cubicBezTo>
                  <a:pt x="793552" y="1714837"/>
                  <a:pt x="783596" y="1723567"/>
                  <a:pt x="771152" y="1723567"/>
                </a:cubicBezTo>
                <a:cubicBezTo>
                  <a:pt x="758707" y="1723567"/>
                  <a:pt x="748751" y="1714837"/>
                  <a:pt x="748751" y="1701119"/>
                </a:cubicBezTo>
                <a:lnTo>
                  <a:pt x="748751" y="1050123"/>
                </a:lnTo>
                <a:lnTo>
                  <a:pt x="362969" y="1050123"/>
                </a:lnTo>
                <a:cubicBezTo>
                  <a:pt x="350525" y="1050123"/>
                  <a:pt x="340569" y="1040146"/>
                  <a:pt x="340569" y="1028922"/>
                </a:cubicBezTo>
                <a:cubicBezTo>
                  <a:pt x="340569" y="1015203"/>
                  <a:pt x="350525" y="1005226"/>
                  <a:pt x="362969" y="1005226"/>
                </a:cubicBezTo>
                <a:close/>
                <a:moveTo>
                  <a:pt x="1397670" y="771205"/>
                </a:moveTo>
                <a:cubicBezTo>
                  <a:pt x="1384047" y="769958"/>
                  <a:pt x="1371662" y="774944"/>
                  <a:pt x="1361754" y="783670"/>
                </a:cubicBezTo>
                <a:cubicBezTo>
                  <a:pt x="1353085" y="791149"/>
                  <a:pt x="1348131" y="803615"/>
                  <a:pt x="1348131" y="817327"/>
                </a:cubicBezTo>
                <a:lnTo>
                  <a:pt x="1348131" y="1142677"/>
                </a:lnTo>
                <a:cubicBezTo>
                  <a:pt x="1348131" y="1176334"/>
                  <a:pt x="1320884" y="1203758"/>
                  <a:pt x="1287445" y="1203758"/>
                </a:cubicBezTo>
                <a:lnTo>
                  <a:pt x="1106626" y="1203758"/>
                </a:lnTo>
                <a:cubicBezTo>
                  <a:pt x="1080618" y="1203758"/>
                  <a:pt x="1060803" y="1224949"/>
                  <a:pt x="1060803" y="1248634"/>
                </a:cubicBezTo>
                <a:lnTo>
                  <a:pt x="1060803" y="1633818"/>
                </a:lnTo>
                <a:cubicBezTo>
                  <a:pt x="1060803" y="1646283"/>
                  <a:pt x="1065757" y="1658749"/>
                  <a:pt x="1075664" y="1667475"/>
                </a:cubicBezTo>
                <a:cubicBezTo>
                  <a:pt x="1085572" y="1676201"/>
                  <a:pt x="1097957" y="1679940"/>
                  <a:pt x="1110342" y="1678694"/>
                </a:cubicBezTo>
                <a:cubicBezTo>
                  <a:pt x="1132635" y="1677447"/>
                  <a:pt x="1151212" y="1655009"/>
                  <a:pt x="1151212" y="1631325"/>
                </a:cubicBezTo>
                <a:lnTo>
                  <a:pt x="1151212" y="1352097"/>
                </a:lnTo>
                <a:cubicBezTo>
                  <a:pt x="1151212" y="1319687"/>
                  <a:pt x="1177220" y="1293510"/>
                  <a:pt x="1208182" y="1293510"/>
                </a:cubicBezTo>
                <a:lnTo>
                  <a:pt x="1392716" y="1293510"/>
                </a:lnTo>
                <a:cubicBezTo>
                  <a:pt x="1417486" y="1293510"/>
                  <a:pt x="1437301" y="1274811"/>
                  <a:pt x="1437301" y="1248634"/>
                </a:cubicBezTo>
                <a:lnTo>
                  <a:pt x="1437301" y="819820"/>
                </a:lnTo>
                <a:cubicBezTo>
                  <a:pt x="1437301" y="794889"/>
                  <a:pt x="1419963" y="773698"/>
                  <a:pt x="1397670" y="771205"/>
                </a:cubicBezTo>
                <a:close/>
                <a:moveTo>
                  <a:pt x="140386" y="771205"/>
                </a:moveTo>
                <a:cubicBezTo>
                  <a:pt x="118093" y="773698"/>
                  <a:pt x="100754" y="794889"/>
                  <a:pt x="100754" y="819820"/>
                </a:cubicBezTo>
                <a:lnTo>
                  <a:pt x="100754" y="1248634"/>
                </a:lnTo>
                <a:cubicBezTo>
                  <a:pt x="100754" y="1274811"/>
                  <a:pt x="120570" y="1293510"/>
                  <a:pt x="145340" y="1293510"/>
                </a:cubicBezTo>
                <a:lnTo>
                  <a:pt x="328637" y="1293510"/>
                </a:lnTo>
                <a:cubicBezTo>
                  <a:pt x="360837" y="1293510"/>
                  <a:pt x="386846" y="1319687"/>
                  <a:pt x="386846" y="1352097"/>
                </a:cubicBezTo>
                <a:lnTo>
                  <a:pt x="386846" y="1631325"/>
                </a:lnTo>
                <a:cubicBezTo>
                  <a:pt x="386846" y="1655009"/>
                  <a:pt x="404185" y="1677447"/>
                  <a:pt x="426477" y="1678694"/>
                </a:cubicBezTo>
                <a:cubicBezTo>
                  <a:pt x="440101" y="1679940"/>
                  <a:pt x="452486" y="1676201"/>
                  <a:pt x="462394" y="1667475"/>
                </a:cubicBezTo>
                <a:cubicBezTo>
                  <a:pt x="471063" y="1658749"/>
                  <a:pt x="476017" y="1646283"/>
                  <a:pt x="476017" y="1633818"/>
                </a:cubicBezTo>
                <a:lnTo>
                  <a:pt x="476017" y="1248634"/>
                </a:lnTo>
                <a:cubicBezTo>
                  <a:pt x="476017" y="1224949"/>
                  <a:pt x="456201" y="1203758"/>
                  <a:pt x="431431" y="1203758"/>
                </a:cubicBezTo>
                <a:lnTo>
                  <a:pt x="250612" y="1203758"/>
                </a:lnTo>
                <a:cubicBezTo>
                  <a:pt x="217173" y="1203758"/>
                  <a:pt x="189926" y="1176334"/>
                  <a:pt x="189926" y="1142677"/>
                </a:cubicBezTo>
                <a:lnTo>
                  <a:pt x="189926" y="817327"/>
                </a:lnTo>
                <a:cubicBezTo>
                  <a:pt x="189926" y="803615"/>
                  <a:pt x="184972" y="791149"/>
                  <a:pt x="175064" y="783670"/>
                </a:cubicBezTo>
                <a:cubicBezTo>
                  <a:pt x="165156" y="774944"/>
                  <a:pt x="154010" y="769958"/>
                  <a:pt x="140386" y="771205"/>
                </a:cubicBezTo>
                <a:close/>
                <a:moveTo>
                  <a:pt x="1400147" y="726329"/>
                </a:moveTo>
                <a:cubicBezTo>
                  <a:pt x="1445971" y="731315"/>
                  <a:pt x="1481887" y="771205"/>
                  <a:pt x="1481887" y="819820"/>
                </a:cubicBezTo>
                <a:lnTo>
                  <a:pt x="1481887" y="1248634"/>
                </a:lnTo>
                <a:cubicBezTo>
                  <a:pt x="1481887" y="1298496"/>
                  <a:pt x="1442255" y="1339632"/>
                  <a:pt x="1392716" y="1339632"/>
                </a:cubicBezTo>
                <a:lnTo>
                  <a:pt x="1208182" y="1339632"/>
                </a:lnTo>
                <a:cubicBezTo>
                  <a:pt x="1200751" y="1339632"/>
                  <a:pt x="1195797" y="1344618"/>
                  <a:pt x="1195797" y="1352097"/>
                </a:cubicBezTo>
                <a:lnTo>
                  <a:pt x="1195797" y="1631325"/>
                </a:lnTo>
                <a:cubicBezTo>
                  <a:pt x="1195797" y="1678694"/>
                  <a:pt x="1159881" y="1719830"/>
                  <a:pt x="1114057" y="1723570"/>
                </a:cubicBezTo>
                <a:cubicBezTo>
                  <a:pt x="1111580" y="1723570"/>
                  <a:pt x="1109103" y="1723570"/>
                  <a:pt x="1106626" y="1723570"/>
                </a:cubicBezTo>
                <a:cubicBezTo>
                  <a:pt x="1083095" y="1723570"/>
                  <a:pt x="1062041" y="1716090"/>
                  <a:pt x="1045941" y="1699885"/>
                </a:cubicBezTo>
                <a:cubicBezTo>
                  <a:pt x="1027364" y="1683680"/>
                  <a:pt x="1016217" y="1658749"/>
                  <a:pt x="1016217" y="1633818"/>
                </a:cubicBezTo>
                <a:lnTo>
                  <a:pt x="1016217" y="1248634"/>
                </a:lnTo>
                <a:cubicBezTo>
                  <a:pt x="1016217" y="1200018"/>
                  <a:pt x="1055849" y="1158882"/>
                  <a:pt x="1106626" y="1158882"/>
                </a:cubicBezTo>
                <a:lnTo>
                  <a:pt x="1287445" y="1158882"/>
                </a:lnTo>
                <a:cubicBezTo>
                  <a:pt x="1296114" y="1158882"/>
                  <a:pt x="1303545" y="1152649"/>
                  <a:pt x="1303545" y="1142677"/>
                </a:cubicBezTo>
                <a:lnTo>
                  <a:pt x="1303545" y="817327"/>
                </a:lnTo>
                <a:cubicBezTo>
                  <a:pt x="1303545" y="791149"/>
                  <a:pt x="1313453" y="767465"/>
                  <a:pt x="1332030" y="750013"/>
                </a:cubicBezTo>
                <a:cubicBezTo>
                  <a:pt x="1350608" y="732562"/>
                  <a:pt x="1376616" y="725082"/>
                  <a:pt x="1400147" y="726329"/>
                </a:cubicBezTo>
                <a:close/>
                <a:moveTo>
                  <a:pt x="135432" y="726329"/>
                </a:moveTo>
                <a:cubicBezTo>
                  <a:pt x="161440" y="725082"/>
                  <a:pt x="186210" y="732562"/>
                  <a:pt x="204788" y="750013"/>
                </a:cubicBezTo>
                <a:cubicBezTo>
                  <a:pt x="223365" y="767465"/>
                  <a:pt x="234511" y="791149"/>
                  <a:pt x="234511" y="817327"/>
                </a:cubicBezTo>
                <a:lnTo>
                  <a:pt x="234511" y="1142677"/>
                </a:lnTo>
                <a:cubicBezTo>
                  <a:pt x="234511" y="1152649"/>
                  <a:pt x="241942" y="1158882"/>
                  <a:pt x="250612" y="1158882"/>
                </a:cubicBezTo>
                <a:lnTo>
                  <a:pt x="431431" y="1158882"/>
                </a:lnTo>
                <a:cubicBezTo>
                  <a:pt x="480971" y="1158882"/>
                  <a:pt x="520603" y="1200018"/>
                  <a:pt x="520603" y="1248634"/>
                </a:cubicBezTo>
                <a:lnTo>
                  <a:pt x="520603" y="1633818"/>
                </a:lnTo>
                <a:cubicBezTo>
                  <a:pt x="520603" y="1658749"/>
                  <a:pt x="510695" y="1683680"/>
                  <a:pt x="492117" y="1699885"/>
                </a:cubicBezTo>
                <a:cubicBezTo>
                  <a:pt x="476017" y="1716090"/>
                  <a:pt x="453724" y="1723570"/>
                  <a:pt x="431431" y="1723570"/>
                </a:cubicBezTo>
                <a:cubicBezTo>
                  <a:pt x="427716" y="1723570"/>
                  <a:pt x="425239" y="1723570"/>
                  <a:pt x="422762" y="1723570"/>
                </a:cubicBezTo>
                <a:cubicBezTo>
                  <a:pt x="378176" y="1719830"/>
                  <a:pt x="342260" y="1678694"/>
                  <a:pt x="342260" y="1631325"/>
                </a:cubicBezTo>
                <a:lnTo>
                  <a:pt x="342260" y="1352097"/>
                </a:lnTo>
                <a:cubicBezTo>
                  <a:pt x="342260" y="1344618"/>
                  <a:pt x="336068" y="1339632"/>
                  <a:pt x="328637" y="1339632"/>
                </a:cubicBezTo>
                <a:lnTo>
                  <a:pt x="145340" y="1339632"/>
                </a:lnTo>
                <a:cubicBezTo>
                  <a:pt x="94562" y="1339632"/>
                  <a:pt x="54930" y="1298496"/>
                  <a:pt x="54930" y="1248634"/>
                </a:cubicBezTo>
                <a:lnTo>
                  <a:pt x="54930" y="819820"/>
                </a:lnTo>
                <a:cubicBezTo>
                  <a:pt x="54930" y="771205"/>
                  <a:pt x="90846" y="731315"/>
                  <a:pt x="135432" y="726329"/>
                </a:cubicBezTo>
                <a:close/>
                <a:moveTo>
                  <a:pt x="1395235" y="456685"/>
                </a:moveTo>
                <a:cubicBezTo>
                  <a:pt x="1340591" y="456685"/>
                  <a:pt x="1298366" y="500152"/>
                  <a:pt x="1298366" y="554796"/>
                </a:cubicBezTo>
                <a:cubicBezTo>
                  <a:pt x="1298366" y="606956"/>
                  <a:pt x="1340591" y="651665"/>
                  <a:pt x="1395235" y="651665"/>
                </a:cubicBezTo>
                <a:cubicBezTo>
                  <a:pt x="1448637" y="651665"/>
                  <a:pt x="1492104" y="606956"/>
                  <a:pt x="1492104" y="554796"/>
                </a:cubicBezTo>
                <a:cubicBezTo>
                  <a:pt x="1492104" y="500152"/>
                  <a:pt x="1448637" y="456685"/>
                  <a:pt x="1395235" y="456685"/>
                </a:cubicBezTo>
                <a:close/>
                <a:moveTo>
                  <a:pt x="142820" y="456685"/>
                </a:moveTo>
                <a:cubicBezTo>
                  <a:pt x="89418" y="456685"/>
                  <a:pt x="45950" y="500152"/>
                  <a:pt x="45950" y="554796"/>
                </a:cubicBezTo>
                <a:cubicBezTo>
                  <a:pt x="45950" y="606956"/>
                  <a:pt x="89418" y="651665"/>
                  <a:pt x="142820" y="651665"/>
                </a:cubicBezTo>
                <a:cubicBezTo>
                  <a:pt x="196222" y="651665"/>
                  <a:pt x="239689" y="606956"/>
                  <a:pt x="239689" y="554796"/>
                </a:cubicBezTo>
                <a:cubicBezTo>
                  <a:pt x="239689" y="500152"/>
                  <a:pt x="196222" y="456685"/>
                  <a:pt x="142820" y="456685"/>
                </a:cubicBezTo>
                <a:close/>
                <a:moveTo>
                  <a:pt x="1395235" y="411977"/>
                </a:moveTo>
                <a:cubicBezTo>
                  <a:pt x="1473475" y="411977"/>
                  <a:pt x="1536812" y="476556"/>
                  <a:pt x="1536812" y="554796"/>
                </a:cubicBezTo>
                <a:cubicBezTo>
                  <a:pt x="1536812" y="631795"/>
                  <a:pt x="1473475" y="696374"/>
                  <a:pt x="1395235" y="696374"/>
                </a:cubicBezTo>
                <a:cubicBezTo>
                  <a:pt x="1316995" y="696374"/>
                  <a:pt x="1252415" y="631795"/>
                  <a:pt x="1252415" y="554796"/>
                </a:cubicBezTo>
                <a:cubicBezTo>
                  <a:pt x="1252415" y="476556"/>
                  <a:pt x="1316995" y="411977"/>
                  <a:pt x="1395235" y="411977"/>
                </a:cubicBezTo>
                <a:close/>
                <a:moveTo>
                  <a:pt x="142820" y="411977"/>
                </a:moveTo>
                <a:cubicBezTo>
                  <a:pt x="221060" y="411977"/>
                  <a:pt x="284397" y="476556"/>
                  <a:pt x="284397" y="554796"/>
                </a:cubicBezTo>
                <a:cubicBezTo>
                  <a:pt x="284397" y="631795"/>
                  <a:pt x="221060" y="696374"/>
                  <a:pt x="142820" y="696374"/>
                </a:cubicBezTo>
                <a:cubicBezTo>
                  <a:pt x="63338" y="696374"/>
                  <a:pt x="0" y="631795"/>
                  <a:pt x="0" y="554796"/>
                </a:cubicBezTo>
                <a:cubicBezTo>
                  <a:pt x="0" y="476556"/>
                  <a:pt x="63338" y="411977"/>
                  <a:pt x="142820" y="411977"/>
                </a:cubicBezTo>
                <a:close/>
                <a:moveTo>
                  <a:pt x="978838" y="215899"/>
                </a:moveTo>
                <a:lnTo>
                  <a:pt x="978838" y="409336"/>
                </a:lnTo>
                <a:cubicBezTo>
                  <a:pt x="978838" y="472982"/>
                  <a:pt x="926631" y="525397"/>
                  <a:pt x="863238" y="525397"/>
                </a:cubicBezTo>
                <a:lnTo>
                  <a:pt x="597234" y="525397"/>
                </a:lnTo>
                <a:lnTo>
                  <a:pt x="597234" y="580308"/>
                </a:lnTo>
                <a:cubicBezTo>
                  <a:pt x="597234" y="620243"/>
                  <a:pt x="629552" y="651443"/>
                  <a:pt x="668086" y="651443"/>
                </a:cubicBezTo>
                <a:lnTo>
                  <a:pt x="1169018" y="651443"/>
                </a:lnTo>
                <a:cubicBezTo>
                  <a:pt x="1171504" y="651443"/>
                  <a:pt x="1173990" y="651443"/>
                  <a:pt x="1173990" y="648947"/>
                </a:cubicBezTo>
                <a:cubicBezTo>
                  <a:pt x="1175233" y="646451"/>
                  <a:pt x="1175233" y="643955"/>
                  <a:pt x="1173990" y="642707"/>
                </a:cubicBezTo>
                <a:lnTo>
                  <a:pt x="1140429" y="606516"/>
                </a:lnTo>
                <a:cubicBezTo>
                  <a:pt x="1130485" y="595284"/>
                  <a:pt x="1124270" y="581556"/>
                  <a:pt x="1124270" y="565332"/>
                </a:cubicBezTo>
                <a:lnTo>
                  <a:pt x="1124270" y="287034"/>
                </a:lnTo>
                <a:cubicBezTo>
                  <a:pt x="1124270" y="247099"/>
                  <a:pt x="1091951" y="215899"/>
                  <a:pt x="1053418" y="215899"/>
                </a:cubicBezTo>
                <a:close/>
                <a:moveTo>
                  <a:pt x="477905" y="44927"/>
                </a:moveTo>
                <a:cubicBezTo>
                  <a:pt x="438129" y="44927"/>
                  <a:pt x="407054" y="76126"/>
                  <a:pt x="407054" y="114814"/>
                </a:cubicBezTo>
                <a:lnTo>
                  <a:pt x="407054" y="394360"/>
                </a:lnTo>
                <a:cubicBezTo>
                  <a:pt x="407054" y="409336"/>
                  <a:pt x="400839" y="423063"/>
                  <a:pt x="390895" y="435543"/>
                </a:cubicBezTo>
                <a:lnTo>
                  <a:pt x="357334" y="471734"/>
                </a:lnTo>
                <a:cubicBezTo>
                  <a:pt x="356091" y="472982"/>
                  <a:pt x="356091" y="475478"/>
                  <a:pt x="356091" y="477974"/>
                </a:cubicBezTo>
                <a:cubicBezTo>
                  <a:pt x="357334" y="479222"/>
                  <a:pt x="359820" y="480470"/>
                  <a:pt x="362306" y="480470"/>
                </a:cubicBezTo>
                <a:lnTo>
                  <a:pt x="863238" y="480470"/>
                </a:lnTo>
                <a:cubicBezTo>
                  <a:pt x="901771" y="480470"/>
                  <a:pt x="934089" y="448023"/>
                  <a:pt x="934089" y="409336"/>
                </a:cubicBezTo>
                <a:lnTo>
                  <a:pt x="934089" y="114814"/>
                </a:lnTo>
                <a:cubicBezTo>
                  <a:pt x="934089" y="76126"/>
                  <a:pt x="901771" y="44927"/>
                  <a:pt x="863238" y="44927"/>
                </a:cubicBezTo>
                <a:close/>
                <a:moveTo>
                  <a:pt x="477905" y="0"/>
                </a:moveTo>
                <a:lnTo>
                  <a:pt x="863238" y="0"/>
                </a:lnTo>
                <a:cubicBezTo>
                  <a:pt x="926631" y="0"/>
                  <a:pt x="978838" y="51167"/>
                  <a:pt x="978838" y="114814"/>
                </a:cubicBezTo>
                <a:lnTo>
                  <a:pt x="978838" y="170972"/>
                </a:lnTo>
                <a:lnTo>
                  <a:pt x="1053418" y="170972"/>
                </a:lnTo>
                <a:cubicBezTo>
                  <a:pt x="1118055" y="170972"/>
                  <a:pt x="1169018" y="223387"/>
                  <a:pt x="1169018" y="287034"/>
                </a:cubicBezTo>
                <a:lnTo>
                  <a:pt x="1169018" y="565332"/>
                </a:lnTo>
                <a:cubicBezTo>
                  <a:pt x="1169018" y="569076"/>
                  <a:pt x="1170261" y="572820"/>
                  <a:pt x="1173990" y="576564"/>
                </a:cubicBezTo>
                <a:lnTo>
                  <a:pt x="1206308" y="612755"/>
                </a:lnTo>
                <a:cubicBezTo>
                  <a:pt x="1219981" y="627731"/>
                  <a:pt x="1223710" y="647699"/>
                  <a:pt x="1215009" y="667666"/>
                </a:cubicBezTo>
                <a:cubicBezTo>
                  <a:pt x="1207551" y="686386"/>
                  <a:pt x="1190149" y="696370"/>
                  <a:pt x="1169018" y="696370"/>
                </a:cubicBezTo>
                <a:lnTo>
                  <a:pt x="668086" y="696370"/>
                </a:lnTo>
                <a:cubicBezTo>
                  <a:pt x="604692" y="696370"/>
                  <a:pt x="551243" y="645203"/>
                  <a:pt x="551243" y="580308"/>
                </a:cubicBezTo>
                <a:lnTo>
                  <a:pt x="551243" y="525397"/>
                </a:lnTo>
                <a:lnTo>
                  <a:pt x="362306" y="525397"/>
                </a:lnTo>
                <a:cubicBezTo>
                  <a:pt x="341174" y="525397"/>
                  <a:pt x="323772" y="514165"/>
                  <a:pt x="315071" y="495446"/>
                </a:cubicBezTo>
                <a:cubicBezTo>
                  <a:pt x="307613" y="476726"/>
                  <a:pt x="311342" y="455511"/>
                  <a:pt x="325015" y="440535"/>
                </a:cubicBezTo>
                <a:lnTo>
                  <a:pt x="357334" y="404344"/>
                </a:lnTo>
                <a:cubicBezTo>
                  <a:pt x="359820" y="401848"/>
                  <a:pt x="362306" y="398104"/>
                  <a:pt x="362306" y="394360"/>
                </a:cubicBezTo>
                <a:lnTo>
                  <a:pt x="362306" y="114814"/>
                </a:lnTo>
                <a:cubicBezTo>
                  <a:pt x="362306" y="51167"/>
                  <a:pt x="413269" y="0"/>
                  <a:pt x="47790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CB1C30-0DC2-2746-8B97-FDE640687485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PORTER’S FIVE FORCES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EF898-A846-1244-9FDC-F0611B36F3BC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E8AA70-3524-B24E-A3E2-CAB3E8211E4D}"/>
              </a:ext>
            </a:extLst>
          </p:cNvPr>
          <p:cNvSpPr txBox="1"/>
          <p:nvPr/>
        </p:nvSpPr>
        <p:spPr>
          <a:xfrm>
            <a:off x="14104530" y="3329473"/>
            <a:ext cx="78486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COMPETITOR RIVALRY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4E5D9B-43BE-2C4C-BA6B-CE25975E41EF}"/>
              </a:ext>
            </a:extLst>
          </p:cNvPr>
          <p:cNvSpPr txBox="1"/>
          <p:nvPr/>
        </p:nvSpPr>
        <p:spPr>
          <a:xfrm>
            <a:off x="14104530" y="3987803"/>
            <a:ext cx="78486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D3BC05-F911-4E4B-8A14-72AA2CE8813C}"/>
              </a:ext>
            </a:extLst>
          </p:cNvPr>
          <p:cNvSpPr txBox="1"/>
          <p:nvPr/>
        </p:nvSpPr>
        <p:spPr>
          <a:xfrm>
            <a:off x="14104530" y="5309727"/>
            <a:ext cx="78486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THREAT OF SUBSTITUTE PRODUCTS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ABAA6B-87C6-9E4E-A5E6-ADCBA42E1A16}"/>
              </a:ext>
            </a:extLst>
          </p:cNvPr>
          <p:cNvSpPr txBox="1"/>
          <p:nvPr/>
        </p:nvSpPr>
        <p:spPr>
          <a:xfrm>
            <a:off x="14104530" y="5968057"/>
            <a:ext cx="78486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6DE3C3-7B6B-FD45-87CD-886EA26CB298}"/>
              </a:ext>
            </a:extLst>
          </p:cNvPr>
          <p:cNvSpPr txBox="1"/>
          <p:nvPr/>
        </p:nvSpPr>
        <p:spPr>
          <a:xfrm>
            <a:off x="14104530" y="7289981"/>
            <a:ext cx="78486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BARGAINING POWER OF BUYERS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794472-38C1-7D47-9A1C-322A79918BFE}"/>
              </a:ext>
            </a:extLst>
          </p:cNvPr>
          <p:cNvSpPr txBox="1"/>
          <p:nvPr/>
        </p:nvSpPr>
        <p:spPr>
          <a:xfrm>
            <a:off x="14104530" y="7948311"/>
            <a:ext cx="78486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297844-1410-F643-BDE0-8DC45AF7E8D1}"/>
              </a:ext>
            </a:extLst>
          </p:cNvPr>
          <p:cNvSpPr txBox="1"/>
          <p:nvPr/>
        </p:nvSpPr>
        <p:spPr>
          <a:xfrm>
            <a:off x="14104530" y="9279379"/>
            <a:ext cx="78486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THREAT OF NEW ENTRANTS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6CC737-F3CB-944F-A2A2-2A13ACE7FD53}"/>
              </a:ext>
            </a:extLst>
          </p:cNvPr>
          <p:cNvSpPr txBox="1"/>
          <p:nvPr/>
        </p:nvSpPr>
        <p:spPr>
          <a:xfrm>
            <a:off x="14104530" y="9937709"/>
            <a:ext cx="78486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9F3FCB-FC5A-6D40-A2A7-625FF50BA6C6}"/>
              </a:ext>
            </a:extLst>
          </p:cNvPr>
          <p:cNvSpPr txBox="1"/>
          <p:nvPr/>
        </p:nvSpPr>
        <p:spPr>
          <a:xfrm>
            <a:off x="14104530" y="11259239"/>
            <a:ext cx="78486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BARGAINING POWER OF SUPPLIERS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E45D5F-EF8C-334C-B524-84483B5C02AB}"/>
              </a:ext>
            </a:extLst>
          </p:cNvPr>
          <p:cNvSpPr txBox="1"/>
          <p:nvPr/>
        </p:nvSpPr>
        <p:spPr>
          <a:xfrm>
            <a:off x="14104530" y="11917569"/>
            <a:ext cx="78486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19777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73">
            <a:extLst>
              <a:ext uri="{FF2B5EF4-FFF2-40B4-BE49-F238E27FC236}">
                <a16:creationId xmlns:a16="http://schemas.microsoft.com/office/drawing/2014/main" id="{4A3F1998-DD94-A544-92E5-EBFC046FB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6794" y="5385865"/>
            <a:ext cx="2988218" cy="5476568"/>
          </a:xfrm>
          <a:custGeom>
            <a:avLst/>
            <a:gdLst>
              <a:gd name="T0" fmla="*/ 2396 w 2397"/>
              <a:gd name="T1" fmla="*/ 0 h 4396"/>
              <a:gd name="T2" fmla="*/ 1270 w 2397"/>
              <a:gd name="T3" fmla="*/ 0 h 4396"/>
              <a:gd name="T4" fmla="*/ 0 w 2397"/>
              <a:gd name="T5" fmla="*/ 2197 h 4396"/>
              <a:gd name="T6" fmla="*/ 1270 w 2397"/>
              <a:gd name="T7" fmla="*/ 4395 h 4396"/>
              <a:gd name="T8" fmla="*/ 2396 w 2397"/>
              <a:gd name="T9" fmla="*/ 4395 h 4396"/>
              <a:gd name="T10" fmla="*/ 1126 w 2397"/>
              <a:gd name="T11" fmla="*/ 2197 h 4396"/>
              <a:gd name="T12" fmla="*/ 2396 w 2397"/>
              <a:gd name="T13" fmla="*/ 0 h 4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97" h="4396">
                <a:moveTo>
                  <a:pt x="2396" y="0"/>
                </a:moveTo>
                <a:lnTo>
                  <a:pt x="1270" y="0"/>
                </a:lnTo>
                <a:lnTo>
                  <a:pt x="0" y="2197"/>
                </a:lnTo>
                <a:lnTo>
                  <a:pt x="1270" y="4395"/>
                </a:lnTo>
                <a:lnTo>
                  <a:pt x="2396" y="4395"/>
                </a:lnTo>
                <a:lnTo>
                  <a:pt x="1126" y="2197"/>
                </a:lnTo>
                <a:lnTo>
                  <a:pt x="2396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74">
            <a:extLst>
              <a:ext uri="{FF2B5EF4-FFF2-40B4-BE49-F238E27FC236}">
                <a16:creationId xmlns:a16="http://schemas.microsoft.com/office/drawing/2014/main" id="{3C25262F-3B62-1042-871F-173465A7F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8955" y="5385865"/>
            <a:ext cx="2988218" cy="5476568"/>
          </a:xfrm>
          <a:custGeom>
            <a:avLst/>
            <a:gdLst>
              <a:gd name="T0" fmla="*/ 1126 w 2397"/>
              <a:gd name="T1" fmla="*/ 0 h 4396"/>
              <a:gd name="T2" fmla="*/ 0 w 2397"/>
              <a:gd name="T3" fmla="*/ 0 h 4396"/>
              <a:gd name="T4" fmla="*/ 1269 w 2397"/>
              <a:gd name="T5" fmla="*/ 2197 h 4396"/>
              <a:gd name="T6" fmla="*/ 0 w 2397"/>
              <a:gd name="T7" fmla="*/ 4395 h 4396"/>
              <a:gd name="T8" fmla="*/ 1126 w 2397"/>
              <a:gd name="T9" fmla="*/ 4395 h 4396"/>
              <a:gd name="T10" fmla="*/ 2396 w 2397"/>
              <a:gd name="T11" fmla="*/ 2197 h 4396"/>
              <a:gd name="T12" fmla="*/ 1126 w 2397"/>
              <a:gd name="T13" fmla="*/ 0 h 4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97" h="4396">
                <a:moveTo>
                  <a:pt x="1126" y="0"/>
                </a:moveTo>
                <a:lnTo>
                  <a:pt x="0" y="0"/>
                </a:lnTo>
                <a:lnTo>
                  <a:pt x="1269" y="2197"/>
                </a:lnTo>
                <a:lnTo>
                  <a:pt x="0" y="4395"/>
                </a:lnTo>
                <a:lnTo>
                  <a:pt x="1126" y="4395"/>
                </a:lnTo>
                <a:lnTo>
                  <a:pt x="2396" y="2197"/>
                </a:lnTo>
                <a:lnTo>
                  <a:pt x="1126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75">
            <a:extLst>
              <a:ext uri="{FF2B5EF4-FFF2-40B4-BE49-F238E27FC236}">
                <a16:creationId xmlns:a16="http://schemas.microsoft.com/office/drawing/2014/main" id="{F419E410-5661-5749-8AAB-472C14E6A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0955" y="3803868"/>
            <a:ext cx="5476567" cy="2988218"/>
          </a:xfrm>
          <a:custGeom>
            <a:avLst/>
            <a:gdLst>
              <a:gd name="T0" fmla="*/ 0 w 4398"/>
              <a:gd name="T1" fmla="*/ 0 h 2397"/>
              <a:gd name="T2" fmla="*/ 0 w 4398"/>
              <a:gd name="T3" fmla="*/ 1126 h 2397"/>
              <a:gd name="T4" fmla="*/ 2198 w 4398"/>
              <a:gd name="T5" fmla="*/ 2396 h 2397"/>
              <a:gd name="T6" fmla="*/ 4397 w 4398"/>
              <a:gd name="T7" fmla="*/ 1126 h 2397"/>
              <a:gd name="T8" fmla="*/ 4397 w 4398"/>
              <a:gd name="T9" fmla="*/ 0 h 2397"/>
              <a:gd name="T10" fmla="*/ 2198 w 4398"/>
              <a:gd name="T11" fmla="*/ 1269 h 2397"/>
              <a:gd name="T12" fmla="*/ 0 w 4398"/>
              <a:gd name="T13" fmla="*/ 0 h 2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98" h="2397">
                <a:moveTo>
                  <a:pt x="0" y="0"/>
                </a:moveTo>
                <a:lnTo>
                  <a:pt x="0" y="1126"/>
                </a:lnTo>
                <a:lnTo>
                  <a:pt x="2198" y="2396"/>
                </a:lnTo>
                <a:lnTo>
                  <a:pt x="4397" y="1126"/>
                </a:lnTo>
                <a:lnTo>
                  <a:pt x="4397" y="0"/>
                </a:lnTo>
                <a:lnTo>
                  <a:pt x="2198" y="1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76">
            <a:extLst>
              <a:ext uri="{FF2B5EF4-FFF2-40B4-BE49-F238E27FC236}">
                <a16:creationId xmlns:a16="http://schemas.microsoft.com/office/drawing/2014/main" id="{40F2A256-DBF2-FD41-80D2-FAFEAB5FE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0955" y="9461706"/>
            <a:ext cx="5476567" cy="2982725"/>
          </a:xfrm>
          <a:custGeom>
            <a:avLst/>
            <a:gdLst>
              <a:gd name="T0" fmla="*/ 0 w 4398"/>
              <a:gd name="T1" fmla="*/ 1269 h 2396"/>
              <a:gd name="T2" fmla="*/ 0 w 4398"/>
              <a:gd name="T3" fmla="*/ 2395 h 2396"/>
              <a:gd name="T4" fmla="*/ 2198 w 4398"/>
              <a:gd name="T5" fmla="*/ 1126 h 2396"/>
              <a:gd name="T6" fmla="*/ 4397 w 4398"/>
              <a:gd name="T7" fmla="*/ 2395 h 2396"/>
              <a:gd name="T8" fmla="*/ 4397 w 4398"/>
              <a:gd name="T9" fmla="*/ 1269 h 2396"/>
              <a:gd name="T10" fmla="*/ 2198 w 4398"/>
              <a:gd name="T11" fmla="*/ 0 h 2396"/>
              <a:gd name="T12" fmla="*/ 0 w 4398"/>
              <a:gd name="T13" fmla="*/ 1269 h 2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98" h="2396">
                <a:moveTo>
                  <a:pt x="0" y="1269"/>
                </a:moveTo>
                <a:lnTo>
                  <a:pt x="0" y="2395"/>
                </a:lnTo>
                <a:lnTo>
                  <a:pt x="2198" y="1126"/>
                </a:lnTo>
                <a:lnTo>
                  <a:pt x="4397" y="2395"/>
                </a:lnTo>
                <a:lnTo>
                  <a:pt x="4397" y="1269"/>
                </a:lnTo>
                <a:lnTo>
                  <a:pt x="2198" y="0"/>
                </a:lnTo>
                <a:lnTo>
                  <a:pt x="0" y="126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77">
            <a:extLst>
              <a:ext uri="{FF2B5EF4-FFF2-40B4-BE49-F238E27FC236}">
                <a16:creationId xmlns:a16="http://schemas.microsoft.com/office/drawing/2014/main" id="{3F0DB723-4B4F-1648-B650-68E80FCC4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277" y="7099695"/>
            <a:ext cx="2043412" cy="2043412"/>
          </a:xfrm>
          <a:custGeom>
            <a:avLst/>
            <a:gdLst>
              <a:gd name="T0" fmla="*/ 1639 w 1640"/>
              <a:gd name="T1" fmla="*/ 820 h 1641"/>
              <a:gd name="T2" fmla="*/ 1639 w 1640"/>
              <a:gd name="T3" fmla="*/ 820 h 1641"/>
              <a:gd name="T4" fmla="*/ 819 w 1640"/>
              <a:gd name="T5" fmla="*/ 1640 h 1641"/>
              <a:gd name="T6" fmla="*/ 819 w 1640"/>
              <a:gd name="T7" fmla="*/ 1640 h 1641"/>
              <a:gd name="T8" fmla="*/ 0 w 1640"/>
              <a:gd name="T9" fmla="*/ 820 h 1641"/>
              <a:gd name="T10" fmla="*/ 0 w 1640"/>
              <a:gd name="T11" fmla="*/ 820 h 1641"/>
              <a:gd name="T12" fmla="*/ 819 w 1640"/>
              <a:gd name="T13" fmla="*/ 0 h 1641"/>
              <a:gd name="T14" fmla="*/ 819 w 1640"/>
              <a:gd name="T15" fmla="*/ 0 h 1641"/>
              <a:gd name="T16" fmla="*/ 1639 w 1640"/>
              <a:gd name="T17" fmla="*/ 820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0" h="1641">
                <a:moveTo>
                  <a:pt x="1639" y="820"/>
                </a:moveTo>
                <a:lnTo>
                  <a:pt x="1639" y="820"/>
                </a:lnTo>
                <a:cubicBezTo>
                  <a:pt x="1639" y="1273"/>
                  <a:pt x="1272" y="1640"/>
                  <a:pt x="819" y="1640"/>
                </a:cubicBezTo>
                <a:lnTo>
                  <a:pt x="819" y="1640"/>
                </a:lnTo>
                <a:cubicBezTo>
                  <a:pt x="367" y="1640"/>
                  <a:pt x="0" y="1273"/>
                  <a:pt x="0" y="820"/>
                </a:cubicBezTo>
                <a:lnTo>
                  <a:pt x="0" y="820"/>
                </a:lnTo>
                <a:cubicBezTo>
                  <a:pt x="0" y="367"/>
                  <a:pt x="367" y="0"/>
                  <a:pt x="819" y="0"/>
                </a:cubicBezTo>
                <a:lnTo>
                  <a:pt x="819" y="0"/>
                </a:lnTo>
                <a:cubicBezTo>
                  <a:pt x="1272" y="0"/>
                  <a:pt x="1639" y="367"/>
                  <a:pt x="1639" y="82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E39407B-2AC2-2C4F-ADAF-5E40C17F3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327" y="7462237"/>
            <a:ext cx="1328071" cy="1322581"/>
          </a:xfrm>
          <a:custGeom>
            <a:avLst/>
            <a:gdLst>
              <a:gd name="connsiteX0" fmla="*/ 664036 w 1328071"/>
              <a:gd name="connsiteY0" fmla="*/ 1138266 h 1322581"/>
              <a:gd name="connsiteX1" fmla="*/ 589285 w 1328071"/>
              <a:gd name="connsiteY1" fmla="*/ 1212988 h 1322581"/>
              <a:gd name="connsiteX2" fmla="*/ 664036 w 1328071"/>
              <a:gd name="connsiteY2" fmla="*/ 1288956 h 1322581"/>
              <a:gd name="connsiteX3" fmla="*/ 740032 w 1328071"/>
              <a:gd name="connsiteY3" fmla="*/ 1212988 h 1322581"/>
              <a:gd name="connsiteX4" fmla="*/ 664036 w 1328071"/>
              <a:gd name="connsiteY4" fmla="*/ 1138266 h 1322581"/>
              <a:gd name="connsiteX5" fmla="*/ 549077 w 1328071"/>
              <a:gd name="connsiteY5" fmla="*/ 704830 h 1322581"/>
              <a:gd name="connsiteX6" fmla="*/ 441203 w 1328071"/>
              <a:gd name="connsiteY6" fmla="*/ 811336 h 1322581"/>
              <a:gd name="connsiteX7" fmla="*/ 441203 w 1328071"/>
              <a:gd name="connsiteY7" fmla="*/ 946324 h 1322581"/>
              <a:gd name="connsiteX8" fmla="*/ 470962 w 1328071"/>
              <a:gd name="connsiteY8" fmla="*/ 974808 h 1322581"/>
              <a:gd name="connsiteX9" fmla="*/ 851620 w 1328071"/>
              <a:gd name="connsiteY9" fmla="*/ 974808 h 1322581"/>
              <a:gd name="connsiteX10" fmla="*/ 880138 w 1328071"/>
              <a:gd name="connsiteY10" fmla="*/ 946324 h 1322581"/>
              <a:gd name="connsiteX11" fmla="*/ 880138 w 1328071"/>
              <a:gd name="connsiteY11" fmla="*/ 811336 h 1322581"/>
              <a:gd name="connsiteX12" fmla="*/ 773504 w 1328071"/>
              <a:gd name="connsiteY12" fmla="*/ 704830 h 1322581"/>
              <a:gd name="connsiteX13" fmla="*/ 549077 w 1328071"/>
              <a:gd name="connsiteY13" fmla="*/ 670154 h 1322581"/>
              <a:gd name="connsiteX14" fmla="*/ 773504 w 1328071"/>
              <a:gd name="connsiteY14" fmla="*/ 670154 h 1322581"/>
              <a:gd name="connsiteX15" fmla="*/ 916096 w 1328071"/>
              <a:gd name="connsiteY15" fmla="*/ 811336 h 1322581"/>
              <a:gd name="connsiteX16" fmla="*/ 916096 w 1328071"/>
              <a:gd name="connsiteY16" fmla="*/ 946324 h 1322581"/>
              <a:gd name="connsiteX17" fmla="*/ 851620 w 1328071"/>
              <a:gd name="connsiteY17" fmla="*/ 1009485 h 1322581"/>
              <a:gd name="connsiteX18" fmla="*/ 470962 w 1328071"/>
              <a:gd name="connsiteY18" fmla="*/ 1009485 h 1322581"/>
              <a:gd name="connsiteX19" fmla="*/ 406485 w 1328071"/>
              <a:gd name="connsiteY19" fmla="*/ 946324 h 1322581"/>
              <a:gd name="connsiteX20" fmla="*/ 406485 w 1328071"/>
              <a:gd name="connsiteY20" fmla="*/ 811336 h 1322581"/>
              <a:gd name="connsiteX21" fmla="*/ 549077 w 1328071"/>
              <a:gd name="connsiteY21" fmla="*/ 670154 h 1322581"/>
              <a:gd name="connsiteX22" fmla="*/ 1219683 w 1328071"/>
              <a:gd name="connsiteY22" fmla="*/ 584078 h 1322581"/>
              <a:gd name="connsiteX23" fmla="*/ 1143686 w 1328071"/>
              <a:gd name="connsiteY23" fmla="*/ 658800 h 1322581"/>
              <a:gd name="connsiteX24" fmla="*/ 1219683 w 1328071"/>
              <a:gd name="connsiteY24" fmla="*/ 734767 h 1322581"/>
              <a:gd name="connsiteX25" fmla="*/ 1294434 w 1328071"/>
              <a:gd name="connsiteY25" fmla="*/ 658800 h 1322581"/>
              <a:gd name="connsiteX26" fmla="*/ 1219683 w 1328071"/>
              <a:gd name="connsiteY26" fmla="*/ 584078 h 1322581"/>
              <a:gd name="connsiteX27" fmla="*/ 110880 w 1328071"/>
              <a:gd name="connsiteY27" fmla="*/ 584078 h 1322581"/>
              <a:gd name="connsiteX28" fmla="*/ 34884 w 1328071"/>
              <a:gd name="connsiteY28" fmla="*/ 658800 h 1322581"/>
              <a:gd name="connsiteX29" fmla="*/ 110880 w 1328071"/>
              <a:gd name="connsiteY29" fmla="*/ 734767 h 1322581"/>
              <a:gd name="connsiteX30" fmla="*/ 184385 w 1328071"/>
              <a:gd name="connsiteY30" fmla="*/ 658800 h 1322581"/>
              <a:gd name="connsiteX31" fmla="*/ 110880 w 1328071"/>
              <a:gd name="connsiteY31" fmla="*/ 584078 h 1322581"/>
              <a:gd name="connsiteX32" fmla="*/ 663415 w 1328071"/>
              <a:gd name="connsiteY32" fmla="*/ 347976 h 1322581"/>
              <a:gd name="connsiteX33" fmla="*/ 545581 w 1328071"/>
              <a:gd name="connsiteY33" fmla="*/ 467533 h 1322581"/>
              <a:gd name="connsiteX34" fmla="*/ 663415 w 1328071"/>
              <a:gd name="connsiteY34" fmla="*/ 585845 h 1322581"/>
              <a:gd name="connsiteX35" fmla="*/ 782491 w 1328071"/>
              <a:gd name="connsiteY35" fmla="*/ 467533 h 1322581"/>
              <a:gd name="connsiteX36" fmla="*/ 663415 w 1328071"/>
              <a:gd name="connsiteY36" fmla="*/ 347976 h 1322581"/>
              <a:gd name="connsiteX37" fmla="*/ 663415 w 1328071"/>
              <a:gd name="connsiteY37" fmla="*/ 313105 h 1322581"/>
              <a:gd name="connsiteX38" fmla="*/ 817221 w 1328071"/>
              <a:gd name="connsiteY38" fmla="*/ 467533 h 1322581"/>
              <a:gd name="connsiteX39" fmla="*/ 663415 w 1328071"/>
              <a:gd name="connsiteY39" fmla="*/ 619471 h 1322581"/>
              <a:gd name="connsiteX40" fmla="*/ 510850 w 1328071"/>
              <a:gd name="connsiteY40" fmla="*/ 467533 h 1322581"/>
              <a:gd name="connsiteX41" fmla="*/ 663415 w 1328071"/>
              <a:gd name="connsiteY41" fmla="*/ 313105 h 1322581"/>
              <a:gd name="connsiteX42" fmla="*/ 556893 w 1328071"/>
              <a:gd name="connsiteY42" fmla="*/ 133255 h 1322581"/>
              <a:gd name="connsiteX43" fmla="*/ 138289 w 1328071"/>
              <a:gd name="connsiteY43" fmla="*/ 552944 h 1322581"/>
              <a:gd name="connsiteX44" fmla="*/ 220515 w 1328071"/>
              <a:gd name="connsiteY44" fmla="*/ 658800 h 1322581"/>
              <a:gd name="connsiteX45" fmla="*/ 138289 w 1328071"/>
              <a:gd name="connsiteY45" fmla="*/ 765901 h 1322581"/>
              <a:gd name="connsiteX46" fmla="*/ 558139 w 1328071"/>
              <a:gd name="connsiteY46" fmla="*/ 1185590 h 1322581"/>
              <a:gd name="connsiteX47" fmla="*/ 664036 w 1328071"/>
              <a:gd name="connsiteY47" fmla="*/ 1103396 h 1322581"/>
              <a:gd name="connsiteX48" fmla="*/ 771178 w 1328071"/>
              <a:gd name="connsiteY48" fmla="*/ 1185590 h 1322581"/>
              <a:gd name="connsiteX49" fmla="*/ 1191028 w 1328071"/>
              <a:gd name="connsiteY49" fmla="*/ 765901 h 1322581"/>
              <a:gd name="connsiteX50" fmla="*/ 1108803 w 1328071"/>
              <a:gd name="connsiteY50" fmla="*/ 658800 h 1322581"/>
              <a:gd name="connsiteX51" fmla="*/ 1191028 w 1328071"/>
              <a:gd name="connsiteY51" fmla="*/ 552944 h 1322581"/>
              <a:gd name="connsiteX52" fmla="*/ 771178 w 1328071"/>
              <a:gd name="connsiteY52" fmla="*/ 133255 h 1322581"/>
              <a:gd name="connsiteX53" fmla="*/ 664036 w 1328071"/>
              <a:gd name="connsiteY53" fmla="*/ 219185 h 1322581"/>
              <a:gd name="connsiteX54" fmla="*/ 556893 w 1328071"/>
              <a:gd name="connsiteY54" fmla="*/ 133255 h 1322581"/>
              <a:gd name="connsiteX55" fmla="*/ 664036 w 1328071"/>
              <a:gd name="connsiteY55" fmla="*/ 34871 h 1322581"/>
              <a:gd name="connsiteX56" fmla="*/ 589285 w 1328071"/>
              <a:gd name="connsiteY56" fmla="*/ 109593 h 1322581"/>
              <a:gd name="connsiteX57" fmla="*/ 664036 w 1328071"/>
              <a:gd name="connsiteY57" fmla="*/ 184315 h 1322581"/>
              <a:gd name="connsiteX58" fmla="*/ 740032 w 1328071"/>
              <a:gd name="connsiteY58" fmla="*/ 109593 h 1322581"/>
              <a:gd name="connsiteX59" fmla="*/ 664036 w 1328071"/>
              <a:gd name="connsiteY59" fmla="*/ 34871 h 1322581"/>
              <a:gd name="connsiteX60" fmla="*/ 664036 w 1328071"/>
              <a:gd name="connsiteY60" fmla="*/ 0 h 1322581"/>
              <a:gd name="connsiteX61" fmla="*/ 773670 w 1328071"/>
              <a:gd name="connsiteY61" fmla="*/ 98384 h 1322581"/>
              <a:gd name="connsiteX62" fmla="*/ 1225912 w 1328071"/>
              <a:gd name="connsiteY62" fmla="*/ 550453 h 1322581"/>
              <a:gd name="connsiteX63" fmla="*/ 1328071 w 1328071"/>
              <a:gd name="connsiteY63" fmla="*/ 658800 h 1322581"/>
              <a:gd name="connsiteX64" fmla="*/ 1225912 w 1328071"/>
              <a:gd name="connsiteY64" fmla="*/ 768392 h 1322581"/>
              <a:gd name="connsiteX65" fmla="*/ 773670 w 1328071"/>
              <a:gd name="connsiteY65" fmla="*/ 1220460 h 1322581"/>
              <a:gd name="connsiteX66" fmla="*/ 664036 w 1328071"/>
              <a:gd name="connsiteY66" fmla="*/ 1322581 h 1322581"/>
              <a:gd name="connsiteX67" fmla="*/ 555647 w 1328071"/>
              <a:gd name="connsiteY67" fmla="*/ 1220460 h 1322581"/>
              <a:gd name="connsiteX68" fmla="*/ 103405 w 1328071"/>
              <a:gd name="connsiteY68" fmla="*/ 768392 h 1322581"/>
              <a:gd name="connsiteX69" fmla="*/ 0 w 1328071"/>
              <a:gd name="connsiteY69" fmla="*/ 658800 h 1322581"/>
              <a:gd name="connsiteX70" fmla="*/ 103405 w 1328071"/>
              <a:gd name="connsiteY70" fmla="*/ 550453 h 1322581"/>
              <a:gd name="connsiteX71" fmla="*/ 555647 w 1328071"/>
              <a:gd name="connsiteY71" fmla="*/ 98384 h 1322581"/>
              <a:gd name="connsiteX72" fmla="*/ 664036 w 1328071"/>
              <a:gd name="connsiteY72" fmla="*/ 0 h 132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328071" h="1322581">
                <a:moveTo>
                  <a:pt x="664036" y="1138266"/>
                </a:moveTo>
                <a:cubicBezTo>
                  <a:pt x="622923" y="1138266"/>
                  <a:pt x="589285" y="1171891"/>
                  <a:pt x="589285" y="1212988"/>
                </a:cubicBezTo>
                <a:cubicBezTo>
                  <a:pt x="589285" y="1255331"/>
                  <a:pt x="622923" y="1288956"/>
                  <a:pt x="664036" y="1288956"/>
                </a:cubicBezTo>
                <a:cubicBezTo>
                  <a:pt x="706395" y="1288956"/>
                  <a:pt x="740032" y="1255331"/>
                  <a:pt x="740032" y="1212988"/>
                </a:cubicBezTo>
                <a:cubicBezTo>
                  <a:pt x="740032" y="1171891"/>
                  <a:pt x="706395" y="1138266"/>
                  <a:pt x="664036" y="1138266"/>
                </a:cubicBezTo>
                <a:close/>
                <a:moveTo>
                  <a:pt x="549077" y="704830"/>
                </a:moveTo>
                <a:cubicBezTo>
                  <a:pt x="489561" y="704830"/>
                  <a:pt x="441203" y="753129"/>
                  <a:pt x="441203" y="811336"/>
                </a:cubicBezTo>
                <a:lnTo>
                  <a:pt x="441203" y="946324"/>
                </a:lnTo>
                <a:cubicBezTo>
                  <a:pt x="441203" y="962424"/>
                  <a:pt x="454843" y="974808"/>
                  <a:pt x="470962" y="974808"/>
                </a:cubicBezTo>
                <a:lnTo>
                  <a:pt x="851620" y="974808"/>
                </a:lnTo>
                <a:cubicBezTo>
                  <a:pt x="867739" y="974808"/>
                  <a:pt x="880138" y="962424"/>
                  <a:pt x="880138" y="946324"/>
                </a:cubicBezTo>
                <a:lnTo>
                  <a:pt x="880138" y="811336"/>
                </a:lnTo>
                <a:cubicBezTo>
                  <a:pt x="880138" y="753129"/>
                  <a:pt x="833021" y="704830"/>
                  <a:pt x="773504" y="704830"/>
                </a:cubicBezTo>
                <a:close/>
                <a:moveTo>
                  <a:pt x="549077" y="670154"/>
                </a:moveTo>
                <a:lnTo>
                  <a:pt x="773504" y="670154"/>
                </a:lnTo>
                <a:cubicBezTo>
                  <a:pt x="851620" y="670154"/>
                  <a:pt x="916096" y="734553"/>
                  <a:pt x="916096" y="811336"/>
                </a:cubicBezTo>
                <a:lnTo>
                  <a:pt x="916096" y="946324"/>
                </a:lnTo>
                <a:cubicBezTo>
                  <a:pt x="916096" y="981001"/>
                  <a:pt x="886338" y="1009485"/>
                  <a:pt x="851620" y="1009485"/>
                </a:cubicBezTo>
                <a:lnTo>
                  <a:pt x="470962" y="1009485"/>
                </a:lnTo>
                <a:cubicBezTo>
                  <a:pt x="435004" y="1009485"/>
                  <a:pt x="406485" y="981001"/>
                  <a:pt x="406485" y="946324"/>
                </a:cubicBezTo>
                <a:lnTo>
                  <a:pt x="406485" y="811336"/>
                </a:lnTo>
                <a:cubicBezTo>
                  <a:pt x="406485" y="734553"/>
                  <a:pt x="470962" y="670154"/>
                  <a:pt x="549077" y="670154"/>
                </a:cubicBezTo>
                <a:close/>
                <a:moveTo>
                  <a:pt x="1219683" y="584078"/>
                </a:moveTo>
                <a:cubicBezTo>
                  <a:pt x="1177324" y="584078"/>
                  <a:pt x="1143686" y="617703"/>
                  <a:pt x="1143686" y="658800"/>
                </a:cubicBezTo>
                <a:cubicBezTo>
                  <a:pt x="1143686" y="701142"/>
                  <a:pt x="1177324" y="734767"/>
                  <a:pt x="1219683" y="734767"/>
                </a:cubicBezTo>
                <a:cubicBezTo>
                  <a:pt x="1260796" y="734767"/>
                  <a:pt x="1294434" y="701142"/>
                  <a:pt x="1294434" y="658800"/>
                </a:cubicBezTo>
                <a:cubicBezTo>
                  <a:pt x="1294434" y="617703"/>
                  <a:pt x="1260796" y="584078"/>
                  <a:pt x="1219683" y="584078"/>
                </a:cubicBezTo>
                <a:close/>
                <a:moveTo>
                  <a:pt x="110880" y="584078"/>
                </a:moveTo>
                <a:cubicBezTo>
                  <a:pt x="68522" y="584078"/>
                  <a:pt x="34884" y="617703"/>
                  <a:pt x="34884" y="658800"/>
                </a:cubicBezTo>
                <a:cubicBezTo>
                  <a:pt x="34884" y="701142"/>
                  <a:pt x="68522" y="734767"/>
                  <a:pt x="110880" y="734767"/>
                </a:cubicBezTo>
                <a:cubicBezTo>
                  <a:pt x="151993" y="734767"/>
                  <a:pt x="184385" y="701142"/>
                  <a:pt x="184385" y="658800"/>
                </a:cubicBezTo>
                <a:cubicBezTo>
                  <a:pt x="184385" y="617703"/>
                  <a:pt x="151993" y="584078"/>
                  <a:pt x="110880" y="584078"/>
                </a:cubicBezTo>
                <a:close/>
                <a:moveTo>
                  <a:pt x="663415" y="347976"/>
                </a:moveTo>
                <a:cubicBezTo>
                  <a:pt x="598916" y="347976"/>
                  <a:pt x="545581" y="401528"/>
                  <a:pt x="545581" y="467533"/>
                </a:cubicBezTo>
                <a:cubicBezTo>
                  <a:pt x="545581" y="532294"/>
                  <a:pt x="598916" y="585845"/>
                  <a:pt x="663415" y="585845"/>
                </a:cubicBezTo>
                <a:cubicBezTo>
                  <a:pt x="729155" y="585845"/>
                  <a:pt x="782491" y="532294"/>
                  <a:pt x="782491" y="467533"/>
                </a:cubicBezTo>
                <a:cubicBezTo>
                  <a:pt x="782491" y="401528"/>
                  <a:pt x="729155" y="347976"/>
                  <a:pt x="663415" y="347976"/>
                </a:cubicBezTo>
                <a:close/>
                <a:moveTo>
                  <a:pt x="663415" y="313105"/>
                </a:moveTo>
                <a:cubicBezTo>
                  <a:pt x="749001" y="313105"/>
                  <a:pt x="817221" y="381602"/>
                  <a:pt x="817221" y="467533"/>
                </a:cubicBezTo>
                <a:cubicBezTo>
                  <a:pt x="817221" y="552220"/>
                  <a:pt x="749001" y="619471"/>
                  <a:pt x="663415" y="619471"/>
                </a:cubicBezTo>
                <a:cubicBezTo>
                  <a:pt x="579070" y="619471"/>
                  <a:pt x="510850" y="552220"/>
                  <a:pt x="510850" y="467533"/>
                </a:cubicBezTo>
                <a:cubicBezTo>
                  <a:pt x="510850" y="381602"/>
                  <a:pt x="579070" y="313105"/>
                  <a:pt x="663415" y="313105"/>
                </a:cubicBezTo>
                <a:close/>
                <a:moveTo>
                  <a:pt x="556893" y="133255"/>
                </a:moveTo>
                <a:cubicBezTo>
                  <a:pt x="346345" y="175597"/>
                  <a:pt x="180648" y="341231"/>
                  <a:pt x="138289" y="552944"/>
                </a:cubicBezTo>
                <a:cubicBezTo>
                  <a:pt x="184385" y="565397"/>
                  <a:pt x="220515" y="608985"/>
                  <a:pt x="220515" y="658800"/>
                </a:cubicBezTo>
                <a:cubicBezTo>
                  <a:pt x="220515" y="709860"/>
                  <a:pt x="184385" y="752202"/>
                  <a:pt x="138289" y="765901"/>
                </a:cubicBezTo>
                <a:cubicBezTo>
                  <a:pt x="180648" y="977614"/>
                  <a:pt x="346345" y="1143248"/>
                  <a:pt x="558139" y="1185590"/>
                </a:cubicBezTo>
                <a:cubicBezTo>
                  <a:pt x="570597" y="1138266"/>
                  <a:pt x="614202" y="1103396"/>
                  <a:pt x="664036" y="1103396"/>
                </a:cubicBezTo>
                <a:cubicBezTo>
                  <a:pt x="715115" y="1103396"/>
                  <a:pt x="757474" y="1138266"/>
                  <a:pt x="771178" y="1185590"/>
                </a:cubicBezTo>
                <a:cubicBezTo>
                  <a:pt x="982972" y="1143248"/>
                  <a:pt x="1148670" y="977614"/>
                  <a:pt x="1191028" y="765901"/>
                </a:cubicBezTo>
                <a:cubicBezTo>
                  <a:pt x="1143686" y="752202"/>
                  <a:pt x="1108803" y="709860"/>
                  <a:pt x="1108803" y="658800"/>
                </a:cubicBezTo>
                <a:cubicBezTo>
                  <a:pt x="1108803" y="608985"/>
                  <a:pt x="1143686" y="565397"/>
                  <a:pt x="1191028" y="552944"/>
                </a:cubicBezTo>
                <a:cubicBezTo>
                  <a:pt x="1148670" y="341231"/>
                  <a:pt x="982972" y="175597"/>
                  <a:pt x="771178" y="133255"/>
                </a:cubicBezTo>
                <a:cubicBezTo>
                  <a:pt x="761212" y="181824"/>
                  <a:pt x="716361" y="219185"/>
                  <a:pt x="664036" y="219185"/>
                </a:cubicBezTo>
                <a:cubicBezTo>
                  <a:pt x="612956" y="219185"/>
                  <a:pt x="568106" y="181824"/>
                  <a:pt x="556893" y="133255"/>
                </a:cubicBezTo>
                <a:close/>
                <a:moveTo>
                  <a:pt x="664036" y="34871"/>
                </a:moveTo>
                <a:cubicBezTo>
                  <a:pt x="622923" y="34871"/>
                  <a:pt x="589285" y="67250"/>
                  <a:pt x="589285" y="109593"/>
                </a:cubicBezTo>
                <a:cubicBezTo>
                  <a:pt x="589285" y="150690"/>
                  <a:pt x="622923" y="184315"/>
                  <a:pt x="664036" y="184315"/>
                </a:cubicBezTo>
                <a:cubicBezTo>
                  <a:pt x="706395" y="184315"/>
                  <a:pt x="740032" y="150690"/>
                  <a:pt x="740032" y="109593"/>
                </a:cubicBezTo>
                <a:cubicBezTo>
                  <a:pt x="740032" y="67250"/>
                  <a:pt x="706395" y="34871"/>
                  <a:pt x="664036" y="34871"/>
                </a:cubicBezTo>
                <a:close/>
                <a:moveTo>
                  <a:pt x="664036" y="0"/>
                </a:moveTo>
                <a:cubicBezTo>
                  <a:pt x="721345" y="0"/>
                  <a:pt x="767441" y="42343"/>
                  <a:pt x="773670" y="98384"/>
                </a:cubicBezTo>
                <a:cubicBezTo>
                  <a:pt x="1002906" y="141972"/>
                  <a:pt x="1181062" y="321305"/>
                  <a:pt x="1225912" y="550453"/>
                </a:cubicBezTo>
                <a:cubicBezTo>
                  <a:pt x="1283221" y="554189"/>
                  <a:pt x="1328071" y="601513"/>
                  <a:pt x="1328071" y="658800"/>
                </a:cubicBezTo>
                <a:cubicBezTo>
                  <a:pt x="1328071" y="717332"/>
                  <a:pt x="1283221" y="764656"/>
                  <a:pt x="1225912" y="768392"/>
                </a:cubicBezTo>
                <a:cubicBezTo>
                  <a:pt x="1181062" y="996294"/>
                  <a:pt x="1002906" y="1175627"/>
                  <a:pt x="773670" y="1220460"/>
                </a:cubicBezTo>
                <a:cubicBezTo>
                  <a:pt x="769933" y="1276502"/>
                  <a:pt x="722591" y="1322581"/>
                  <a:pt x="664036" y="1322581"/>
                </a:cubicBezTo>
                <a:cubicBezTo>
                  <a:pt x="606727" y="1322581"/>
                  <a:pt x="558139" y="1276502"/>
                  <a:pt x="555647" y="1220460"/>
                </a:cubicBezTo>
                <a:cubicBezTo>
                  <a:pt x="326412" y="1175627"/>
                  <a:pt x="148256" y="996294"/>
                  <a:pt x="103405" y="768392"/>
                </a:cubicBezTo>
                <a:cubicBezTo>
                  <a:pt x="46097" y="764656"/>
                  <a:pt x="0" y="717332"/>
                  <a:pt x="0" y="658800"/>
                </a:cubicBezTo>
                <a:cubicBezTo>
                  <a:pt x="0" y="601513"/>
                  <a:pt x="46097" y="552944"/>
                  <a:pt x="103405" y="550453"/>
                </a:cubicBezTo>
                <a:cubicBezTo>
                  <a:pt x="148256" y="321305"/>
                  <a:pt x="326412" y="141972"/>
                  <a:pt x="555647" y="98384"/>
                </a:cubicBezTo>
                <a:cubicBezTo>
                  <a:pt x="561876" y="42343"/>
                  <a:pt x="607973" y="0"/>
                  <a:pt x="6640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B80FF65E-4D59-294D-AAED-1992A085C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948" y="7456747"/>
            <a:ext cx="1064412" cy="1328073"/>
          </a:xfrm>
          <a:custGeom>
            <a:avLst/>
            <a:gdLst>
              <a:gd name="connsiteX0" fmla="*/ 724052 w 1064412"/>
              <a:gd name="connsiteY0" fmla="*/ 324088 h 1328073"/>
              <a:gd name="connsiteX1" fmla="*/ 942678 w 1064412"/>
              <a:gd name="connsiteY1" fmla="*/ 324088 h 1328073"/>
              <a:gd name="connsiteX2" fmla="*/ 1064412 w 1064412"/>
              <a:gd name="connsiteY2" fmla="*/ 437301 h 1328073"/>
              <a:gd name="connsiteX3" fmla="*/ 1064412 w 1064412"/>
              <a:gd name="connsiteY3" fmla="*/ 472136 h 1328073"/>
              <a:gd name="connsiteX4" fmla="*/ 1064412 w 1064412"/>
              <a:gd name="connsiteY4" fmla="*/ 559222 h 1328073"/>
              <a:gd name="connsiteX5" fmla="*/ 1064412 w 1064412"/>
              <a:gd name="connsiteY5" fmla="*/ 791868 h 1328073"/>
              <a:gd name="connsiteX6" fmla="*/ 1004787 w 1064412"/>
              <a:gd name="connsiteY6" fmla="*/ 857805 h 1328073"/>
              <a:gd name="connsiteX7" fmla="*/ 978701 w 1064412"/>
              <a:gd name="connsiteY7" fmla="*/ 851585 h 1328073"/>
              <a:gd name="connsiteX8" fmla="*/ 978701 w 1064412"/>
              <a:gd name="connsiteY8" fmla="*/ 1262136 h 1328073"/>
              <a:gd name="connsiteX9" fmla="*/ 896717 w 1064412"/>
              <a:gd name="connsiteY9" fmla="*/ 1328073 h 1328073"/>
              <a:gd name="connsiteX10" fmla="*/ 833365 w 1064412"/>
              <a:gd name="connsiteY10" fmla="*/ 1301947 h 1328073"/>
              <a:gd name="connsiteX11" fmla="*/ 768771 w 1064412"/>
              <a:gd name="connsiteY11" fmla="*/ 1328073 h 1328073"/>
              <a:gd name="connsiteX12" fmla="*/ 688029 w 1064412"/>
              <a:gd name="connsiteY12" fmla="*/ 1262136 h 1328073"/>
              <a:gd name="connsiteX13" fmla="*/ 688029 w 1064412"/>
              <a:gd name="connsiteY13" fmla="*/ 791868 h 1328073"/>
              <a:gd name="connsiteX14" fmla="*/ 688029 w 1064412"/>
              <a:gd name="connsiteY14" fmla="*/ 733396 h 1328073"/>
              <a:gd name="connsiteX15" fmla="*/ 660701 w 1064412"/>
              <a:gd name="connsiteY15" fmla="*/ 706025 h 1328073"/>
              <a:gd name="connsiteX16" fmla="*/ 279349 w 1064412"/>
              <a:gd name="connsiteY16" fmla="*/ 706025 h 1328073"/>
              <a:gd name="connsiteX17" fmla="*/ 286802 w 1064412"/>
              <a:gd name="connsiteY17" fmla="*/ 713490 h 1328073"/>
              <a:gd name="connsiteX18" fmla="*/ 286802 w 1064412"/>
              <a:gd name="connsiteY18" fmla="*/ 738372 h 1328073"/>
              <a:gd name="connsiteX19" fmla="*/ 274380 w 1064412"/>
              <a:gd name="connsiteY19" fmla="*/ 743348 h 1328073"/>
              <a:gd name="connsiteX20" fmla="*/ 261959 w 1064412"/>
              <a:gd name="connsiteY20" fmla="*/ 738372 h 1328073"/>
              <a:gd name="connsiteX21" fmla="*/ 224693 w 1064412"/>
              <a:gd name="connsiteY21" fmla="*/ 701049 h 1328073"/>
              <a:gd name="connsiteX22" fmla="*/ 224693 w 1064412"/>
              <a:gd name="connsiteY22" fmla="*/ 699805 h 1328073"/>
              <a:gd name="connsiteX23" fmla="*/ 222209 w 1064412"/>
              <a:gd name="connsiteY23" fmla="*/ 696073 h 1328073"/>
              <a:gd name="connsiteX24" fmla="*/ 222209 w 1064412"/>
              <a:gd name="connsiteY24" fmla="*/ 694829 h 1328073"/>
              <a:gd name="connsiteX25" fmla="*/ 220966 w 1064412"/>
              <a:gd name="connsiteY25" fmla="*/ 694829 h 1328073"/>
              <a:gd name="connsiteX26" fmla="*/ 219724 w 1064412"/>
              <a:gd name="connsiteY26" fmla="*/ 689852 h 1328073"/>
              <a:gd name="connsiteX27" fmla="*/ 219724 w 1064412"/>
              <a:gd name="connsiteY27" fmla="*/ 687364 h 1328073"/>
              <a:gd name="connsiteX28" fmla="*/ 220966 w 1064412"/>
              <a:gd name="connsiteY28" fmla="*/ 683632 h 1328073"/>
              <a:gd name="connsiteX29" fmla="*/ 222209 w 1064412"/>
              <a:gd name="connsiteY29" fmla="*/ 681144 h 1328073"/>
              <a:gd name="connsiteX30" fmla="*/ 225935 w 1064412"/>
              <a:gd name="connsiteY30" fmla="*/ 677411 h 1328073"/>
              <a:gd name="connsiteX31" fmla="*/ 261959 w 1064412"/>
              <a:gd name="connsiteY31" fmla="*/ 638844 h 1328073"/>
              <a:gd name="connsiteX32" fmla="*/ 286802 w 1064412"/>
              <a:gd name="connsiteY32" fmla="*/ 640088 h 1328073"/>
              <a:gd name="connsiteX33" fmla="*/ 286802 w 1064412"/>
              <a:gd name="connsiteY33" fmla="*/ 664970 h 1328073"/>
              <a:gd name="connsiteX34" fmla="*/ 279349 w 1064412"/>
              <a:gd name="connsiteY34" fmla="*/ 671191 h 1328073"/>
              <a:gd name="connsiteX35" fmla="*/ 660701 w 1064412"/>
              <a:gd name="connsiteY35" fmla="*/ 671191 h 1328073"/>
              <a:gd name="connsiteX36" fmla="*/ 722810 w 1064412"/>
              <a:gd name="connsiteY36" fmla="*/ 733396 h 1328073"/>
              <a:gd name="connsiteX37" fmla="*/ 722810 w 1064412"/>
              <a:gd name="connsiteY37" fmla="*/ 791868 h 1328073"/>
              <a:gd name="connsiteX38" fmla="*/ 722810 w 1064412"/>
              <a:gd name="connsiteY38" fmla="*/ 1262136 h 1328073"/>
              <a:gd name="connsiteX39" fmla="*/ 768771 w 1064412"/>
              <a:gd name="connsiteY39" fmla="*/ 1293238 h 1328073"/>
              <a:gd name="connsiteX40" fmla="*/ 815974 w 1064412"/>
              <a:gd name="connsiteY40" fmla="*/ 1262136 h 1328073"/>
              <a:gd name="connsiteX41" fmla="*/ 815974 w 1064412"/>
              <a:gd name="connsiteY41" fmla="*/ 847852 h 1328073"/>
              <a:gd name="connsiteX42" fmla="*/ 833365 w 1064412"/>
              <a:gd name="connsiteY42" fmla="*/ 830435 h 1328073"/>
              <a:gd name="connsiteX43" fmla="*/ 850756 w 1064412"/>
              <a:gd name="connsiteY43" fmla="*/ 847852 h 1328073"/>
              <a:gd name="connsiteX44" fmla="*/ 850756 w 1064412"/>
              <a:gd name="connsiteY44" fmla="*/ 1262136 h 1328073"/>
              <a:gd name="connsiteX45" fmla="*/ 896717 w 1064412"/>
              <a:gd name="connsiteY45" fmla="*/ 1293238 h 1328073"/>
              <a:gd name="connsiteX46" fmla="*/ 943920 w 1064412"/>
              <a:gd name="connsiteY46" fmla="*/ 1262136 h 1328073"/>
              <a:gd name="connsiteX47" fmla="*/ 943920 w 1064412"/>
              <a:gd name="connsiteY47" fmla="*/ 791868 h 1328073"/>
              <a:gd name="connsiteX48" fmla="*/ 943920 w 1064412"/>
              <a:gd name="connsiteY48" fmla="*/ 752057 h 1328073"/>
              <a:gd name="connsiteX49" fmla="*/ 943920 w 1064412"/>
              <a:gd name="connsiteY49" fmla="*/ 458451 h 1328073"/>
              <a:gd name="connsiteX50" fmla="*/ 961310 w 1064412"/>
              <a:gd name="connsiteY50" fmla="*/ 441033 h 1328073"/>
              <a:gd name="connsiteX51" fmla="*/ 978701 w 1064412"/>
              <a:gd name="connsiteY51" fmla="*/ 458451 h 1328073"/>
              <a:gd name="connsiteX52" fmla="*/ 978701 w 1064412"/>
              <a:gd name="connsiteY52" fmla="*/ 752057 h 1328073"/>
              <a:gd name="connsiteX53" fmla="*/ 978701 w 1064412"/>
              <a:gd name="connsiteY53" fmla="*/ 791868 h 1328073"/>
              <a:gd name="connsiteX54" fmla="*/ 1004787 w 1064412"/>
              <a:gd name="connsiteY54" fmla="*/ 822970 h 1328073"/>
              <a:gd name="connsiteX55" fmla="*/ 1029631 w 1064412"/>
              <a:gd name="connsiteY55" fmla="*/ 791868 h 1328073"/>
              <a:gd name="connsiteX56" fmla="*/ 1029631 w 1064412"/>
              <a:gd name="connsiteY56" fmla="*/ 559222 h 1328073"/>
              <a:gd name="connsiteX57" fmla="*/ 1029631 w 1064412"/>
              <a:gd name="connsiteY57" fmla="*/ 472136 h 1328073"/>
              <a:gd name="connsiteX58" fmla="*/ 1029631 w 1064412"/>
              <a:gd name="connsiteY58" fmla="*/ 437301 h 1328073"/>
              <a:gd name="connsiteX59" fmla="*/ 942678 w 1064412"/>
              <a:gd name="connsiteY59" fmla="*/ 358923 h 1328073"/>
              <a:gd name="connsiteX60" fmla="*/ 724052 w 1064412"/>
              <a:gd name="connsiteY60" fmla="*/ 358923 h 1328073"/>
              <a:gd name="connsiteX61" fmla="*/ 637099 w 1064412"/>
              <a:gd name="connsiteY61" fmla="*/ 437301 h 1328073"/>
              <a:gd name="connsiteX62" fmla="*/ 637099 w 1064412"/>
              <a:gd name="connsiteY62" fmla="*/ 501994 h 1328073"/>
              <a:gd name="connsiteX63" fmla="*/ 619709 w 1064412"/>
              <a:gd name="connsiteY63" fmla="*/ 519411 h 1328073"/>
              <a:gd name="connsiteX64" fmla="*/ 602318 w 1064412"/>
              <a:gd name="connsiteY64" fmla="*/ 501994 h 1328073"/>
              <a:gd name="connsiteX65" fmla="*/ 602318 w 1064412"/>
              <a:gd name="connsiteY65" fmla="*/ 437301 h 1328073"/>
              <a:gd name="connsiteX66" fmla="*/ 724052 w 1064412"/>
              <a:gd name="connsiteY66" fmla="*/ 324088 h 1328073"/>
              <a:gd name="connsiteX67" fmla="*/ 122008 w 1064412"/>
              <a:gd name="connsiteY67" fmla="*/ 324088 h 1328073"/>
              <a:gd name="connsiteX68" fmla="*/ 341124 w 1064412"/>
              <a:gd name="connsiteY68" fmla="*/ 324088 h 1328073"/>
              <a:gd name="connsiteX69" fmla="*/ 463132 w 1064412"/>
              <a:gd name="connsiteY69" fmla="*/ 437301 h 1328073"/>
              <a:gd name="connsiteX70" fmla="*/ 463132 w 1064412"/>
              <a:gd name="connsiteY70" fmla="*/ 519411 h 1328073"/>
              <a:gd name="connsiteX71" fmla="*/ 499237 w 1064412"/>
              <a:gd name="connsiteY71" fmla="*/ 555490 h 1328073"/>
              <a:gd name="connsiteX72" fmla="*/ 753212 w 1064412"/>
              <a:gd name="connsiteY72" fmla="*/ 555490 h 1328073"/>
              <a:gd name="connsiteX73" fmla="*/ 746987 w 1064412"/>
              <a:gd name="connsiteY73" fmla="*/ 549269 h 1328073"/>
              <a:gd name="connsiteX74" fmla="*/ 746987 w 1064412"/>
              <a:gd name="connsiteY74" fmla="*/ 524388 h 1328073"/>
              <a:gd name="connsiteX75" fmla="*/ 770642 w 1064412"/>
              <a:gd name="connsiteY75" fmla="*/ 524388 h 1328073"/>
              <a:gd name="connsiteX76" fmla="*/ 806746 w 1064412"/>
              <a:gd name="connsiteY76" fmla="*/ 560466 h 1328073"/>
              <a:gd name="connsiteX77" fmla="*/ 810481 w 1064412"/>
              <a:gd name="connsiteY77" fmla="*/ 565443 h 1328073"/>
              <a:gd name="connsiteX78" fmla="*/ 811726 w 1064412"/>
              <a:gd name="connsiteY78" fmla="*/ 566687 h 1328073"/>
              <a:gd name="connsiteX79" fmla="*/ 811726 w 1064412"/>
              <a:gd name="connsiteY79" fmla="*/ 571663 h 1328073"/>
              <a:gd name="connsiteX80" fmla="*/ 811726 w 1064412"/>
              <a:gd name="connsiteY80" fmla="*/ 572907 h 1328073"/>
              <a:gd name="connsiteX81" fmla="*/ 811726 w 1064412"/>
              <a:gd name="connsiteY81" fmla="*/ 579128 h 1328073"/>
              <a:gd name="connsiteX82" fmla="*/ 810481 w 1064412"/>
              <a:gd name="connsiteY82" fmla="*/ 579128 h 1328073"/>
              <a:gd name="connsiteX83" fmla="*/ 807991 w 1064412"/>
              <a:gd name="connsiteY83" fmla="*/ 584104 h 1328073"/>
              <a:gd name="connsiteX84" fmla="*/ 806746 w 1064412"/>
              <a:gd name="connsiteY84" fmla="*/ 584104 h 1328073"/>
              <a:gd name="connsiteX85" fmla="*/ 770642 w 1064412"/>
              <a:gd name="connsiteY85" fmla="*/ 620183 h 1328073"/>
              <a:gd name="connsiteX86" fmla="*/ 758192 w 1064412"/>
              <a:gd name="connsiteY86" fmla="*/ 625159 h 1328073"/>
              <a:gd name="connsiteX87" fmla="*/ 746987 w 1064412"/>
              <a:gd name="connsiteY87" fmla="*/ 620183 h 1328073"/>
              <a:gd name="connsiteX88" fmla="*/ 746987 w 1064412"/>
              <a:gd name="connsiteY88" fmla="*/ 596545 h 1328073"/>
              <a:gd name="connsiteX89" fmla="*/ 753212 w 1064412"/>
              <a:gd name="connsiteY89" fmla="*/ 590325 h 1328073"/>
              <a:gd name="connsiteX90" fmla="*/ 499237 w 1064412"/>
              <a:gd name="connsiteY90" fmla="*/ 590325 h 1328073"/>
              <a:gd name="connsiteX91" fmla="*/ 428273 w 1064412"/>
              <a:gd name="connsiteY91" fmla="*/ 519411 h 1328073"/>
              <a:gd name="connsiteX92" fmla="*/ 428273 w 1064412"/>
              <a:gd name="connsiteY92" fmla="*/ 437301 h 1328073"/>
              <a:gd name="connsiteX93" fmla="*/ 341124 w 1064412"/>
              <a:gd name="connsiteY93" fmla="*/ 358923 h 1328073"/>
              <a:gd name="connsiteX94" fmla="*/ 122008 w 1064412"/>
              <a:gd name="connsiteY94" fmla="*/ 358923 h 1328073"/>
              <a:gd name="connsiteX95" fmla="*/ 34859 w 1064412"/>
              <a:gd name="connsiteY95" fmla="*/ 437301 h 1328073"/>
              <a:gd name="connsiteX96" fmla="*/ 34859 w 1064412"/>
              <a:gd name="connsiteY96" fmla="*/ 472136 h 1328073"/>
              <a:gd name="connsiteX97" fmla="*/ 34859 w 1064412"/>
              <a:gd name="connsiteY97" fmla="*/ 559222 h 1328073"/>
              <a:gd name="connsiteX98" fmla="*/ 34859 w 1064412"/>
              <a:gd name="connsiteY98" fmla="*/ 791868 h 1328073"/>
              <a:gd name="connsiteX99" fmla="*/ 59759 w 1064412"/>
              <a:gd name="connsiteY99" fmla="*/ 822970 h 1328073"/>
              <a:gd name="connsiteX100" fmla="*/ 85903 w 1064412"/>
              <a:gd name="connsiteY100" fmla="*/ 791868 h 1328073"/>
              <a:gd name="connsiteX101" fmla="*/ 85903 w 1064412"/>
              <a:gd name="connsiteY101" fmla="*/ 752057 h 1328073"/>
              <a:gd name="connsiteX102" fmla="*/ 85903 w 1064412"/>
              <a:gd name="connsiteY102" fmla="*/ 457206 h 1328073"/>
              <a:gd name="connsiteX103" fmla="*/ 103333 w 1064412"/>
              <a:gd name="connsiteY103" fmla="*/ 441033 h 1328073"/>
              <a:gd name="connsiteX104" fmla="*/ 119518 w 1064412"/>
              <a:gd name="connsiteY104" fmla="*/ 457206 h 1328073"/>
              <a:gd name="connsiteX105" fmla="*/ 119518 w 1064412"/>
              <a:gd name="connsiteY105" fmla="*/ 752057 h 1328073"/>
              <a:gd name="connsiteX106" fmla="*/ 119518 w 1064412"/>
              <a:gd name="connsiteY106" fmla="*/ 791868 h 1328073"/>
              <a:gd name="connsiteX107" fmla="*/ 119518 w 1064412"/>
              <a:gd name="connsiteY107" fmla="*/ 1262136 h 1328073"/>
              <a:gd name="connsiteX108" fmla="*/ 166827 w 1064412"/>
              <a:gd name="connsiteY108" fmla="*/ 1293238 h 1328073"/>
              <a:gd name="connsiteX109" fmla="*/ 214136 w 1064412"/>
              <a:gd name="connsiteY109" fmla="*/ 1262136 h 1328073"/>
              <a:gd name="connsiteX110" fmla="*/ 214136 w 1064412"/>
              <a:gd name="connsiteY110" fmla="*/ 847852 h 1328073"/>
              <a:gd name="connsiteX111" fmla="*/ 231566 w 1064412"/>
              <a:gd name="connsiteY111" fmla="*/ 830435 h 1328073"/>
              <a:gd name="connsiteX112" fmla="*/ 248996 w 1064412"/>
              <a:gd name="connsiteY112" fmla="*/ 847852 h 1328073"/>
              <a:gd name="connsiteX113" fmla="*/ 248996 w 1064412"/>
              <a:gd name="connsiteY113" fmla="*/ 1262136 h 1328073"/>
              <a:gd name="connsiteX114" fmla="*/ 296305 w 1064412"/>
              <a:gd name="connsiteY114" fmla="*/ 1293238 h 1328073"/>
              <a:gd name="connsiteX115" fmla="*/ 342369 w 1064412"/>
              <a:gd name="connsiteY115" fmla="*/ 1262136 h 1328073"/>
              <a:gd name="connsiteX116" fmla="*/ 343614 w 1064412"/>
              <a:gd name="connsiteY116" fmla="*/ 757033 h 1328073"/>
              <a:gd name="connsiteX117" fmla="*/ 359799 w 1064412"/>
              <a:gd name="connsiteY117" fmla="*/ 739616 h 1328073"/>
              <a:gd name="connsiteX118" fmla="*/ 377229 w 1064412"/>
              <a:gd name="connsiteY118" fmla="*/ 757033 h 1328073"/>
              <a:gd name="connsiteX119" fmla="*/ 377229 w 1064412"/>
              <a:gd name="connsiteY119" fmla="*/ 1262136 h 1328073"/>
              <a:gd name="connsiteX120" fmla="*/ 296305 w 1064412"/>
              <a:gd name="connsiteY120" fmla="*/ 1328073 h 1328073"/>
              <a:gd name="connsiteX121" fmla="*/ 231566 w 1064412"/>
              <a:gd name="connsiteY121" fmla="*/ 1301947 h 1328073"/>
              <a:gd name="connsiteX122" fmla="*/ 166827 w 1064412"/>
              <a:gd name="connsiteY122" fmla="*/ 1328073 h 1328073"/>
              <a:gd name="connsiteX123" fmla="*/ 85903 w 1064412"/>
              <a:gd name="connsiteY123" fmla="*/ 1262136 h 1328073"/>
              <a:gd name="connsiteX124" fmla="*/ 85903 w 1064412"/>
              <a:gd name="connsiteY124" fmla="*/ 851585 h 1328073"/>
              <a:gd name="connsiteX125" fmla="*/ 59759 w 1064412"/>
              <a:gd name="connsiteY125" fmla="*/ 857805 h 1328073"/>
              <a:gd name="connsiteX126" fmla="*/ 0 w 1064412"/>
              <a:gd name="connsiteY126" fmla="*/ 791868 h 1328073"/>
              <a:gd name="connsiteX127" fmla="*/ 0 w 1064412"/>
              <a:gd name="connsiteY127" fmla="*/ 559222 h 1328073"/>
              <a:gd name="connsiteX128" fmla="*/ 0 w 1064412"/>
              <a:gd name="connsiteY128" fmla="*/ 472136 h 1328073"/>
              <a:gd name="connsiteX129" fmla="*/ 0 w 1064412"/>
              <a:gd name="connsiteY129" fmla="*/ 437301 h 1328073"/>
              <a:gd name="connsiteX130" fmla="*/ 122008 w 1064412"/>
              <a:gd name="connsiteY130" fmla="*/ 324088 h 1328073"/>
              <a:gd name="connsiteX131" fmla="*/ 844685 w 1064412"/>
              <a:gd name="connsiteY131" fmla="*/ 33707 h 1328073"/>
              <a:gd name="connsiteX132" fmla="*/ 742314 w 1064412"/>
              <a:gd name="connsiteY132" fmla="*/ 136077 h 1328073"/>
              <a:gd name="connsiteX133" fmla="*/ 844685 w 1064412"/>
              <a:gd name="connsiteY133" fmla="*/ 238448 h 1328073"/>
              <a:gd name="connsiteX134" fmla="*/ 947055 w 1064412"/>
              <a:gd name="connsiteY134" fmla="*/ 136077 h 1328073"/>
              <a:gd name="connsiteX135" fmla="*/ 844685 w 1064412"/>
              <a:gd name="connsiteY135" fmla="*/ 33707 h 1328073"/>
              <a:gd name="connsiteX136" fmla="*/ 219103 w 1064412"/>
              <a:gd name="connsiteY136" fmla="*/ 33707 h 1328073"/>
              <a:gd name="connsiteX137" fmla="*/ 118439 w 1064412"/>
              <a:gd name="connsiteY137" fmla="*/ 136077 h 1328073"/>
              <a:gd name="connsiteX138" fmla="*/ 219103 w 1064412"/>
              <a:gd name="connsiteY138" fmla="*/ 238448 h 1328073"/>
              <a:gd name="connsiteX139" fmla="*/ 322254 w 1064412"/>
              <a:gd name="connsiteY139" fmla="*/ 136077 h 1328073"/>
              <a:gd name="connsiteX140" fmla="*/ 219103 w 1064412"/>
              <a:gd name="connsiteY140" fmla="*/ 33707 h 1328073"/>
              <a:gd name="connsiteX141" fmla="*/ 844685 w 1064412"/>
              <a:gd name="connsiteY141" fmla="*/ 0 h 1328073"/>
              <a:gd name="connsiteX142" fmla="*/ 982011 w 1064412"/>
              <a:gd name="connsiteY142" fmla="*/ 136077 h 1328073"/>
              <a:gd name="connsiteX143" fmla="*/ 844685 w 1064412"/>
              <a:gd name="connsiteY143" fmla="*/ 273403 h 1328073"/>
              <a:gd name="connsiteX144" fmla="*/ 708607 w 1064412"/>
              <a:gd name="connsiteY144" fmla="*/ 136077 h 1328073"/>
              <a:gd name="connsiteX145" fmla="*/ 844685 w 1064412"/>
              <a:gd name="connsiteY145" fmla="*/ 0 h 1328073"/>
              <a:gd name="connsiteX146" fmla="*/ 219103 w 1064412"/>
              <a:gd name="connsiteY146" fmla="*/ 0 h 1328073"/>
              <a:gd name="connsiteX147" fmla="*/ 355808 w 1064412"/>
              <a:gd name="connsiteY147" fmla="*/ 136077 h 1328073"/>
              <a:gd name="connsiteX148" fmla="*/ 219103 w 1064412"/>
              <a:gd name="connsiteY148" fmla="*/ 273403 h 1328073"/>
              <a:gd name="connsiteX149" fmla="*/ 82399 w 1064412"/>
              <a:gd name="connsiteY149" fmla="*/ 136077 h 1328073"/>
              <a:gd name="connsiteX150" fmla="*/ 219103 w 1064412"/>
              <a:gd name="connsiteY150" fmla="*/ 0 h 1328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1064412" h="1328073">
                <a:moveTo>
                  <a:pt x="724052" y="324088"/>
                </a:moveTo>
                <a:lnTo>
                  <a:pt x="942678" y="324088"/>
                </a:lnTo>
                <a:cubicBezTo>
                  <a:pt x="1009756" y="324088"/>
                  <a:pt x="1064412" y="375096"/>
                  <a:pt x="1064412" y="437301"/>
                </a:cubicBezTo>
                <a:lnTo>
                  <a:pt x="1064412" y="472136"/>
                </a:lnTo>
                <a:lnTo>
                  <a:pt x="1064412" y="559222"/>
                </a:lnTo>
                <a:lnTo>
                  <a:pt x="1064412" y="791868"/>
                </a:lnTo>
                <a:cubicBezTo>
                  <a:pt x="1064412" y="827947"/>
                  <a:pt x="1037084" y="857805"/>
                  <a:pt x="1004787" y="857805"/>
                </a:cubicBezTo>
                <a:cubicBezTo>
                  <a:pt x="994849" y="857805"/>
                  <a:pt x="986154" y="855317"/>
                  <a:pt x="978701" y="851585"/>
                </a:cubicBezTo>
                <a:lnTo>
                  <a:pt x="978701" y="1262136"/>
                </a:lnTo>
                <a:cubicBezTo>
                  <a:pt x="978701" y="1298215"/>
                  <a:pt x="942678" y="1328073"/>
                  <a:pt x="896717" y="1328073"/>
                </a:cubicBezTo>
                <a:cubicBezTo>
                  <a:pt x="871873" y="1328073"/>
                  <a:pt x="848271" y="1318120"/>
                  <a:pt x="833365" y="1301947"/>
                </a:cubicBezTo>
                <a:cubicBezTo>
                  <a:pt x="818459" y="1318120"/>
                  <a:pt x="796099" y="1328073"/>
                  <a:pt x="768771" y="1328073"/>
                </a:cubicBezTo>
                <a:cubicBezTo>
                  <a:pt x="724052" y="1328073"/>
                  <a:pt x="688029" y="1298215"/>
                  <a:pt x="688029" y="1262136"/>
                </a:cubicBezTo>
                <a:lnTo>
                  <a:pt x="688029" y="791868"/>
                </a:lnTo>
                <a:lnTo>
                  <a:pt x="688029" y="733396"/>
                </a:lnTo>
                <a:cubicBezTo>
                  <a:pt x="688029" y="718466"/>
                  <a:pt x="675607" y="706025"/>
                  <a:pt x="660701" y="706025"/>
                </a:cubicBezTo>
                <a:lnTo>
                  <a:pt x="279349" y="706025"/>
                </a:lnTo>
                <a:lnTo>
                  <a:pt x="286802" y="713490"/>
                </a:lnTo>
                <a:cubicBezTo>
                  <a:pt x="293013" y="719711"/>
                  <a:pt x="293013" y="730907"/>
                  <a:pt x="286802" y="738372"/>
                </a:cubicBezTo>
                <a:cubicBezTo>
                  <a:pt x="283076" y="742104"/>
                  <a:pt x="279349" y="743348"/>
                  <a:pt x="274380" y="743348"/>
                </a:cubicBezTo>
                <a:cubicBezTo>
                  <a:pt x="269412" y="743348"/>
                  <a:pt x="265685" y="742104"/>
                  <a:pt x="261959" y="738372"/>
                </a:cubicBezTo>
                <a:lnTo>
                  <a:pt x="224693" y="701049"/>
                </a:lnTo>
                <a:lnTo>
                  <a:pt x="224693" y="699805"/>
                </a:lnTo>
                <a:cubicBezTo>
                  <a:pt x="223451" y="698561"/>
                  <a:pt x="223451" y="697317"/>
                  <a:pt x="222209" y="696073"/>
                </a:cubicBezTo>
                <a:cubicBezTo>
                  <a:pt x="222209" y="694829"/>
                  <a:pt x="222209" y="694829"/>
                  <a:pt x="222209" y="694829"/>
                </a:cubicBezTo>
                <a:cubicBezTo>
                  <a:pt x="220966" y="694829"/>
                  <a:pt x="222209" y="694829"/>
                  <a:pt x="220966" y="694829"/>
                </a:cubicBezTo>
                <a:cubicBezTo>
                  <a:pt x="220966" y="692340"/>
                  <a:pt x="219724" y="691096"/>
                  <a:pt x="219724" y="689852"/>
                </a:cubicBezTo>
                <a:cubicBezTo>
                  <a:pt x="219724" y="688608"/>
                  <a:pt x="219724" y="687364"/>
                  <a:pt x="219724" y="687364"/>
                </a:cubicBezTo>
                <a:cubicBezTo>
                  <a:pt x="219724" y="686120"/>
                  <a:pt x="220966" y="684876"/>
                  <a:pt x="220966" y="683632"/>
                </a:cubicBezTo>
                <a:cubicBezTo>
                  <a:pt x="222209" y="682388"/>
                  <a:pt x="222209" y="682388"/>
                  <a:pt x="222209" y="681144"/>
                </a:cubicBezTo>
                <a:cubicBezTo>
                  <a:pt x="223451" y="679899"/>
                  <a:pt x="224693" y="678655"/>
                  <a:pt x="225935" y="677411"/>
                </a:cubicBezTo>
                <a:lnTo>
                  <a:pt x="261959" y="638844"/>
                </a:lnTo>
                <a:cubicBezTo>
                  <a:pt x="269412" y="633868"/>
                  <a:pt x="279349" y="633868"/>
                  <a:pt x="286802" y="640088"/>
                </a:cubicBezTo>
                <a:cubicBezTo>
                  <a:pt x="293013" y="646309"/>
                  <a:pt x="293013" y="657506"/>
                  <a:pt x="286802" y="664970"/>
                </a:cubicBezTo>
                <a:lnTo>
                  <a:pt x="279349" y="671191"/>
                </a:lnTo>
                <a:lnTo>
                  <a:pt x="660701" y="671191"/>
                </a:lnTo>
                <a:cubicBezTo>
                  <a:pt x="694240" y="671191"/>
                  <a:pt x="722810" y="699805"/>
                  <a:pt x="722810" y="733396"/>
                </a:cubicBezTo>
                <a:lnTo>
                  <a:pt x="722810" y="791868"/>
                </a:lnTo>
                <a:lnTo>
                  <a:pt x="722810" y="1262136"/>
                </a:lnTo>
                <a:cubicBezTo>
                  <a:pt x="722810" y="1278309"/>
                  <a:pt x="743927" y="1293238"/>
                  <a:pt x="768771" y="1293238"/>
                </a:cubicBezTo>
                <a:cubicBezTo>
                  <a:pt x="794857" y="1293238"/>
                  <a:pt x="815974" y="1278309"/>
                  <a:pt x="815974" y="1262136"/>
                </a:cubicBezTo>
                <a:lnTo>
                  <a:pt x="815974" y="847852"/>
                </a:lnTo>
                <a:cubicBezTo>
                  <a:pt x="815974" y="837900"/>
                  <a:pt x="823428" y="830435"/>
                  <a:pt x="833365" y="830435"/>
                </a:cubicBezTo>
                <a:cubicBezTo>
                  <a:pt x="843303" y="830435"/>
                  <a:pt x="850756" y="837900"/>
                  <a:pt x="850756" y="847852"/>
                </a:cubicBezTo>
                <a:lnTo>
                  <a:pt x="850756" y="1262136"/>
                </a:lnTo>
                <a:cubicBezTo>
                  <a:pt x="850756" y="1278309"/>
                  <a:pt x="871873" y="1293238"/>
                  <a:pt x="896717" y="1293238"/>
                </a:cubicBezTo>
                <a:cubicBezTo>
                  <a:pt x="922803" y="1293238"/>
                  <a:pt x="943920" y="1278309"/>
                  <a:pt x="943920" y="1262136"/>
                </a:cubicBezTo>
                <a:lnTo>
                  <a:pt x="943920" y="791868"/>
                </a:lnTo>
                <a:lnTo>
                  <a:pt x="943920" y="752057"/>
                </a:lnTo>
                <a:lnTo>
                  <a:pt x="943920" y="458451"/>
                </a:lnTo>
                <a:cubicBezTo>
                  <a:pt x="943920" y="448498"/>
                  <a:pt x="952615" y="441033"/>
                  <a:pt x="961310" y="441033"/>
                </a:cubicBezTo>
                <a:cubicBezTo>
                  <a:pt x="971248" y="441033"/>
                  <a:pt x="978701" y="448498"/>
                  <a:pt x="978701" y="458451"/>
                </a:cubicBezTo>
                <a:lnTo>
                  <a:pt x="978701" y="752057"/>
                </a:lnTo>
                <a:lnTo>
                  <a:pt x="978701" y="791868"/>
                </a:lnTo>
                <a:cubicBezTo>
                  <a:pt x="978701" y="809285"/>
                  <a:pt x="989881" y="822970"/>
                  <a:pt x="1004787" y="822970"/>
                </a:cubicBezTo>
                <a:cubicBezTo>
                  <a:pt x="1018451" y="822970"/>
                  <a:pt x="1029631" y="809285"/>
                  <a:pt x="1029631" y="791868"/>
                </a:cubicBezTo>
                <a:lnTo>
                  <a:pt x="1029631" y="559222"/>
                </a:lnTo>
                <a:lnTo>
                  <a:pt x="1029631" y="472136"/>
                </a:lnTo>
                <a:lnTo>
                  <a:pt x="1029631" y="437301"/>
                </a:lnTo>
                <a:cubicBezTo>
                  <a:pt x="1029631" y="393758"/>
                  <a:pt x="991123" y="358923"/>
                  <a:pt x="942678" y="358923"/>
                </a:cubicBezTo>
                <a:lnTo>
                  <a:pt x="724052" y="358923"/>
                </a:lnTo>
                <a:cubicBezTo>
                  <a:pt x="675607" y="358923"/>
                  <a:pt x="637099" y="393758"/>
                  <a:pt x="637099" y="437301"/>
                </a:cubicBezTo>
                <a:lnTo>
                  <a:pt x="637099" y="501994"/>
                </a:lnTo>
                <a:cubicBezTo>
                  <a:pt x="637099" y="511947"/>
                  <a:pt x="629646" y="519411"/>
                  <a:pt x="619709" y="519411"/>
                </a:cubicBezTo>
                <a:cubicBezTo>
                  <a:pt x="609771" y="519411"/>
                  <a:pt x="602318" y="511947"/>
                  <a:pt x="602318" y="501994"/>
                </a:cubicBezTo>
                <a:lnTo>
                  <a:pt x="602318" y="437301"/>
                </a:lnTo>
                <a:cubicBezTo>
                  <a:pt x="602318" y="375096"/>
                  <a:pt x="656974" y="324088"/>
                  <a:pt x="724052" y="324088"/>
                </a:cubicBezTo>
                <a:close/>
                <a:moveTo>
                  <a:pt x="122008" y="324088"/>
                </a:moveTo>
                <a:lnTo>
                  <a:pt x="341124" y="324088"/>
                </a:lnTo>
                <a:cubicBezTo>
                  <a:pt x="408353" y="324088"/>
                  <a:pt x="463132" y="375096"/>
                  <a:pt x="463132" y="437301"/>
                </a:cubicBezTo>
                <a:lnTo>
                  <a:pt x="463132" y="519411"/>
                </a:lnTo>
                <a:cubicBezTo>
                  <a:pt x="463132" y="539317"/>
                  <a:pt x="479317" y="555490"/>
                  <a:pt x="499237" y="555490"/>
                </a:cubicBezTo>
                <a:lnTo>
                  <a:pt x="753212" y="555490"/>
                </a:lnTo>
                <a:lnTo>
                  <a:pt x="746987" y="549269"/>
                </a:lnTo>
                <a:cubicBezTo>
                  <a:pt x="739517" y="541805"/>
                  <a:pt x="739517" y="531852"/>
                  <a:pt x="746987" y="524388"/>
                </a:cubicBezTo>
                <a:cubicBezTo>
                  <a:pt x="753212" y="518167"/>
                  <a:pt x="764417" y="518167"/>
                  <a:pt x="770642" y="524388"/>
                </a:cubicBezTo>
                <a:lnTo>
                  <a:pt x="806746" y="560466"/>
                </a:lnTo>
                <a:cubicBezTo>
                  <a:pt x="807991" y="561710"/>
                  <a:pt x="809236" y="562955"/>
                  <a:pt x="810481" y="565443"/>
                </a:cubicBezTo>
                <a:cubicBezTo>
                  <a:pt x="810481" y="565443"/>
                  <a:pt x="810481" y="566687"/>
                  <a:pt x="811726" y="566687"/>
                </a:cubicBezTo>
                <a:cubicBezTo>
                  <a:pt x="811726" y="569175"/>
                  <a:pt x="811726" y="570419"/>
                  <a:pt x="811726" y="571663"/>
                </a:cubicBezTo>
                <a:lnTo>
                  <a:pt x="811726" y="572907"/>
                </a:lnTo>
                <a:cubicBezTo>
                  <a:pt x="811726" y="574151"/>
                  <a:pt x="811726" y="576640"/>
                  <a:pt x="811726" y="579128"/>
                </a:cubicBezTo>
                <a:cubicBezTo>
                  <a:pt x="810481" y="579128"/>
                  <a:pt x="810481" y="579128"/>
                  <a:pt x="810481" y="579128"/>
                </a:cubicBezTo>
                <a:cubicBezTo>
                  <a:pt x="809236" y="580372"/>
                  <a:pt x="809236" y="582860"/>
                  <a:pt x="807991" y="584104"/>
                </a:cubicBezTo>
                <a:cubicBezTo>
                  <a:pt x="807991" y="584104"/>
                  <a:pt x="807991" y="584104"/>
                  <a:pt x="806746" y="584104"/>
                </a:cubicBezTo>
                <a:lnTo>
                  <a:pt x="770642" y="620183"/>
                </a:lnTo>
                <a:cubicBezTo>
                  <a:pt x="768152" y="623915"/>
                  <a:pt x="763172" y="625159"/>
                  <a:pt x="758192" y="625159"/>
                </a:cubicBezTo>
                <a:cubicBezTo>
                  <a:pt x="754457" y="625159"/>
                  <a:pt x="749477" y="623915"/>
                  <a:pt x="746987" y="620183"/>
                </a:cubicBezTo>
                <a:cubicBezTo>
                  <a:pt x="739517" y="613962"/>
                  <a:pt x="739517" y="602766"/>
                  <a:pt x="746987" y="596545"/>
                </a:cubicBezTo>
                <a:lnTo>
                  <a:pt x="753212" y="590325"/>
                </a:lnTo>
                <a:lnTo>
                  <a:pt x="499237" y="590325"/>
                </a:lnTo>
                <a:cubicBezTo>
                  <a:pt x="460642" y="590325"/>
                  <a:pt x="428273" y="557978"/>
                  <a:pt x="428273" y="519411"/>
                </a:cubicBezTo>
                <a:lnTo>
                  <a:pt x="428273" y="437301"/>
                </a:lnTo>
                <a:cubicBezTo>
                  <a:pt x="428273" y="393758"/>
                  <a:pt x="389678" y="358923"/>
                  <a:pt x="341124" y="358923"/>
                </a:cubicBezTo>
                <a:lnTo>
                  <a:pt x="122008" y="358923"/>
                </a:lnTo>
                <a:cubicBezTo>
                  <a:pt x="73454" y="358923"/>
                  <a:pt x="34859" y="393758"/>
                  <a:pt x="34859" y="437301"/>
                </a:cubicBezTo>
                <a:lnTo>
                  <a:pt x="34859" y="472136"/>
                </a:lnTo>
                <a:lnTo>
                  <a:pt x="34859" y="559222"/>
                </a:lnTo>
                <a:lnTo>
                  <a:pt x="34859" y="791868"/>
                </a:lnTo>
                <a:cubicBezTo>
                  <a:pt x="34859" y="809285"/>
                  <a:pt x="46064" y="822970"/>
                  <a:pt x="59759" y="822970"/>
                </a:cubicBezTo>
                <a:cubicBezTo>
                  <a:pt x="74699" y="822970"/>
                  <a:pt x="85903" y="809285"/>
                  <a:pt x="85903" y="791868"/>
                </a:cubicBezTo>
                <a:lnTo>
                  <a:pt x="85903" y="752057"/>
                </a:lnTo>
                <a:lnTo>
                  <a:pt x="85903" y="457206"/>
                </a:lnTo>
                <a:cubicBezTo>
                  <a:pt x="85903" y="448498"/>
                  <a:pt x="93373" y="441033"/>
                  <a:pt x="103333" y="441033"/>
                </a:cubicBezTo>
                <a:cubicBezTo>
                  <a:pt x="112048" y="441033"/>
                  <a:pt x="119518" y="448498"/>
                  <a:pt x="119518" y="457206"/>
                </a:cubicBezTo>
                <a:lnTo>
                  <a:pt x="119518" y="752057"/>
                </a:lnTo>
                <a:lnTo>
                  <a:pt x="119518" y="791868"/>
                </a:lnTo>
                <a:lnTo>
                  <a:pt x="119518" y="1262136"/>
                </a:lnTo>
                <a:cubicBezTo>
                  <a:pt x="119518" y="1278309"/>
                  <a:pt x="141927" y="1293238"/>
                  <a:pt x="166827" y="1293238"/>
                </a:cubicBezTo>
                <a:cubicBezTo>
                  <a:pt x="192972" y="1293238"/>
                  <a:pt x="214136" y="1278309"/>
                  <a:pt x="214136" y="1262136"/>
                </a:cubicBezTo>
                <a:lnTo>
                  <a:pt x="214136" y="847852"/>
                </a:lnTo>
                <a:cubicBezTo>
                  <a:pt x="214136" y="837900"/>
                  <a:pt x="221606" y="830435"/>
                  <a:pt x="231566" y="830435"/>
                </a:cubicBezTo>
                <a:cubicBezTo>
                  <a:pt x="241526" y="830435"/>
                  <a:pt x="248996" y="837900"/>
                  <a:pt x="248996" y="847852"/>
                </a:cubicBezTo>
                <a:lnTo>
                  <a:pt x="248996" y="1262136"/>
                </a:lnTo>
                <a:cubicBezTo>
                  <a:pt x="248996" y="1278309"/>
                  <a:pt x="270160" y="1293238"/>
                  <a:pt x="296305" y="1293238"/>
                </a:cubicBezTo>
                <a:cubicBezTo>
                  <a:pt x="321205" y="1293238"/>
                  <a:pt x="342369" y="1278309"/>
                  <a:pt x="342369" y="1262136"/>
                </a:cubicBezTo>
                <a:lnTo>
                  <a:pt x="343614" y="757033"/>
                </a:lnTo>
                <a:cubicBezTo>
                  <a:pt x="343614" y="747081"/>
                  <a:pt x="351084" y="739616"/>
                  <a:pt x="359799" y="739616"/>
                </a:cubicBezTo>
                <a:cubicBezTo>
                  <a:pt x="369759" y="739616"/>
                  <a:pt x="377229" y="747081"/>
                  <a:pt x="377229" y="757033"/>
                </a:cubicBezTo>
                <a:lnTo>
                  <a:pt x="377229" y="1262136"/>
                </a:lnTo>
                <a:cubicBezTo>
                  <a:pt x="377229" y="1298215"/>
                  <a:pt x="341124" y="1328073"/>
                  <a:pt x="296305" y="1328073"/>
                </a:cubicBezTo>
                <a:cubicBezTo>
                  <a:pt x="270160" y="1328073"/>
                  <a:pt x="246506" y="1318120"/>
                  <a:pt x="231566" y="1301947"/>
                </a:cubicBezTo>
                <a:cubicBezTo>
                  <a:pt x="216626" y="1318120"/>
                  <a:pt x="192972" y="1328073"/>
                  <a:pt x="166827" y="1328073"/>
                </a:cubicBezTo>
                <a:cubicBezTo>
                  <a:pt x="122008" y="1328073"/>
                  <a:pt x="85903" y="1298215"/>
                  <a:pt x="85903" y="1262136"/>
                </a:cubicBezTo>
                <a:lnTo>
                  <a:pt x="85903" y="851585"/>
                </a:lnTo>
                <a:cubicBezTo>
                  <a:pt x="78434" y="855317"/>
                  <a:pt x="69719" y="857805"/>
                  <a:pt x="59759" y="857805"/>
                </a:cubicBezTo>
                <a:cubicBezTo>
                  <a:pt x="27389" y="857805"/>
                  <a:pt x="0" y="827947"/>
                  <a:pt x="0" y="791868"/>
                </a:cubicBezTo>
                <a:lnTo>
                  <a:pt x="0" y="559222"/>
                </a:lnTo>
                <a:lnTo>
                  <a:pt x="0" y="472136"/>
                </a:lnTo>
                <a:lnTo>
                  <a:pt x="0" y="437301"/>
                </a:lnTo>
                <a:cubicBezTo>
                  <a:pt x="0" y="375096"/>
                  <a:pt x="54779" y="324088"/>
                  <a:pt x="122008" y="324088"/>
                </a:cubicBezTo>
                <a:close/>
                <a:moveTo>
                  <a:pt x="844685" y="33707"/>
                </a:moveTo>
                <a:cubicBezTo>
                  <a:pt x="789754" y="33707"/>
                  <a:pt x="742314" y="79899"/>
                  <a:pt x="742314" y="136077"/>
                </a:cubicBezTo>
                <a:cubicBezTo>
                  <a:pt x="742314" y="193505"/>
                  <a:pt x="789754" y="238448"/>
                  <a:pt x="844685" y="238448"/>
                </a:cubicBezTo>
                <a:cubicBezTo>
                  <a:pt x="900864" y="238448"/>
                  <a:pt x="947055" y="193505"/>
                  <a:pt x="947055" y="136077"/>
                </a:cubicBezTo>
                <a:cubicBezTo>
                  <a:pt x="947055" y="79899"/>
                  <a:pt x="900864" y="33707"/>
                  <a:pt x="844685" y="33707"/>
                </a:cubicBezTo>
                <a:close/>
                <a:moveTo>
                  <a:pt x="219103" y="33707"/>
                </a:moveTo>
                <a:cubicBezTo>
                  <a:pt x="163179" y="33707"/>
                  <a:pt x="118439" y="79899"/>
                  <a:pt x="118439" y="136077"/>
                </a:cubicBezTo>
                <a:cubicBezTo>
                  <a:pt x="118439" y="193505"/>
                  <a:pt x="163179" y="238448"/>
                  <a:pt x="219103" y="238448"/>
                </a:cubicBezTo>
                <a:cubicBezTo>
                  <a:pt x="276271" y="238448"/>
                  <a:pt x="322254" y="193505"/>
                  <a:pt x="322254" y="136077"/>
                </a:cubicBezTo>
                <a:cubicBezTo>
                  <a:pt x="322254" y="79899"/>
                  <a:pt x="276271" y="33707"/>
                  <a:pt x="219103" y="33707"/>
                </a:cubicBezTo>
                <a:close/>
                <a:moveTo>
                  <a:pt x="844685" y="0"/>
                </a:moveTo>
                <a:cubicBezTo>
                  <a:pt x="920838" y="0"/>
                  <a:pt x="982011" y="61172"/>
                  <a:pt x="982011" y="136077"/>
                </a:cubicBezTo>
                <a:cubicBezTo>
                  <a:pt x="982011" y="212231"/>
                  <a:pt x="920838" y="273403"/>
                  <a:pt x="844685" y="273403"/>
                </a:cubicBezTo>
                <a:cubicBezTo>
                  <a:pt x="769780" y="273403"/>
                  <a:pt x="708607" y="212231"/>
                  <a:pt x="708607" y="136077"/>
                </a:cubicBezTo>
                <a:cubicBezTo>
                  <a:pt x="708607" y="61172"/>
                  <a:pt x="769780" y="0"/>
                  <a:pt x="844685" y="0"/>
                </a:cubicBezTo>
                <a:close/>
                <a:moveTo>
                  <a:pt x="219103" y="0"/>
                </a:moveTo>
                <a:cubicBezTo>
                  <a:pt x="294913" y="0"/>
                  <a:pt x="355808" y="61172"/>
                  <a:pt x="355808" y="136077"/>
                </a:cubicBezTo>
                <a:cubicBezTo>
                  <a:pt x="355808" y="212231"/>
                  <a:pt x="294913" y="273403"/>
                  <a:pt x="219103" y="273403"/>
                </a:cubicBezTo>
                <a:cubicBezTo>
                  <a:pt x="144537" y="273403"/>
                  <a:pt x="82399" y="212231"/>
                  <a:pt x="82399" y="136077"/>
                </a:cubicBezTo>
                <a:cubicBezTo>
                  <a:pt x="82399" y="61172"/>
                  <a:pt x="144537" y="0"/>
                  <a:pt x="21910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8857A7F7-5F51-894E-8F63-4095437F3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035" y="11565542"/>
            <a:ext cx="866657" cy="1322578"/>
          </a:xfrm>
          <a:custGeom>
            <a:avLst/>
            <a:gdLst>
              <a:gd name="connsiteX0" fmla="*/ 610841 w 866657"/>
              <a:gd name="connsiteY0" fmla="*/ 697476 h 1322578"/>
              <a:gd name="connsiteX1" fmla="*/ 615838 w 866657"/>
              <a:gd name="connsiteY1" fmla="*/ 723625 h 1322578"/>
              <a:gd name="connsiteX2" fmla="*/ 615838 w 866657"/>
              <a:gd name="connsiteY2" fmla="*/ 747285 h 1322578"/>
              <a:gd name="connsiteX3" fmla="*/ 615838 w 866657"/>
              <a:gd name="connsiteY3" fmla="*/ 804565 h 1322578"/>
              <a:gd name="connsiteX4" fmla="*/ 615838 w 866657"/>
              <a:gd name="connsiteY4" fmla="*/ 960218 h 1322578"/>
              <a:gd name="connsiteX5" fmla="*/ 609592 w 866657"/>
              <a:gd name="connsiteY5" fmla="*/ 985122 h 1322578"/>
              <a:gd name="connsiteX6" fmla="*/ 609592 w 866657"/>
              <a:gd name="connsiteY6" fmla="*/ 1194320 h 1322578"/>
              <a:gd name="connsiteX7" fmla="*/ 628332 w 866657"/>
              <a:gd name="connsiteY7" fmla="*/ 1204282 h 1322578"/>
              <a:gd name="connsiteX8" fmla="*/ 647071 w 866657"/>
              <a:gd name="connsiteY8" fmla="*/ 1194320 h 1322578"/>
              <a:gd name="connsiteX9" fmla="*/ 647071 w 866657"/>
              <a:gd name="connsiteY9" fmla="*/ 962708 h 1322578"/>
              <a:gd name="connsiteX10" fmla="*/ 663313 w 866657"/>
              <a:gd name="connsiteY10" fmla="*/ 945275 h 1322578"/>
              <a:gd name="connsiteX11" fmla="*/ 680803 w 866657"/>
              <a:gd name="connsiteY11" fmla="*/ 962708 h 1322578"/>
              <a:gd name="connsiteX12" fmla="*/ 680803 w 866657"/>
              <a:gd name="connsiteY12" fmla="*/ 1194320 h 1322578"/>
              <a:gd name="connsiteX13" fmla="*/ 700792 w 866657"/>
              <a:gd name="connsiteY13" fmla="*/ 1204282 h 1322578"/>
              <a:gd name="connsiteX14" fmla="*/ 719532 w 866657"/>
              <a:gd name="connsiteY14" fmla="*/ 1194320 h 1322578"/>
              <a:gd name="connsiteX15" fmla="*/ 719532 w 866657"/>
              <a:gd name="connsiteY15" fmla="*/ 910409 h 1322578"/>
              <a:gd name="connsiteX16" fmla="*/ 719532 w 866657"/>
              <a:gd name="connsiteY16" fmla="*/ 746040 h 1322578"/>
              <a:gd name="connsiteX17" fmla="*/ 735773 w 866657"/>
              <a:gd name="connsiteY17" fmla="*/ 727361 h 1322578"/>
              <a:gd name="connsiteX18" fmla="*/ 754513 w 866657"/>
              <a:gd name="connsiteY18" fmla="*/ 746040 h 1322578"/>
              <a:gd name="connsiteX19" fmla="*/ 754513 w 866657"/>
              <a:gd name="connsiteY19" fmla="*/ 931578 h 1322578"/>
              <a:gd name="connsiteX20" fmla="*/ 759510 w 866657"/>
              <a:gd name="connsiteY20" fmla="*/ 941540 h 1322578"/>
              <a:gd name="connsiteX21" fmla="*/ 767006 w 866657"/>
              <a:gd name="connsiteY21" fmla="*/ 931578 h 1322578"/>
              <a:gd name="connsiteX22" fmla="*/ 767006 w 866657"/>
              <a:gd name="connsiteY22" fmla="*/ 802075 h 1322578"/>
              <a:gd name="connsiteX23" fmla="*/ 767006 w 866657"/>
              <a:gd name="connsiteY23" fmla="*/ 753511 h 1322578"/>
              <a:gd name="connsiteX24" fmla="*/ 767006 w 866657"/>
              <a:gd name="connsiteY24" fmla="*/ 733587 h 1322578"/>
              <a:gd name="connsiteX25" fmla="*/ 725779 w 866657"/>
              <a:gd name="connsiteY25" fmla="*/ 697476 h 1322578"/>
              <a:gd name="connsiteX26" fmla="*/ 184823 w 866657"/>
              <a:gd name="connsiteY26" fmla="*/ 697476 h 1322578"/>
              <a:gd name="connsiteX27" fmla="*/ 144844 w 866657"/>
              <a:gd name="connsiteY27" fmla="*/ 733587 h 1322578"/>
              <a:gd name="connsiteX28" fmla="*/ 144844 w 866657"/>
              <a:gd name="connsiteY28" fmla="*/ 753511 h 1322578"/>
              <a:gd name="connsiteX29" fmla="*/ 144844 w 866657"/>
              <a:gd name="connsiteY29" fmla="*/ 802075 h 1322578"/>
              <a:gd name="connsiteX30" fmla="*/ 144844 w 866657"/>
              <a:gd name="connsiteY30" fmla="*/ 931578 h 1322578"/>
              <a:gd name="connsiteX31" fmla="*/ 151091 w 866657"/>
              <a:gd name="connsiteY31" fmla="*/ 941540 h 1322578"/>
              <a:gd name="connsiteX32" fmla="*/ 157337 w 866657"/>
              <a:gd name="connsiteY32" fmla="*/ 931578 h 1322578"/>
              <a:gd name="connsiteX33" fmla="*/ 157337 w 866657"/>
              <a:gd name="connsiteY33" fmla="*/ 746040 h 1322578"/>
              <a:gd name="connsiteX34" fmla="*/ 174828 w 866657"/>
              <a:gd name="connsiteY34" fmla="*/ 727361 h 1322578"/>
              <a:gd name="connsiteX35" fmla="*/ 192318 w 866657"/>
              <a:gd name="connsiteY35" fmla="*/ 746040 h 1322578"/>
              <a:gd name="connsiteX36" fmla="*/ 192318 w 866657"/>
              <a:gd name="connsiteY36" fmla="*/ 910409 h 1322578"/>
              <a:gd name="connsiteX37" fmla="*/ 192318 w 866657"/>
              <a:gd name="connsiteY37" fmla="*/ 1194320 h 1322578"/>
              <a:gd name="connsiteX38" fmla="*/ 211058 w 866657"/>
              <a:gd name="connsiteY38" fmla="*/ 1204282 h 1322578"/>
              <a:gd name="connsiteX39" fmla="*/ 229798 w 866657"/>
              <a:gd name="connsiteY39" fmla="*/ 1194320 h 1322578"/>
              <a:gd name="connsiteX40" fmla="*/ 229798 w 866657"/>
              <a:gd name="connsiteY40" fmla="*/ 962708 h 1322578"/>
              <a:gd name="connsiteX41" fmla="*/ 247289 w 866657"/>
              <a:gd name="connsiteY41" fmla="*/ 945275 h 1322578"/>
              <a:gd name="connsiteX42" fmla="*/ 263530 w 866657"/>
              <a:gd name="connsiteY42" fmla="*/ 962708 h 1322578"/>
              <a:gd name="connsiteX43" fmla="*/ 263530 w 866657"/>
              <a:gd name="connsiteY43" fmla="*/ 1194320 h 1322578"/>
              <a:gd name="connsiteX44" fmla="*/ 282270 w 866657"/>
              <a:gd name="connsiteY44" fmla="*/ 1204282 h 1322578"/>
              <a:gd name="connsiteX45" fmla="*/ 302259 w 866657"/>
              <a:gd name="connsiteY45" fmla="*/ 1194320 h 1322578"/>
              <a:gd name="connsiteX46" fmla="*/ 302259 w 866657"/>
              <a:gd name="connsiteY46" fmla="*/ 985122 h 1322578"/>
              <a:gd name="connsiteX47" fmla="*/ 296012 w 866657"/>
              <a:gd name="connsiteY47" fmla="*/ 960218 h 1322578"/>
              <a:gd name="connsiteX48" fmla="*/ 296012 w 866657"/>
              <a:gd name="connsiteY48" fmla="*/ 804565 h 1322578"/>
              <a:gd name="connsiteX49" fmla="*/ 296012 w 866657"/>
              <a:gd name="connsiteY49" fmla="*/ 747285 h 1322578"/>
              <a:gd name="connsiteX50" fmla="*/ 296012 w 866657"/>
              <a:gd name="connsiteY50" fmla="*/ 723625 h 1322578"/>
              <a:gd name="connsiteX51" fmla="*/ 299760 w 866657"/>
              <a:gd name="connsiteY51" fmla="*/ 697476 h 1322578"/>
              <a:gd name="connsiteX52" fmla="*/ 382215 w 866657"/>
              <a:gd name="connsiteY52" fmla="*/ 677552 h 1322578"/>
              <a:gd name="connsiteX53" fmla="*/ 329744 w 866657"/>
              <a:gd name="connsiteY53" fmla="*/ 723625 h 1322578"/>
              <a:gd name="connsiteX54" fmla="*/ 329744 w 866657"/>
              <a:gd name="connsiteY54" fmla="*/ 747285 h 1322578"/>
              <a:gd name="connsiteX55" fmla="*/ 329744 w 866657"/>
              <a:gd name="connsiteY55" fmla="*/ 804565 h 1322578"/>
              <a:gd name="connsiteX56" fmla="*/ 329744 w 866657"/>
              <a:gd name="connsiteY56" fmla="*/ 960218 h 1322578"/>
              <a:gd name="connsiteX57" fmla="*/ 333492 w 866657"/>
              <a:gd name="connsiteY57" fmla="*/ 970180 h 1322578"/>
              <a:gd name="connsiteX58" fmla="*/ 340988 w 866657"/>
              <a:gd name="connsiteY58" fmla="*/ 975161 h 1322578"/>
              <a:gd name="connsiteX59" fmla="*/ 352232 w 866657"/>
              <a:gd name="connsiteY59" fmla="*/ 960218 h 1322578"/>
              <a:gd name="connsiteX60" fmla="*/ 352232 w 866657"/>
              <a:gd name="connsiteY60" fmla="*/ 934068 h 1322578"/>
              <a:gd name="connsiteX61" fmla="*/ 352232 w 866657"/>
              <a:gd name="connsiteY61" fmla="*/ 737323 h 1322578"/>
              <a:gd name="connsiteX62" fmla="*/ 369722 w 866657"/>
              <a:gd name="connsiteY62" fmla="*/ 721135 h 1322578"/>
              <a:gd name="connsiteX63" fmla="*/ 387213 w 866657"/>
              <a:gd name="connsiteY63" fmla="*/ 737323 h 1322578"/>
              <a:gd name="connsiteX64" fmla="*/ 387213 w 866657"/>
              <a:gd name="connsiteY64" fmla="*/ 934068 h 1322578"/>
              <a:gd name="connsiteX65" fmla="*/ 387213 w 866657"/>
              <a:gd name="connsiteY65" fmla="*/ 960218 h 1322578"/>
              <a:gd name="connsiteX66" fmla="*/ 387213 w 866657"/>
              <a:gd name="connsiteY66" fmla="*/ 1272769 h 1322578"/>
              <a:gd name="connsiteX67" fmla="*/ 412199 w 866657"/>
              <a:gd name="connsiteY67" fmla="*/ 1287712 h 1322578"/>
              <a:gd name="connsiteX68" fmla="*/ 438435 w 866657"/>
              <a:gd name="connsiteY68" fmla="*/ 1272769 h 1322578"/>
              <a:gd name="connsiteX69" fmla="*/ 438435 w 866657"/>
              <a:gd name="connsiteY69" fmla="*/ 997575 h 1322578"/>
              <a:gd name="connsiteX70" fmla="*/ 455925 w 866657"/>
              <a:gd name="connsiteY70" fmla="*/ 980141 h 1322578"/>
              <a:gd name="connsiteX71" fmla="*/ 472166 w 866657"/>
              <a:gd name="connsiteY71" fmla="*/ 997575 h 1322578"/>
              <a:gd name="connsiteX72" fmla="*/ 472166 w 866657"/>
              <a:gd name="connsiteY72" fmla="*/ 1272769 h 1322578"/>
              <a:gd name="connsiteX73" fmla="*/ 498402 w 866657"/>
              <a:gd name="connsiteY73" fmla="*/ 1287712 h 1322578"/>
              <a:gd name="connsiteX74" fmla="*/ 524638 w 866657"/>
              <a:gd name="connsiteY74" fmla="*/ 1272769 h 1322578"/>
              <a:gd name="connsiteX75" fmla="*/ 524638 w 866657"/>
              <a:gd name="connsiteY75" fmla="*/ 934068 h 1322578"/>
              <a:gd name="connsiteX76" fmla="*/ 524638 w 866657"/>
              <a:gd name="connsiteY76" fmla="*/ 737323 h 1322578"/>
              <a:gd name="connsiteX77" fmla="*/ 542128 w 866657"/>
              <a:gd name="connsiteY77" fmla="*/ 721135 h 1322578"/>
              <a:gd name="connsiteX78" fmla="*/ 558370 w 866657"/>
              <a:gd name="connsiteY78" fmla="*/ 737323 h 1322578"/>
              <a:gd name="connsiteX79" fmla="*/ 558370 w 866657"/>
              <a:gd name="connsiteY79" fmla="*/ 960218 h 1322578"/>
              <a:gd name="connsiteX80" fmla="*/ 569613 w 866657"/>
              <a:gd name="connsiteY80" fmla="*/ 975161 h 1322578"/>
              <a:gd name="connsiteX81" fmla="*/ 577109 w 866657"/>
              <a:gd name="connsiteY81" fmla="*/ 971425 h 1322578"/>
              <a:gd name="connsiteX82" fmla="*/ 578359 w 866657"/>
              <a:gd name="connsiteY82" fmla="*/ 970180 h 1322578"/>
              <a:gd name="connsiteX83" fmla="*/ 580857 w 866657"/>
              <a:gd name="connsiteY83" fmla="*/ 960218 h 1322578"/>
              <a:gd name="connsiteX84" fmla="*/ 580857 w 866657"/>
              <a:gd name="connsiteY84" fmla="*/ 804565 h 1322578"/>
              <a:gd name="connsiteX85" fmla="*/ 580857 w 866657"/>
              <a:gd name="connsiteY85" fmla="*/ 747285 h 1322578"/>
              <a:gd name="connsiteX86" fmla="*/ 580857 w 866657"/>
              <a:gd name="connsiteY86" fmla="*/ 723625 h 1322578"/>
              <a:gd name="connsiteX87" fmla="*/ 528386 w 866657"/>
              <a:gd name="connsiteY87" fmla="*/ 677552 h 1322578"/>
              <a:gd name="connsiteX88" fmla="*/ 382215 w 866657"/>
              <a:gd name="connsiteY88" fmla="*/ 642686 h 1322578"/>
              <a:gd name="connsiteX89" fmla="*/ 528386 w 866657"/>
              <a:gd name="connsiteY89" fmla="*/ 642686 h 1322578"/>
              <a:gd name="connsiteX90" fmla="*/ 587104 w 866657"/>
              <a:gd name="connsiteY90" fmla="*/ 665100 h 1322578"/>
              <a:gd name="connsiteX91" fmla="*/ 602096 w 866657"/>
              <a:gd name="connsiteY91" fmla="*/ 662610 h 1322578"/>
              <a:gd name="connsiteX92" fmla="*/ 725779 w 866657"/>
              <a:gd name="connsiteY92" fmla="*/ 662610 h 1322578"/>
              <a:gd name="connsiteX93" fmla="*/ 800738 w 866657"/>
              <a:gd name="connsiteY93" fmla="*/ 733587 h 1322578"/>
              <a:gd name="connsiteX94" fmla="*/ 800738 w 866657"/>
              <a:gd name="connsiteY94" fmla="*/ 753511 h 1322578"/>
              <a:gd name="connsiteX95" fmla="*/ 800738 w 866657"/>
              <a:gd name="connsiteY95" fmla="*/ 802075 h 1322578"/>
              <a:gd name="connsiteX96" fmla="*/ 800738 w 866657"/>
              <a:gd name="connsiteY96" fmla="*/ 931578 h 1322578"/>
              <a:gd name="connsiteX97" fmla="*/ 764508 w 866657"/>
              <a:gd name="connsiteY97" fmla="*/ 976406 h 1322578"/>
              <a:gd name="connsiteX98" fmla="*/ 759510 w 866657"/>
              <a:gd name="connsiteY98" fmla="*/ 976406 h 1322578"/>
              <a:gd name="connsiteX99" fmla="*/ 755762 w 866657"/>
              <a:gd name="connsiteY99" fmla="*/ 976406 h 1322578"/>
              <a:gd name="connsiteX100" fmla="*/ 754513 w 866657"/>
              <a:gd name="connsiteY100" fmla="*/ 976406 h 1322578"/>
              <a:gd name="connsiteX101" fmla="*/ 753264 w 866657"/>
              <a:gd name="connsiteY101" fmla="*/ 1194320 h 1322578"/>
              <a:gd name="connsiteX102" fmla="*/ 700792 w 866657"/>
              <a:gd name="connsiteY102" fmla="*/ 1239148 h 1322578"/>
              <a:gd name="connsiteX103" fmla="*/ 663313 w 866657"/>
              <a:gd name="connsiteY103" fmla="*/ 1227941 h 1322578"/>
              <a:gd name="connsiteX104" fmla="*/ 628332 w 866657"/>
              <a:gd name="connsiteY104" fmla="*/ 1239148 h 1322578"/>
              <a:gd name="connsiteX105" fmla="*/ 574611 w 866657"/>
              <a:gd name="connsiteY105" fmla="*/ 1194320 h 1322578"/>
              <a:gd name="connsiteX106" fmla="*/ 574611 w 866657"/>
              <a:gd name="connsiteY106" fmla="*/ 1010027 h 1322578"/>
              <a:gd name="connsiteX107" fmla="*/ 573361 w 866657"/>
              <a:gd name="connsiteY107" fmla="*/ 1010027 h 1322578"/>
              <a:gd name="connsiteX108" fmla="*/ 569613 w 866657"/>
              <a:gd name="connsiteY108" fmla="*/ 1010027 h 1322578"/>
              <a:gd name="connsiteX109" fmla="*/ 565866 w 866657"/>
              <a:gd name="connsiteY109" fmla="*/ 1010027 h 1322578"/>
              <a:gd name="connsiteX110" fmla="*/ 558370 w 866657"/>
              <a:gd name="connsiteY110" fmla="*/ 1008782 h 1322578"/>
              <a:gd name="connsiteX111" fmla="*/ 558370 w 866657"/>
              <a:gd name="connsiteY111" fmla="*/ 1272769 h 1322578"/>
              <a:gd name="connsiteX112" fmla="*/ 498402 w 866657"/>
              <a:gd name="connsiteY112" fmla="*/ 1322578 h 1322578"/>
              <a:gd name="connsiteX113" fmla="*/ 455925 w 866657"/>
              <a:gd name="connsiteY113" fmla="*/ 1307635 h 1322578"/>
              <a:gd name="connsiteX114" fmla="*/ 412199 w 866657"/>
              <a:gd name="connsiteY114" fmla="*/ 1322578 h 1322578"/>
              <a:gd name="connsiteX115" fmla="*/ 352232 w 866657"/>
              <a:gd name="connsiteY115" fmla="*/ 1272769 h 1322578"/>
              <a:gd name="connsiteX116" fmla="*/ 352232 w 866657"/>
              <a:gd name="connsiteY116" fmla="*/ 1008782 h 1322578"/>
              <a:gd name="connsiteX117" fmla="*/ 340988 w 866657"/>
              <a:gd name="connsiteY117" fmla="*/ 1010027 h 1322578"/>
              <a:gd name="connsiteX118" fmla="*/ 335990 w 866657"/>
              <a:gd name="connsiteY118" fmla="*/ 1010027 h 1322578"/>
              <a:gd name="connsiteX119" fmla="*/ 335990 w 866657"/>
              <a:gd name="connsiteY119" fmla="*/ 1194320 h 1322578"/>
              <a:gd name="connsiteX120" fmla="*/ 282270 w 866657"/>
              <a:gd name="connsiteY120" fmla="*/ 1239148 h 1322578"/>
              <a:gd name="connsiteX121" fmla="*/ 247289 w 866657"/>
              <a:gd name="connsiteY121" fmla="*/ 1227941 h 1322578"/>
              <a:gd name="connsiteX122" fmla="*/ 211058 w 866657"/>
              <a:gd name="connsiteY122" fmla="*/ 1239148 h 1322578"/>
              <a:gd name="connsiteX123" fmla="*/ 157337 w 866657"/>
              <a:gd name="connsiteY123" fmla="*/ 1194320 h 1322578"/>
              <a:gd name="connsiteX124" fmla="*/ 157337 w 866657"/>
              <a:gd name="connsiteY124" fmla="*/ 976406 h 1322578"/>
              <a:gd name="connsiteX125" fmla="*/ 154839 w 866657"/>
              <a:gd name="connsiteY125" fmla="*/ 976406 h 1322578"/>
              <a:gd name="connsiteX126" fmla="*/ 151091 w 866657"/>
              <a:gd name="connsiteY126" fmla="*/ 976406 h 1322578"/>
              <a:gd name="connsiteX127" fmla="*/ 147343 w 866657"/>
              <a:gd name="connsiteY127" fmla="*/ 976406 h 1322578"/>
              <a:gd name="connsiteX128" fmla="*/ 109863 w 866657"/>
              <a:gd name="connsiteY128" fmla="*/ 931578 h 1322578"/>
              <a:gd name="connsiteX129" fmla="*/ 109863 w 866657"/>
              <a:gd name="connsiteY129" fmla="*/ 802075 h 1322578"/>
              <a:gd name="connsiteX130" fmla="*/ 109863 w 866657"/>
              <a:gd name="connsiteY130" fmla="*/ 753511 h 1322578"/>
              <a:gd name="connsiteX131" fmla="*/ 109863 w 866657"/>
              <a:gd name="connsiteY131" fmla="*/ 733587 h 1322578"/>
              <a:gd name="connsiteX132" fmla="*/ 184823 w 866657"/>
              <a:gd name="connsiteY132" fmla="*/ 662610 h 1322578"/>
              <a:gd name="connsiteX133" fmla="*/ 308505 w 866657"/>
              <a:gd name="connsiteY133" fmla="*/ 662610 h 1322578"/>
              <a:gd name="connsiteX134" fmla="*/ 323497 w 866657"/>
              <a:gd name="connsiteY134" fmla="*/ 665100 h 1322578"/>
              <a:gd name="connsiteX135" fmla="*/ 382215 w 866657"/>
              <a:gd name="connsiteY135" fmla="*/ 642686 h 1322578"/>
              <a:gd name="connsiteX136" fmla="*/ 655165 w 866657"/>
              <a:gd name="connsiteY136" fmla="*/ 518447 h 1322578"/>
              <a:gd name="connsiteX137" fmla="*/ 606334 w 866657"/>
              <a:gd name="connsiteY137" fmla="*/ 568530 h 1322578"/>
              <a:gd name="connsiteX138" fmla="*/ 655165 w 866657"/>
              <a:gd name="connsiteY138" fmla="*/ 617361 h 1322578"/>
              <a:gd name="connsiteX139" fmla="*/ 703996 w 866657"/>
              <a:gd name="connsiteY139" fmla="*/ 568530 h 1322578"/>
              <a:gd name="connsiteX140" fmla="*/ 655165 w 866657"/>
              <a:gd name="connsiteY140" fmla="*/ 518447 h 1322578"/>
              <a:gd name="connsiteX141" fmla="*/ 248680 w 866657"/>
              <a:gd name="connsiteY141" fmla="*/ 518447 h 1322578"/>
              <a:gd name="connsiteX142" fmla="*/ 198597 w 866657"/>
              <a:gd name="connsiteY142" fmla="*/ 568530 h 1322578"/>
              <a:gd name="connsiteX143" fmla="*/ 248680 w 866657"/>
              <a:gd name="connsiteY143" fmla="*/ 617361 h 1322578"/>
              <a:gd name="connsiteX144" fmla="*/ 298763 w 866657"/>
              <a:gd name="connsiteY144" fmla="*/ 568530 h 1322578"/>
              <a:gd name="connsiteX145" fmla="*/ 248680 w 866657"/>
              <a:gd name="connsiteY145" fmla="*/ 518447 h 1322578"/>
              <a:gd name="connsiteX146" fmla="*/ 655165 w 866657"/>
              <a:gd name="connsiteY146" fmla="*/ 483389 h 1322578"/>
              <a:gd name="connsiteX147" fmla="*/ 740306 w 866657"/>
              <a:gd name="connsiteY147" fmla="*/ 568530 h 1322578"/>
              <a:gd name="connsiteX148" fmla="*/ 655165 w 866657"/>
              <a:gd name="connsiteY148" fmla="*/ 652419 h 1322578"/>
              <a:gd name="connsiteX149" fmla="*/ 571276 w 866657"/>
              <a:gd name="connsiteY149" fmla="*/ 568530 h 1322578"/>
              <a:gd name="connsiteX150" fmla="*/ 655165 w 866657"/>
              <a:gd name="connsiteY150" fmla="*/ 483389 h 1322578"/>
              <a:gd name="connsiteX151" fmla="*/ 248680 w 866657"/>
              <a:gd name="connsiteY151" fmla="*/ 483389 h 1322578"/>
              <a:gd name="connsiteX152" fmla="*/ 333821 w 866657"/>
              <a:gd name="connsiteY152" fmla="*/ 568530 h 1322578"/>
              <a:gd name="connsiteX153" fmla="*/ 248680 w 866657"/>
              <a:gd name="connsiteY153" fmla="*/ 652419 h 1322578"/>
              <a:gd name="connsiteX154" fmla="*/ 164791 w 866657"/>
              <a:gd name="connsiteY154" fmla="*/ 568530 h 1322578"/>
              <a:gd name="connsiteX155" fmla="*/ 248680 w 866657"/>
              <a:gd name="connsiteY155" fmla="*/ 483389 h 1322578"/>
              <a:gd name="connsiteX156" fmla="*/ 446450 w 866657"/>
              <a:gd name="connsiteY156" fmla="*/ 461732 h 1322578"/>
              <a:gd name="connsiteX157" fmla="*/ 386062 w 866657"/>
              <a:gd name="connsiteY157" fmla="*/ 524585 h 1322578"/>
              <a:gd name="connsiteX158" fmla="*/ 446450 w 866657"/>
              <a:gd name="connsiteY158" fmla="*/ 584972 h 1322578"/>
              <a:gd name="connsiteX159" fmla="*/ 508070 w 866657"/>
              <a:gd name="connsiteY159" fmla="*/ 524585 h 1322578"/>
              <a:gd name="connsiteX160" fmla="*/ 446450 w 866657"/>
              <a:gd name="connsiteY160" fmla="*/ 461732 h 1322578"/>
              <a:gd name="connsiteX161" fmla="*/ 446450 w 866657"/>
              <a:gd name="connsiteY161" fmla="*/ 428457 h 1322578"/>
              <a:gd name="connsiteX162" fmla="*/ 542578 w 866657"/>
              <a:gd name="connsiteY162" fmla="*/ 524585 h 1322578"/>
              <a:gd name="connsiteX163" fmla="*/ 446450 w 866657"/>
              <a:gd name="connsiteY163" fmla="*/ 619480 h 1322578"/>
              <a:gd name="connsiteX164" fmla="*/ 351554 w 866657"/>
              <a:gd name="connsiteY164" fmla="*/ 524585 h 1322578"/>
              <a:gd name="connsiteX165" fmla="*/ 446450 w 866657"/>
              <a:gd name="connsiteY165" fmla="*/ 428457 h 1322578"/>
              <a:gd name="connsiteX166" fmla="*/ 549132 w 866657"/>
              <a:gd name="connsiteY166" fmla="*/ 52393 h 1322578"/>
              <a:gd name="connsiteX167" fmla="*/ 641276 w 866657"/>
              <a:gd name="connsiteY167" fmla="*/ 215811 h 1322578"/>
              <a:gd name="connsiteX168" fmla="*/ 708517 w 866657"/>
              <a:gd name="connsiteY168" fmla="*/ 144706 h 1322578"/>
              <a:gd name="connsiteX169" fmla="*/ 549132 w 866657"/>
              <a:gd name="connsiteY169" fmla="*/ 52393 h 1322578"/>
              <a:gd name="connsiteX170" fmla="*/ 318771 w 866657"/>
              <a:gd name="connsiteY170" fmla="*/ 52393 h 1322578"/>
              <a:gd name="connsiteX171" fmla="*/ 159385 w 866657"/>
              <a:gd name="connsiteY171" fmla="*/ 144706 h 1322578"/>
              <a:gd name="connsiteX172" fmla="*/ 225381 w 866657"/>
              <a:gd name="connsiteY172" fmla="*/ 215811 h 1322578"/>
              <a:gd name="connsiteX173" fmla="*/ 318771 w 866657"/>
              <a:gd name="connsiteY173" fmla="*/ 52393 h 1322578"/>
              <a:gd name="connsiteX174" fmla="*/ 452007 w 866657"/>
              <a:gd name="connsiteY174" fmla="*/ 36176 h 1322578"/>
              <a:gd name="connsiteX175" fmla="*/ 452007 w 866657"/>
              <a:gd name="connsiteY175" fmla="*/ 288164 h 1322578"/>
              <a:gd name="connsiteX176" fmla="*/ 610147 w 866657"/>
              <a:gd name="connsiteY176" fmla="*/ 237018 h 1322578"/>
              <a:gd name="connsiteX177" fmla="*/ 452007 w 866657"/>
              <a:gd name="connsiteY177" fmla="*/ 36176 h 1322578"/>
              <a:gd name="connsiteX178" fmla="*/ 415896 w 866657"/>
              <a:gd name="connsiteY178" fmla="*/ 36176 h 1322578"/>
              <a:gd name="connsiteX179" fmla="*/ 257756 w 866657"/>
              <a:gd name="connsiteY179" fmla="*/ 237018 h 1322578"/>
              <a:gd name="connsiteX180" fmla="*/ 415896 w 866657"/>
              <a:gd name="connsiteY180" fmla="*/ 288164 h 1322578"/>
              <a:gd name="connsiteX181" fmla="*/ 433329 w 866657"/>
              <a:gd name="connsiteY181" fmla="*/ 0 h 1322578"/>
              <a:gd name="connsiteX182" fmla="*/ 866657 w 866657"/>
              <a:gd name="connsiteY182" fmla="*/ 434117 h 1322578"/>
              <a:gd name="connsiteX183" fmla="*/ 815604 w 866657"/>
              <a:gd name="connsiteY183" fmla="*/ 641196 h 1322578"/>
              <a:gd name="connsiteX184" fmla="*/ 791945 w 866657"/>
              <a:gd name="connsiteY184" fmla="*/ 647434 h 1322578"/>
              <a:gd name="connsiteX185" fmla="*/ 784474 w 866657"/>
              <a:gd name="connsiteY185" fmla="*/ 623732 h 1322578"/>
              <a:gd name="connsiteX186" fmla="*/ 833037 w 866657"/>
              <a:gd name="connsiteY186" fmla="*/ 434117 h 1322578"/>
              <a:gd name="connsiteX187" fmla="*/ 733421 w 866657"/>
              <a:gd name="connsiteY187" fmla="*/ 169655 h 1322578"/>
              <a:gd name="connsiteX188" fmla="*/ 651238 w 866657"/>
              <a:gd name="connsiteY188" fmla="*/ 251988 h 1322578"/>
              <a:gd name="connsiteX189" fmla="*/ 672406 w 866657"/>
              <a:gd name="connsiteY189" fmla="*/ 432870 h 1322578"/>
              <a:gd name="connsiteX190" fmla="*/ 654974 w 866657"/>
              <a:gd name="connsiteY190" fmla="*/ 451582 h 1322578"/>
              <a:gd name="connsiteX191" fmla="*/ 637541 w 866657"/>
              <a:gd name="connsiteY191" fmla="*/ 432870 h 1322578"/>
              <a:gd name="connsiteX192" fmla="*/ 620108 w 866657"/>
              <a:gd name="connsiteY192" fmla="*/ 271947 h 1322578"/>
              <a:gd name="connsiteX193" fmla="*/ 452007 w 866657"/>
              <a:gd name="connsiteY193" fmla="*/ 321846 h 1322578"/>
              <a:gd name="connsiteX194" fmla="*/ 452007 w 866657"/>
              <a:gd name="connsiteY194" fmla="*/ 387961 h 1322578"/>
              <a:gd name="connsiteX195" fmla="*/ 433329 w 866657"/>
              <a:gd name="connsiteY195" fmla="*/ 405426 h 1322578"/>
              <a:gd name="connsiteX196" fmla="*/ 415896 w 866657"/>
              <a:gd name="connsiteY196" fmla="*/ 387961 h 1322578"/>
              <a:gd name="connsiteX197" fmla="*/ 415896 w 866657"/>
              <a:gd name="connsiteY197" fmla="*/ 321846 h 1322578"/>
              <a:gd name="connsiteX198" fmla="*/ 246549 w 866657"/>
              <a:gd name="connsiteY198" fmla="*/ 271947 h 1322578"/>
              <a:gd name="connsiteX199" fmla="*/ 230362 w 866657"/>
              <a:gd name="connsiteY199" fmla="*/ 432870 h 1322578"/>
              <a:gd name="connsiteX200" fmla="*/ 211684 w 866657"/>
              <a:gd name="connsiteY200" fmla="*/ 451582 h 1322578"/>
              <a:gd name="connsiteX201" fmla="*/ 194251 w 866657"/>
              <a:gd name="connsiteY201" fmla="*/ 432870 h 1322578"/>
              <a:gd name="connsiteX202" fmla="*/ 216664 w 866657"/>
              <a:gd name="connsiteY202" fmla="*/ 251988 h 1322578"/>
              <a:gd name="connsiteX203" fmla="*/ 134481 w 866657"/>
              <a:gd name="connsiteY203" fmla="*/ 169655 h 1322578"/>
              <a:gd name="connsiteX204" fmla="*/ 34866 w 866657"/>
              <a:gd name="connsiteY204" fmla="*/ 434117 h 1322578"/>
              <a:gd name="connsiteX205" fmla="*/ 82183 w 866657"/>
              <a:gd name="connsiteY205" fmla="*/ 624979 h 1322578"/>
              <a:gd name="connsiteX206" fmla="*/ 75957 w 866657"/>
              <a:gd name="connsiteY206" fmla="*/ 648681 h 1322578"/>
              <a:gd name="connsiteX207" fmla="*/ 67241 w 866657"/>
              <a:gd name="connsiteY207" fmla="*/ 651176 h 1322578"/>
              <a:gd name="connsiteX208" fmla="*/ 52299 w 866657"/>
              <a:gd name="connsiteY208" fmla="*/ 641196 h 1322578"/>
              <a:gd name="connsiteX209" fmla="*/ 0 w 866657"/>
              <a:gd name="connsiteY209" fmla="*/ 434117 h 1322578"/>
              <a:gd name="connsiteX210" fmla="*/ 433329 w 866657"/>
              <a:gd name="connsiteY210" fmla="*/ 0 h 1322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866657" h="1322578">
                <a:moveTo>
                  <a:pt x="610841" y="697476"/>
                </a:moveTo>
                <a:cubicBezTo>
                  <a:pt x="614589" y="706192"/>
                  <a:pt x="615838" y="714909"/>
                  <a:pt x="615838" y="723625"/>
                </a:cubicBezTo>
                <a:lnTo>
                  <a:pt x="615838" y="747285"/>
                </a:lnTo>
                <a:lnTo>
                  <a:pt x="615838" y="804565"/>
                </a:lnTo>
                <a:lnTo>
                  <a:pt x="615838" y="960218"/>
                </a:lnTo>
                <a:cubicBezTo>
                  <a:pt x="615838" y="968934"/>
                  <a:pt x="613340" y="977651"/>
                  <a:pt x="609592" y="985122"/>
                </a:cubicBezTo>
                <a:lnTo>
                  <a:pt x="609592" y="1194320"/>
                </a:lnTo>
                <a:cubicBezTo>
                  <a:pt x="609592" y="1198055"/>
                  <a:pt x="615838" y="1204282"/>
                  <a:pt x="628332" y="1204282"/>
                </a:cubicBezTo>
                <a:cubicBezTo>
                  <a:pt x="639575" y="1204282"/>
                  <a:pt x="647071" y="1198055"/>
                  <a:pt x="647071" y="1194320"/>
                </a:cubicBezTo>
                <a:lnTo>
                  <a:pt x="647071" y="962708"/>
                </a:lnTo>
                <a:cubicBezTo>
                  <a:pt x="647071" y="953992"/>
                  <a:pt x="654567" y="945275"/>
                  <a:pt x="663313" y="945275"/>
                </a:cubicBezTo>
                <a:cubicBezTo>
                  <a:pt x="673307" y="945275"/>
                  <a:pt x="680803" y="953992"/>
                  <a:pt x="680803" y="962708"/>
                </a:cubicBezTo>
                <a:lnTo>
                  <a:pt x="680803" y="1194320"/>
                </a:lnTo>
                <a:cubicBezTo>
                  <a:pt x="680803" y="1198055"/>
                  <a:pt x="689548" y="1204282"/>
                  <a:pt x="700792" y="1204282"/>
                </a:cubicBezTo>
                <a:cubicBezTo>
                  <a:pt x="712036" y="1204282"/>
                  <a:pt x="719532" y="1198055"/>
                  <a:pt x="719532" y="1194320"/>
                </a:cubicBezTo>
                <a:lnTo>
                  <a:pt x="719532" y="910409"/>
                </a:lnTo>
                <a:lnTo>
                  <a:pt x="719532" y="746040"/>
                </a:lnTo>
                <a:cubicBezTo>
                  <a:pt x="719532" y="734833"/>
                  <a:pt x="727028" y="727361"/>
                  <a:pt x="735773" y="727361"/>
                </a:cubicBezTo>
                <a:cubicBezTo>
                  <a:pt x="745768" y="727361"/>
                  <a:pt x="754513" y="734833"/>
                  <a:pt x="754513" y="746040"/>
                </a:cubicBezTo>
                <a:lnTo>
                  <a:pt x="754513" y="931578"/>
                </a:lnTo>
                <a:cubicBezTo>
                  <a:pt x="754513" y="937804"/>
                  <a:pt x="757012" y="941540"/>
                  <a:pt x="759510" y="941540"/>
                </a:cubicBezTo>
                <a:cubicBezTo>
                  <a:pt x="763258" y="941540"/>
                  <a:pt x="767006" y="937804"/>
                  <a:pt x="767006" y="931578"/>
                </a:cubicBezTo>
                <a:lnTo>
                  <a:pt x="767006" y="802075"/>
                </a:lnTo>
                <a:lnTo>
                  <a:pt x="767006" y="753511"/>
                </a:lnTo>
                <a:lnTo>
                  <a:pt x="767006" y="733587"/>
                </a:lnTo>
                <a:cubicBezTo>
                  <a:pt x="767006" y="713664"/>
                  <a:pt x="748266" y="697476"/>
                  <a:pt x="725779" y="697476"/>
                </a:cubicBezTo>
                <a:close/>
                <a:moveTo>
                  <a:pt x="184823" y="697476"/>
                </a:moveTo>
                <a:cubicBezTo>
                  <a:pt x="162335" y="697476"/>
                  <a:pt x="144844" y="713664"/>
                  <a:pt x="144844" y="733587"/>
                </a:cubicBezTo>
                <a:lnTo>
                  <a:pt x="144844" y="753511"/>
                </a:lnTo>
                <a:lnTo>
                  <a:pt x="144844" y="802075"/>
                </a:lnTo>
                <a:lnTo>
                  <a:pt x="144844" y="931578"/>
                </a:lnTo>
                <a:cubicBezTo>
                  <a:pt x="144844" y="937804"/>
                  <a:pt x="147343" y="941540"/>
                  <a:pt x="151091" y="941540"/>
                </a:cubicBezTo>
                <a:cubicBezTo>
                  <a:pt x="154839" y="941540"/>
                  <a:pt x="157337" y="937804"/>
                  <a:pt x="157337" y="931578"/>
                </a:cubicBezTo>
                <a:lnTo>
                  <a:pt x="157337" y="746040"/>
                </a:lnTo>
                <a:cubicBezTo>
                  <a:pt x="157337" y="734833"/>
                  <a:pt x="164833" y="727361"/>
                  <a:pt x="174828" y="727361"/>
                </a:cubicBezTo>
                <a:cubicBezTo>
                  <a:pt x="184823" y="727361"/>
                  <a:pt x="192318" y="734833"/>
                  <a:pt x="192318" y="746040"/>
                </a:cubicBezTo>
                <a:lnTo>
                  <a:pt x="192318" y="910409"/>
                </a:lnTo>
                <a:lnTo>
                  <a:pt x="192318" y="1194320"/>
                </a:lnTo>
                <a:cubicBezTo>
                  <a:pt x="192318" y="1198055"/>
                  <a:pt x="198565" y="1204282"/>
                  <a:pt x="211058" y="1204282"/>
                </a:cubicBezTo>
                <a:cubicBezTo>
                  <a:pt x="222302" y="1204282"/>
                  <a:pt x="229798" y="1198055"/>
                  <a:pt x="229798" y="1194320"/>
                </a:cubicBezTo>
                <a:lnTo>
                  <a:pt x="229798" y="962708"/>
                </a:lnTo>
                <a:cubicBezTo>
                  <a:pt x="229798" y="953992"/>
                  <a:pt x="237294" y="945275"/>
                  <a:pt x="247289" y="945275"/>
                </a:cubicBezTo>
                <a:cubicBezTo>
                  <a:pt x="256034" y="945275"/>
                  <a:pt x="263530" y="953992"/>
                  <a:pt x="263530" y="962708"/>
                </a:cubicBezTo>
                <a:lnTo>
                  <a:pt x="263530" y="1194320"/>
                </a:lnTo>
                <a:cubicBezTo>
                  <a:pt x="263530" y="1198055"/>
                  <a:pt x="272275" y="1204282"/>
                  <a:pt x="282270" y="1204282"/>
                </a:cubicBezTo>
                <a:cubicBezTo>
                  <a:pt x="293513" y="1204282"/>
                  <a:pt x="302259" y="1198055"/>
                  <a:pt x="302259" y="1194320"/>
                </a:cubicBezTo>
                <a:lnTo>
                  <a:pt x="302259" y="985122"/>
                </a:lnTo>
                <a:cubicBezTo>
                  <a:pt x="298511" y="977651"/>
                  <a:pt x="296012" y="968934"/>
                  <a:pt x="296012" y="960218"/>
                </a:cubicBezTo>
                <a:lnTo>
                  <a:pt x="296012" y="804565"/>
                </a:lnTo>
                <a:lnTo>
                  <a:pt x="296012" y="747285"/>
                </a:lnTo>
                <a:lnTo>
                  <a:pt x="296012" y="723625"/>
                </a:lnTo>
                <a:cubicBezTo>
                  <a:pt x="296012" y="714909"/>
                  <a:pt x="297261" y="706192"/>
                  <a:pt x="299760" y="697476"/>
                </a:cubicBezTo>
                <a:close/>
                <a:moveTo>
                  <a:pt x="382215" y="677552"/>
                </a:moveTo>
                <a:cubicBezTo>
                  <a:pt x="353481" y="677552"/>
                  <a:pt x="329744" y="697476"/>
                  <a:pt x="329744" y="723625"/>
                </a:cubicBezTo>
                <a:lnTo>
                  <a:pt x="329744" y="747285"/>
                </a:lnTo>
                <a:lnTo>
                  <a:pt x="329744" y="804565"/>
                </a:lnTo>
                <a:lnTo>
                  <a:pt x="329744" y="960218"/>
                </a:lnTo>
                <a:cubicBezTo>
                  <a:pt x="329744" y="963954"/>
                  <a:pt x="330993" y="967689"/>
                  <a:pt x="333492" y="970180"/>
                </a:cubicBezTo>
                <a:cubicBezTo>
                  <a:pt x="334741" y="973915"/>
                  <a:pt x="338489" y="975161"/>
                  <a:pt x="340988" y="975161"/>
                </a:cubicBezTo>
                <a:cubicBezTo>
                  <a:pt x="347234" y="975161"/>
                  <a:pt x="352232" y="968934"/>
                  <a:pt x="352232" y="960218"/>
                </a:cubicBezTo>
                <a:lnTo>
                  <a:pt x="352232" y="934068"/>
                </a:lnTo>
                <a:lnTo>
                  <a:pt x="352232" y="737323"/>
                </a:lnTo>
                <a:cubicBezTo>
                  <a:pt x="352232" y="728606"/>
                  <a:pt x="360977" y="721135"/>
                  <a:pt x="369722" y="721135"/>
                </a:cubicBezTo>
                <a:cubicBezTo>
                  <a:pt x="379717" y="721135"/>
                  <a:pt x="387213" y="728606"/>
                  <a:pt x="387213" y="737323"/>
                </a:cubicBezTo>
                <a:lnTo>
                  <a:pt x="387213" y="934068"/>
                </a:lnTo>
                <a:lnTo>
                  <a:pt x="387213" y="960218"/>
                </a:lnTo>
                <a:lnTo>
                  <a:pt x="387213" y="1272769"/>
                </a:lnTo>
                <a:cubicBezTo>
                  <a:pt x="387213" y="1280240"/>
                  <a:pt x="398456" y="1287712"/>
                  <a:pt x="412199" y="1287712"/>
                </a:cubicBezTo>
                <a:cubicBezTo>
                  <a:pt x="427191" y="1287712"/>
                  <a:pt x="438435" y="1280240"/>
                  <a:pt x="438435" y="1272769"/>
                </a:cubicBezTo>
                <a:lnTo>
                  <a:pt x="438435" y="997575"/>
                </a:lnTo>
                <a:cubicBezTo>
                  <a:pt x="438435" y="988858"/>
                  <a:pt x="445931" y="980141"/>
                  <a:pt x="455925" y="980141"/>
                </a:cubicBezTo>
                <a:cubicBezTo>
                  <a:pt x="464670" y="980141"/>
                  <a:pt x="472166" y="988858"/>
                  <a:pt x="472166" y="997575"/>
                </a:cubicBezTo>
                <a:lnTo>
                  <a:pt x="472166" y="1272769"/>
                </a:lnTo>
                <a:cubicBezTo>
                  <a:pt x="472166" y="1280240"/>
                  <a:pt x="483410" y="1287712"/>
                  <a:pt x="498402" y="1287712"/>
                </a:cubicBezTo>
                <a:cubicBezTo>
                  <a:pt x="513394" y="1287712"/>
                  <a:pt x="524638" y="1280240"/>
                  <a:pt x="524638" y="1272769"/>
                </a:cubicBezTo>
                <a:lnTo>
                  <a:pt x="524638" y="934068"/>
                </a:lnTo>
                <a:lnTo>
                  <a:pt x="524638" y="737323"/>
                </a:lnTo>
                <a:cubicBezTo>
                  <a:pt x="524638" y="728606"/>
                  <a:pt x="532134" y="721135"/>
                  <a:pt x="542128" y="721135"/>
                </a:cubicBezTo>
                <a:cubicBezTo>
                  <a:pt x="550874" y="721135"/>
                  <a:pt x="558370" y="728606"/>
                  <a:pt x="558370" y="737323"/>
                </a:cubicBezTo>
                <a:lnTo>
                  <a:pt x="558370" y="960218"/>
                </a:lnTo>
                <a:cubicBezTo>
                  <a:pt x="558370" y="968934"/>
                  <a:pt x="563367" y="975161"/>
                  <a:pt x="569613" y="975161"/>
                </a:cubicBezTo>
                <a:cubicBezTo>
                  <a:pt x="573361" y="975161"/>
                  <a:pt x="575860" y="973915"/>
                  <a:pt x="577109" y="971425"/>
                </a:cubicBezTo>
                <a:cubicBezTo>
                  <a:pt x="577109" y="970180"/>
                  <a:pt x="578359" y="970180"/>
                  <a:pt x="578359" y="970180"/>
                </a:cubicBezTo>
                <a:cubicBezTo>
                  <a:pt x="579608" y="967689"/>
                  <a:pt x="580857" y="963954"/>
                  <a:pt x="580857" y="960218"/>
                </a:cubicBezTo>
                <a:lnTo>
                  <a:pt x="580857" y="804565"/>
                </a:lnTo>
                <a:lnTo>
                  <a:pt x="580857" y="747285"/>
                </a:lnTo>
                <a:lnTo>
                  <a:pt x="580857" y="723625"/>
                </a:lnTo>
                <a:cubicBezTo>
                  <a:pt x="580857" y="698721"/>
                  <a:pt x="557120" y="677552"/>
                  <a:pt x="528386" y="677552"/>
                </a:cubicBezTo>
                <a:close/>
                <a:moveTo>
                  <a:pt x="382215" y="642686"/>
                </a:moveTo>
                <a:lnTo>
                  <a:pt x="528386" y="642686"/>
                </a:lnTo>
                <a:cubicBezTo>
                  <a:pt x="550874" y="642686"/>
                  <a:pt x="572112" y="651403"/>
                  <a:pt x="587104" y="665100"/>
                </a:cubicBezTo>
                <a:cubicBezTo>
                  <a:pt x="592101" y="662610"/>
                  <a:pt x="597099" y="662610"/>
                  <a:pt x="602096" y="662610"/>
                </a:cubicBezTo>
                <a:lnTo>
                  <a:pt x="725779" y="662610"/>
                </a:lnTo>
                <a:cubicBezTo>
                  <a:pt x="768256" y="662610"/>
                  <a:pt x="800738" y="693740"/>
                  <a:pt x="800738" y="733587"/>
                </a:cubicBezTo>
                <a:lnTo>
                  <a:pt x="800738" y="753511"/>
                </a:lnTo>
                <a:lnTo>
                  <a:pt x="800738" y="802075"/>
                </a:lnTo>
                <a:lnTo>
                  <a:pt x="800738" y="931578"/>
                </a:lnTo>
                <a:cubicBezTo>
                  <a:pt x="800738" y="955237"/>
                  <a:pt x="785746" y="975161"/>
                  <a:pt x="764508" y="976406"/>
                </a:cubicBezTo>
                <a:cubicBezTo>
                  <a:pt x="762009" y="976406"/>
                  <a:pt x="762009" y="976406"/>
                  <a:pt x="759510" y="976406"/>
                </a:cubicBezTo>
                <a:cubicBezTo>
                  <a:pt x="759510" y="976406"/>
                  <a:pt x="758261" y="976406"/>
                  <a:pt x="755762" y="976406"/>
                </a:cubicBezTo>
                <a:lnTo>
                  <a:pt x="754513" y="976406"/>
                </a:lnTo>
                <a:lnTo>
                  <a:pt x="753264" y="1194320"/>
                </a:lnTo>
                <a:cubicBezTo>
                  <a:pt x="753264" y="1219224"/>
                  <a:pt x="730776" y="1239148"/>
                  <a:pt x="700792" y="1239148"/>
                </a:cubicBezTo>
                <a:cubicBezTo>
                  <a:pt x="685800" y="1239148"/>
                  <a:pt x="673307" y="1235412"/>
                  <a:pt x="663313" y="1227941"/>
                </a:cubicBezTo>
                <a:cubicBezTo>
                  <a:pt x="654567" y="1235412"/>
                  <a:pt x="642074" y="1239148"/>
                  <a:pt x="628332" y="1239148"/>
                </a:cubicBezTo>
                <a:cubicBezTo>
                  <a:pt x="598348" y="1239148"/>
                  <a:pt x="574611" y="1219224"/>
                  <a:pt x="574611" y="1194320"/>
                </a:cubicBezTo>
                <a:lnTo>
                  <a:pt x="574611" y="1010027"/>
                </a:lnTo>
                <a:lnTo>
                  <a:pt x="573361" y="1010027"/>
                </a:lnTo>
                <a:cubicBezTo>
                  <a:pt x="572112" y="1010027"/>
                  <a:pt x="570863" y="1010027"/>
                  <a:pt x="569613" y="1010027"/>
                </a:cubicBezTo>
                <a:cubicBezTo>
                  <a:pt x="568364" y="1010027"/>
                  <a:pt x="567115" y="1010027"/>
                  <a:pt x="565866" y="1010027"/>
                </a:cubicBezTo>
                <a:cubicBezTo>
                  <a:pt x="563367" y="1010027"/>
                  <a:pt x="562118" y="1008782"/>
                  <a:pt x="558370" y="1008782"/>
                </a:cubicBezTo>
                <a:lnTo>
                  <a:pt x="558370" y="1272769"/>
                </a:lnTo>
                <a:cubicBezTo>
                  <a:pt x="558370" y="1300164"/>
                  <a:pt x="532134" y="1322578"/>
                  <a:pt x="498402" y="1322578"/>
                </a:cubicBezTo>
                <a:cubicBezTo>
                  <a:pt x="482161" y="1322578"/>
                  <a:pt x="467169" y="1317597"/>
                  <a:pt x="455925" y="1307635"/>
                </a:cubicBezTo>
                <a:cubicBezTo>
                  <a:pt x="444681" y="1317597"/>
                  <a:pt x="429689" y="1322578"/>
                  <a:pt x="412199" y="1322578"/>
                </a:cubicBezTo>
                <a:cubicBezTo>
                  <a:pt x="379717" y="1322578"/>
                  <a:pt x="352232" y="1300164"/>
                  <a:pt x="352232" y="1272769"/>
                </a:cubicBezTo>
                <a:lnTo>
                  <a:pt x="352232" y="1008782"/>
                </a:lnTo>
                <a:cubicBezTo>
                  <a:pt x="348484" y="1010027"/>
                  <a:pt x="344736" y="1010027"/>
                  <a:pt x="340988" y="1010027"/>
                </a:cubicBezTo>
                <a:cubicBezTo>
                  <a:pt x="339738" y="1010027"/>
                  <a:pt x="338489" y="1010027"/>
                  <a:pt x="335990" y="1010027"/>
                </a:cubicBezTo>
                <a:lnTo>
                  <a:pt x="335990" y="1194320"/>
                </a:lnTo>
                <a:cubicBezTo>
                  <a:pt x="335990" y="1219224"/>
                  <a:pt x="312253" y="1239148"/>
                  <a:pt x="282270" y="1239148"/>
                </a:cubicBezTo>
                <a:cubicBezTo>
                  <a:pt x="268527" y="1239148"/>
                  <a:pt x="256034" y="1235412"/>
                  <a:pt x="247289" y="1227941"/>
                </a:cubicBezTo>
                <a:cubicBezTo>
                  <a:pt x="237294" y="1235412"/>
                  <a:pt x="224801" y="1239148"/>
                  <a:pt x="211058" y="1239148"/>
                </a:cubicBezTo>
                <a:cubicBezTo>
                  <a:pt x="181075" y="1239148"/>
                  <a:pt x="157337" y="1219224"/>
                  <a:pt x="157337" y="1194320"/>
                </a:cubicBezTo>
                <a:lnTo>
                  <a:pt x="157337" y="976406"/>
                </a:lnTo>
                <a:cubicBezTo>
                  <a:pt x="156088" y="976406"/>
                  <a:pt x="156088" y="976406"/>
                  <a:pt x="154839" y="976406"/>
                </a:cubicBezTo>
                <a:cubicBezTo>
                  <a:pt x="153589" y="976406"/>
                  <a:pt x="152340" y="976406"/>
                  <a:pt x="151091" y="976406"/>
                </a:cubicBezTo>
                <a:cubicBezTo>
                  <a:pt x="149842" y="976406"/>
                  <a:pt x="148592" y="976406"/>
                  <a:pt x="147343" y="976406"/>
                </a:cubicBezTo>
                <a:cubicBezTo>
                  <a:pt x="126104" y="973915"/>
                  <a:pt x="109863" y="955237"/>
                  <a:pt x="109863" y="931578"/>
                </a:cubicBezTo>
                <a:lnTo>
                  <a:pt x="109863" y="802075"/>
                </a:lnTo>
                <a:lnTo>
                  <a:pt x="109863" y="753511"/>
                </a:lnTo>
                <a:lnTo>
                  <a:pt x="109863" y="733587"/>
                </a:lnTo>
                <a:cubicBezTo>
                  <a:pt x="109863" y="693740"/>
                  <a:pt x="143595" y="662610"/>
                  <a:pt x="184823" y="662610"/>
                </a:cubicBezTo>
                <a:lnTo>
                  <a:pt x="308505" y="662610"/>
                </a:lnTo>
                <a:cubicBezTo>
                  <a:pt x="313503" y="662610"/>
                  <a:pt x="318500" y="662610"/>
                  <a:pt x="323497" y="665100"/>
                </a:cubicBezTo>
                <a:cubicBezTo>
                  <a:pt x="339738" y="651403"/>
                  <a:pt x="359728" y="642686"/>
                  <a:pt x="382215" y="642686"/>
                </a:cubicBezTo>
                <a:close/>
                <a:moveTo>
                  <a:pt x="655165" y="518447"/>
                </a:moveTo>
                <a:cubicBezTo>
                  <a:pt x="627620" y="518447"/>
                  <a:pt x="606334" y="540984"/>
                  <a:pt x="606334" y="568530"/>
                </a:cubicBezTo>
                <a:cubicBezTo>
                  <a:pt x="606334" y="594824"/>
                  <a:pt x="627620" y="617361"/>
                  <a:pt x="655165" y="617361"/>
                </a:cubicBezTo>
                <a:cubicBezTo>
                  <a:pt x="682711" y="617361"/>
                  <a:pt x="703996" y="594824"/>
                  <a:pt x="703996" y="568530"/>
                </a:cubicBezTo>
                <a:cubicBezTo>
                  <a:pt x="703996" y="540984"/>
                  <a:pt x="682711" y="518447"/>
                  <a:pt x="655165" y="518447"/>
                </a:cubicBezTo>
                <a:close/>
                <a:moveTo>
                  <a:pt x="248680" y="518447"/>
                </a:moveTo>
                <a:cubicBezTo>
                  <a:pt x="222387" y="518447"/>
                  <a:pt x="198597" y="540984"/>
                  <a:pt x="198597" y="568530"/>
                </a:cubicBezTo>
                <a:cubicBezTo>
                  <a:pt x="198597" y="594824"/>
                  <a:pt x="222387" y="617361"/>
                  <a:pt x="248680" y="617361"/>
                </a:cubicBezTo>
                <a:cubicBezTo>
                  <a:pt x="276226" y="617361"/>
                  <a:pt x="298763" y="594824"/>
                  <a:pt x="298763" y="568530"/>
                </a:cubicBezTo>
                <a:cubicBezTo>
                  <a:pt x="298763" y="540984"/>
                  <a:pt x="276226" y="518447"/>
                  <a:pt x="248680" y="518447"/>
                </a:cubicBezTo>
                <a:close/>
                <a:moveTo>
                  <a:pt x="655165" y="483389"/>
                </a:moveTo>
                <a:cubicBezTo>
                  <a:pt x="701492" y="483389"/>
                  <a:pt x="740306" y="520951"/>
                  <a:pt x="740306" y="568530"/>
                </a:cubicBezTo>
                <a:cubicBezTo>
                  <a:pt x="740306" y="614857"/>
                  <a:pt x="701492" y="652419"/>
                  <a:pt x="655165" y="652419"/>
                </a:cubicBezTo>
                <a:cubicBezTo>
                  <a:pt x="608838" y="652419"/>
                  <a:pt x="571276" y="614857"/>
                  <a:pt x="571276" y="568530"/>
                </a:cubicBezTo>
                <a:cubicBezTo>
                  <a:pt x="571276" y="520951"/>
                  <a:pt x="608838" y="483389"/>
                  <a:pt x="655165" y="483389"/>
                </a:cubicBezTo>
                <a:close/>
                <a:moveTo>
                  <a:pt x="248680" y="483389"/>
                </a:moveTo>
                <a:cubicBezTo>
                  <a:pt x="296259" y="483389"/>
                  <a:pt x="333821" y="520951"/>
                  <a:pt x="333821" y="568530"/>
                </a:cubicBezTo>
                <a:cubicBezTo>
                  <a:pt x="333821" y="614857"/>
                  <a:pt x="296259" y="652419"/>
                  <a:pt x="248680" y="652419"/>
                </a:cubicBezTo>
                <a:cubicBezTo>
                  <a:pt x="202353" y="652419"/>
                  <a:pt x="164791" y="614857"/>
                  <a:pt x="164791" y="568530"/>
                </a:cubicBezTo>
                <a:cubicBezTo>
                  <a:pt x="164791" y="520951"/>
                  <a:pt x="202353" y="483389"/>
                  <a:pt x="248680" y="483389"/>
                </a:cubicBezTo>
                <a:close/>
                <a:moveTo>
                  <a:pt x="446450" y="461732"/>
                </a:moveTo>
                <a:cubicBezTo>
                  <a:pt x="413175" y="461732"/>
                  <a:pt x="386062" y="490077"/>
                  <a:pt x="386062" y="524585"/>
                </a:cubicBezTo>
                <a:cubicBezTo>
                  <a:pt x="386062" y="557859"/>
                  <a:pt x="413175" y="584972"/>
                  <a:pt x="446450" y="584972"/>
                </a:cubicBezTo>
                <a:cubicBezTo>
                  <a:pt x="480957" y="584972"/>
                  <a:pt x="508070" y="557859"/>
                  <a:pt x="508070" y="524585"/>
                </a:cubicBezTo>
                <a:cubicBezTo>
                  <a:pt x="508070" y="490077"/>
                  <a:pt x="480957" y="461732"/>
                  <a:pt x="446450" y="461732"/>
                </a:cubicBezTo>
                <a:close/>
                <a:moveTo>
                  <a:pt x="446450" y="428457"/>
                </a:moveTo>
                <a:cubicBezTo>
                  <a:pt x="499443" y="428457"/>
                  <a:pt x="542578" y="471591"/>
                  <a:pt x="542578" y="524585"/>
                </a:cubicBezTo>
                <a:cubicBezTo>
                  <a:pt x="542578" y="576345"/>
                  <a:pt x="499443" y="619480"/>
                  <a:pt x="446450" y="619480"/>
                </a:cubicBezTo>
                <a:cubicBezTo>
                  <a:pt x="394689" y="619480"/>
                  <a:pt x="351554" y="576345"/>
                  <a:pt x="351554" y="524585"/>
                </a:cubicBezTo>
                <a:cubicBezTo>
                  <a:pt x="351554" y="471591"/>
                  <a:pt x="394689" y="428457"/>
                  <a:pt x="446450" y="428457"/>
                </a:cubicBezTo>
                <a:close/>
                <a:moveTo>
                  <a:pt x="549132" y="52393"/>
                </a:moveTo>
                <a:cubicBezTo>
                  <a:pt x="587733" y="88570"/>
                  <a:pt x="620108" y="145953"/>
                  <a:pt x="641276" y="215811"/>
                </a:cubicBezTo>
                <a:cubicBezTo>
                  <a:pt x="667426" y="195852"/>
                  <a:pt x="689839" y="172150"/>
                  <a:pt x="708517" y="144706"/>
                </a:cubicBezTo>
                <a:cubicBezTo>
                  <a:pt x="663690" y="102292"/>
                  <a:pt x="610147" y="69858"/>
                  <a:pt x="549132" y="52393"/>
                </a:cubicBezTo>
                <a:close/>
                <a:moveTo>
                  <a:pt x="318771" y="52393"/>
                </a:moveTo>
                <a:cubicBezTo>
                  <a:pt x="257756" y="69858"/>
                  <a:pt x="204212" y="102292"/>
                  <a:pt x="159385" y="144706"/>
                </a:cubicBezTo>
                <a:cubicBezTo>
                  <a:pt x="178063" y="172150"/>
                  <a:pt x="200477" y="195852"/>
                  <a:pt x="225381" y="215811"/>
                </a:cubicBezTo>
                <a:cubicBezTo>
                  <a:pt x="247794" y="145953"/>
                  <a:pt x="280169" y="88570"/>
                  <a:pt x="318771" y="52393"/>
                </a:cubicBezTo>
                <a:close/>
                <a:moveTo>
                  <a:pt x="452007" y="36176"/>
                </a:moveTo>
                <a:lnTo>
                  <a:pt x="452007" y="288164"/>
                </a:lnTo>
                <a:cubicBezTo>
                  <a:pt x="508040" y="284422"/>
                  <a:pt x="562829" y="266957"/>
                  <a:pt x="610147" y="237018"/>
                </a:cubicBezTo>
                <a:cubicBezTo>
                  <a:pt x="577771" y="127241"/>
                  <a:pt x="518002" y="48651"/>
                  <a:pt x="452007" y="36176"/>
                </a:cubicBezTo>
                <a:close/>
                <a:moveTo>
                  <a:pt x="415896" y="36176"/>
                </a:moveTo>
                <a:cubicBezTo>
                  <a:pt x="349900" y="48651"/>
                  <a:pt x="290131" y="127241"/>
                  <a:pt x="257756" y="237018"/>
                </a:cubicBezTo>
                <a:cubicBezTo>
                  <a:pt x="303828" y="266957"/>
                  <a:pt x="358617" y="284422"/>
                  <a:pt x="415896" y="288164"/>
                </a:cubicBezTo>
                <a:close/>
                <a:moveTo>
                  <a:pt x="433329" y="0"/>
                </a:moveTo>
                <a:cubicBezTo>
                  <a:pt x="672406" y="0"/>
                  <a:pt x="866657" y="194604"/>
                  <a:pt x="866657" y="434117"/>
                </a:cubicBezTo>
                <a:cubicBezTo>
                  <a:pt x="866657" y="506470"/>
                  <a:pt x="849224" y="577576"/>
                  <a:pt x="815604" y="641196"/>
                </a:cubicBezTo>
                <a:cubicBezTo>
                  <a:pt x="810623" y="648681"/>
                  <a:pt x="800662" y="652424"/>
                  <a:pt x="791945" y="647434"/>
                </a:cubicBezTo>
                <a:cubicBezTo>
                  <a:pt x="783229" y="643691"/>
                  <a:pt x="780738" y="632464"/>
                  <a:pt x="784474" y="623732"/>
                </a:cubicBezTo>
                <a:cubicBezTo>
                  <a:pt x="815604" y="566349"/>
                  <a:pt x="833037" y="500233"/>
                  <a:pt x="833037" y="434117"/>
                </a:cubicBezTo>
                <a:cubicBezTo>
                  <a:pt x="833037" y="333073"/>
                  <a:pt x="794436" y="240761"/>
                  <a:pt x="733421" y="169655"/>
                </a:cubicBezTo>
                <a:cubicBezTo>
                  <a:pt x="709762" y="202089"/>
                  <a:pt x="682368" y="229533"/>
                  <a:pt x="651238" y="251988"/>
                </a:cubicBezTo>
                <a:cubicBezTo>
                  <a:pt x="664935" y="306876"/>
                  <a:pt x="672406" y="368002"/>
                  <a:pt x="672406" y="432870"/>
                </a:cubicBezTo>
                <a:cubicBezTo>
                  <a:pt x="672406" y="442850"/>
                  <a:pt x="664935" y="451582"/>
                  <a:pt x="654974" y="451582"/>
                </a:cubicBezTo>
                <a:cubicBezTo>
                  <a:pt x="646257" y="451582"/>
                  <a:pt x="637541" y="442850"/>
                  <a:pt x="637541" y="432870"/>
                </a:cubicBezTo>
                <a:cubicBezTo>
                  <a:pt x="637541" y="375487"/>
                  <a:pt x="631315" y="321846"/>
                  <a:pt x="620108" y="271947"/>
                </a:cubicBezTo>
                <a:cubicBezTo>
                  <a:pt x="569055" y="301886"/>
                  <a:pt x="511776" y="319351"/>
                  <a:pt x="452007" y="321846"/>
                </a:cubicBezTo>
                <a:lnTo>
                  <a:pt x="452007" y="387961"/>
                </a:lnTo>
                <a:cubicBezTo>
                  <a:pt x="452007" y="396693"/>
                  <a:pt x="443290" y="405426"/>
                  <a:pt x="433329" y="405426"/>
                </a:cubicBezTo>
                <a:cubicBezTo>
                  <a:pt x="423367" y="405426"/>
                  <a:pt x="415896" y="396693"/>
                  <a:pt x="415896" y="387961"/>
                </a:cubicBezTo>
                <a:lnTo>
                  <a:pt x="415896" y="321846"/>
                </a:lnTo>
                <a:cubicBezTo>
                  <a:pt x="356126" y="319351"/>
                  <a:pt x="298847" y="301886"/>
                  <a:pt x="246549" y="271947"/>
                </a:cubicBezTo>
                <a:cubicBezTo>
                  <a:pt x="236588" y="321846"/>
                  <a:pt x="230362" y="375487"/>
                  <a:pt x="230362" y="432870"/>
                </a:cubicBezTo>
                <a:cubicBezTo>
                  <a:pt x="230362" y="442850"/>
                  <a:pt x="221645" y="451582"/>
                  <a:pt x="211684" y="451582"/>
                </a:cubicBezTo>
                <a:cubicBezTo>
                  <a:pt x="201722" y="451582"/>
                  <a:pt x="194251" y="442850"/>
                  <a:pt x="194251" y="432870"/>
                </a:cubicBezTo>
                <a:cubicBezTo>
                  <a:pt x="194251" y="368002"/>
                  <a:pt x="201722" y="306876"/>
                  <a:pt x="216664" y="251988"/>
                </a:cubicBezTo>
                <a:cubicBezTo>
                  <a:pt x="185535" y="229533"/>
                  <a:pt x="158140" y="202089"/>
                  <a:pt x="134481" y="169655"/>
                </a:cubicBezTo>
                <a:cubicBezTo>
                  <a:pt x="73467" y="240761"/>
                  <a:pt x="34866" y="333073"/>
                  <a:pt x="34866" y="434117"/>
                </a:cubicBezTo>
                <a:cubicBezTo>
                  <a:pt x="34866" y="501480"/>
                  <a:pt x="51053" y="566349"/>
                  <a:pt x="82183" y="624979"/>
                </a:cubicBezTo>
                <a:cubicBezTo>
                  <a:pt x="87164" y="633712"/>
                  <a:pt x="84674" y="643691"/>
                  <a:pt x="75957" y="648681"/>
                </a:cubicBezTo>
                <a:cubicBezTo>
                  <a:pt x="73467" y="649929"/>
                  <a:pt x="70976" y="651176"/>
                  <a:pt x="67241" y="651176"/>
                </a:cubicBezTo>
                <a:cubicBezTo>
                  <a:pt x="61015" y="651176"/>
                  <a:pt x="54789" y="647434"/>
                  <a:pt x="52299" y="641196"/>
                </a:cubicBezTo>
                <a:cubicBezTo>
                  <a:pt x="17433" y="578823"/>
                  <a:pt x="0" y="506470"/>
                  <a:pt x="0" y="434117"/>
                </a:cubicBezTo>
                <a:cubicBezTo>
                  <a:pt x="0" y="194604"/>
                  <a:pt x="194251" y="0"/>
                  <a:pt x="43332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ABE5309F-7882-ED4D-A951-F04A6ADC8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8027" y="3468792"/>
            <a:ext cx="1344551" cy="1218212"/>
          </a:xfrm>
          <a:custGeom>
            <a:avLst/>
            <a:gdLst>
              <a:gd name="connsiteX0" fmla="*/ 1034050 w 1344551"/>
              <a:gd name="connsiteY0" fmla="*/ 963160 h 1218212"/>
              <a:gd name="connsiteX1" fmla="*/ 945514 w 1344551"/>
              <a:gd name="connsiteY1" fmla="*/ 1050251 h 1218212"/>
              <a:gd name="connsiteX2" fmla="*/ 945514 w 1344551"/>
              <a:gd name="connsiteY2" fmla="*/ 1162225 h 1218212"/>
              <a:gd name="connsiteX3" fmla="*/ 966713 w 1344551"/>
              <a:gd name="connsiteY3" fmla="*/ 1184620 h 1218212"/>
              <a:gd name="connsiteX4" fmla="*/ 996641 w 1344551"/>
              <a:gd name="connsiteY4" fmla="*/ 1184620 h 1218212"/>
              <a:gd name="connsiteX5" fmla="*/ 996641 w 1344551"/>
              <a:gd name="connsiteY5" fmla="*/ 1087575 h 1218212"/>
              <a:gd name="connsiteX6" fmla="*/ 1014099 w 1344551"/>
              <a:gd name="connsiteY6" fmla="*/ 1070157 h 1218212"/>
              <a:gd name="connsiteX7" fmla="*/ 1031556 w 1344551"/>
              <a:gd name="connsiteY7" fmla="*/ 1087575 h 1218212"/>
              <a:gd name="connsiteX8" fmla="*/ 1031556 w 1344551"/>
              <a:gd name="connsiteY8" fmla="*/ 1184620 h 1218212"/>
              <a:gd name="connsiteX9" fmla="*/ 1224840 w 1344551"/>
              <a:gd name="connsiteY9" fmla="*/ 1184620 h 1218212"/>
              <a:gd name="connsiteX10" fmla="*/ 1224840 w 1344551"/>
              <a:gd name="connsiteY10" fmla="*/ 1087575 h 1218212"/>
              <a:gd name="connsiteX11" fmla="*/ 1242298 w 1344551"/>
              <a:gd name="connsiteY11" fmla="*/ 1070157 h 1218212"/>
              <a:gd name="connsiteX12" fmla="*/ 1259756 w 1344551"/>
              <a:gd name="connsiteY12" fmla="*/ 1087575 h 1218212"/>
              <a:gd name="connsiteX13" fmla="*/ 1259756 w 1344551"/>
              <a:gd name="connsiteY13" fmla="*/ 1184620 h 1218212"/>
              <a:gd name="connsiteX14" fmla="*/ 1289684 w 1344551"/>
              <a:gd name="connsiteY14" fmla="*/ 1184620 h 1218212"/>
              <a:gd name="connsiteX15" fmla="*/ 1310882 w 1344551"/>
              <a:gd name="connsiteY15" fmla="*/ 1162225 h 1218212"/>
              <a:gd name="connsiteX16" fmla="*/ 1310882 w 1344551"/>
              <a:gd name="connsiteY16" fmla="*/ 1050251 h 1218212"/>
              <a:gd name="connsiteX17" fmla="*/ 1222346 w 1344551"/>
              <a:gd name="connsiteY17" fmla="*/ 963160 h 1218212"/>
              <a:gd name="connsiteX18" fmla="*/ 1034050 w 1344551"/>
              <a:gd name="connsiteY18" fmla="*/ 928323 h 1218212"/>
              <a:gd name="connsiteX19" fmla="*/ 1222346 w 1344551"/>
              <a:gd name="connsiteY19" fmla="*/ 928323 h 1218212"/>
              <a:gd name="connsiteX20" fmla="*/ 1344551 w 1344551"/>
              <a:gd name="connsiteY20" fmla="*/ 1050251 h 1218212"/>
              <a:gd name="connsiteX21" fmla="*/ 1344551 w 1344551"/>
              <a:gd name="connsiteY21" fmla="*/ 1162225 h 1218212"/>
              <a:gd name="connsiteX22" fmla="*/ 1289684 w 1344551"/>
              <a:gd name="connsiteY22" fmla="*/ 1218212 h 1218212"/>
              <a:gd name="connsiteX23" fmla="*/ 966713 w 1344551"/>
              <a:gd name="connsiteY23" fmla="*/ 1218212 h 1218212"/>
              <a:gd name="connsiteX24" fmla="*/ 911845 w 1344551"/>
              <a:gd name="connsiteY24" fmla="*/ 1162225 h 1218212"/>
              <a:gd name="connsiteX25" fmla="*/ 911845 w 1344551"/>
              <a:gd name="connsiteY25" fmla="*/ 1050251 h 1218212"/>
              <a:gd name="connsiteX26" fmla="*/ 1034050 w 1344551"/>
              <a:gd name="connsiteY26" fmla="*/ 928323 h 1218212"/>
              <a:gd name="connsiteX27" fmla="*/ 1126076 w 1344551"/>
              <a:gd name="connsiteY27" fmla="*/ 677508 h 1218212"/>
              <a:gd name="connsiteX28" fmla="*/ 1029066 w 1344551"/>
              <a:gd name="connsiteY28" fmla="*/ 774518 h 1218212"/>
              <a:gd name="connsiteX29" fmla="*/ 1126076 w 1344551"/>
              <a:gd name="connsiteY29" fmla="*/ 870284 h 1218212"/>
              <a:gd name="connsiteX30" fmla="*/ 1221842 w 1344551"/>
              <a:gd name="connsiteY30" fmla="*/ 774518 h 1218212"/>
              <a:gd name="connsiteX31" fmla="*/ 1126076 w 1344551"/>
              <a:gd name="connsiteY31" fmla="*/ 677508 h 1218212"/>
              <a:gd name="connsiteX32" fmla="*/ 1126076 w 1344551"/>
              <a:gd name="connsiteY32" fmla="*/ 642684 h 1218212"/>
              <a:gd name="connsiteX33" fmla="*/ 1256666 w 1344551"/>
              <a:gd name="connsiteY33" fmla="*/ 774518 h 1218212"/>
              <a:gd name="connsiteX34" fmla="*/ 1126076 w 1344551"/>
              <a:gd name="connsiteY34" fmla="*/ 905108 h 1218212"/>
              <a:gd name="connsiteX35" fmla="*/ 994242 w 1344551"/>
              <a:gd name="connsiteY35" fmla="*/ 774518 h 1218212"/>
              <a:gd name="connsiteX36" fmla="*/ 1126076 w 1344551"/>
              <a:gd name="connsiteY36" fmla="*/ 642684 h 1218212"/>
              <a:gd name="connsiteX37" fmla="*/ 122205 w 1344551"/>
              <a:gd name="connsiteY37" fmla="*/ 638925 h 1218212"/>
              <a:gd name="connsiteX38" fmla="*/ 33669 w 1344551"/>
              <a:gd name="connsiteY38" fmla="*/ 725644 h 1218212"/>
              <a:gd name="connsiteX39" fmla="*/ 33669 w 1344551"/>
              <a:gd name="connsiteY39" fmla="*/ 837140 h 1218212"/>
              <a:gd name="connsiteX40" fmla="*/ 54868 w 1344551"/>
              <a:gd name="connsiteY40" fmla="*/ 859440 h 1218212"/>
              <a:gd name="connsiteX41" fmla="*/ 84796 w 1344551"/>
              <a:gd name="connsiteY41" fmla="*/ 859440 h 1218212"/>
              <a:gd name="connsiteX42" fmla="*/ 84796 w 1344551"/>
              <a:gd name="connsiteY42" fmla="*/ 764048 h 1218212"/>
              <a:gd name="connsiteX43" fmla="*/ 102254 w 1344551"/>
              <a:gd name="connsiteY43" fmla="*/ 745466 h 1218212"/>
              <a:gd name="connsiteX44" fmla="*/ 119711 w 1344551"/>
              <a:gd name="connsiteY44" fmla="*/ 764048 h 1218212"/>
              <a:gd name="connsiteX45" fmla="*/ 119711 w 1344551"/>
              <a:gd name="connsiteY45" fmla="*/ 859440 h 1218212"/>
              <a:gd name="connsiteX46" fmla="*/ 312995 w 1344551"/>
              <a:gd name="connsiteY46" fmla="*/ 859440 h 1218212"/>
              <a:gd name="connsiteX47" fmla="*/ 312995 w 1344551"/>
              <a:gd name="connsiteY47" fmla="*/ 764048 h 1218212"/>
              <a:gd name="connsiteX48" fmla="*/ 330453 w 1344551"/>
              <a:gd name="connsiteY48" fmla="*/ 745466 h 1218212"/>
              <a:gd name="connsiteX49" fmla="*/ 347911 w 1344551"/>
              <a:gd name="connsiteY49" fmla="*/ 764048 h 1218212"/>
              <a:gd name="connsiteX50" fmla="*/ 347911 w 1344551"/>
              <a:gd name="connsiteY50" fmla="*/ 859440 h 1218212"/>
              <a:gd name="connsiteX51" fmla="*/ 377839 w 1344551"/>
              <a:gd name="connsiteY51" fmla="*/ 859440 h 1218212"/>
              <a:gd name="connsiteX52" fmla="*/ 399037 w 1344551"/>
              <a:gd name="connsiteY52" fmla="*/ 837140 h 1218212"/>
              <a:gd name="connsiteX53" fmla="*/ 399037 w 1344551"/>
              <a:gd name="connsiteY53" fmla="*/ 725644 h 1218212"/>
              <a:gd name="connsiteX54" fmla="*/ 310501 w 1344551"/>
              <a:gd name="connsiteY54" fmla="*/ 638925 h 1218212"/>
              <a:gd name="connsiteX55" fmla="*/ 122205 w 1344551"/>
              <a:gd name="connsiteY55" fmla="*/ 604237 h 1218212"/>
              <a:gd name="connsiteX56" fmla="*/ 310501 w 1344551"/>
              <a:gd name="connsiteY56" fmla="*/ 604237 h 1218212"/>
              <a:gd name="connsiteX57" fmla="*/ 432706 w 1344551"/>
              <a:gd name="connsiteY57" fmla="*/ 725644 h 1218212"/>
              <a:gd name="connsiteX58" fmla="*/ 432706 w 1344551"/>
              <a:gd name="connsiteY58" fmla="*/ 837140 h 1218212"/>
              <a:gd name="connsiteX59" fmla="*/ 377839 w 1344551"/>
              <a:gd name="connsiteY59" fmla="*/ 894127 h 1218212"/>
              <a:gd name="connsiteX60" fmla="*/ 54868 w 1344551"/>
              <a:gd name="connsiteY60" fmla="*/ 894127 h 1218212"/>
              <a:gd name="connsiteX61" fmla="*/ 0 w 1344551"/>
              <a:gd name="connsiteY61" fmla="*/ 837140 h 1218212"/>
              <a:gd name="connsiteX62" fmla="*/ 0 w 1344551"/>
              <a:gd name="connsiteY62" fmla="*/ 725644 h 1218212"/>
              <a:gd name="connsiteX63" fmla="*/ 122205 w 1344551"/>
              <a:gd name="connsiteY63" fmla="*/ 604237 h 1218212"/>
              <a:gd name="connsiteX64" fmla="*/ 688344 w 1344551"/>
              <a:gd name="connsiteY64" fmla="*/ 406487 h 1218212"/>
              <a:gd name="connsiteX65" fmla="*/ 831353 w 1344551"/>
              <a:gd name="connsiteY65" fmla="*/ 406487 h 1218212"/>
              <a:gd name="connsiteX66" fmla="*/ 848915 w 1344551"/>
              <a:gd name="connsiteY66" fmla="*/ 423933 h 1218212"/>
              <a:gd name="connsiteX67" fmla="*/ 831353 w 1344551"/>
              <a:gd name="connsiteY67" fmla="*/ 442625 h 1218212"/>
              <a:gd name="connsiteX68" fmla="*/ 705906 w 1344551"/>
              <a:gd name="connsiteY68" fmla="*/ 442625 h 1218212"/>
              <a:gd name="connsiteX69" fmla="*/ 705906 w 1344551"/>
              <a:gd name="connsiteY69" fmla="*/ 749179 h 1218212"/>
              <a:gd name="connsiteX70" fmla="*/ 705906 w 1344551"/>
              <a:gd name="connsiteY70" fmla="*/ 1055732 h 1218212"/>
              <a:gd name="connsiteX71" fmla="*/ 833862 w 1344551"/>
              <a:gd name="connsiteY71" fmla="*/ 1055732 h 1218212"/>
              <a:gd name="connsiteX72" fmla="*/ 850170 w 1344551"/>
              <a:gd name="connsiteY72" fmla="*/ 1074424 h 1218212"/>
              <a:gd name="connsiteX73" fmla="*/ 833862 w 1344551"/>
              <a:gd name="connsiteY73" fmla="*/ 1091870 h 1218212"/>
              <a:gd name="connsiteX74" fmla="*/ 688344 w 1344551"/>
              <a:gd name="connsiteY74" fmla="*/ 1091870 h 1218212"/>
              <a:gd name="connsiteX75" fmla="*/ 670781 w 1344551"/>
              <a:gd name="connsiteY75" fmla="*/ 1074424 h 1218212"/>
              <a:gd name="connsiteX76" fmla="*/ 670781 w 1344551"/>
              <a:gd name="connsiteY76" fmla="*/ 766625 h 1218212"/>
              <a:gd name="connsiteX77" fmla="*/ 506446 w 1344551"/>
              <a:gd name="connsiteY77" fmla="*/ 766625 h 1218212"/>
              <a:gd name="connsiteX78" fmla="*/ 488883 w 1344551"/>
              <a:gd name="connsiteY78" fmla="*/ 749179 h 1218212"/>
              <a:gd name="connsiteX79" fmla="*/ 506446 w 1344551"/>
              <a:gd name="connsiteY79" fmla="*/ 731733 h 1218212"/>
              <a:gd name="connsiteX80" fmla="*/ 670781 w 1344551"/>
              <a:gd name="connsiteY80" fmla="*/ 731733 h 1218212"/>
              <a:gd name="connsiteX81" fmla="*/ 670781 w 1344551"/>
              <a:gd name="connsiteY81" fmla="*/ 423933 h 1218212"/>
              <a:gd name="connsiteX82" fmla="*/ 688344 w 1344551"/>
              <a:gd name="connsiteY82" fmla="*/ 406487 h 1218212"/>
              <a:gd name="connsiteX83" fmla="*/ 219721 w 1344551"/>
              <a:gd name="connsiteY83" fmla="*/ 354666 h 1218212"/>
              <a:gd name="connsiteX84" fmla="*/ 122711 w 1344551"/>
              <a:gd name="connsiteY84" fmla="*/ 450431 h 1218212"/>
              <a:gd name="connsiteX85" fmla="*/ 219721 w 1344551"/>
              <a:gd name="connsiteY85" fmla="*/ 546197 h 1218212"/>
              <a:gd name="connsiteX86" fmla="*/ 315487 w 1344551"/>
              <a:gd name="connsiteY86" fmla="*/ 450431 h 1218212"/>
              <a:gd name="connsiteX87" fmla="*/ 219721 w 1344551"/>
              <a:gd name="connsiteY87" fmla="*/ 354666 h 1218212"/>
              <a:gd name="connsiteX88" fmla="*/ 1034050 w 1344551"/>
              <a:gd name="connsiteY88" fmla="*/ 319233 h 1218212"/>
              <a:gd name="connsiteX89" fmla="*/ 945514 w 1344551"/>
              <a:gd name="connsiteY89" fmla="*/ 407567 h 1218212"/>
              <a:gd name="connsiteX90" fmla="*/ 945514 w 1344551"/>
              <a:gd name="connsiteY90" fmla="*/ 519539 h 1218212"/>
              <a:gd name="connsiteX91" fmla="*/ 966713 w 1344551"/>
              <a:gd name="connsiteY91" fmla="*/ 540690 h 1218212"/>
              <a:gd name="connsiteX92" fmla="*/ 996641 w 1344551"/>
              <a:gd name="connsiteY92" fmla="*/ 540690 h 1218212"/>
              <a:gd name="connsiteX93" fmla="*/ 996641 w 1344551"/>
              <a:gd name="connsiteY93" fmla="*/ 444891 h 1218212"/>
              <a:gd name="connsiteX94" fmla="*/ 1014099 w 1344551"/>
              <a:gd name="connsiteY94" fmla="*/ 427473 h 1218212"/>
              <a:gd name="connsiteX95" fmla="*/ 1031556 w 1344551"/>
              <a:gd name="connsiteY95" fmla="*/ 444891 h 1218212"/>
              <a:gd name="connsiteX96" fmla="*/ 1031556 w 1344551"/>
              <a:gd name="connsiteY96" fmla="*/ 540690 h 1218212"/>
              <a:gd name="connsiteX97" fmla="*/ 1224840 w 1344551"/>
              <a:gd name="connsiteY97" fmla="*/ 540690 h 1218212"/>
              <a:gd name="connsiteX98" fmla="*/ 1224840 w 1344551"/>
              <a:gd name="connsiteY98" fmla="*/ 444891 h 1218212"/>
              <a:gd name="connsiteX99" fmla="*/ 1242298 w 1344551"/>
              <a:gd name="connsiteY99" fmla="*/ 427473 h 1218212"/>
              <a:gd name="connsiteX100" fmla="*/ 1259756 w 1344551"/>
              <a:gd name="connsiteY100" fmla="*/ 444891 h 1218212"/>
              <a:gd name="connsiteX101" fmla="*/ 1259756 w 1344551"/>
              <a:gd name="connsiteY101" fmla="*/ 540690 h 1218212"/>
              <a:gd name="connsiteX102" fmla="*/ 1289684 w 1344551"/>
              <a:gd name="connsiteY102" fmla="*/ 540690 h 1218212"/>
              <a:gd name="connsiteX103" fmla="*/ 1310882 w 1344551"/>
              <a:gd name="connsiteY103" fmla="*/ 519539 h 1218212"/>
              <a:gd name="connsiteX104" fmla="*/ 1310882 w 1344551"/>
              <a:gd name="connsiteY104" fmla="*/ 407567 h 1218212"/>
              <a:gd name="connsiteX105" fmla="*/ 1222346 w 1344551"/>
              <a:gd name="connsiteY105" fmla="*/ 319233 h 1218212"/>
              <a:gd name="connsiteX106" fmla="*/ 219721 w 1344551"/>
              <a:gd name="connsiteY106" fmla="*/ 318598 h 1218212"/>
              <a:gd name="connsiteX107" fmla="*/ 350311 w 1344551"/>
              <a:gd name="connsiteY107" fmla="*/ 450431 h 1218212"/>
              <a:gd name="connsiteX108" fmla="*/ 219721 w 1344551"/>
              <a:gd name="connsiteY108" fmla="*/ 581021 h 1218212"/>
              <a:gd name="connsiteX109" fmla="*/ 87887 w 1344551"/>
              <a:gd name="connsiteY109" fmla="*/ 450431 h 1218212"/>
              <a:gd name="connsiteX110" fmla="*/ 219721 w 1344551"/>
              <a:gd name="connsiteY110" fmla="*/ 318598 h 1218212"/>
              <a:gd name="connsiteX111" fmla="*/ 1034050 w 1344551"/>
              <a:gd name="connsiteY111" fmla="*/ 285641 h 1218212"/>
              <a:gd name="connsiteX112" fmla="*/ 1222346 w 1344551"/>
              <a:gd name="connsiteY112" fmla="*/ 285641 h 1218212"/>
              <a:gd name="connsiteX113" fmla="*/ 1344551 w 1344551"/>
              <a:gd name="connsiteY113" fmla="*/ 407567 h 1218212"/>
              <a:gd name="connsiteX114" fmla="*/ 1344551 w 1344551"/>
              <a:gd name="connsiteY114" fmla="*/ 519539 h 1218212"/>
              <a:gd name="connsiteX115" fmla="*/ 1289684 w 1344551"/>
              <a:gd name="connsiteY115" fmla="*/ 575526 h 1218212"/>
              <a:gd name="connsiteX116" fmla="*/ 966713 w 1344551"/>
              <a:gd name="connsiteY116" fmla="*/ 575526 h 1218212"/>
              <a:gd name="connsiteX117" fmla="*/ 911845 w 1344551"/>
              <a:gd name="connsiteY117" fmla="*/ 519539 h 1218212"/>
              <a:gd name="connsiteX118" fmla="*/ 911845 w 1344551"/>
              <a:gd name="connsiteY118" fmla="*/ 407567 h 1218212"/>
              <a:gd name="connsiteX119" fmla="*/ 1034050 w 1344551"/>
              <a:gd name="connsiteY119" fmla="*/ 285641 h 1218212"/>
              <a:gd name="connsiteX120" fmla="*/ 1126076 w 1344551"/>
              <a:gd name="connsiteY120" fmla="*/ 34824 h 1218212"/>
              <a:gd name="connsiteX121" fmla="*/ 1029066 w 1344551"/>
              <a:gd name="connsiteY121" fmla="*/ 130590 h 1218212"/>
              <a:gd name="connsiteX122" fmla="*/ 1126076 w 1344551"/>
              <a:gd name="connsiteY122" fmla="*/ 227599 h 1218212"/>
              <a:gd name="connsiteX123" fmla="*/ 1221842 w 1344551"/>
              <a:gd name="connsiteY123" fmla="*/ 130590 h 1218212"/>
              <a:gd name="connsiteX124" fmla="*/ 1126076 w 1344551"/>
              <a:gd name="connsiteY124" fmla="*/ 34824 h 1218212"/>
              <a:gd name="connsiteX125" fmla="*/ 1126076 w 1344551"/>
              <a:gd name="connsiteY125" fmla="*/ 0 h 1218212"/>
              <a:gd name="connsiteX126" fmla="*/ 1256666 w 1344551"/>
              <a:gd name="connsiteY126" fmla="*/ 130590 h 1218212"/>
              <a:gd name="connsiteX127" fmla="*/ 1126076 w 1344551"/>
              <a:gd name="connsiteY127" fmla="*/ 262423 h 1218212"/>
              <a:gd name="connsiteX128" fmla="*/ 994242 w 1344551"/>
              <a:gd name="connsiteY128" fmla="*/ 130590 h 1218212"/>
              <a:gd name="connsiteX129" fmla="*/ 1126076 w 1344551"/>
              <a:gd name="connsiteY129" fmla="*/ 0 h 121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1344551" h="1218212">
                <a:moveTo>
                  <a:pt x="1034050" y="963160"/>
                </a:moveTo>
                <a:cubicBezTo>
                  <a:pt x="985418" y="963160"/>
                  <a:pt x="945514" y="1001729"/>
                  <a:pt x="945514" y="1050251"/>
                </a:cubicBezTo>
                <a:lnTo>
                  <a:pt x="945514" y="1162225"/>
                </a:lnTo>
                <a:cubicBezTo>
                  <a:pt x="945514" y="1174667"/>
                  <a:pt x="955490" y="1184620"/>
                  <a:pt x="966713" y="1184620"/>
                </a:cubicBezTo>
                <a:lnTo>
                  <a:pt x="996641" y="1184620"/>
                </a:lnTo>
                <a:lnTo>
                  <a:pt x="996641" y="1087575"/>
                </a:lnTo>
                <a:cubicBezTo>
                  <a:pt x="996641" y="1077622"/>
                  <a:pt x="1004123" y="1070157"/>
                  <a:pt x="1014099" y="1070157"/>
                </a:cubicBezTo>
                <a:cubicBezTo>
                  <a:pt x="1024074" y="1070157"/>
                  <a:pt x="1031556" y="1077622"/>
                  <a:pt x="1031556" y="1087575"/>
                </a:cubicBezTo>
                <a:lnTo>
                  <a:pt x="1031556" y="1184620"/>
                </a:lnTo>
                <a:lnTo>
                  <a:pt x="1224840" y="1184620"/>
                </a:lnTo>
                <a:lnTo>
                  <a:pt x="1224840" y="1087575"/>
                </a:lnTo>
                <a:cubicBezTo>
                  <a:pt x="1224840" y="1077622"/>
                  <a:pt x="1232322" y="1070157"/>
                  <a:pt x="1242298" y="1070157"/>
                </a:cubicBezTo>
                <a:cubicBezTo>
                  <a:pt x="1252274" y="1070157"/>
                  <a:pt x="1259756" y="1077622"/>
                  <a:pt x="1259756" y="1087575"/>
                </a:cubicBezTo>
                <a:lnTo>
                  <a:pt x="1259756" y="1184620"/>
                </a:lnTo>
                <a:lnTo>
                  <a:pt x="1289684" y="1184620"/>
                </a:lnTo>
                <a:cubicBezTo>
                  <a:pt x="1300907" y="1184620"/>
                  <a:pt x="1310882" y="1174667"/>
                  <a:pt x="1310882" y="1162225"/>
                </a:cubicBezTo>
                <a:lnTo>
                  <a:pt x="1310882" y="1050251"/>
                </a:lnTo>
                <a:cubicBezTo>
                  <a:pt x="1310882" y="1001729"/>
                  <a:pt x="1270979" y="963160"/>
                  <a:pt x="1222346" y="963160"/>
                </a:cubicBezTo>
                <a:close/>
                <a:moveTo>
                  <a:pt x="1034050" y="928323"/>
                </a:moveTo>
                <a:lnTo>
                  <a:pt x="1222346" y="928323"/>
                </a:lnTo>
                <a:cubicBezTo>
                  <a:pt x="1289684" y="928323"/>
                  <a:pt x="1344551" y="983066"/>
                  <a:pt x="1344551" y="1050251"/>
                </a:cubicBezTo>
                <a:lnTo>
                  <a:pt x="1344551" y="1162225"/>
                </a:lnTo>
                <a:cubicBezTo>
                  <a:pt x="1344551" y="1193329"/>
                  <a:pt x="1319611" y="1218212"/>
                  <a:pt x="1289684" y="1218212"/>
                </a:cubicBezTo>
                <a:lnTo>
                  <a:pt x="966713" y="1218212"/>
                </a:lnTo>
                <a:cubicBezTo>
                  <a:pt x="936785" y="1218212"/>
                  <a:pt x="911845" y="1193329"/>
                  <a:pt x="911845" y="1162225"/>
                </a:cubicBezTo>
                <a:lnTo>
                  <a:pt x="911845" y="1050251"/>
                </a:lnTo>
                <a:cubicBezTo>
                  <a:pt x="911845" y="983066"/>
                  <a:pt x="966713" y="928323"/>
                  <a:pt x="1034050" y="928323"/>
                </a:cubicBezTo>
                <a:close/>
                <a:moveTo>
                  <a:pt x="1126076" y="677508"/>
                </a:moveTo>
                <a:cubicBezTo>
                  <a:pt x="1072596" y="677508"/>
                  <a:pt x="1029066" y="721038"/>
                  <a:pt x="1029066" y="774518"/>
                </a:cubicBezTo>
                <a:cubicBezTo>
                  <a:pt x="1029066" y="826754"/>
                  <a:pt x="1072596" y="870284"/>
                  <a:pt x="1126076" y="870284"/>
                </a:cubicBezTo>
                <a:cubicBezTo>
                  <a:pt x="1178312" y="870284"/>
                  <a:pt x="1221842" y="826754"/>
                  <a:pt x="1221842" y="774518"/>
                </a:cubicBezTo>
                <a:cubicBezTo>
                  <a:pt x="1221842" y="721038"/>
                  <a:pt x="1178312" y="677508"/>
                  <a:pt x="1126076" y="677508"/>
                </a:cubicBezTo>
                <a:close/>
                <a:moveTo>
                  <a:pt x="1126076" y="642684"/>
                </a:moveTo>
                <a:cubicBezTo>
                  <a:pt x="1198211" y="642684"/>
                  <a:pt x="1256666" y="702382"/>
                  <a:pt x="1256666" y="774518"/>
                </a:cubicBezTo>
                <a:cubicBezTo>
                  <a:pt x="1256666" y="846653"/>
                  <a:pt x="1198211" y="905108"/>
                  <a:pt x="1126076" y="905108"/>
                </a:cubicBezTo>
                <a:cubicBezTo>
                  <a:pt x="1052697" y="905108"/>
                  <a:pt x="994242" y="846653"/>
                  <a:pt x="994242" y="774518"/>
                </a:cubicBezTo>
                <a:cubicBezTo>
                  <a:pt x="994242" y="702382"/>
                  <a:pt x="1052697" y="642684"/>
                  <a:pt x="1126076" y="642684"/>
                </a:cubicBezTo>
                <a:close/>
                <a:moveTo>
                  <a:pt x="122205" y="638925"/>
                </a:moveTo>
                <a:cubicBezTo>
                  <a:pt x="73573" y="638925"/>
                  <a:pt x="33669" y="678568"/>
                  <a:pt x="33669" y="725644"/>
                </a:cubicBezTo>
                <a:lnTo>
                  <a:pt x="33669" y="837140"/>
                </a:lnTo>
                <a:cubicBezTo>
                  <a:pt x="33669" y="849529"/>
                  <a:pt x="43645" y="859440"/>
                  <a:pt x="54868" y="859440"/>
                </a:cubicBezTo>
                <a:lnTo>
                  <a:pt x="84796" y="859440"/>
                </a:lnTo>
                <a:lnTo>
                  <a:pt x="84796" y="764048"/>
                </a:lnTo>
                <a:cubicBezTo>
                  <a:pt x="84796" y="754138"/>
                  <a:pt x="92278" y="745466"/>
                  <a:pt x="102254" y="745466"/>
                </a:cubicBezTo>
                <a:cubicBezTo>
                  <a:pt x="112229" y="745466"/>
                  <a:pt x="119711" y="754138"/>
                  <a:pt x="119711" y="764048"/>
                </a:cubicBezTo>
                <a:lnTo>
                  <a:pt x="119711" y="859440"/>
                </a:lnTo>
                <a:lnTo>
                  <a:pt x="312995" y="859440"/>
                </a:lnTo>
                <a:lnTo>
                  <a:pt x="312995" y="764048"/>
                </a:lnTo>
                <a:cubicBezTo>
                  <a:pt x="312995" y="754138"/>
                  <a:pt x="320477" y="745466"/>
                  <a:pt x="330453" y="745466"/>
                </a:cubicBezTo>
                <a:cubicBezTo>
                  <a:pt x="340429" y="745466"/>
                  <a:pt x="347911" y="754138"/>
                  <a:pt x="347911" y="764048"/>
                </a:cubicBezTo>
                <a:lnTo>
                  <a:pt x="347911" y="859440"/>
                </a:lnTo>
                <a:lnTo>
                  <a:pt x="377839" y="859440"/>
                </a:lnTo>
                <a:cubicBezTo>
                  <a:pt x="389062" y="859440"/>
                  <a:pt x="399037" y="849529"/>
                  <a:pt x="399037" y="837140"/>
                </a:cubicBezTo>
                <a:lnTo>
                  <a:pt x="399037" y="725644"/>
                </a:lnTo>
                <a:cubicBezTo>
                  <a:pt x="399037" y="678568"/>
                  <a:pt x="359134" y="638925"/>
                  <a:pt x="310501" y="638925"/>
                </a:cubicBezTo>
                <a:close/>
                <a:moveTo>
                  <a:pt x="122205" y="604237"/>
                </a:moveTo>
                <a:lnTo>
                  <a:pt x="310501" y="604237"/>
                </a:lnTo>
                <a:cubicBezTo>
                  <a:pt x="377839" y="604237"/>
                  <a:pt x="432706" y="658746"/>
                  <a:pt x="432706" y="725644"/>
                </a:cubicBezTo>
                <a:lnTo>
                  <a:pt x="432706" y="837140"/>
                </a:lnTo>
                <a:cubicBezTo>
                  <a:pt x="432706" y="869350"/>
                  <a:pt x="407766" y="894127"/>
                  <a:pt x="377839" y="894127"/>
                </a:cubicBezTo>
                <a:lnTo>
                  <a:pt x="54868" y="894127"/>
                </a:lnTo>
                <a:cubicBezTo>
                  <a:pt x="24940" y="894127"/>
                  <a:pt x="0" y="869350"/>
                  <a:pt x="0" y="837140"/>
                </a:cubicBezTo>
                <a:lnTo>
                  <a:pt x="0" y="725644"/>
                </a:lnTo>
                <a:cubicBezTo>
                  <a:pt x="0" y="658746"/>
                  <a:pt x="53621" y="604237"/>
                  <a:pt x="122205" y="604237"/>
                </a:cubicBezTo>
                <a:close/>
                <a:moveTo>
                  <a:pt x="688344" y="406487"/>
                </a:moveTo>
                <a:lnTo>
                  <a:pt x="831353" y="406487"/>
                </a:lnTo>
                <a:cubicBezTo>
                  <a:pt x="841388" y="406487"/>
                  <a:pt x="848915" y="415210"/>
                  <a:pt x="848915" y="423933"/>
                </a:cubicBezTo>
                <a:cubicBezTo>
                  <a:pt x="848915" y="433902"/>
                  <a:pt x="841388" y="442625"/>
                  <a:pt x="831353" y="442625"/>
                </a:cubicBezTo>
                <a:lnTo>
                  <a:pt x="705906" y="442625"/>
                </a:lnTo>
                <a:lnTo>
                  <a:pt x="705906" y="749179"/>
                </a:lnTo>
                <a:lnTo>
                  <a:pt x="705906" y="1055732"/>
                </a:lnTo>
                <a:lnTo>
                  <a:pt x="833862" y="1055732"/>
                </a:lnTo>
                <a:cubicBezTo>
                  <a:pt x="842643" y="1055732"/>
                  <a:pt x="850170" y="1064455"/>
                  <a:pt x="850170" y="1074424"/>
                </a:cubicBezTo>
                <a:cubicBezTo>
                  <a:pt x="850170" y="1083147"/>
                  <a:pt x="842643" y="1091870"/>
                  <a:pt x="833862" y="1091870"/>
                </a:cubicBezTo>
                <a:lnTo>
                  <a:pt x="688344" y="1091870"/>
                </a:lnTo>
                <a:cubicBezTo>
                  <a:pt x="678308" y="1091870"/>
                  <a:pt x="670781" y="1083147"/>
                  <a:pt x="670781" y="1074424"/>
                </a:cubicBezTo>
                <a:lnTo>
                  <a:pt x="670781" y="766625"/>
                </a:lnTo>
                <a:lnTo>
                  <a:pt x="506446" y="766625"/>
                </a:lnTo>
                <a:cubicBezTo>
                  <a:pt x="496410" y="766625"/>
                  <a:pt x="488883" y="759148"/>
                  <a:pt x="488883" y="749179"/>
                </a:cubicBezTo>
                <a:cubicBezTo>
                  <a:pt x="488883" y="739209"/>
                  <a:pt x="496410" y="731733"/>
                  <a:pt x="506446" y="731733"/>
                </a:cubicBezTo>
                <a:lnTo>
                  <a:pt x="670781" y="731733"/>
                </a:lnTo>
                <a:lnTo>
                  <a:pt x="670781" y="423933"/>
                </a:lnTo>
                <a:cubicBezTo>
                  <a:pt x="670781" y="415210"/>
                  <a:pt x="678308" y="406487"/>
                  <a:pt x="688344" y="406487"/>
                </a:cubicBezTo>
                <a:close/>
                <a:moveTo>
                  <a:pt x="219721" y="354666"/>
                </a:moveTo>
                <a:cubicBezTo>
                  <a:pt x="166241" y="354666"/>
                  <a:pt x="122711" y="396952"/>
                  <a:pt x="122711" y="450431"/>
                </a:cubicBezTo>
                <a:cubicBezTo>
                  <a:pt x="122711" y="502667"/>
                  <a:pt x="166241" y="546197"/>
                  <a:pt x="219721" y="546197"/>
                </a:cubicBezTo>
                <a:cubicBezTo>
                  <a:pt x="271957" y="546197"/>
                  <a:pt x="315487" y="502667"/>
                  <a:pt x="315487" y="450431"/>
                </a:cubicBezTo>
                <a:cubicBezTo>
                  <a:pt x="315487" y="396952"/>
                  <a:pt x="271957" y="354666"/>
                  <a:pt x="219721" y="354666"/>
                </a:cubicBezTo>
                <a:close/>
                <a:moveTo>
                  <a:pt x="1034050" y="319233"/>
                </a:moveTo>
                <a:cubicBezTo>
                  <a:pt x="985418" y="319233"/>
                  <a:pt x="945514" y="359045"/>
                  <a:pt x="945514" y="407567"/>
                </a:cubicBezTo>
                <a:lnTo>
                  <a:pt x="945514" y="519539"/>
                </a:lnTo>
                <a:cubicBezTo>
                  <a:pt x="945514" y="531981"/>
                  <a:pt x="955490" y="540690"/>
                  <a:pt x="966713" y="540690"/>
                </a:cubicBezTo>
                <a:lnTo>
                  <a:pt x="996641" y="540690"/>
                </a:lnTo>
                <a:lnTo>
                  <a:pt x="996641" y="444891"/>
                </a:lnTo>
                <a:cubicBezTo>
                  <a:pt x="996641" y="434938"/>
                  <a:pt x="1004123" y="427473"/>
                  <a:pt x="1014099" y="427473"/>
                </a:cubicBezTo>
                <a:cubicBezTo>
                  <a:pt x="1024074" y="427473"/>
                  <a:pt x="1031556" y="434938"/>
                  <a:pt x="1031556" y="444891"/>
                </a:cubicBezTo>
                <a:lnTo>
                  <a:pt x="1031556" y="540690"/>
                </a:lnTo>
                <a:lnTo>
                  <a:pt x="1224840" y="540690"/>
                </a:lnTo>
                <a:lnTo>
                  <a:pt x="1224840" y="444891"/>
                </a:lnTo>
                <a:cubicBezTo>
                  <a:pt x="1224840" y="434938"/>
                  <a:pt x="1232322" y="427473"/>
                  <a:pt x="1242298" y="427473"/>
                </a:cubicBezTo>
                <a:cubicBezTo>
                  <a:pt x="1252274" y="427473"/>
                  <a:pt x="1259756" y="434938"/>
                  <a:pt x="1259756" y="444891"/>
                </a:cubicBezTo>
                <a:lnTo>
                  <a:pt x="1259756" y="540690"/>
                </a:lnTo>
                <a:lnTo>
                  <a:pt x="1289684" y="540690"/>
                </a:lnTo>
                <a:cubicBezTo>
                  <a:pt x="1300907" y="540690"/>
                  <a:pt x="1310882" y="531981"/>
                  <a:pt x="1310882" y="519539"/>
                </a:cubicBezTo>
                <a:lnTo>
                  <a:pt x="1310882" y="407567"/>
                </a:lnTo>
                <a:cubicBezTo>
                  <a:pt x="1310882" y="359045"/>
                  <a:pt x="1270979" y="319233"/>
                  <a:pt x="1222346" y="319233"/>
                </a:cubicBezTo>
                <a:close/>
                <a:moveTo>
                  <a:pt x="219721" y="318598"/>
                </a:moveTo>
                <a:cubicBezTo>
                  <a:pt x="291856" y="318598"/>
                  <a:pt x="350311" y="378296"/>
                  <a:pt x="350311" y="450431"/>
                </a:cubicBezTo>
                <a:cubicBezTo>
                  <a:pt x="350311" y="522567"/>
                  <a:pt x="291856" y="581021"/>
                  <a:pt x="219721" y="581021"/>
                </a:cubicBezTo>
                <a:cubicBezTo>
                  <a:pt x="147585" y="581021"/>
                  <a:pt x="87887" y="522567"/>
                  <a:pt x="87887" y="450431"/>
                </a:cubicBezTo>
                <a:cubicBezTo>
                  <a:pt x="87887" y="378296"/>
                  <a:pt x="147585" y="318598"/>
                  <a:pt x="219721" y="318598"/>
                </a:cubicBezTo>
                <a:close/>
                <a:moveTo>
                  <a:pt x="1034050" y="285641"/>
                </a:moveTo>
                <a:lnTo>
                  <a:pt x="1222346" y="285641"/>
                </a:lnTo>
                <a:cubicBezTo>
                  <a:pt x="1289684" y="285641"/>
                  <a:pt x="1344551" y="340383"/>
                  <a:pt x="1344551" y="407567"/>
                </a:cubicBezTo>
                <a:lnTo>
                  <a:pt x="1344551" y="519539"/>
                </a:lnTo>
                <a:cubicBezTo>
                  <a:pt x="1344551" y="550643"/>
                  <a:pt x="1319611" y="575526"/>
                  <a:pt x="1289684" y="575526"/>
                </a:cubicBezTo>
                <a:lnTo>
                  <a:pt x="966713" y="575526"/>
                </a:lnTo>
                <a:cubicBezTo>
                  <a:pt x="936785" y="575526"/>
                  <a:pt x="911845" y="550643"/>
                  <a:pt x="911845" y="519539"/>
                </a:cubicBezTo>
                <a:lnTo>
                  <a:pt x="911845" y="407567"/>
                </a:lnTo>
                <a:cubicBezTo>
                  <a:pt x="911845" y="340383"/>
                  <a:pt x="966713" y="285641"/>
                  <a:pt x="1034050" y="285641"/>
                </a:cubicBezTo>
                <a:close/>
                <a:moveTo>
                  <a:pt x="1126076" y="34824"/>
                </a:moveTo>
                <a:cubicBezTo>
                  <a:pt x="1072596" y="34824"/>
                  <a:pt x="1029066" y="77110"/>
                  <a:pt x="1029066" y="130590"/>
                </a:cubicBezTo>
                <a:cubicBezTo>
                  <a:pt x="1029066" y="184069"/>
                  <a:pt x="1072596" y="227599"/>
                  <a:pt x="1126076" y="227599"/>
                </a:cubicBezTo>
                <a:cubicBezTo>
                  <a:pt x="1178312" y="227599"/>
                  <a:pt x="1221842" y="184069"/>
                  <a:pt x="1221842" y="130590"/>
                </a:cubicBezTo>
                <a:cubicBezTo>
                  <a:pt x="1221842" y="77110"/>
                  <a:pt x="1178312" y="34824"/>
                  <a:pt x="1126076" y="34824"/>
                </a:cubicBezTo>
                <a:close/>
                <a:moveTo>
                  <a:pt x="1126076" y="0"/>
                </a:moveTo>
                <a:cubicBezTo>
                  <a:pt x="1198211" y="0"/>
                  <a:pt x="1256666" y="58454"/>
                  <a:pt x="1256666" y="130590"/>
                </a:cubicBezTo>
                <a:cubicBezTo>
                  <a:pt x="1256666" y="202725"/>
                  <a:pt x="1198211" y="262423"/>
                  <a:pt x="1126076" y="262423"/>
                </a:cubicBezTo>
                <a:cubicBezTo>
                  <a:pt x="1052697" y="262423"/>
                  <a:pt x="994242" y="202725"/>
                  <a:pt x="994242" y="130590"/>
                </a:cubicBezTo>
                <a:cubicBezTo>
                  <a:pt x="994242" y="58454"/>
                  <a:pt x="1052697" y="0"/>
                  <a:pt x="1126076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47304E40-76C8-524E-ABCB-FE5FDD700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8414" y="7456747"/>
            <a:ext cx="1327756" cy="1328071"/>
          </a:xfrm>
          <a:custGeom>
            <a:avLst/>
            <a:gdLst>
              <a:gd name="connsiteX0" fmla="*/ 716526 w 1327756"/>
              <a:gd name="connsiteY0" fmla="*/ 840434 h 1328071"/>
              <a:gd name="connsiteX1" fmla="*/ 729114 w 1327756"/>
              <a:gd name="connsiteY1" fmla="*/ 856914 h 1328071"/>
              <a:gd name="connsiteX2" fmla="*/ 716526 w 1327756"/>
              <a:gd name="connsiteY2" fmla="*/ 872126 h 1328071"/>
              <a:gd name="connsiteX3" fmla="*/ 702794 w 1327756"/>
              <a:gd name="connsiteY3" fmla="*/ 856914 h 1328071"/>
              <a:gd name="connsiteX4" fmla="*/ 716526 w 1327756"/>
              <a:gd name="connsiteY4" fmla="*/ 840434 h 1328071"/>
              <a:gd name="connsiteX5" fmla="*/ 716526 w 1327756"/>
              <a:gd name="connsiteY5" fmla="*/ 785504 h 1328071"/>
              <a:gd name="connsiteX6" fmla="*/ 729114 w 1327756"/>
              <a:gd name="connsiteY6" fmla="*/ 801324 h 1328071"/>
              <a:gd name="connsiteX7" fmla="*/ 716526 w 1327756"/>
              <a:gd name="connsiteY7" fmla="*/ 817144 h 1328071"/>
              <a:gd name="connsiteX8" fmla="*/ 702794 w 1327756"/>
              <a:gd name="connsiteY8" fmla="*/ 801324 h 1328071"/>
              <a:gd name="connsiteX9" fmla="*/ 716526 w 1327756"/>
              <a:gd name="connsiteY9" fmla="*/ 785504 h 1328071"/>
              <a:gd name="connsiteX10" fmla="*/ 590881 w 1327756"/>
              <a:gd name="connsiteY10" fmla="*/ 672002 h 1328071"/>
              <a:gd name="connsiteX11" fmla="*/ 667087 w 1327756"/>
              <a:gd name="connsiteY11" fmla="*/ 754051 h 1328071"/>
              <a:gd name="connsiteX12" fmla="*/ 742044 w 1327756"/>
              <a:gd name="connsiteY12" fmla="*/ 672002 h 1328071"/>
              <a:gd name="connsiteX13" fmla="*/ 503431 w 1327756"/>
              <a:gd name="connsiteY13" fmla="*/ 672002 h 1328071"/>
              <a:gd name="connsiteX14" fmla="*/ 341024 w 1327756"/>
              <a:gd name="connsiteY14" fmla="*/ 833614 h 1328071"/>
              <a:gd name="connsiteX15" fmla="*/ 341024 w 1327756"/>
              <a:gd name="connsiteY15" fmla="*/ 1025061 h 1328071"/>
              <a:gd name="connsiteX16" fmla="*/ 390995 w 1327756"/>
              <a:gd name="connsiteY16" fmla="*/ 1074787 h 1328071"/>
              <a:gd name="connsiteX17" fmla="*/ 940680 w 1327756"/>
              <a:gd name="connsiteY17" fmla="*/ 1074787 h 1328071"/>
              <a:gd name="connsiteX18" fmla="*/ 990652 w 1327756"/>
              <a:gd name="connsiteY18" fmla="*/ 1025061 h 1328071"/>
              <a:gd name="connsiteX19" fmla="*/ 990652 w 1327756"/>
              <a:gd name="connsiteY19" fmla="*/ 833614 h 1328071"/>
              <a:gd name="connsiteX20" fmla="*/ 828245 w 1327756"/>
              <a:gd name="connsiteY20" fmla="*/ 672002 h 1328071"/>
              <a:gd name="connsiteX21" fmla="*/ 788268 w 1327756"/>
              <a:gd name="connsiteY21" fmla="*/ 672002 h 1328071"/>
              <a:gd name="connsiteX22" fmla="*/ 690823 w 1327756"/>
              <a:gd name="connsiteY22" fmla="*/ 777671 h 1328071"/>
              <a:gd name="connsiteX23" fmla="*/ 683328 w 1327756"/>
              <a:gd name="connsiteY23" fmla="*/ 783887 h 1328071"/>
              <a:gd name="connsiteX24" fmla="*/ 683328 w 1327756"/>
              <a:gd name="connsiteY24" fmla="*/ 874638 h 1328071"/>
              <a:gd name="connsiteX25" fmla="*/ 665838 w 1327756"/>
              <a:gd name="connsiteY25" fmla="*/ 892043 h 1328071"/>
              <a:gd name="connsiteX26" fmla="*/ 648348 w 1327756"/>
              <a:gd name="connsiteY26" fmla="*/ 874638 h 1328071"/>
              <a:gd name="connsiteX27" fmla="*/ 648348 w 1327756"/>
              <a:gd name="connsiteY27" fmla="*/ 783887 h 1328071"/>
              <a:gd name="connsiteX28" fmla="*/ 640852 w 1327756"/>
              <a:gd name="connsiteY28" fmla="*/ 777671 h 1328071"/>
              <a:gd name="connsiteX29" fmla="*/ 543408 w 1327756"/>
              <a:gd name="connsiteY29" fmla="*/ 672002 h 1328071"/>
              <a:gd name="connsiteX30" fmla="*/ 503431 w 1327756"/>
              <a:gd name="connsiteY30" fmla="*/ 637194 h 1328071"/>
              <a:gd name="connsiteX31" fmla="*/ 828245 w 1327756"/>
              <a:gd name="connsiteY31" fmla="*/ 637194 h 1328071"/>
              <a:gd name="connsiteX32" fmla="*/ 1025632 w 1327756"/>
              <a:gd name="connsiteY32" fmla="*/ 833614 h 1328071"/>
              <a:gd name="connsiteX33" fmla="*/ 1025632 w 1327756"/>
              <a:gd name="connsiteY33" fmla="*/ 1025061 h 1328071"/>
              <a:gd name="connsiteX34" fmla="*/ 940680 w 1327756"/>
              <a:gd name="connsiteY34" fmla="*/ 1108353 h 1328071"/>
              <a:gd name="connsiteX35" fmla="*/ 390995 w 1327756"/>
              <a:gd name="connsiteY35" fmla="*/ 1108353 h 1328071"/>
              <a:gd name="connsiteX36" fmla="*/ 307293 w 1327756"/>
              <a:gd name="connsiteY36" fmla="*/ 1025061 h 1328071"/>
              <a:gd name="connsiteX37" fmla="*/ 307293 w 1327756"/>
              <a:gd name="connsiteY37" fmla="*/ 833614 h 1328071"/>
              <a:gd name="connsiteX38" fmla="*/ 503431 w 1327756"/>
              <a:gd name="connsiteY38" fmla="*/ 637194 h 1328071"/>
              <a:gd name="connsiteX39" fmla="*/ 660975 w 1327756"/>
              <a:gd name="connsiteY39" fmla="*/ 183038 h 1328071"/>
              <a:gd name="connsiteX40" fmla="*/ 484844 w 1327756"/>
              <a:gd name="connsiteY40" fmla="*/ 359171 h 1328071"/>
              <a:gd name="connsiteX41" fmla="*/ 660975 w 1327756"/>
              <a:gd name="connsiteY41" fmla="*/ 536543 h 1328071"/>
              <a:gd name="connsiteX42" fmla="*/ 838346 w 1327756"/>
              <a:gd name="connsiteY42" fmla="*/ 359171 h 1328071"/>
              <a:gd name="connsiteX43" fmla="*/ 660975 w 1327756"/>
              <a:gd name="connsiteY43" fmla="*/ 183038 h 1328071"/>
              <a:gd name="connsiteX44" fmla="*/ 660975 w 1327756"/>
              <a:gd name="connsiteY44" fmla="*/ 148308 h 1328071"/>
              <a:gd name="connsiteX45" fmla="*/ 871836 w 1327756"/>
              <a:gd name="connsiteY45" fmla="*/ 359171 h 1328071"/>
              <a:gd name="connsiteX46" fmla="*/ 660975 w 1327756"/>
              <a:gd name="connsiteY46" fmla="*/ 570033 h 1328071"/>
              <a:gd name="connsiteX47" fmla="*/ 450114 w 1327756"/>
              <a:gd name="connsiteY47" fmla="*/ 359171 h 1328071"/>
              <a:gd name="connsiteX48" fmla="*/ 660975 w 1327756"/>
              <a:gd name="connsiteY48" fmla="*/ 148308 h 1328071"/>
              <a:gd name="connsiteX49" fmla="*/ 663460 w 1327756"/>
              <a:gd name="connsiteY49" fmla="*/ 0 h 1328071"/>
              <a:gd name="connsiteX50" fmla="*/ 1263068 w 1327756"/>
              <a:gd name="connsiteY50" fmla="*/ 378737 h 1328071"/>
              <a:gd name="connsiteX51" fmla="*/ 1290436 w 1327756"/>
              <a:gd name="connsiteY51" fmla="*/ 366278 h 1328071"/>
              <a:gd name="connsiteX52" fmla="*/ 1309096 w 1327756"/>
              <a:gd name="connsiteY52" fmla="*/ 381228 h 1328071"/>
              <a:gd name="connsiteX53" fmla="*/ 1299144 w 1327756"/>
              <a:gd name="connsiteY53" fmla="*/ 474667 h 1328071"/>
              <a:gd name="connsiteX54" fmla="*/ 1277996 w 1327756"/>
              <a:gd name="connsiteY54" fmla="*/ 484634 h 1328071"/>
              <a:gd name="connsiteX55" fmla="*/ 1200868 w 1327756"/>
              <a:gd name="connsiteY55" fmla="*/ 428571 h 1328071"/>
              <a:gd name="connsiteX56" fmla="*/ 1203356 w 1327756"/>
              <a:gd name="connsiteY56" fmla="*/ 404900 h 1328071"/>
              <a:gd name="connsiteX57" fmla="*/ 1230724 w 1327756"/>
              <a:gd name="connsiteY57" fmla="*/ 392441 h 1328071"/>
              <a:gd name="connsiteX58" fmla="*/ 663460 w 1327756"/>
              <a:gd name="connsiteY58" fmla="*/ 33638 h 1328071"/>
              <a:gd name="connsiteX59" fmla="*/ 210645 w 1327756"/>
              <a:gd name="connsiteY59" fmla="*/ 226744 h 1328071"/>
              <a:gd name="connsiteX60" fmla="*/ 35241 w 1327756"/>
              <a:gd name="connsiteY60" fmla="*/ 688952 h 1328071"/>
              <a:gd name="connsiteX61" fmla="*/ 638580 w 1327756"/>
              <a:gd name="connsiteY61" fmla="*/ 1293187 h 1328071"/>
              <a:gd name="connsiteX62" fmla="*/ 1100104 w 1327756"/>
              <a:gd name="connsiteY62" fmla="*/ 1117523 h 1328071"/>
              <a:gd name="connsiteX63" fmla="*/ 1291680 w 1327756"/>
              <a:gd name="connsiteY63" fmla="*/ 664035 h 1328071"/>
              <a:gd name="connsiteX64" fmla="*/ 1309096 w 1327756"/>
              <a:gd name="connsiteY64" fmla="*/ 646594 h 1328071"/>
              <a:gd name="connsiteX65" fmla="*/ 1327756 w 1327756"/>
              <a:gd name="connsiteY65" fmla="*/ 664035 h 1328071"/>
              <a:gd name="connsiteX66" fmla="*/ 1122496 w 1327756"/>
              <a:gd name="connsiteY66" fmla="*/ 1142440 h 1328071"/>
              <a:gd name="connsiteX67" fmla="*/ 663460 w 1327756"/>
              <a:gd name="connsiteY67" fmla="*/ 1328071 h 1328071"/>
              <a:gd name="connsiteX68" fmla="*/ 637336 w 1327756"/>
              <a:gd name="connsiteY68" fmla="*/ 1326825 h 1328071"/>
              <a:gd name="connsiteX69" fmla="*/ 409 w 1327756"/>
              <a:gd name="connsiteY69" fmla="*/ 690198 h 1328071"/>
              <a:gd name="connsiteX70" fmla="*/ 185765 w 1327756"/>
              <a:gd name="connsiteY70" fmla="*/ 203073 h 1328071"/>
              <a:gd name="connsiteX71" fmla="*/ 663460 w 1327756"/>
              <a:gd name="connsiteY71" fmla="*/ 0 h 132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327756" h="1328071">
                <a:moveTo>
                  <a:pt x="716526" y="840434"/>
                </a:moveTo>
                <a:cubicBezTo>
                  <a:pt x="723392" y="840434"/>
                  <a:pt x="729114" y="848040"/>
                  <a:pt x="729114" y="856914"/>
                </a:cubicBezTo>
                <a:cubicBezTo>
                  <a:pt x="729114" y="864520"/>
                  <a:pt x="723392" y="872126"/>
                  <a:pt x="716526" y="872126"/>
                </a:cubicBezTo>
                <a:cubicBezTo>
                  <a:pt x="708516" y="872126"/>
                  <a:pt x="702794" y="864520"/>
                  <a:pt x="702794" y="856914"/>
                </a:cubicBezTo>
                <a:cubicBezTo>
                  <a:pt x="702794" y="848040"/>
                  <a:pt x="708516" y="840434"/>
                  <a:pt x="716526" y="840434"/>
                </a:cubicBezTo>
                <a:close/>
                <a:moveTo>
                  <a:pt x="716526" y="785504"/>
                </a:moveTo>
                <a:cubicBezTo>
                  <a:pt x="723392" y="785504"/>
                  <a:pt x="729114" y="793414"/>
                  <a:pt x="729114" y="801324"/>
                </a:cubicBezTo>
                <a:cubicBezTo>
                  <a:pt x="729114" y="809234"/>
                  <a:pt x="723392" y="817144"/>
                  <a:pt x="716526" y="817144"/>
                </a:cubicBezTo>
                <a:cubicBezTo>
                  <a:pt x="708516" y="817144"/>
                  <a:pt x="702794" y="809234"/>
                  <a:pt x="702794" y="801324"/>
                </a:cubicBezTo>
                <a:cubicBezTo>
                  <a:pt x="702794" y="793414"/>
                  <a:pt x="708516" y="785504"/>
                  <a:pt x="716526" y="785504"/>
                </a:cubicBezTo>
                <a:close/>
                <a:moveTo>
                  <a:pt x="590881" y="672002"/>
                </a:moveTo>
                <a:lnTo>
                  <a:pt x="667087" y="754051"/>
                </a:lnTo>
                <a:lnTo>
                  <a:pt x="742044" y="672002"/>
                </a:lnTo>
                <a:close/>
                <a:moveTo>
                  <a:pt x="503431" y="672002"/>
                </a:moveTo>
                <a:cubicBezTo>
                  <a:pt x="414731" y="672002"/>
                  <a:pt x="341024" y="744106"/>
                  <a:pt x="341024" y="833614"/>
                </a:cubicBezTo>
                <a:lnTo>
                  <a:pt x="341024" y="1025061"/>
                </a:lnTo>
                <a:cubicBezTo>
                  <a:pt x="341024" y="1052411"/>
                  <a:pt x="363511" y="1074787"/>
                  <a:pt x="390995" y="1074787"/>
                </a:cubicBezTo>
                <a:lnTo>
                  <a:pt x="940680" y="1074787"/>
                </a:lnTo>
                <a:cubicBezTo>
                  <a:pt x="968165" y="1074787"/>
                  <a:pt x="990652" y="1052411"/>
                  <a:pt x="990652" y="1025061"/>
                </a:cubicBezTo>
                <a:lnTo>
                  <a:pt x="990652" y="833614"/>
                </a:lnTo>
                <a:cubicBezTo>
                  <a:pt x="990652" y="744106"/>
                  <a:pt x="916944" y="672002"/>
                  <a:pt x="828245" y="672002"/>
                </a:cubicBezTo>
                <a:lnTo>
                  <a:pt x="788268" y="672002"/>
                </a:lnTo>
                <a:lnTo>
                  <a:pt x="690823" y="777671"/>
                </a:lnTo>
                <a:cubicBezTo>
                  <a:pt x="688325" y="780158"/>
                  <a:pt x="687076" y="781401"/>
                  <a:pt x="683328" y="783887"/>
                </a:cubicBezTo>
                <a:lnTo>
                  <a:pt x="683328" y="874638"/>
                </a:lnTo>
                <a:cubicBezTo>
                  <a:pt x="683328" y="884584"/>
                  <a:pt x="675832" y="892043"/>
                  <a:pt x="665838" y="892043"/>
                </a:cubicBezTo>
                <a:cubicBezTo>
                  <a:pt x="655843" y="892043"/>
                  <a:pt x="648348" y="884584"/>
                  <a:pt x="648348" y="874638"/>
                </a:cubicBezTo>
                <a:lnTo>
                  <a:pt x="648348" y="783887"/>
                </a:lnTo>
                <a:cubicBezTo>
                  <a:pt x="645849" y="781401"/>
                  <a:pt x="643351" y="780158"/>
                  <a:pt x="640852" y="777671"/>
                </a:cubicBezTo>
                <a:lnTo>
                  <a:pt x="543408" y="672002"/>
                </a:lnTo>
                <a:close/>
                <a:moveTo>
                  <a:pt x="503431" y="637194"/>
                </a:moveTo>
                <a:lnTo>
                  <a:pt x="828245" y="637194"/>
                </a:lnTo>
                <a:cubicBezTo>
                  <a:pt x="936932" y="637194"/>
                  <a:pt x="1025632" y="724215"/>
                  <a:pt x="1025632" y="833614"/>
                </a:cubicBezTo>
                <a:lnTo>
                  <a:pt x="1025632" y="1025061"/>
                </a:lnTo>
                <a:cubicBezTo>
                  <a:pt x="1025632" y="1071058"/>
                  <a:pt x="988153" y="1108353"/>
                  <a:pt x="940680" y="1108353"/>
                </a:cubicBezTo>
                <a:lnTo>
                  <a:pt x="390995" y="1108353"/>
                </a:lnTo>
                <a:cubicBezTo>
                  <a:pt x="344772" y="1108353"/>
                  <a:pt x="307293" y="1071058"/>
                  <a:pt x="307293" y="1025061"/>
                </a:cubicBezTo>
                <a:lnTo>
                  <a:pt x="307293" y="833614"/>
                </a:lnTo>
                <a:cubicBezTo>
                  <a:pt x="307293" y="724215"/>
                  <a:pt x="395992" y="637194"/>
                  <a:pt x="503431" y="637194"/>
                </a:cubicBezTo>
                <a:close/>
                <a:moveTo>
                  <a:pt x="660975" y="183038"/>
                </a:moveTo>
                <a:cubicBezTo>
                  <a:pt x="564227" y="183038"/>
                  <a:pt x="484844" y="262422"/>
                  <a:pt x="484844" y="359171"/>
                </a:cubicBezTo>
                <a:cubicBezTo>
                  <a:pt x="484844" y="455919"/>
                  <a:pt x="564227" y="536543"/>
                  <a:pt x="660975" y="536543"/>
                </a:cubicBezTo>
                <a:cubicBezTo>
                  <a:pt x="757723" y="536543"/>
                  <a:pt x="838346" y="455919"/>
                  <a:pt x="838346" y="359171"/>
                </a:cubicBezTo>
                <a:cubicBezTo>
                  <a:pt x="838346" y="262422"/>
                  <a:pt x="757723" y="183038"/>
                  <a:pt x="660975" y="183038"/>
                </a:cubicBezTo>
                <a:close/>
                <a:moveTo>
                  <a:pt x="660975" y="148308"/>
                </a:moveTo>
                <a:cubicBezTo>
                  <a:pt x="777568" y="148308"/>
                  <a:pt x="871836" y="243816"/>
                  <a:pt x="871836" y="359171"/>
                </a:cubicBezTo>
                <a:cubicBezTo>
                  <a:pt x="871836" y="475765"/>
                  <a:pt x="777568" y="570033"/>
                  <a:pt x="660975" y="570033"/>
                </a:cubicBezTo>
                <a:cubicBezTo>
                  <a:pt x="544381" y="570033"/>
                  <a:pt x="450114" y="475765"/>
                  <a:pt x="450114" y="359171"/>
                </a:cubicBezTo>
                <a:cubicBezTo>
                  <a:pt x="450114" y="243816"/>
                  <a:pt x="544381" y="148308"/>
                  <a:pt x="660975" y="148308"/>
                </a:cubicBezTo>
                <a:close/>
                <a:moveTo>
                  <a:pt x="663460" y="0"/>
                </a:moveTo>
                <a:cubicBezTo>
                  <a:pt x="919724" y="0"/>
                  <a:pt x="1152352" y="148255"/>
                  <a:pt x="1263068" y="378737"/>
                </a:cubicBezTo>
                <a:lnTo>
                  <a:pt x="1290436" y="366278"/>
                </a:lnTo>
                <a:cubicBezTo>
                  <a:pt x="1300388" y="362541"/>
                  <a:pt x="1311584" y="370016"/>
                  <a:pt x="1309096" y="381228"/>
                </a:cubicBezTo>
                <a:lnTo>
                  <a:pt x="1299144" y="474667"/>
                </a:lnTo>
                <a:cubicBezTo>
                  <a:pt x="1297900" y="484634"/>
                  <a:pt x="1285460" y="490863"/>
                  <a:pt x="1277996" y="484634"/>
                </a:cubicBezTo>
                <a:lnTo>
                  <a:pt x="1200868" y="428571"/>
                </a:lnTo>
                <a:cubicBezTo>
                  <a:pt x="1193404" y="422341"/>
                  <a:pt x="1193404" y="408637"/>
                  <a:pt x="1203356" y="404900"/>
                </a:cubicBezTo>
                <a:lnTo>
                  <a:pt x="1230724" y="392441"/>
                </a:lnTo>
                <a:cubicBezTo>
                  <a:pt x="1127472" y="174418"/>
                  <a:pt x="906040" y="33638"/>
                  <a:pt x="663460" y="33638"/>
                </a:cubicBezTo>
                <a:cubicBezTo>
                  <a:pt x="490545" y="33638"/>
                  <a:pt x="330069" y="103405"/>
                  <a:pt x="210645" y="226744"/>
                </a:cubicBezTo>
                <a:cubicBezTo>
                  <a:pt x="91221" y="351328"/>
                  <a:pt x="29021" y="515780"/>
                  <a:pt x="35241" y="688952"/>
                </a:cubicBezTo>
                <a:cubicBezTo>
                  <a:pt x="47681" y="1015364"/>
                  <a:pt x="312653" y="1280729"/>
                  <a:pt x="638580" y="1293187"/>
                </a:cubicBezTo>
                <a:cubicBezTo>
                  <a:pt x="811496" y="1299417"/>
                  <a:pt x="975704" y="1237125"/>
                  <a:pt x="1100104" y="1117523"/>
                </a:cubicBezTo>
                <a:cubicBezTo>
                  <a:pt x="1223260" y="997922"/>
                  <a:pt x="1291680" y="835962"/>
                  <a:pt x="1291680" y="664035"/>
                </a:cubicBezTo>
                <a:cubicBezTo>
                  <a:pt x="1291680" y="654069"/>
                  <a:pt x="1299144" y="646594"/>
                  <a:pt x="1309096" y="646594"/>
                </a:cubicBezTo>
                <a:cubicBezTo>
                  <a:pt x="1319048" y="646594"/>
                  <a:pt x="1327756" y="654069"/>
                  <a:pt x="1327756" y="664035"/>
                </a:cubicBezTo>
                <a:cubicBezTo>
                  <a:pt x="1327756" y="845929"/>
                  <a:pt x="1254360" y="1016610"/>
                  <a:pt x="1122496" y="1142440"/>
                </a:cubicBezTo>
                <a:cubicBezTo>
                  <a:pt x="999340" y="1262041"/>
                  <a:pt x="836376" y="1328071"/>
                  <a:pt x="663460" y="1328071"/>
                </a:cubicBezTo>
                <a:cubicBezTo>
                  <a:pt x="654752" y="1328071"/>
                  <a:pt x="647288" y="1328071"/>
                  <a:pt x="637336" y="1326825"/>
                </a:cubicBezTo>
                <a:cubicBezTo>
                  <a:pt x="293993" y="1314367"/>
                  <a:pt x="14093" y="1035297"/>
                  <a:pt x="409" y="690198"/>
                </a:cubicBezTo>
                <a:cubicBezTo>
                  <a:pt x="-5811" y="507059"/>
                  <a:pt x="58877" y="333886"/>
                  <a:pt x="185765" y="203073"/>
                </a:cubicBezTo>
                <a:cubicBezTo>
                  <a:pt x="312653" y="72259"/>
                  <a:pt x="481837" y="0"/>
                  <a:pt x="66346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165A0-009C-6747-BDBB-0BB51FAFBBFB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PORTER’S FIVE FORCES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D1EA7B-FCB4-9E44-B969-F80CD6F0394B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79478-1E96-044B-9AF8-DDAE75EAFDEF}"/>
              </a:ext>
            </a:extLst>
          </p:cNvPr>
          <p:cNvSpPr txBox="1"/>
          <p:nvPr/>
        </p:nvSpPr>
        <p:spPr>
          <a:xfrm>
            <a:off x="14053560" y="3263995"/>
            <a:ext cx="78486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COMPETITOR RIVALRY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86CB76-689B-F54A-81C8-03B22654755B}"/>
              </a:ext>
            </a:extLst>
          </p:cNvPr>
          <p:cNvSpPr txBox="1"/>
          <p:nvPr/>
        </p:nvSpPr>
        <p:spPr>
          <a:xfrm>
            <a:off x="14053560" y="3922325"/>
            <a:ext cx="78486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60FA7-487D-AA4C-BF3C-1474F9E692AE}"/>
              </a:ext>
            </a:extLst>
          </p:cNvPr>
          <p:cNvSpPr txBox="1"/>
          <p:nvPr/>
        </p:nvSpPr>
        <p:spPr>
          <a:xfrm>
            <a:off x="14053560" y="5244249"/>
            <a:ext cx="78486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THREAT OF SUBSTITUTE PRODUCTS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31A4CA-BB3A-A84C-A80D-1BE2DB7F8547}"/>
              </a:ext>
            </a:extLst>
          </p:cNvPr>
          <p:cNvSpPr txBox="1"/>
          <p:nvPr/>
        </p:nvSpPr>
        <p:spPr>
          <a:xfrm>
            <a:off x="14053560" y="5902579"/>
            <a:ext cx="78486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8C8B6-35F8-4249-82D2-3196BFAA71A9}"/>
              </a:ext>
            </a:extLst>
          </p:cNvPr>
          <p:cNvSpPr txBox="1"/>
          <p:nvPr/>
        </p:nvSpPr>
        <p:spPr>
          <a:xfrm>
            <a:off x="14053560" y="7224503"/>
            <a:ext cx="78486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BARGAINING POWER OF BUYERS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A982A3-7249-F34A-AE12-506552D0F69D}"/>
              </a:ext>
            </a:extLst>
          </p:cNvPr>
          <p:cNvSpPr txBox="1"/>
          <p:nvPr/>
        </p:nvSpPr>
        <p:spPr>
          <a:xfrm>
            <a:off x="14053560" y="7882833"/>
            <a:ext cx="78486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8FFBD5-59A7-5F4A-BD40-B2167C4DDCA1}"/>
              </a:ext>
            </a:extLst>
          </p:cNvPr>
          <p:cNvSpPr txBox="1"/>
          <p:nvPr/>
        </p:nvSpPr>
        <p:spPr>
          <a:xfrm>
            <a:off x="14053560" y="9213901"/>
            <a:ext cx="78486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THREAT OF NEW ENTRANTS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E4202-1BD8-4848-AA77-6DAF0FC313FF}"/>
              </a:ext>
            </a:extLst>
          </p:cNvPr>
          <p:cNvSpPr txBox="1"/>
          <p:nvPr/>
        </p:nvSpPr>
        <p:spPr>
          <a:xfrm>
            <a:off x="14053560" y="9872231"/>
            <a:ext cx="78486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9D73B3-4C03-944C-93DE-05E9F06558DE}"/>
              </a:ext>
            </a:extLst>
          </p:cNvPr>
          <p:cNvSpPr txBox="1"/>
          <p:nvPr/>
        </p:nvSpPr>
        <p:spPr>
          <a:xfrm>
            <a:off x="14053560" y="11193761"/>
            <a:ext cx="78486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BARGAINING POWER OF SUPPLIERS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F44483-EFA0-D04E-BEB0-CD9F7EEBAD3C}"/>
              </a:ext>
            </a:extLst>
          </p:cNvPr>
          <p:cNvSpPr txBox="1"/>
          <p:nvPr/>
        </p:nvSpPr>
        <p:spPr>
          <a:xfrm>
            <a:off x="14053560" y="11852091"/>
            <a:ext cx="78486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857492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433">
            <a:extLst>
              <a:ext uri="{FF2B5EF4-FFF2-40B4-BE49-F238E27FC236}">
                <a16:creationId xmlns:a16="http://schemas.microsoft.com/office/drawing/2014/main" id="{4F52E663-7987-7D4D-84DF-80D98BA68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988" y="3304004"/>
            <a:ext cx="3751752" cy="2290598"/>
          </a:xfrm>
          <a:custGeom>
            <a:avLst/>
            <a:gdLst>
              <a:gd name="T0" fmla="*/ 3010 w 3011"/>
              <a:gd name="T1" fmla="*/ 1838 h 1839"/>
              <a:gd name="T2" fmla="*/ 0 w 3011"/>
              <a:gd name="T3" fmla="*/ 1838 h 1839"/>
              <a:gd name="T4" fmla="*/ 0 w 3011"/>
              <a:gd name="T5" fmla="*/ 0 h 1839"/>
              <a:gd name="T6" fmla="*/ 3010 w 3011"/>
              <a:gd name="T7" fmla="*/ 0 h 1839"/>
              <a:gd name="T8" fmla="*/ 3010 w 3011"/>
              <a:gd name="T9" fmla="*/ 1838 h 1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11" h="1839">
                <a:moveTo>
                  <a:pt x="3010" y="1838"/>
                </a:moveTo>
                <a:lnTo>
                  <a:pt x="0" y="1838"/>
                </a:lnTo>
                <a:lnTo>
                  <a:pt x="0" y="0"/>
                </a:lnTo>
                <a:lnTo>
                  <a:pt x="3010" y="0"/>
                </a:lnTo>
                <a:lnTo>
                  <a:pt x="3010" y="183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434">
            <a:extLst>
              <a:ext uri="{FF2B5EF4-FFF2-40B4-BE49-F238E27FC236}">
                <a16:creationId xmlns:a16="http://schemas.microsoft.com/office/drawing/2014/main" id="{AC3761F9-AA93-BE4D-9387-9D12B1521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13" y="5528685"/>
            <a:ext cx="5053603" cy="532827"/>
          </a:xfrm>
          <a:custGeom>
            <a:avLst/>
            <a:gdLst>
              <a:gd name="T0" fmla="*/ 2035 w 4059"/>
              <a:gd name="T1" fmla="*/ 428 h 429"/>
              <a:gd name="T2" fmla="*/ 4016 w 4059"/>
              <a:gd name="T3" fmla="*/ 70 h 429"/>
              <a:gd name="T4" fmla="*/ 4016 w 4059"/>
              <a:gd name="T5" fmla="*/ 70 h 429"/>
              <a:gd name="T6" fmla="*/ 4009 w 4059"/>
              <a:gd name="T7" fmla="*/ 0 h 429"/>
              <a:gd name="T8" fmla="*/ 49 w 4059"/>
              <a:gd name="T9" fmla="*/ 0 h 429"/>
              <a:gd name="T10" fmla="*/ 49 w 4059"/>
              <a:gd name="T11" fmla="*/ 0 h 429"/>
              <a:gd name="T12" fmla="*/ 43 w 4059"/>
              <a:gd name="T13" fmla="*/ 70 h 429"/>
              <a:gd name="T14" fmla="*/ 2023 w 4059"/>
              <a:gd name="T15" fmla="*/ 428 h 429"/>
              <a:gd name="T16" fmla="*/ 2023 w 4059"/>
              <a:gd name="T17" fmla="*/ 428 h 429"/>
              <a:gd name="T18" fmla="*/ 2035 w 4059"/>
              <a:gd name="T19" fmla="*/ 428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59" h="429">
                <a:moveTo>
                  <a:pt x="2035" y="428"/>
                </a:moveTo>
                <a:lnTo>
                  <a:pt x="4016" y="70"/>
                </a:lnTo>
                <a:lnTo>
                  <a:pt x="4016" y="70"/>
                </a:lnTo>
                <a:cubicBezTo>
                  <a:pt x="4058" y="63"/>
                  <a:pt x="4052" y="0"/>
                  <a:pt x="4009" y="0"/>
                </a:cubicBezTo>
                <a:lnTo>
                  <a:pt x="49" y="0"/>
                </a:lnTo>
                <a:lnTo>
                  <a:pt x="49" y="0"/>
                </a:lnTo>
                <a:cubicBezTo>
                  <a:pt x="6" y="0"/>
                  <a:pt x="0" y="63"/>
                  <a:pt x="43" y="70"/>
                </a:cubicBezTo>
                <a:lnTo>
                  <a:pt x="2023" y="428"/>
                </a:lnTo>
                <a:lnTo>
                  <a:pt x="2023" y="428"/>
                </a:lnTo>
                <a:cubicBezTo>
                  <a:pt x="2027" y="428"/>
                  <a:pt x="2031" y="428"/>
                  <a:pt x="2035" y="42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435">
            <a:extLst>
              <a:ext uri="{FF2B5EF4-FFF2-40B4-BE49-F238E27FC236}">
                <a16:creationId xmlns:a16="http://schemas.microsoft.com/office/drawing/2014/main" id="{B5C3B4CA-40A6-DE48-A07D-1ED27EB01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988" y="10653700"/>
            <a:ext cx="3751752" cy="2290598"/>
          </a:xfrm>
          <a:custGeom>
            <a:avLst/>
            <a:gdLst>
              <a:gd name="T0" fmla="*/ 0 w 3011"/>
              <a:gd name="T1" fmla="*/ 0 h 1838"/>
              <a:gd name="T2" fmla="*/ 3010 w 3011"/>
              <a:gd name="T3" fmla="*/ 0 h 1838"/>
              <a:gd name="T4" fmla="*/ 3010 w 3011"/>
              <a:gd name="T5" fmla="*/ 1837 h 1838"/>
              <a:gd name="T6" fmla="*/ 0 w 3011"/>
              <a:gd name="T7" fmla="*/ 1837 h 1838"/>
              <a:gd name="T8" fmla="*/ 0 w 3011"/>
              <a:gd name="T9" fmla="*/ 0 h 1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11" h="1838">
                <a:moveTo>
                  <a:pt x="0" y="0"/>
                </a:moveTo>
                <a:lnTo>
                  <a:pt x="3010" y="0"/>
                </a:lnTo>
                <a:lnTo>
                  <a:pt x="3010" y="1837"/>
                </a:lnTo>
                <a:lnTo>
                  <a:pt x="0" y="1837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436">
            <a:extLst>
              <a:ext uri="{FF2B5EF4-FFF2-40B4-BE49-F238E27FC236}">
                <a16:creationId xmlns:a16="http://schemas.microsoft.com/office/drawing/2014/main" id="{B4E2FD38-43A9-0D4A-BE51-318F5F288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13" y="10186787"/>
            <a:ext cx="5053603" cy="532827"/>
          </a:xfrm>
          <a:custGeom>
            <a:avLst/>
            <a:gdLst>
              <a:gd name="T0" fmla="*/ 2023 w 4059"/>
              <a:gd name="T1" fmla="*/ 1 h 429"/>
              <a:gd name="T2" fmla="*/ 43 w 4059"/>
              <a:gd name="T3" fmla="*/ 358 h 429"/>
              <a:gd name="T4" fmla="*/ 43 w 4059"/>
              <a:gd name="T5" fmla="*/ 358 h 429"/>
              <a:gd name="T6" fmla="*/ 49 w 4059"/>
              <a:gd name="T7" fmla="*/ 428 h 429"/>
              <a:gd name="T8" fmla="*/ 4009 w 4059"/>
              <a:gd name="T9" fmla="*/ 428 h 429"/>
              <a:gd name="T10" fmla="*/ 4009 w 4059"/>
              <a:gd name="T11" fmla="*/ 428 h 429"/>
              <a:gd name="T12" fmla="*/ 4016 w 4059"/>
              <a:gd name="T13" fmla="*/ 358 h 429"/>
              <a:gd name="T14" fmla="*/ 2035 w 4059"/>
              <a:gd name="T15" fmla="*/ 1 h 429"/>
              <a:gd name="T16" fmla="*/ 2035 w 4059"/>
              <a:gd name="T17" fmla="*/ 1 h 429"/>
              <a:gd name="T18" fmla="*/ 2023 w 4059"/>
              <a:gd name="T19" fmla="*/ 1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59" h="429">
                <a:moveTo>
                  <a:pt x="2023" y="1"/>
                </a:moveTo>
                <a:lnTo>
                  <a:pt x="43" y="358"/>
                </a:lnTo>
                <a:lnTo>
                  <a:pt x="43" y="358"/>
                </a:lnTo>
                <a:cubicBezTo>
                  <a:pt x="0" y="366"/>
                  <a:pt x="6" y="428"/>
                  <a:pt x="49" y="428"/>
                </a:cubicBezTo>
                <a:lnTo>
                  <a:pt x="4009" y="428"/>
                </a:lnTo>
                <a:lnTo>
                  <a:pt x="4009" y="428"/>
                </a:lnTo>
                <a:cubicBezTo>
                  <a:pt x="4052" y="428"/>
                  <a:pt x="4058" y="366"/>
                  <a:pt x="4016" y="358"/>
                </a:cubicBezTo>
                <a:lnTo>
                  <a:pt x="2035" y="1"/>
                </a:lnTo>
                <a:lnTo>
                  <a:pt x="2035" y="1"/>
                </a:lnTo>
                <a:cubicBezTo>
                  <a:pt x="2031" y="0"/>
                  <a:pt x="2027" y="0"/>
                  <a:pt x="2023" y="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437">
            <a:extLst>
              <a:ext uri="{FF2B5EF4-FFF2-40B4-BE49-F238E27FC236}">
                <a16:creationId xmlns:a16="http://schemas.microsoft.com/office/drawing/2014/main" id="{F0706D79-D3A5-B541-8154-5723D31AA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198" y="6248274"/>
            <a:ext cx="2290602" cy="3751749"/>
          </a:xfrm>
          <a:custGeom>
            <a:avLst/>
            <a:gdLst>
              <a:gd name="T0" fmla="*/ 1837 w 1838"/>
              <a:gd name="T1" fmla="*/ 3009 h 3010"/>
              <a:gd name="T2" fmla="*/ 0 w 1838"/>
              <a:gd name="T3" fmla="*/ 3009 h 3010"/>
              <a:gd name="T4" fmla="*/ 0 w 1838"/>
              <a:gd name="T5" fmla="*/ 0 h 3010"/>
              <a:gd name="T6" fmla="*/ 1837 w 1838"/>
              <a:gd name="T7" fmla="*/ 0 h 3010"/>
              <a:gd name="T8" fmla="*/ 1837 w 1838"/>
              <a:gd name="T9" fmla="*/ 3009 h 3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8" h="3010">
                <a:moveTo>
                  <a:pt x="1837" y="3009"/>
                </a:moveTo>
                <a:lnTo>
                  <a:pt x="0" y="3009"/>
                </a:lnTo>
                <a:lnTo>
                  <a:pt x="0" y="0"/>
                </a:lnTo>
                <a:lnTo>
                  <a:pt x="1837" y="0"/>
                </a:lnTo>
                <a:lnTo>
                  <a:pt x="1837" y="300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438">
            <a:extLst>
              <a:ext uri="{FF2B5EF4-FFF2-40B4-BE49-F238E27FC236}">
                <a16:creationId xmlns:a16="http://schemas.microsoft.com/office/drawing/2014/main" id="{4F31E592-C59B-E944-BB5D-914832D09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887" y="5600096"/>
            <a:ext cx="532823" cy="5053602"/>
          </a:xfrm>
          <a:custGeom>
            <a:avLst/>
            <a:gdLst>
              <a:gd name="T0" fmla="*/ 428 w 429"/>
              <a:gd name="T1" fmla="*/ 2022 h 4058"/>
              <a:gd name="T2" fmla="*/ 70 w 429"/>
              <a:gd name="T3" fmla="*/ 43 h 4058"/>
              <a:gd name="T4" fmla="*/ 70 w 429"/>
              <a:gd name="T5" fmla="*/ 43 h 4058"/>
              <a:gd name="T6" fmla="*/ 0 w 429"/>
              <a:gd name="T7" fmla="*/ 49 h 4058"/>
              <a:gd name="T8" fmla="*/ 0 w 429"/>
              <a:gd name="T9" fmla="*/ 4008 h 4058"/>
              <a:gd name="T10" fmla="*/ 0 w 429"/>
              <a:gd name="T11" fmla="*/ 4008 h 4058"/>
              <a:gd name="T12" fmla="*/ 70 w 429"/>
              <a:gd name="T13" fmla="*/ 4015 h 4058"/>
              <a:gd name="T14" fmla="*/ 428 w 429"/>
              <a:gd name="T15" fmla="*/ 2035 h 4058"/>
              <a:gd name="T16" fmla="*/ 428 w 429"/>
              <a:gd name="T17" fmla="*/ 2035 h 4058"/>
              <a:gd name="T18" fmla="*/ 428 w 429"/>
              <a:gd name="T19" fmla="*/ 2022 h 4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9" h="4058">
                <a:moveTo>
                  <a:pt x="428" y="2022"/>
                </a:moveTo>
                <a:lnTo>
                  <a:pt x="70" y="43"/>
                </a:lnTo>
                <a:lnTo>
                  <a:pt x="70" y="43"/>
                </a:lnTo>
                <a:cubicBezTo>
                  <a:pt x="62" y="0"/>
                  <a:pt x="0" y="6"/>
                  <a:pt x="0" y="49"/>
                </a:cubicBezTo>
                <a:lnTo>
                  <a:pt x="0" y="4008"/>
                </a:lnTo>
                <a:lnTo>
                  <a:pt x="0" y="4008"/>
                </a:lnTo>
                <a:cubicBezTo>
                  <a:pt x="0" y="4051"/>
                  <a:pt x="62" y="4057"/>
                  <a:pt x="70" y="4015"/>
                </a:cubicBezTo>
                <a:lnTo>
                  <a:pt x="428" y="2035"/>
                </a:lnTo>
                <a:lnTo>
                  <a:pt x="428" y="2035"/>
                </a:lnTo>
                <a:cubicBezTo>
                  <a:pt x="428" y="2030"/>
                  <a:pt x="428" y="2026"/>
                  <a:pt x="428" y="202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439">
            <a:extLst>
              <a:ext uri="{FF2B5EF4-FFF2-40B4-BE49-F238E27FC236}">
                <a16:creationId xmlns:a16="http://schemas.microsoft.com/office/drawing/2014/main" id="{6F2C81C7-05F6-DE4A-87BF-30274E51C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2032" y="6248274"/>
            <a:ext cx="2290602" cy="3751749"/>
          </a:xfrm>
          <a:custGeom>
            <a:avLst/>
            <a:gdLst>
              <a:gd name="T0" fmla="*/ 0 w 1838"/>
              <a:gd name="T1" fmla="*/ 0 h 3010"/>
              <a:gd name="T2" fmla="*/ 1837 w 1838"/>
              <a:gd name="T3" fmla="*/ 0 h 3010"/>
              <a:gd name="T4" fmla="*/ 1837 w 1838"/>
              <a:gd name="T5" fmla="*/ 3009 h 3010"/>
              <a:gd name="T6" fmla="*/ 0 w 1838"/>
              <a:gd name="T7" fmla="*/ 3009 h 3010"/>
              <a:gd name="T8" fmla="*/ 0 w 1838"/>
              <a:gd name="T9" fmla="*/ 0 h 3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8" h="3010">
                <a:moveTo>
                  <a:pt x="0" y="0"/>
                </a:moveTo>
                <a:lnTo>
                  <a:pt x="1837" y="0"/>
                </a:lnTo>
                <a:lnTo>
                  <a:pt x="1837" y="3009"/>
                </a:lnTo>
                <a:lnTo>
                  <a:pt x="0" y="300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440">
            <a:extLst>
              <a:ext uri="{FF2B5EF4-FFF2-40B4-BE49-F238E27FC236}">
                <a16:creationId xmlns:a16="http://schemas.microsoft.com/office/drawing/2014/main" id="{F8405C96-CCCC-EB47-A0B7-C49065245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632" y="5600096"/>
            <a:ext cx="538319" cy="5053602"/>
          </a:xfrm>
          <a:custGeom>
            <a:avLst/>
            <a:gdLst>
              <a:gd name="T0" fmla="*/ 1 w 430"/>
              <a:gd name="T1" fmla="*/ 2035 h 4058"/>
              <a:gd name="T2" fmla="*/ 359 w 430"/>
              <a:gd name="T3" fmla="*/ 4015 h 4058"/>
              <a:gd name="T4" fmla="*/ 359 w 430"/>
              <a:gd name="T5" fmla="*/ 4015 h 4058"/>
              <a:gd name="T6" fmla="*/ 429 w 430"/>
              <a:gd name="T7" fmla="*/ 4008 h 4058"/>
              <a:gd name="T8" fmla="*/ 429 w 430"/>
              <a:gd name="T9" fmla="*/ 49 h 4058"/>
              <a:gd name="T10" fmla="*/ 429 w 430"/>
              <a:gd name="T11" fmla="*/ 49 h 4058"/>
              <a:gd name="T12" fmla="*/ 359 w 430"/>
              <a:gd name="T13" fmla="*/ 43 h 4058"/>
              <a:gd name="T14" fmla="*/ 1 w 430"/>
              <a:gd name="T15" fmla="*/ 2022 h 4058"/>
              <a:gd name="T16" fmla="*/ 1 w 430"/>
              <a:gd name="T17" fmla="*/ 2022 h 4058"/>
              <a:gd name="T18" fmla="*/ 1 w 430"/>
              <a:gd name="T19" fmla="*/ 2035 h 4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0" h="4058">
                <a:moveTo>
                  <a:pt x="1" y="2035"/>
                </a:moveTo>
                <a:lnTo>
                  <a:pt x="359" y="4015"/>
                </a:lnTo>
                <a:lnTo>
                  <a:pt x="359" y="4015"/>
                </a:lnTo>
                <a:cubicBezTo>
                  <a:pt x="366" y="4057"/>
                  <a:pt x="429" y="4051"/>
                  <a:pt x="429" y="4008"/>
                </a:cubicBezTo>
                <a:lnTo>
                  <a:pt x="429" y="49"/>
                </a:lnTo>
                <a:lnTo>
                  <a:pt x="429" y="49"/>
                </a:lnTo>
                <a:cubicBezTo>
                  <a:pt x="429" y="6"/>
                  <a:pt x="366" y="0"/>
                  <a:pt x="359" y="43"/>
                </a:cubicBezTo>
                <a:lnTo>
                  <a:pt x="1" y="2022"/>
                </a:lnTo>
                <a:lnTo>
                  <a:pt x="1" y="2022"/>
                </a:lnTo>
                <a:cubicBezTo>
                  <a:pt x="0" y="2026"/>
                  <a:pt x="0" y="2030"/>
                  <a:pt x="1" y="203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512">
            <a:extLst>
              <a:ext uri="{FF2B5EF4-FFF2-40B4-BE49-F238E27FC236}">
                <a16:creationId xmlns:a16="http://schemas.microsoft.com/office/drawing/2014/main" id="{025063D1-81B1-CF4F-A606-10203A429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5757" y="7039274"/>
            <a:ext cx="4174716" cy="2175247"/>
          </a:xfrm>
          <a:custGeom>
            <a:avLst/>
            <a:gdLst>
              <a:gd name="T0" fmla="*/ 3352 w 3353"/>
              <a:gd name="T1" fmla="*/ 872 h 1745"/>
              <a:gd name="T2" fmla="*/ 3352 w 3353"/>
              <a:gd name="T3" fmla="*/ 872 h 1745"/>
              <a:gd name="T4" fmla="*/ 1676 w 3353"/>
              <a:gd name="T5" fmla="*/ 1744 h 1745"/>
              <a:gd name="T6" fmla="*/ 1676 w 3353"/>
              <a:gd name="T7" fmla="*/ 1744 h 1745"/>
              <a:gd name="T8" fmla="*/ 0 w 3353"/>
              <a:gd name="T9" fmla="*/ 872 h 1745"/>
              <a:gd name="T10" fmla="*/ 0 w 3353"/>
              <a:gd name="T11" fmla="*/ 872 h 1745"/>
              <a:gd name="T12" fmla="*/ 1676 w 3353"/>
              <a:gd name="T13" fmla="*/ 0 h 1745"/>
              <a:gd name="T14" fmla="*/ 1676 w 3353"/>
              <a:gd name="T15" fmla="*/ 0 h 1745"/>
              <a:gd name="T16" fmla="*/ 3352 w 3353"/>
              <a:gd name="T17" fmla="*/ 872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53" h="1745">
                <a:moveTo>
                  <a:pt x="3352" y="872"/>
                </a:moveTo>
                <a:lnTo>
                  <a:pt x="3352" y="872"/>
                </a:lnTo>
                <a:cubicBezTo>
                  <a:pt x="3352" y="1354"/>
                  <a:pt x="2602" y="1744"/>
                  <a:pt x="1676" y="1744"/>
                </a:cubicBezTo>
                <a:lnTo>
                  <a:pt x="1676" y="1744"/>
                </a:lnTo>
                <a:cubicBezTo>
                  <a:pt x="750" y="1744"/>
                  <a:pt x="0" y="1354"/>
                  <a:pt x="0" y="872"/>
                </a:cubicBezTo>
                <a:lnTo>
                  <a:pt x="0" y="872"/>
                </a:lnTo>
                <a:cubicBezTo>
                  <a:pt x="0" y="391"/>
                  <a:pt x="750" y="0"/>
                  <a:pt x="1676" y="0"/>
                </a:cubicBezTo>
                <a:lnTo>
                  <a:pt x="1676" y="0"/>
                </a:lnTo>
                <a:cubicBezTo>
                  <a:pt x="2602" y="0"/>
                  <a:pt x="3352" y="391"/>
                  <a:pt x="3352" y="87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14C8E7ED-B5DE-4845-8EC6-6DFE08895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0209" y="7462237"/>
            <a:ext cx="1328070" cy="1322581"/>
          </a:xfrm>
          <a:custGeom>
            <a:avLst/>
            <a:gdLst>
              <a:gd name="connsiteX0" fmla="*/ 663411 w 1328070"/>
              <a:gd name="connsiteY0" fmla="*/ 1138266 h 1322581"/>
              <a:gd name="connsiteX1" fmla="*/ 588591 w 1328070"/>
              <a:gd name="connsiteY1" fmla="*/ 1212988 h 1322581"/>
              <a:gd name="connsiteX2" fmla="*/ 663411 w 1328070"/>
              <a:gd name="connsiteY2" fmla="*/ 1288956 h 1322581"/>
              <a:gd name="connsiteX3" fmla="*/ 739479 w 1328070"/>
              <a:gd name="connsiteY3" fmla="*/ 1212988 h 1322581"/>
              <a:gd name="connsiteX4" fmla="*/ 663411 w 1328070"/>
              <a:gd name="connsiteY4" fmla="*/ 1138266 h 1322581"/>
              <a:gd name="connsiteX5" fmla="*/ 549078 w 1328070"/>
              <a:gd name="connsiteY5" fmla="*/ 704830 h 1322581"/>
              <a:gd name="connsiteX6" fmla="*/ 441204 w 1328070"/>
              <a:gd name="connsiteY6" fmla="*/ 811336 h 1322581"/>
              <a:gd name="connsiteX7" fmla="*/ 441204 w 1328070"/>
              <a:gd name="connsiteY7" fmla="*/ 946324 h 1322581"/>
              <a:gd name="connsiteX8" fmla="*/ 470962 w 1328070"/>
              <a:gd name="connsiteY8" fmla="*/ 974808 h 1322581"/>
              <a:gd name="connsiteX9" fmla="*/ 851621 w 1328070"/>
              <a:gd name="connsiteY9" fmla="*/ 974808 h 1322581"/>
              <a:gd name="connsiteX10" fmla="*/ 881379 w 1328070"/>
              <a:gd name="connsiteY10" fmla="*/ 946324 h 1322581"/>
              <a:gd name="connsiteX11" fmla="*/ 881379 w 1328070"/>
              <a:gd name="connsiteY11" fmla="*/ 811336 h 1322581"/>
              <a:gd name="connsiteX12" fmla="*/ 773505 w 1328070"/>
              <a:gd name="connsiteY12" fmla="*/ 704830 h 1322581"/>
              <a:gd name="connsiteX13" fmla="*/ 549078 w 1328070"/>
              <a:gd name="connsiteY13" fmla="*/ 670154 h 1322581"/>
              <a:gd name="connsiteX14" fmla="*/ 773505 w 1328070"/>
              <a:gd name="connsiteY14" fmla="*/ 670154 h 1322581"/>
              <a:gd name="connsiteX15" fmla="*/ 916097 w 1328070"/>
              <a:gd name="connsiteY15" fmla="*/ 811336 h 1322581"/>
              <a:gd name="connsiteX16" fmla="*/ 916097 w 1328070"/>
              <a:gd name="connsiteY16" fmla="*/ 946324 h 1322581"/>
              <a:gd name="connsiteX17" fmla="*/ 851621 w 1328070"/>
              <a:gd name="connsiteY17" fmla="*/ 1009485 h 1322581"/>
              <a:gd name="connsiteX18" fmla="*/ 470962 w 1328070"/>
              <a:gd name="connsiteY18" fmla="*/ 1009485 h 1322581"/>
              <a:gd name="connsiteX19" fmla="*/ 406486 w 1328070"/>
              <a:gd name="connsiteY19" fmla="*/ 946324 h 1322581"/>
              <a:gd name="connsiteX20" fmla="*/ 406486 w 1328070"/>
              <a:gd name="connsiteY20" fmla="*/ 811336 h 1322581"/>
              <a:gd name="connsiteX21" fmla="*/ 549078 w 1328070"/>
              <a:gd name="connsiteY21" fmla="*/ 670154 h 1322581"/>
              <a:gd name="connsiteX22" fmla="*/ 1218333 w 1328070"/>
              <a:gd name="connsiteY22" fmla="*/ 584078 h 1322581"/>
              <a:gd name="connsiteX23" fmla="*/ 1144759 w 1328070"/>
              <a:gd name="connsiteY23" fmla="*/ 658800 h 1322581"/>
              <a:gd name="connsiteX24" fmla="*/ 1218333 w 1328070"/>
              <a:gd name="connsiteY24" fmla="*/ 734767 h 1322581"/>
              <a:gd name="connsiteX25" fmla="*/ 1294401 w 1328070"/>
              <a:gd name="connsiteY25" fmla="*/ 658800 h 1322581"/>
              <a:gd name="connsiteX26" fmla="*/ 1218333 w 1328070"/>
              <a:gd name="connsiteY26" fmla="*/ 584078 h 1322581"/>
              <a:gd name="connsiteX27" fmla="*/ 109737 w 1328070"/>
              <a:gd name="connsiteY27" fmla="*/ 584078 h 1322581"/>
              <a:gd name="connsiteX28" fmla="*/ 33669 w 1328070"/>
              <a:gd name="connsiteY28" fmla="*/ 658800 h 1322581"/>
              <a:gd name="connsiteX29" fmla="*/ 109737 w 1328070"/>
              <a:gd name="connsiteY29" fmla="*/ 734767 h 1322581"/>
              <a:gd name="connsiteX30" fmla="*/ 183311 w 1328070"/>
              <a:gd name="connsiteY30" fmla="*/ 658800 h 1322581"/>
              <a:gd name="connsiteX31" fmla="*/ 109737 w 1328070"/>
              <a:gd name="connsiteY31" fmla="*/ 584078 h 1322581"/>
              <a:gd name="connsiteX32" fmla="*/ 663416 w 1328070"/>
              <a:gd name="connsiteY32" fmla="*/ 347976 h 1322581"/>
              <a:gd name="connsiteX33" fmla="*/ 545581 w 1328070"/>
              <a:gd name="connsiteY33" fmla="*/ 467533 h 1322581"/>
              <a:gd name="connsiteX34" fmla="*/ 663416 w 1328070"/>
              <a:gd name="connsiteY34" fmla="*/ 585845 h 1322581"/>
              <a:gd name="connsiteX35" fmla="*/ 782491 w 1328070"/>
              <a:gd name="connsiteY35" fmla="*/ 467533 h 1322581"/>
              <a:gd name="connsiteX36" fmla="*/ 663416 w 1328070"/>
              <a:gd name="connsiteY36" fmla="*/ 347976 h 1322581"/>
              <a:gd name="connsiteX37" fmla="*/ 663416 w 1328070"/>
              <a:gd name="connsiteY37" fmla="*/ 313105 h 1322581"/>
              <a:gd name="connsiteX38" fmla="*/ 817222 w 1328070"/>
              <a:gd name="connsiteY38" fmla="*/ 467533 h 1322581"/>
              <a:gd name="connsiteX39" fmla="*/ 663416 w 1328070"/>
              <a:gd name="connsiteY39" fmla="*/ 619471 h 1322581"/>
              <a:gd name="connsiteX40" fmla="*/ 510851 w 1328070"/>
              <a:gd name="connsiteY40" fmla="*/ 467533 h 1322581"/>
              <a:gd name="connsiteX41" fmla="*/ 663416 w 1328070"/>
              <a:gd name="connsiteY41" fmla="*/ 313105 h 1322581"/>
              <a:gd name="connsiteX42" fmla="*/ 557415 w 1328070"/>
              <a:gd name="connsiteY42" fmla="*/ 133255 h 1322581"/>
              <a:gd name="connsiteX43" fmla="*/ 137172 w 1328070"/>
              <a:gd name="connsiteY43" fmla="*/ 552944 h 1322581"/>
              <a:gd name="connsiteX44" fmla="*/ 219474 w 1328070"/>
              <a:gd name="connsiteY44" fmla="*/ 658800 h 1322581"/>
              <a:gd name="connsiteX45" fmla="*/ 137172 w 1328070"/>
              <a:gd name="connsiteY45" fmla="*/ 765901 h 1322581"/>
              <a:gd name="connsiteX46" fmla="*/ 557415 w 1328070"/>
              <a:gd name="connsiteY46" fmla="*/ 1185590 h 1322581"/>
              <a:gd name="connsiteX47" fmla="*/ 663411 w 1328070"/>
              <a:gd name="connsiteY47" fmla="*/ 1103396 h 1322581"/>
              <a:gd name="connsiteX48" fmla="*/ 770655 w 1328070"/>
              <a:gd name="connsiteY48" fmla="*/ 1185590 h 1322581"/>
              <a:gd name="connsiteX49" fmla="*/ 1190899 w 1328070"/>
              <a:gd name="connsiteY49" fmla="*/ 765901 h 1322581"/>
              <a:gd name="connsiteX50" fmla="*/ 1108595 w 1328070"/>
              <a:gd name="connsiteY50" fmla="*/ 658800 h 1322581"/>
              <a:gd name="connsiteX51" fmla="*/ 1190899 w 1328070"/>
              <a:gd name="connsiteY51" fmla="*/ 552944 h 1322581"/>
              <a:gd name="connsiteX52" fmla="*/ 770655 w 1328070"/>
              <a:gd name="connsiteY52" fmla="*/ 133255 h 1322581"/>
              <a:gd name="connsiteX53" fmla="*/ 663411 w 1328070"/>
              <a:gd name="connsiteY53" fmla="*/ 219185 h 1322581"/>
              <a:gd name="connsiteX54" fmla="*/ 557415 w 1328070"/>
              <a:gd name="connsiteY54" fmla="*/ 133255 h 1322581"/>
              <a:gd name="connsiteX55" fmla="*/ 663411 w 1328070"/>
              <a:gd name="connsiteY55" fmla="*/ 34871 h 1322581"/>
              <a:gd name="connsiteX56" fmla="*/ 588591 w 1328070"/>
              <a:gd name="connsiteY56" fmla="*/ 109593 h 1322581"/>
              <a:gd name="connsiteX57" fmla="*/ 663411 w 1328070"/>
              <a:gd name="connsiteY57" fmla="*/ 184315 h 1322581"/>
              <a:gd name="connsiteX58" fmla="*/ 739479 w 1328070"/>
              <a:gd name="connsiteY58" fmla="*/ 109593 h 1322581"/>
              <a:gd name="connsiteX59" fmla="*/ 663411 w 1328070"/>
              <a:gd name="connsiteY59" fmla="*/ 34871 h 1322581"/>
              <a:gd name="connsiteX60" fmla="*/ 663411 w 1328070"/>
              <a:gd name="connsiteY60" fmla="*/ 0 h 1322581"/>
              <a:gd name="connsiteX61" fmla="*/ 773149 w 1328070"/>
              <a:gd name="connsiteY61" fmla="*/ 98384 h 1322581"/>
              <a:gd name="connsiteX62" fmla="*/ 1225815 w 1328070"/>
              <a:gd name="connsiteY62" fmla="*/ 550453 h 1322581"/>
              <a:gd name="connsiteX63" fmla="*/ 1328070 w 1328070"/>
              <a:gd name="connsiteY63" fmla="*/ 658800 h 1322581"/>
              <a:gd name="connsiteX64" fmla="*/ 1225815 w 1328070"/>
              <a:gd name="connsiteY64" fmla="*/ 768392 h 1322581"/>
              <a:gd name="connsiteX65" fmla="*/ 773149 w 1328070"/>
              <a:gd name="connsiteY65" fmla="*/ 1220460 h 1322581"/>
              <a:gd name="connsiteX66" fmla="*/ 663411 w 1328070"/>
              <a:gd name="connsiteY66" fmla="*/ 1322581 h 1322581"/>
              <a:gd name="connsiteX67" fmla="*/ 554921 w 1328070"/>
              <a:gd name="connsiteY67" fmla="*/ 1220460 h 1322581"/>
              <a:gd name="connsiteX68" fmla="*/ 102255 w 1328070"/>
              <a:gd name="connsiteY68" fmla="*/ 768392 h 1322581"/>
              <a:gd name="connsiteX69" fmla="*/ 0 w 1328070"/>
              <a:gd name="connsiteY69" fmla="*/ 658800 h 1322581"/>
              <a:gd name="connsiteX70" fmla="*/ 102255 w 1328070"/>
              <a:gd name="connsiteY70" fmla="*/ 550453 h 1322581"/>
              <a:gd name="connsiteX71" fmla="*/ 554921 w 1328070"/>
              <a:gd name="connsiteY71" fmla="*/ 98384 h 1322581"/>
              <a:gd name="connsiteX72" fmla="*/ 663411 w 1328070"/>
              <a:gd name="connsiteY72" fmla="*/ 0 h 132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328070" h="1322581">
                <a:moveTo>
                  <a:pt x="663411" y="1138266"/>
                </a:moveTo>
                <a:cubicBezTo>
                  <a:pt x="622260" y="1138266"/>
                  <a:pt x="588591" y="1171891"/>
                  <a:pt x="588591" y="1212988"/>
                </a:cubicBezTo>
                <a:cubicBezTo>
                  <a:pt x="588591" y="1255331"/>
                  <a:pt x="622260" y="1288956"/>
                  <a:pt x="663411" y="1288956"/>
                </a:cubicBezTo>
                <a:cubicBezTo>
                  <a:pt x="705810" y="1288956"/>
                  <a:pt x="739479" y="1255331"/>
                  <a:pt x="739479" y="1212988"/>
                </a:cubicBezTo>
                <a:cubicBezTo>
                  <a:pt x="739479" y="1171891"/>
                  <a:pt x="705810" y="1138266"/>
                  <a:pt x="663411" y="1138266"/>
                </a:cubicBezTo>
                <a:close/>
                <a:moveTo>
                  <a:pt x="549078" y="704830"/>
                </a:moveTo>
                <a:cubicBezTo>
                  <a:pt x="489561" y="704830"/>
                  <a:pt x="441204" y="753129"/>
                  <a:pt x="441204" y="811336"/>
                </a:cubicBezTo>
                <a:lnTo>
                  <a:pt x="441204" y="946324"/>
                </a:lnTo>
                <a:cubicBezTo>
                  <a:pt x="441204" y="962424"/>
                  <a:pt x="454843" y="974808"/>
                  <a:pt x="470962" y="974808"/>
                </a:cubicBezTo>
                <a:lnTo>
                  <a:pt x="851621" y="974808"/>
                </a:lnTo>
                <a:cubicBezTo>
                  <a:pt x="867740" y="974808"/>
                  <a:pt x="881379" y="962424"/>
                  <a:pt x="881379" y="946324"/>
                </a:cubicBezTo>
                <a:lnTo>
                  <a:pt x="881379" y="811336"/>
                </a:lnTo>
                <a:cubicBezTo>
                  <a:pt x="881379" y="753129"/>
                  <a:pt x="833022" y="704830"/>
                  <a:pt x="773505" y="704830"/>
                </a:cubicBezTo>
                <a:close/>
                <a:moveTo>
                  <a:pt x="549078" y="670154"/>
                </a:moveTo>
                <a:lnTo>
                  <a:pt x="773505" y="670154"/>
                </a:lnTo>
                <a:cubicBezTo>
                  <a:pt x="851621" y="670154"/>
                  <a:pt x="916097" y="734553"/>
                  <a:pt x="916097" y="811336"/>
                </a:cubicBezTo>
                <a:lnTo>
                  <a:pt x="916097" y="946324"/>
                </a:lnTo>
                <a:cubicBezTo>
                  <a:pt x="916097" y="981001"/>
                  <a:pt x="886339" y="1009485"/>
                  <a:pt x="851621" y="1009485"/>
                </a:cubicBezTo>
                <a:lnTo>
                  <a:pt x="470962" y="1009485"/>
                </a:lnTo>
                <a:cubicBezTo>
                  <a:pt x="435004" y="1009485"/>
                  <a:pt x="406486" y="981001"/>
                  <a:pt x="406486" y="946324"/>
                </a:cubicBezTo>
                <a:lnTo>
                  <a:pt x="406486" y="811336"/>
                </a:lnTo>
                <a:cubicBezTo>
                  <a:pt x="406486" y="734553"/>
                  <a:pt x="470962" y="670154"/>
                  <a:pt x="549078" y="670154"/>
                </a:cubicBezTo>
                <a:close/>
                <a:moveTo>
                  <a:pt x="1218333" y="584078"/>
                </a:moveTo>
                <a:cubicBezTo>
                  <a:pt x="1177181" y="584078"/>
                  <a:pt x="1144759" y="617703"/>
                  <a:pt x="1144759" y="658800"/>
                </a:cubicBezTo>
                <a:cubicBezTo>
                  <a:pt x="1144759" y="701142"/>
                  <a:pt x="1177181" y="734767"/>
                  <a:pt x="1218333" y="734767"/>
                </a:cubicBezTo>
                <a:cubicBezTo>
                  <a:pt x="1260731" y="734767"/>
                  <a:pt x="1294401" y="701142"/>
                  <a:pt x="1294401" y="658800"/>
                </a:cubicBezTo>
                <a:cubicBezTo>
                  <a:pt x="1294401" y="617703"/>
                  <a:pt x="1260731" y="584078"/>
                  <a:pt x="1218333" y="584078"/>
                </a:cubicBezTo>
                <a:close/>
                <a:moveTo>
                  <a:pt x="109737" y="584078"/>
                </a:moveTo>
                <a:cubicBezTo>
                  <a:pt x="67339" y="584078"/>
                  <a:pt x="33669" y="617703"/>
                  <a:pt x="33669" y="658800"/>
                </a:cubicBezTo>
                <a:cubicBezTo>
                  <a:pt x="33669" y="701142"/>
                  <a:pt x="67339" y="734767"/>
                  <a:pt x="109737" y="734767"/>
                </a:cubicBezTo>
                <a:cubicBezTo>
                  <a:pt x="150889" y="734767"/>
                  <a:pt x="183311" y="701142"/>
                  <a:pt x="183311" y="658800"/>
                </a:cubicBezTo>
                <a:cubicBezTo>
                  <a:pt x="183311" y="617703"/>
                  <a:pt x="150889" y="584078"/>
                  <a:pt x="109737" y="584078"/>
                </a:cubicBezTo>
                <a:close/>
                <a:moveTo>
                  <a:pt x="663416" y="347976"/>
                </a:moveTo>
                <a:cubicBezTo>
                  <a:pt x="597677" y="347976"/>
                  <a:pt x="545581" y="401528"/>
                  <a:pt x="545581" y="467533"/>
                </a:cubicBezTo>
                <a:cubicBezTo>
                  <a:pt x="545581" y="532294"/>
                  <a:pt x="597677" y="585845"/>
                  <a:pt x="663416" y="585845"/>
                </a:cubicBezTo>
                <a:cubicBezTo>
                  <a:pt x="729156" y="585845"/>
                  <a:pt x="782491" y="532294"/>
                  <a:pt x="782491" y="467533"/>
                </a:cubicBezTo>
                <a:cubicBezTo>
                  <a:pt x="782491" y="401528"/>
                  <a:pt x="729156" y="347976"/>
                  <a:pt x="663416" y="347976"/>
                </a:cubicBezTo>
                <a:close/>
                <a:moveTo>
                  <a:pt x="663416" y="313105"/>
                </a:moveTo>
                <a:cubicBezTo>
                  <a:pt x="749001" y="313105"/>
                  <a:pt x="817222" y="381602"/>
                  <a:pt x="817222" y="467533"/>
                </a:cubicBezTo>
                <a:cubicBezTo>
                  <a:pt x="817222" y="552220"/>
                  <a:pt x="749001" y="619471"/>
                  <a:pt x="663416" y="619471"/>
                </a:cubicBezTo>
                <a:cubicBezTo>
                  <a:pt x="579071" y="619471"/>
                  <a:pt x="510851" y="552220"/>
                  <a:pt x="510851" y="467533"/>
                </a:cubicBezTo>
                <a:cubicBezTo>
                  <a:pt x="510851" y="381602"/>
                  <a:pt x="579071" y="313105"/>
                  <a:pt x="663416" y="313105"/>
                </a:cubicBezTo>
                <a:close/>
                <a:moveTo>
                  <a:pt x="557415" y="133255"/>
                </a:moveTo>
                <a:cubicBezTo>
                  <a:pt x="345423" y="175597"/>
                  <a:pt x="179570" y="341231"/>
                  <a:pt x="137172" y="552944"/>
                </a:cubicBezTo>
                <a:cubicBezTo>
                  <a:pt x="183311" y="565397"/>
                  <a:pt x="219474" y="608985"/>
                  <a:pt x="219474" y="658800"/>
                </a:cubicBezTo>
                <a:cubicBezTo>
                  <a:pt x="219474" y="709860"/>
                  <a:pt x="183311" y="752202"/>
                  <a:pt x="137172" y="765901"/>
                </a:cubicBezTo>
                <a:cubicBezTo>
                  <a:pt x="179570" y="977614"/>
                  <a:pt x="345423" y="1143248"/>
                  <a:pt x="557415" y="1185590"/>
                </a:cubicBezTo>
                <a:cubicBezTo>
                  <a:pt x="571132" y="1138266"/>
                  <a:pt x="613531" y="1103396"/>
                  <a:pt x="663411" y="1103396"/>
                </a:cubicBezTo>
                <a:cubicBezTo>
                  <a:pt x="714539" y="1103396"/>
                  <a:pt x="756938" y="1138266"/>
                  <a:pt x="770655" y="1185590"/>
                </a:cubicBezTo>
                <a:cubicBezTo>
                  <a:pt x="982647" y="1143248"/>
                  <a:pt x="1148500" y="977614"/>
                  <a:pt x="1190899" y="765901"/>
                </a:cubicBezTo>
                <a:cubicBezTo>
                  <a:pt x="1144759" y="752202"/>
                  <a:pt x="1108595" y="709860"/>
                  <a:pt x="1108595" y="658800"/>
                </a:cubicBezTo>
                <a:cubicBezTo>
                  <a:pt x="1108595" y="608985"/>
                  <a:pt x="1144759" y="565397"/>
                  <a:pt x="1190899" y="552944"/>
                </a:cubicBezTo>
                <a:cubicBezTo>
                  <a:pt x="1148500" y="341231"/>
                  <a:pt x="982647" y="175597"/>
                  <a:pt x="770655" y="133255"/>
                </a:cubicBezTo>
                <a:cubicBezTo>
                  <a:pt x="760679" y="181824"/>
                  <a:pt x="715786" y="219185"/>
                  <a:pt x="663411" y="219185"/>
                </a:cubicBezTo>
                <a:cubicBezTo>
                  <a:pt x="611037" y="219185"/>
                  <a:pt x="567391" y="181824"/>
                  <a:pt x="557415" y="133255"/>
                </a:cubicBezTo>
                <a:close/>
                <a:moveTo>
                  <a:pt x="663411" y="34871"/>
                </a:moveTo>
                <a:cubicBezTo>
                  <a:pt x="622260" y="34871"/>
                  <a:pt x="588591" y="67250"/>
                  <a:pt x="588591" y="109593"/>
                </a:cubicBezTo>
                <a:cubicBezTo>
                  <a:pt x="588591" y="150690"/>
                  <a:pt x="622260" y="184315"/>
                  <a:pt x="663411" y="184315"/>
                </a:cubicBezTo>
                <a:cubicBezTo>
                  <a:pt x="705810" y="184315"/>
                  <a:pt x="739479" y="150690"/>
                  <a:pt x="739479" y="109593"/>
                </a:cubicBezTo>
                <a:cubicBezTo>
                  <a:pt x="739479" y="67250"/>
                  <a:pt x="705810" y="34871"/>
                  <a:pt x="663411" y="34871"/>
                </a:cubicBezTo>
                <a:close/>
                <a:moveTo>
                  <a:pt x="663411" y="0"/>
                </a:moveTo>
                <a:cubicBezTo>
                  <a:pt x="720774" y="0"/>
                  <a:pt x="766914" y="42343"/>
                  <a:pt x="773149" y="98384"/>
                </a:cubicBezTo>
                <a:cubicBezTo>
                  <a:pt x="1002599" y="141972"/>
                  <a:pt x="1182169" y="321305"/>
                  <a:pt x="1225815" y="550453"/>
                </a:cubicBezTo>
                <a:cubicBezTo>
                  <a:pt x="1283177" y="554189"/>
                  <a:pt x="1328070" y="601513"/>
                  <a:pt x="1328070" y="658800"/>
                </a:cubicBezTo>
                <a:cubicBezTo>
                  <a:pt x="1328070" y="717332"/>
                  <a:pt x="1283177" y="764656"/>
                  <a:pt x="1225815" y="768392"/>
                </a:cubicBezTo>
                <a:cubicBezTo>
                  <a:pt x="1182169" y="996294"/>
                  <a:pt x="1002599" y="1175627"/>
                  <a:pt x="773149" y="1220460"/>
                </a:cubicBezTo>
                <a:cubicBezTo>
                  <a:pt x="769408" y="1276502"/>
                  <a:pt x="722021" y="1322581"/>
                  <a:pt x="663411" y="1322581"/>
                </a:cubicBezTo>
                <a:cubicBezTo>
                  <a:pt x="606049" y="1322581"/>
                  <a:pt x="558662" y="1276502"/>
                  <a:pt x="554921" y="1220460"/>
                </a:cubicBezTo>
                <a:cubicBezTo>
                  <a:pt x="325471" y="1175627"/>
                  <a:pt x="145901" y="996294"/>
                  <a:pt x="102255" y="768392"/>
                </a:cubicBezTo>
                <a:cubicBezTo>
                  <a:pt x="44893" y="764656"/>
                  <a:pt x="0" y="717332"/>
                  <a:pt x="0" y="658800"/>
                </a:cubicBezTo>
                <a:cubicBezTo>
                  <a:pt x="0" y="601513"/>
                  <a:pt x="44893" y="552944"/>
                  <a:pt x="102255" y="550453"/>
                </a:cubicBezTo>
                <a:cubicBezTo>
                  <a:pt x="145901" y="321305"/>
                  <a:pt x="325471" y="141972"/>
                  <a:pt x="554921" y="98384"/>
                </a:cubicBezTo>
                <a:cubicBezTo>
                  <a:pt x="561156" y="42343"/>
                  <a:pt x="607296" y="0"/>
                  <a:pt x="663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8285C133-B6F2-384E-9C93-ED2F0E4EE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288" y="3842323"/>
            <a:ext cx="1069904" cy="1322577"/>
          </a:xfrm>
          <a:custGeom>
            <a:avLst/>
            <a:gdLst>
              <a:gd name="connsiteX0" fmla="*/ 730288 w 1069904"/>
              <a:gd name="connsiteY0" fmla="*/ 318596 h 1322577"/>
              <a:gd name="connsiteX1" fmla="*/ 949235 w 1069904"/>
              <a:gd name="connsiteY1" fmla="*/ 318596 h 1322577"/>
              <a:gd name="connsiteX2" fmla="*/ 1069904 w 1069904"/>
              <a:gd name="connsiteY2" fmla="*/ 431808 h 1322577"/>
              <a:gd name="connsiteX3" fmla="*/ 1069904 w 1069904"/>
              <a:gd name="connsiteY3" fmla="*/ 467887 h 1322577"/>
              <a:gd name="connsiteX4" fmla="*/ 1069904 w 1069904"/>
              <a:gd name="connsiteY4" fmla="*/ 553729 h 1322577"/>
              <a:gd name="connsiteX5" fmla="*/ 1069904 w 1069904"/>
              <a:gd name="connsiteY5" fmla="*/ 786374 h 1322577"/>
              <a:gd name="connsiteX6" fmla="*/ 1010191 w 1069904"/>
              <a:gd name="connsiteY6" fmla="*/ 853555 h 1322577"/>
              <a:gd name="connsiteX7" fmla="*/ 984067 w 1069904"/>
              <a:gd name="connsiteY7" fmla="*/ 846091 h 1322577"/>
              <a:gd name="connsiteX8" fmla="*/ 984067 w 1069904"/>
              <a:gd name="connsiteY8" fmla="*/ 1256640 h 1322577"/>
              <a:gd name="connsiteX9" fmla="*/ 903206 w 1069904"/>
              <a:gd name="connsiteY9" fmla="*/ 1322577 h 1322577"/>
              <a:gd name="connsiteX10" fmla="*/ 839761 w 1069904"/>
              <a:gd name="connsiteY10" fmla="*/ 1297695 h 1322577"/>
              <a:gd name="connsiteX11" fmla="*/ 775073 w 1069904"/>
              <a:gd name="connsiteY11" fmla="*/ 1322577 h 1322577"/>
              <a:gd name="connsiteX12" fmla="*/ 692968 w 1069904"/>
              <a:gd name="connsiteY12" fmla="*/ 1256640 h 1322577"/>
              <a:gd name="connsiteX13" fmla="*/ 692968 w 1069904"/>
              <a:gd name="connsiteY13" fmla="*/ 786374 h 1322577"/>
              <a:gd name="connsiteX14" fmla="*/ 692968 w 1069904"/>
              <a:gd name="connsiteY14" fmla="*/ 727902 h 1322577"/>
              <a:gd name="connsiteX15" fmla="*/ 665599 w 1069904"/>
              <a:gd name="connsiteY15" fmla="*/ 700532 h 1322577"/>
              <a:gd name="connsiteX16" fmla="*/ 283687 w 1069904"/>
              <a:gd name="connsiteY16" fmla="*/ 700532 h 1322577"/>
              <a:gd name="connsiteX17" fmla="*/ 291151 w 1069904"/>
              <a:gd name="connsiteY17" fmla="*/ 707997 h 1322577"/>
              <a:gd name="connsiteX18" fmla="*/ 291151 w 1069904"/>
              <a:gd name="connsiteY18" fmla="*/ 732878 h 1322577"/>
              <a:gd name="connsiteX19" fmla="*/ 278711 w 1069904"/>
              <a:gd name="connsiteY19" fmla="*/ 737855 h 1322577"/>
              <a:gd name="connsiteX20" fmla="*/ 267515 w 1069904"/>
              <a:gd name="connsiteY20" fmla="*/ 732878 h 1322577"/>
              <a:gd name="connsiteX21" fmla="*/ 230194 w 1069904"/>
              <a:gd name="connsiteY21" fmla="*/ 695556 h 1322577"/>
              <a:gd name="connsiteX22" fmla="*/ 230194 w 1069904"/>
              <a:gd name="connsiteY22" fmla="*/ 694312 h 1322577"/>
              <a:gd name="connsiteX23" fmla="*/ 226462 w 1069904"/>
              <a:gd name="connsiteY23" fmla="*/ 690579 h 1322577"/>
              <a:gd name="connsiteX24" fmla="*/ 226462 w 1069904"/>
              <a:gd name="connsiteY24" fmla="*/ 689335 h 1322577"/>
              <a:gd name="connsiteX25" fmla="*/ 225218 w 1069904"/>
              <a:gd name="connsiteY25" fmla="*/ 684359 h 1322577"/>
              <a:gd name="connsiteX26" fmla="*/ 225218 w 1069904"/>
              <a:gd name="connsiteY26" fmla="*/ 683115 h 1322577"/>
              <a:gd name="connsiteX27" fmla="*/ 226462 w 1069904"/>
              <a:gd name="connsiteY27" fmla="*/ 678138 h 1322577"/>
              <a:gd name="connsiteX28" fmla="*/ 226462 w 1069904"/>
              <a:gd name="connsiteY28" fmla="*/ 676894 h 1322577"/>
              <a:gd name="connsiteX29" fmla="*/ 230194 w 1069904"/>
              <a:gd name="connsiteY29" fmla="*/ 670674 h 1322577"/>
              <a:gd name="connsiteX30" fmla="*/ 267515 w 1069904"/>
              <a:gd name="connsiteY30" fmla="*/ 634595 h 1322577"/>
              <a:gd name="connsiteX31" fmla="*/ 291151 w 1069904"/>
              <a:gd name="connsiteY31" fmla="*/ 634595 h 1322577"/>
              <a:gd name="connsiteX32" fmla="*/ 291151 w 1069904"/>
              <a:gd name="connsiteY32" fmla="*/ 659477 h 1322577"/>
              <a:gd name="connsiteX33" fmla="*/ 284931 w 1069904"/>
              <a:gd name="connsiteY33" fmla="*/ 665697 h 1322577"/>
              <a:gd name="connsiteX34" fmla="*/ 665599 w 1069904"/>
              <a:gd name="connsiteY34" fmla="*/ 665697 h 1322577"/>
              <a:gd name="connsiteX35" fmla="*/ 727800 w 1069904"/>
              <a:gd name="connsiteY35" fmla="*/ 727902 h 1322577"/>
              <a:gd name="connsiteX36" fmla="*/ 727800 w 1069904"/>
              <a:gd name="connsiteY36" fmla="*/ 786374 h 1322577"/>
              <a:gd name="connsiteX37" fmla="*/ 727800 w 1069904"/>
              <a:gd name="connsiteY37" fmla="*/ 1256640 h 1322577"/>
              <a:gd name="connsiteX38" fmla="*/ 775073 w 1069904"/>
              <a:gd name="connsiteY38" fmla="*/ 1287743 h 1322577"/>
              <a:gd name="connsiteX39" fmla="*/ 821101 w 1069904"/>
              <a:gd name="connsiteY39" fmla="*/ 1256640 h 1322577"/>
              <a:gd name="connsiteX40" fmla="*/ 821101 w 1069904"/>
              <a:gd name="connsiteY40" fmla="*/ 842358 h 1322577"/>
              <a:gd name="connsiteX41" fmla="*/ 839761 w 1069904"/>
              <a:gd name="connsiteY41" fmla="*/ 824941 h 1322577"/>
              <a:gd name="connsiteX42" fmla="*/ 857178 w 1069904"/>
              <a:gd name="connsiteY42" fmla="*/ 842358 h 1322577"/>
              <a:gd name="connsiteX43" fmla="*/ 857178 w 1069904"/>
              <a:gd name="connsiteY43" fmla="*/ 1256640 h 1322577"/>
              <a:gd name="connsiteX44" fmla="*/ 903206 w 1069904"/>
              <a:gd name="connsiteY44" fmla="*/ 1287743 h 1322577"/>
              <a:gd name="connsiteX45" fmla="*/ 950479 w 1069904"/>
              <a:gd name="connsiteY45" fmla="*/ 1256640 h 1322577"/>
              <a:gd name="connsiteX46" fmla="*/ 950479 w 1069904"/>
              <a:gd name="connsiteY46" fmla="*/ 786374 h 1322577"/>
              <a:gd name="connsiteX47" fmla="*/ 950479 w 1069904"/>
              <a:gd name="connsiteY47" fmla="*/ 747807 h 1322577"/>
              <a:gd name="connsiteX48" fmla="*/ 950479 w 1069904"/>
              <a:gd name="connsiteY48" fmla="*/ 452958 h 1322577"/>
              <a:gd name="connsiteX49" fmla="*/ 967895 w 1069904"/>
              <a:gd name="connsiteY49" fmla="*/ 435541 h 1322577"/>
              <a:gd name="connsiteX50" fmla="*/ 984067 w 1069904"/>
              <a:gd name="connsiteY50" fmla="*/ 452958 h 1322577"/>
              <a:gd name="connsiteX51" fmla="*/ 984067 w 1069904"/>
              <a:gd name="connsiteY51" fmla="*/ 747807 h 1322577"/>
              <a:gd name="connsiteX52" fmla="*/ 984067 w 1069904"/>
              <a:gd name="connsiteY52" fmla="*/ 786374 h 1322577"/>
              <a:gd name="connsiteX53" fmla="*/ 1010191 w 1069904"/>
              <a:gd name="connsiteY53" fmla="*/ 818721 h 1322577"/>
              <a:gd name="connsiteX54" fmla="*/ 1035072 w 1069904"/>
              <a:gd name="connsiteY54" fmla="*/ 786374 h 1322577"/>
              <a:gd name="connsiteX55" fmla="*/ 1035072 w 1069904"/>
              <a:gd name="connsiteY55" fmla="*/ 553729 h 1322577"/>
              <a:gd name="connsiteX56" fmla="*/ 1035072 w 1069904"/>
              <a:gd name="connsiteY56" fmla="*/ 467887 h 1322577"/>
              <a:gd name="connsiteX57" fmla="*/ 1035072 w 1069904"/>
              <a:gd name="connsiteY57" fmla="*/ 431808 h 1322577"/>
              <a:gd name="connsiteX58" fmla="*/ 949235 w 1069904"/>
              <a:gd name="connsiteY58" fmla="*/ 353431 h 1322577"/>
              <a:gd name="connsiteX59" fmla="*/ 730288 w 1069904"/>
              <a:gd name="connsiteY59" fmla="*/ 354675 h 1322577"/>
              <a:gd name="connsiteX60" fmla="*/ 641963 w 1069904"/>
              <a:gd name="connsiteY60" fmla="*/ 431808 h 1322577"/>
              <a:gd name="connsiteX61" fmla="*/ 641963 w 1069904"/>
              <a:gd name="connsiteY61" fmla="*/ 497745 h 1322577"/>
              <a:gd name="connsiteX62" fmla="*/ 625791 w 1069904"/>
              <a:gd name="connsiteY62" fmla="*/ 513918 h 1322577"/>
              <a:gd name="connsiteX63" fmla="*/ 608375 w 1069904"/>
              <a:gd name="connsiteY63" fmla="*/ 497745 h 1322577"/>
              <a:gd name="connsiteX64" fmla="*/ 608375 w 1069904"/>
              <a:gd name="connsiteY64" fmla="*/ 431808 h 1322577"/>
              <a:gd name="connsiteX65" fmla="*/ 730288 w 1069904"/>
              <a:gd name="connsiteY65" fmla="*/ 318596 h 1322577"/>
              <a:gd name="connsiteX66" fmla="*/ 122008 w 1069904"/>
              <a:gd name="connsiteY66" fmla="*/ 318596 h 1322577"/>
              <a:gd name="connsiteX67" fmla="*/ 341124 w 1069904"/>
              <a:gd name="connsiteY67" fmla="*/ 318596 h 1322577"/>
              <a:gd name="connsiteX68" fmla="*/ 463132 w 1069904"/>
              <a:gd name="connsiteY68" fmla="*/ 431808 h 1322577"/>
              <a:gd name="connsiteX69" fmla="*/ 463132 w 1069904"/>
              <a:gd name="connsiteY69" fmla="*/ 513918 h 1322577"/>
              <a:gd name="connsiteX70" fmla="*/ 497992 w 1069904"/>
              <a:gd name="connsiteY70" fmla="*/ 549997 h 1322577"/>
              <a:gd name="connsiteX71" fmla="*/ 753212 w 1069904"/>
              <a:gd name="connsiteY71" fmla="*/ 549997 h 1322577"/>
              <a:gd name="connsiteX72" fmla="*/ 745742 w 1069904"/>
              <a:gd name="connsiteY72" fmla="*/ 543777 h 1322577"/>
              <a:gd name="connsiteX73" fmla="*/ 745742 w 1069904"/>
              <a:gd name="connsiteY73" fmla="*/ 518895 h 1322577"/>
              <a:gd name="connsiteX74" fmla="*/ 770642 w 1069904"/>
              <a:gd name="connsiteY74" fmla="*/ 518895 h 1322577"/>
              <a:gd name="connsiteX75" fmla="*/ 806746 w 1069904"/>
              <a:gd name="connsiteY75" fmla="*/ 554973 h 1322577"/>
              <a:gd name="connsiteX76" fmla="*/ 810481 w 1069904"/>
              <a:gd name="connsiteY76" fmla="*/ 559950 h 1322577"/>
              <a:gd name="connsiteX77" fmla="*/ 810481 w 1069904"/>
              <a:gd name="connsiteY77" fmla="*/ 562438 h 1322577"/>
              <a:gd name="connsiteX78" fmla="*/ 811726 w 1069904"/>
              <a:gd name="connsiteY78" fmla="*/ 566170 h 1322577"/>
              <a:gd name="connsiteX79" fmla="*/ 811726 w 1069904"/>
              <a:gd name="connsiteY79" fmla="*/ 567414 h 1322577"/>
              <a:gd name="connsiteX80" fmla="*/ 810481 w 1069904"/>
              <a:gd name="connsiteY80" fmla="*/ 573635 h 1322577"/>
              <a:gd name="connsiteX81" fmla="*/ 806746 w 1069904"/>
              <a:gd name="connsiteY81" fmla="*/ 578611 h 1322577"/>
              <a:gd name="connsiteX82" fmla="*/ 770642 w 1069904"/>
              <a:gd name="connsiteY82" fmla="*/ 615934 h 1322577"/>
              <a:gd name="connsiteX83" fmla="*/ 758192 w 1069904"/>
              <a:gd name="connsiteY83" fmla="*/ 620910 h 1322577"/>
              <a:gd name="connsiteX84" fmla="*/ 745742 w 1069904"/>
              <a:gd name="connsiteY84" fmla="*/ 615934 h 1322577"/>
              <a:gd name="connsiteX85" fmla="*/ 745742 w 1069904"/>
              <a:gd name="connsiteY85" fmla="*/ 591052 h 1322577"/>
              <a:gd name="connsiteX86" fmla="*/ 753212 w 1069904"/>
              <a:gd name="connsiteY86" fmla="*/ 584832 h 1322577"/>
              <a:gd name="connsiteX87" fmla="*/ 497992 w 1069904"/>
              <a:gd name="connsiteY87" fmla="*/ 584832 h 1322577"/>
              <a:gd name="connsiteX88" fmla="*/ 428273 w 1069904"/>
              <a:gd name="connsiteY88" fmla="*/ 513918 h 1322577"/>
              <a:gd name="connsiteX89" fmla="*/ 428273 w 1069904"/>
              <a:gd name="connsiteY89" fmla="*/ 431808 h 1322577"/>
              <a:gd name="connsiteX90" fmla="*/ 341124 w 1069904"/>
              <a:gd name="connsiteY90" fmla="*/ 354675 h 1322577"/>
              <a:gd name="connsiteX91" fmla="*/ 122008 w 1069904"/>
              <a:gd name="connsiteY91" fmla="*/ 353431 h 1322577"/>
              <a:gd name="connsiteX92" fmla="*/ 33614 w 1069904"/>
              <a:gd name="connsiteY92" fmla="*/ 431808 h 1322577"/>
              <a:gd name="connsiteX93" fmla="*/ 33614 w 1069904"/>
              <a:gd name="connsiteY93" fmla="*/ 467887 h 1322577"/>
              <a:gd name="connsiteX94" fmla="*/ 33614 w 1069904"/>
              <a:gd name="connsiteY94" fmla="*/ 553729 h 1322577"/>
              <a:gd name="connsiteX95" fmla="*/ 33614 w 1069904"/>
              <a:gd name="connsiteY95" fmla="*/ 786374 h 1322577"/>
              <a:gd name="connsiteX96" fmla="*/ 59759 w 1069904"/>
              <a:gd name="connsiteY96" fmla="*/ 818721 h 1322577"/>
              <a:gd name="connsiteX97" fmla="*/ 84658 w 1069904"/>
              <a:gd name="connsiteY97" fmla="*/ 786374 h 1322577"/>
              <a:gd name="connsiteX98" fmla="*/ 84658 w 1069904"/>
              <a:gd name="connsiteY98" fmla="*/ 747807 h 1322577"/>
              <a:gd name="connsiteX99" fmla="*/ 84658 w 1069904"/>
              <a:gd name="connsiteY99" fmla="*/ 452958 h 1322577"/>
              <a:gd name="connsiteX100" fmla="*/ 103333 w 1069904"/>
              <a:gd name="connsiteY100" fmla="*/ 435541 h 1322577"/>
              <a:gd name="connsiteX101" fmla="*/ 119518 w 1069904"/>
              <a:gd name="connsiteY101" fmla="*/ 452958 h 1322577"/>
              <a:gd name="connsiteX102" fmla="*/ 119518 w 1069904"/>
              <a:gd name="connsiteY102" fmla="*/ 747807 h 1322577"/>
              <a:gd name="connsiteX103" fmla="*/ 119518 w 1069904"/>
              <a:gd name="connsiteY103" fmla="*/ 786374 h 1322577"/>
              <a:gd name="connsiteX104" fmla="*/ 119518 w 1069904"/>
              <a:gd name="connsiteY104" fmla="*/ 1256640 h 1322577"/>
              <a:gd name="connsiteX105" fmla="*/ 166827 w 1069904"/>
              <a:gd name="connsiteY105" fmla="*/ 1287743 h 1322577"/>
              <a:gd name="connsiteX106" fmla="*/ 214137 w 1069904"/>
              <a:gd name="connsiteY106" fmla="*/ 1256640 h 1322577"/>
              <a:gd name="connsiteX107" fmla="*/ 214137 w 1069904"/>
              <a:gd name="connsiteY107" fmla="*/ 842358 h 1322577"/>
              <a:gd name="connsiteX108" fmla="*/ 231566 w 1069904"/>
              <a:gd name="connsiteY108" fmla="*/ 824941 h 1322577"/>
              <a:gd name="connsiteX109" fmla="*/ 247751 w 1069904"/>
              <a:gd name="connsiteY109" fmla="*/ 842358 h 1322577"/>
              <a:gd name="connsiteX110" fmla="*/ 247751 w 1069904"/>
              <a:gd name="connsiteY110" fmla="*/ 1256640 h 1322577"/>
              <a:gd name="connsiteX111" fmla="*/ 295060 w 1069904"/>
              <a:gd name="connsiteY111" fmla="*/ 1287743 h 1322577"/>
              <a:gd name="connsiteX112" fmla="*/ 342369 w 1069904"/>
              <a:gd name="connsiteY112" fmla="*/ 1256640 h 1322577"/>
              <a:gd name="connsiteX113" fmla="*/ 342369 w 1069904"/>
              <a:gd name="connsiteY113" fmla="*/ 751540 h 1322577"/>
              <a:gd name="connsiteX114" fmla="*/ 359799 w 1069904"/>
              <a:gd name="connsiteY114" fmla="*/ 734122 h 1322577"/>
              <a:gd name="connsiteX115" fmla="*/ 377229 w 1069904"/>
              <a:gd name="connsiteY115" fmla="*/ 751540 h 1322577"/>
              <a:gd name="connsiteX116" fmla="*/ 377229 w 1069904"/>
              <a:gd name="connsiteY116" fmla="*/ 1256640 h 1322577"/>
              <a:gd name="connsiteX117" fmla="*/ 295060 w 1069904"/>
              <a:gd name="connsiteY117" fmla="*/ 1322577 h 1322577"/>
              <a:gd name="connsiteX118" fmla="*/ 231566 w 1069904"/>
              <a:gd name="connsiteY118" fmla="*/ 1297695 h 1322577"/>
              <a:gd name="connsiteX119" fmla="*/ 166827 w 1069904"/>
              <a:gd name="connsiteY119" fmla="*/ 1322577 h 1322577"/>
              <a:gd name="connsiteX120" fmla="*/ 84658 w 1069904"/>
              <a:gd name="connsiteY120" fmla="*/ 1256640 h 1322577"/>
              <a:gd name="connsiteX121" fmla="*/ 84658 w 1069904"/>
              <a:gd name="connsiteY121" fmla="*/ 846091 h 1322577"/>
              <a:gd name="connsiteX122" fmla="*/ 59759 w 1069904"/>
              <a:gd name="connsiteY122" fmla="*/ 853555 h 1322577"/>
              <a:gd name="connsiteX123" fmla="*/ 0 w 1069904"/>
              <a:gd name="connsiteY123" fmla="*/ 786374 h 1322577"/>
              <a:gd name="connsiteX124" fmla="*/ 0 w 1069904"/>
              <a:gd name="connsiteY124" fmla="*/ 553729 h 1322577"/>
              <a:gd name="connsiteX125" fmla="*/ 0 w 1069904"/>
              <a:gd name="connsiteY125" fmla="*/ 467887 h 1322577"/>
              <a:gd name="connsiteX126" fmla="*/ 0 w 1069904"/>
              <a:gd name="connsiteY126" fmla="*/ 431808 h 1322577"/>
              <a:gd name="connsiteX127" fmla="*/ 122008 w 1069904"/>
              <a:gd name="connsiteY127" fmla="*/ 318596 h 1322577"/>
              <a:gd name="connsiteX128" fmla="*/ 845312 w 1069904"/>
              <a:gd name="connsiteY128" fmla="*/ 34798 h 1322577"/>
              <a:gd name="connsiteX129" fmla="*/ 744648 w 1069904"/>
              <a:gd name="connsiteY129" fmla="*/ 136705 h 1322577"/>
              <a:gd name="connsiteX130" fmla="*/ 845312 w 1069904"/>
              <a:gd name="connsiteY130" fmla="*/ 237369 h 1322577"/>
              <a:gd name="connsiteX131" fmla="*/ 947219 w 1069904"/>
              <a:gd name="connsiteY131" fmla="*/ 136705 h 1322577"/>
              <a:gd name="connsiteX132" fmla="*/ 845312 w 1069904"/>
              <a:gd name="connsiteY132" fmla="*/ 34798 h 1322577"/>
              <a:gd name="connsiteX133" fmla="*/ 223969 w 1069904"/>
              <a:gd name="connsiteY133" fmla="*/ 34798 h 1322577"/>
              <a:gd name="connsiteX134" fmla="*/ 121599 w 1069904"/>
              <a:gd name="connsiteY134" fmla="*/ 136705 h 1322577"/>
              <a:gd name="connsiteX135" fmla="*/ 223969 w 1069904"/>
              <a:gd name="connsiteY135" fmla="*/ 237369 h 1322577"/>
              <a:gd name="connsiteX136" fmla="*/ 326339 w 1069904"/>
              <a:gd name="connsiteY136" fmla="*/ 136705 h 1322577"/>
              <a:gd name="connsiteX137" fmla="*/ 223969 w 1069904"/>
              <a:gd name="connsiteY137" fmla="*/ 34798 h 1322577"/>
              <a:gd name="connsiteX138" fmla="*/ 845312 w 1069904"/>
              <a:gd name="connsiteY138" fmla="*/ 0 h 1322577"/>
              <a:gd name="connsiteX139" fmla="*/ 982016 w 1069904"/>
              <a:gd name="connsiteY139" fmla="*/ 136705 h 1322577"/>
              <a:gd name="connsiteX140" fmla="*/ 845312 w 1069904"/>
              <a:gd name="connsiteY140" fmla="*/ 273409 h 1322577"/>
              <a:gd name="connsiteX141" fmla="*/ 708607 w 1069904"/>
              <a:gd name="connsiteY141" fmla="*/ 136705 h 1322577"/>
              <a:gd name="connsiteX142" fmla="*/ 845312 w 1069904"/>
              <a:gd name="connsiteY142" fmla="*/ 0 h 1322577"/>
              <a:gd name="connsiteX143" fmla="*/ 223969 w 1069904"/>
              <a:gd name="connsiteY143" fmla="*/ 0 h 1322577"/>
              <a:gd name="connsiteX144" fmla="*/ 361295 w 1069904"/>
              <a:gd name="connsiteY144" fmla="*/ 136705 h 1322577"/>
              <a:gd name="connsiteX145" fmla="*/ 223969 w 1069904"/>
              <a:gd name="connsiteY145" fmla="*/ 273409 h 1322577"/>
              <a:gd name="connsiteX146" fmla="*/ 87891 w 1069904"/>
              <a:gd name="connsiteY146" fmla="*/ 136705 h 1322577"/>
              <a:gd name="connsiteX147" fmla="*/ 223969 w 1069904"/>
              <a:gd name="connsiteY147" fmla="*/ 0 h 132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1069904" h="1322577">
                <a:moveTo>
                  <a:pt x="730288" y="318596"/>
                </a:moveTo>
                <a:lnTo>
                  <a:pt x="949235" y="318596"/>
                </a:lnTo>
                <a:cubicBezTo>
                  <a:pt x="1016412" y="318596"/>
                  <a:pt x="1069904" y="369604"/>
                  <a:pt x="1069904" y="431808"/>
                </a:cubicBezTo>
                <a:lnTo>
                  <a:pt x="1069904" y="467887"/>
                </a:lnTo>
                <a:lnTo>
                  <a:pt x="1069904" y="553729"/>
                </a:lnTo>
                <a:lnTo>
                  <a:pt x="1069904" y="786374"/>
                </a:lnTo>
                <a:cubicBezTo>
                  <a:pt x="1069904" y="822453"/>
                  <a:pt x="1043780" y="853555"/>
                  <a:pt x="1010191" y="853555"/>
                </a:cubicBezTo>
                <a:cubicBezTo>
                  <a:pt x="1001483" y="853555"/>
                  <a:pt x="992775" y="851067"/>
                  <a:pt x="984067" y="846091"/>
                </a:cubicBezTo>
                <a:lnTo>
                  <a:pt x="984067" y="1256640"/>
                </a:lnTo>
                <a:cubicBezTo>
                  <a:pt x="984067" y="1292719"/>
                  <a:pt x="947991" y="1322577"/>
                  <a:pt x="903206" y="1322577"/>
                </a:cubicBezTo>
                <a:cubicBezTo>
                  <a:pt x="877082" y="1322577"/>
                  <a:pt x="854690" y="1312624"/>
                  <a:pt x="839761" y="1297695"/>
                </a:cubicBezTo>
                <a:cubicBezTo>
                  <a:pt x="824833" y="1312624"/>
                  <a:pt x="801197" y="1322577"/>
                  <a:pt x="775073" y="1322577"/>
                </a:cubicBezTo>
                <a:cubicBezTo>
                  <a:pt x="730288" y="1322577"/>
                  <a:pt x="692968" y="1292719"/>
                  <a:pt x="692968" y="1256640"/>
                </a:cubicBezTo>
                <a:lnTo>
                  <a:pt x="692968" y="786374"/>
                </a:lnTo>
                <a:lnTo>
                  <a:pt x="692968" y="727902"/>
                </a:lnTo>
                <a:cubicBezTo>
                  <a:pt x="692968" y="712973"/>
                  <a:pt x="681772" y="700532"/>
                  <a:pt x="665599" y="700532"/>
                </a:cubicBezTo>
                <a:lnTo>
                  <a:pt x="283687" y="700532"/>
                </a:lnTo>
                <a:lnTo>
                  <a:pt x="291151" y="707997"/>
                </a:lnTo>
                <a:cubicBezTo>
                  <a:pt x="298615" y="715461"/>
                  <a:pt x="298615" y="726658"/>
                  <a:pt x="291151" y="732878"/>
                </a:cubicBezTo>
                <a:cubicBezTo>
                  <a:pt x="288663" y="735367"/>
                  <a:pt x="283687" y="737855"/>
                  <a:pt x="278711" y="737855"/>
                </a:cubicBezTo>
                <a:cubicBezTo>
                  <a:pt x="274979" y="737855"/>
                  <a:pt x="271247" y="735367"/>
                  <a:pt x="267515" y="732878"/>
                </a:cubicBezTo>
                <a:lnTo>
                  <a:pt x="230194" y="695556"/>
                </a:lnTo>
                <a:cubicBezTo>
                  <a:pt x="230194" y="695556"/>
                  <a:pt x="230194" y="695556"/>
                  <a:pt x="230194" y="694312"/>
                </a:cubicBezTo>
                <a:cubicBezTo>
                  <a:pt x="227706" y="693067"/>
                  <a:pt x="227706" y="691823"/>
                  <a:pt x="226462" y="690579"/>
                </a:cubicBezTo>
                <a:cubicBezTo>
                  <a:pt x="226462" y="689335"/>
                  <a:pt x="226462" y="689335"/>
                  <a:pt x="226462" y="689335"/>
                </a:cubicBezTo>
                <a:cubicBezTo>
                  <a:pt x="226462" y="688091"/>
                  <a:pt x="225218" y="685603"/>
                  <a:pt x="225218" y="684359"/>
                </a:cubicBezTo>
                <a:cubicBezTo>
                  <a:pt x="225218" y="683115"/>
                  <a:pt x="225218" y="683115"/>
                  <a:pt x="225218" y="683115"/>
                </a:cubicBezTo>
                <a:cubicBezTo>
                  <a:pt x="225218" y="680627"/>
                  <a:pt x="226462" y="679382"/>
                  <a:pt x="226462" y="678138"/>
                </a:cubicBezTo>
                <a:cubicBezTo>
                  <a:pt x="226462" y="676894"/>
                  <a:pt x="226462" y="676894"/>
                  <a:pt x="226462" y="676894"/>
                </a:cubicBezTo>
                <a:cubicBezTo>
                  <a:pt x="227706" y="674406"/>
                  <a:pt x="228950" y="673162"/>
                  <a:pt x="230194" y="670674"/>
                </a:cubicBezTo>
                <a:lnTo>
                  <a:pt x="267515" y="634595"/>
                </a:lnTo>
                <a:cubicBezTo>
                  <a:pt x="273735" y="628375"/>
                  <a:pt x="284931" y="628375"/>
                  <a:pt x="291151" y="634595"/>
                </a:cubicBezTo>
                <a:cubicBezTo>
                  <a:pt x="298615" y="642060"/>
                  <a:pt x="298615" y="652012"/>
                  <a:pt x="291151" y="659477"/>
                </a:cubicBezTo>
                <a:lnTo>
                  <a:pt x="284931" y="665697"/>
                </a:lnTo>
                <a:lnTo>
                  <a:pt x="665599" y="665697"/>
                </a:lnTo>
                <a:cubicBezTo>
                  <a:pt x="700432" y="665697"/>
                  <a:pt x="727800" y="694312"/>
                  <a:pt x="727800" y="727902"/>
                </a:cubicBezTo>
                <a:lnTo>
                  <a:pt x="727800" y="786374"/>
                </a:lnTo>
                <a:lnTo>
                  <a:pt x="727800" y="1256640"/>
                </a:lnTo>
                <a:cubicBezTo>
                  <a:pt x="727800" y="1274058"/>
                  <a:pt x="748948" y="1287743"/>
                  <a:pt x="775073" y="1287743"/>
                </a:cubicBezTo>
                <a:cubicBezTo>
                  <a:pt x="799953" y="1287743"/>
                  <a:pt x="821101" y="1274058"/>
                  <a:pt x="821101" y="1256640"/>
                </a:cubicBezTo>
                <a:lnTo>
                  <a:pt x="821101" y="842358"/>
                </a:lnTo>
                <a:cubicBezTo>
                  <a:pt x="821101" y="833650"/>
                  <a:pt x="829809" y="824941"/>
                  <a:pt x="839761" y="824941"/>
                </a:cubicBezTo>
                <a:cubicBezTo>
                  <a:pt x="849714" y="824941"/>
                  <a:pt x="857178" y="833650"/>
                  <a:pt x="857178" y="842358"/>
                </a:cubicBezTo>
                <a:lnTo>
                  <a:pt x="857178" y="1256640"/>
                </a:lnTo>
                <a:cubicBezTo>
                  <a:pt x="857178" y="1274058"/>
                  <a:pt x="878326" y="1287743"/>
                  <a:pt x="903206" y="1287743"/>
                </a:cubicBezTo>
                <a:cubicBezTo>
                  <a:pt x="929331" y="1287743"/>
                  <a:pt x="950479" y="1274058"/>
                  <a:pt x="950479" y="1256640"/>
                </a:cubicBezTo>
                <a:lnTo>
                  <a:pt x="950479" y="786374"/>
                </a:lnTo>
                <a:lnTo>
                  <a:pt x="950479" y="747807"/>
                </a:lnTo>
                <a:lnTo>
                  <a:pt x="950479" y="452958"/>
                </a:lnTo>
                <a:cubicBezTo>
                  <a:pt x="950479" y="443005"/>
                  <a:pt x="957943" y="435541"/>
                  <a:pt x="967895" y="435541"/>
                </a:cubicBezTo>
                <a:cubicBezTo>
                  <a:pt x="976603" y="435541"/>
                  <a:pt x="984067" y="443005"/>
                  <a:pt x="984067" y="452958"/>
                </a:cubicBezTo>
                <a:lnTo>
                  <a:pt x="984067" y="747807"/>
                </a:lnTo>
                <a:lnTo>
                  <a:pt x="984067" y="786374"/>
                </a:lnTo>
                <a:cubicBezTo>
                  <a:pt x="984067" y="803791"/>
                  <a:pt x="996507" y="818721"/>
                  <a:pt x="1010191" y="818721"/>
                </a:cubicBezTo>
                <a:cubicBezTo>
                  <a:pt x="1023876" y="818721"/>
                  <a:pt x="1035072" y="803791"/>
                  <a:pt x="1035072" y="786374"/>
                </a:cubicBezTo>
                <a:lnTo>
                  <a:pt x="1035072" y="553729"/>
                </a:lnTo>
                <a:lnTo>
                  <a:pt x="1035072" y="467887"/>
                </a:lnTo>
                <a:lnTo>
                  <a:pt x="1035072" y="431808"/>
                </a:lnTo>
                <a:cubicBezTo>
                  <a:pt x="1035072" y="388265"/>
                  <a:pt x="996507" y="353431"/>
                  <a:pt x="949235" y="353431"/>
                </a:cubicBezTo>
                <a:lnTo>
                  <a:pt x="730288" y="354675"/>
                </a:lnTo>
                <a:cubicBezTo>
                  <a:pt x="681772" y="354675"/>
                  <a:pt x="641963" y="389509"/>
                  <a:pt x="641963" y="431808"/>
                </a:cubicBezTo>
                <a:lnTo>
                  <a:pt x="641963" y="497745"/>
                </a:lnTo>
                <a:cubicBezTo>
                  <a:pt x="641963" y="506454"/>
                  <a:pt x="634499" y="513918"/>
                  <a:pt x="625791" y="513918"/>
                </a:cubicBezTo>
                <a:cubicBezTo>
                  <a:pt x="615839" y="513918"/>
                  <a:pt x="608375" y="506454"/>
                  <a:pt x="608375" y="497745"/>
                </a:cubicBezTo>
                <a:lnTo>
                  <a:pt x="608375" y="431808"/>
                </a:lnTo>
                <a:cubicBezTo>
                  <a:pt x="608375" y="369604"/>
                  <a:pt x="663111" y="318596"/>
                  <a:pt x="730288" y="318596"/>
                </a:cubicBezTo>
                <a:close/>
                <a:moveTo>
                  <a:pt x="122008" y="318596"/>
                </a:moveTo>
                <a:lnTo>
                  <a:pt x="341124" y="318596"/>
                </a:lnTo>
                <a:cubicBezTo>
                  <a:pt x="408353" y="318596"/>
                  <a:pt x="463132" y="369604"/>
                  <a:pt x="463132" y="431808"/>
                </a:cubicBezTo>
                <a:lnTo>
                  <a:pt x="463132" y="513918"/>
                </a:lnTo>
                <a:cubicBezTo>
                  <a:pt x="463132" y="533824"/>
                  <a:pt x="479317" y="549997"/>
                  <a:pt x="497992" y="549997"/>
                </a:cubicBezTo>
                <a:lnTo>
                  <a:pt x="753212" y="549997"/>
                </a:lnTo>
                <a:lnTo>
                  <a:pt x="745742" y="543777"/>
                </a:lnTo>
                <a:cubicBezTo>
                  <a:pt x="739517" y="536312"/>
                  <a:pt x="739517" y="526359"/>
                  <a:pt x="745742" y="518895"/>
                </a:cubicBezTo>
                <a:cubicBezTo>
                  <a:pt x="753212" y="512674"/>
                  <a:pt x="763172" y="512674"/>
                  <a:pt x="770642" y="518895"/>
                </a:cubicBezTo>
                <a:lnTo>
                  <a:pt x="806746" y="554973"/>
                </a:lnTo>
                <a:cubicBezTo>
                  <a:pt x="809236" y="556217"/>
                  <a:pt x="809236" y="558706"/>
                  <a:pt x="810481" y="559950"/>
                </a:cubicBezTo>
                <a:cubicBezTo>
                  <a:pt x="810481" y="561194"/>
                  <a:pt x="810481" y="561194"/>
                  <a:pt x="810481" y="562438"/>
                </a:cubicBezTo>
                <a:cubicBezTo>
                  <a:pt x="811726" y="563682"/>
                  <a:pt x="811726" y="564926"/>
                  <a:pt x="811726" y="566170"/>
                </a:cubicBezTo>
                <a:cubicBezTo>
                  <a:pt x="811726" y="567414"/>
                  <a:pt x="811726" y="567414"/>
                  <a:pt x="811726" y="567414"/>
                </a:cubicBezTo>
                <a:cubicBezTo>
                  <a:pt x="811726" y="569902"/>
                  <a:pt x="811726" y="571147"/>
                  <a:pt x="810481" y="573635"/>
                </a:cubicBezTo>
                <a:cubicBezTo>
                  <a:pt x="810481" y="576123"/>
                  <a:pt x="809236" y="577367"/>
                  <a:pt x="806746" y="578611"/>
                </a:cubicBezTo>
                <a:lnTo>
                  <a:pt x="770642" y="615934"/>
                </a:lnTo>
                <a:cubicBezTo>
                  <a:pt x="766907" y="618422"/>
                  <a:pt x="763172" y="620910"/>
                  <a:pt x="758192" y="620910"/>
                </a:cubicBezTo>
                <a:cubicBezTo>
                  <a:pt x="753212" y="620910"/>
                  <a:pt x="749477" y="618422"/>
                  <a:pt x="745742" y="615934"/>
                </a:cubicBezTo>
                <a:cubicBezTo>
                  <a:pt x="739517" y="608469"/>
                  <a:pt x="739517" y="597272"/>
                  <a:pt x="745742" y="591052"/>
                </a:cubicBezTo>
                <a:lnTo>
                  <a:pt x="753212" y="584832"/>
                </a:lnTo>
                <a:lnTo>
                  <a:pt x="497992" y="584832"/>
                </a:lnTo>
                <a:cubicBezTo>
                  <a:pt x="459397" y="584832"/>
                  <a:pt x="428273" y="552485"/>
                  <a:pt x="428273" y="513918"/>
                </a:cubicBezTo>
                <a:lnTo>
                  <a:pt x="428273" y="431808"/>
                </a:lnTo>
                <a:cubicBezTo>
                  <a:pt x="428273" y="389509"/>
                  <a:pt x="388434" y="354675"/>
                  <a:pt x="341124" y="354675"/>
                </a:cubicBezTo>
                <a:lnTo>
                  <a:pt x="122008" y="353431"/>
                </a:lnTo>
                <a:cubicBezTo>
                  <a:pt x="73453" y="353431"/>
                  <a:pt x="33614" y="388265"/>
                  <a:pt x="33614" y="431808"/>
                </a:cubicBezTo>
                <a:lnTo>
                  <a:pt x="33614" y="467887"/>
                </a:lnTo>
                <a:lnTo>
                  <a:pt x="33614" y="553729"/>
                </a:lnTo>
                <a:lnTo>
                  <a:pt x="33614" y="786374"/>
                </a:lnTo>
                <a:cubicBezTo>
                  <a:pt x="33614" y="803791"/>
                  <a:pt x="46064" y="818721"/>
                  <a:pt x="59759" y="818721"/>
                </a:cubicBezTo>
                <a:cubicBezTo>
                  <a:pt x="73453" y="818721"/>
                  <a:pt x="84658" y="803791"/>
                  <a:pt x="84658" y="786374"/>
                </a:cubicBezTo>
                <a:lnTo>
                  <a:pt x="84658" y="747807"/>
                </a:lnTo>
                <a:lnTo>
                  <a:pt x="84658" y="452958"/>
                </a:lnTo>
                <a:cubicBezTo>
                  <a:pt x="84658" y="443005"/>
                  <a:pt x="93374" y="435541"/>
                  <a:pt x="103333" y="435541"/>
                </a:cubicBezTo>
                <a:cubicBezTo>
                  <a:pt x="112048" y="435541"/>
                  <a:pt x="119518" y="443005"/>
                  <a:pt x="119518" y="452958"/>
                </a:cubicBezTo>
                <a:lnTo>
                  <a:pt x="119518" y="747807"/>
                </a:lnTo>
                <a:lnTo>
                  <a:pt x="119518" y="786374"/>
                </a:lnTo>
                <a:lnTo>
                  <a:pt x="119518" y="1256640"/>
                </a:lnTo>
                <a:cubicBezTo>
                  <a:pt x="119518" y="1274058"/>
                  <a:pt x="141928" y="1287743"/>
                  <a:pt x="166827" y="1287743"/>
                </a:cubicBezTo>
                <a:cubicBezTo>
                  <a:pt x="192972" y="1287743"/>
                  <a:pt x="214137" y="1274058"/>
                  <a:pt x="214137" y="1256640"/>
                </a:cubicBezTo>
                <a:lnTo>
                  <a:pt x="214137" y="842358"/>
                </a:lnTo>
                <a:cubicBezTo>
                  <a:pt x="214137" y="833650"/>
                  <a:pt x="221606" y="824941"/>
                  <a:pt x="231566" y="824941"/>
                </a:cubicBezTo>
                <a:cubicBezTo>
                  <a:pt x="240281" y="824941"/>
                  <a:pt x="247751" y="833650"/>
                  <a:pt x="247751" y="842358"/>
                </a:cubicBezTo>
                <a:lnTo>
                  <a:pt x="247751" y="1256640"/>
                </a:lnTo>
                <a:cubicBezTo>
                  <a:pt x="247751" y="1274058"/>
                  <a:pt x="270161" y="1287743"/>
                  <a:pt x="295060" y="1287743"/>
                </a:cubicBezTo>
                <a:cubicBezTo>
                  <a:pt x="319960" y="1287743"/>
                  <a:pt x="342369" y="1274058"/>
                  <a:pt x="342369" y="1256640"/>
                </a:cubicBezTo>
                <a:lnTo>
                  <a:pt x="342369" y="751540"/>
                </a:lnTo>
                <a:cubicBezTo>
                  <a:pt x="342369" y="741587"/>
                  <a:pt x="349839" y="734122"/>
                  <a:pt x="359799" y="734122"/>
                </a:cubicBezTo>
                <a:cubicBezTo>
                  <a:pt x="368514" y="734122"/>
                  <a:pt x="377229" y="741587"/>
                  <a:pt x="377229" y="751540"/>
                </a:cubicBezTo>
                <a:lnTo>
                  <a:pt x="377229" y="1256640"/>
                </a:lnTo>
                <a:cubicBezTo>
                  <a:pt x="377229" y="1292719"/>
                  <a:pt x="339879" y="1322577"/>
                  <a:pt x="295060" y="1322577"/>
                </a:cubicBezTo>
                <a:cubicBezTo>
                  <a:pt x="268916" y="1322577"/>
                  <a:pt x="245261" y="1312624"/>
                  <a:pt x="231566" y="1297695"/>
                </a:cubicBezTo>
                <a:cubicBezTo>
                  <a:pt x="216627" y="1312624"/>
                  <a:pt x="192972" y="1322577"/>
                  <a:pt x="166827" y="1322577"/>
                </a:cubicBezTo>
                <a:cubicBezTo>
                  <a:pt x="122008" y="1322577"/>
                  <a:pt x="84658" y="1292719"/>
                  <a:pt x="84658" y="1256640"/>
                </a:cubicBezTo>
                <a:lnTo>
                  <a:pt x="84658" y="846091"/>
                </a:lnTo>
                <a:cubicBezTo>
                  <a:pt x="77188" y="851067"/>
                  <a:pt x="68474" y="853555"/>
                  <a:pt x="59759" y="853555"/>
                </a:cubicBezTo>
                <a:cubicBezTo>
                  <a:pt x="26144" y="853555"/>
                  <a:pt x="0" y="822453"/>
                  <a:pt x="0" y="786374"/>
                </a:cubicBezTo>
                <a:lnTo>
                  <a:pt x="0" y="553729"/>
                </a:lnTo>
                <a:lnTo>
                  <a:pt x="0" y="467887"/>
                </a:lnTo>
                <a:lnTo>
                  <a:pt x="0" y="431808"/>
                </a:lnTo>
                <a:cubicBezTo>
                  <a:pt x="0" y="369604"/>
                  <a:pt x="53534" y="318596"/>
                  <a:pt x="122008" y="318596"/>
                </a:cubicBezTo>
                <a:close/>
                <a:moveTo>
                  <a:pt x="845312" y="34798"/>
                </a:moveTo>
                <a:cubicBezTo>
                  <a:pt x="789387" y="34798"/>
                  <a:pt x="744648" y="79537"/>
                  <a:pt x="744648" y="136705"/>
                </a:cubicBezTo>
                <a:cubicBezTo>
                  <a:pt x="744648" y="192629"/>
                  <a:pt x="789387" y="237369"/>
                  <a:pt x="845312" y="237369"/>
                </a:cubicBezTo>
                <a:cubicBezTo>
                  <a:pt x="901236" y="237369"/>
                  <a:pt x="947219" y="192629"/>
                  <a:pt x="947219" y="136705"/>
                </a:cubicBezTo>
                <a:cubicBezTo>
                  <a:pt x="947219" y="79537"/>
                  <a:pt x="901236" y="34798"/>
                  <a:pt x="845312" y="34798"/>
                </a:cubicBezTo>
                <a:close/>
                <a:moveTo>
                  <a:pt x="223969" y="34798"/>
                </a:moveTo>
                <a:cubicBezTo>
                  <a:pt x="167790" y="34798"/>
                  <a:pt x="121599" y="79537"/>
                  <a:pt x="121599" y="136705"/>
                </a:cubicBezTo>
                <a:cubicBezTo>
                  <a:pt x="121599" y="192629"/>
                  <a:pt x="167790" y="237369"/>
                  <a:pt x="223969" y="237369"/>
                </a:cubicBezTo>
                <a:cubicBezTo>
                  <a:pt x="280148" y="237369"/>
                  <a:pt x="326339" y="192629"/>
                  <a:pt x="326339" y="136705"/>
                </a:cubicBezTo>
                <a:cubicBezTo>
                  <a:pt x="326339" y="79537"/>
                  <a:pt x="280148" y="34798"/>
                  <a:pt x="223969" y="34798"/>
                </a:cubicBezTo>
                <a:close/>
                <a:moveTo>
                  <a:pt x="845312" y="0"/>
                </a:moveTo>
                <a:cubicBezTo>
                  <a:pt x="921121" y="0"/>
                  <a:pt x="982016" y="60896"/>
                  <a:pt x="982016" y="136705"/>
                </a:cubicBezTo>
                <a:cubicBezTo>
                  <a:pt x="982016" y="211271"/>
                  <a:pt x="921121" y="273409"/>
                  <a:pt x="845312" y="273409"/>
                </a:cubicBezTo>
                <a:cubicBezTo>
                  <a:pt x="770746" y="273409"/>
                  <a:pt x="708607" y="211271"/>
                  <a:pt x="708607" y="136705"/>
                </a:cubicBezTo>
                <a:cubicBezTo>
                  <a:pt x="708607" y="60896"/>
                  <a:pt x="770746" y="0"/>
                  <a:pt x="845312" y="0"/>
                </a:cubicBezTo>
                <a:close/>
                <a:moveTo>
                  <a:pt x="223969" y="0"/>
                </a:moveTo>
                <a:cubicBezTo>
                  <a:pt x="300122" y="0"/>
                  <a:pt x="361295" y="60896"/>
                  <a:pt x="361295" y="136705"/>
                </a:cubicBezTo>
                <a:cubicBezTo>
                  <a:pt x="361295" y="211271"/>
                  <a:pt x="300122" y="273409"/>
                  <a:pt x="223969" y="273409"/>
                </a:cubicBezTo>
                <a:cubicBezTo>
                  <a:pt x="147815" y="273409"/>
                  <a:pt x="87891" y="211271"/>
                  <a:pt x="87891" y="136705"/>
                </a:cubicBezTo>
                <a:cubicBezTo>
                  <a:pt x="87891" y="60896"/>
                  <a:pt x="147815" y="0"/>
                  <a:pt x="223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182AF3F-0A6C-F14D-B62A-9DB204FF3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9165" y="7473225"/>
            <a:ext cx="866657" cy="1328070"/>
          </a:xfrm>
          <a:custGeom>
            <a:avLst/>
            <a:gdLst>
              <a:gd name="connsiteX0" fmla="*/ 611184 w 866657"/>
              <a:gd name="connsiteY0" fmla="*/ 701723 h 1328070"/>
              <a:gd name="connsiteX1" fmla="*/ 616173 w 866657"/>
              <a:gd name="connsiteY1" fmla="*/ 729118 h 1328070"/>
              <a:gd name="connsiteX2" fmla="*/ 616173 w 866657"/>
              <a:gd name="connsiteY2" fmla="*/ 752777 h 1328070"/>
              <a:gd name="connsiteX3" fmla="*/ 616173 w 866657"/>
              <a:gd name="connsiteY3" fmla="*/ 810057 h 1328070"/>
              <a:gd name="connsiteX4" fmla="*/ 616173 w 866657"/>
              <a:gd name="connsiteY4" fmla="*/ 964465 h 1328070"/>
              <a:gd name="connsiteX5" fmla="*/ 609937 w 866657"/>
              <a:gd name="connsiteY5" fmla="*/ 990614 h 1328070"/>
              <a:gd name="connsiteX6" fmla="*/ 609937 w 866657"/>
              <a:gd name="connsiteY6" fmla="*/ 1199812 h 1328070"/>
              <a:gd name="connsiteX7" fmla="*/ 628643 w 866657"/>
              <a:gd name="connsiteY7" fmla="*/ 1209774 h 1328070"/>
              <a:gd name="connsiteX8" fmla="*/ 647350 w 866657"/>
              <a:gd name="connsiteY8" fmla="*/ 1199812 h 1328070"/>
              <a:gd name="connsiteX9" fmla="*/ 647350 w 866657"/>
              <a:gd name="connsiteY9" fmla="*/ 968200 h 1328070"/>
              <a:gd name="connsiteX10" fmla="*/ 663561 w 866657"/>
              <a:gd name="connsiteY10" fmla="*/ 950767 h 1328070"/>
              <a:gd name="connsiteX11" fmla="*/ 681020 w 866657"/>
              <a:gd name="connsiteY11" fmla="*/ 968200 h 1328070"/>
              <a:gd name="connsiteX12" fmla="*/ 681020 w 866657"/>
              <a:gd name="connsiteY12" fmla="*/ 1199812 h 1328070"/>
              <a:gd name="connsiteX13" fmla="*/ 699726 w 866657"/>
              <a:gd name="connsiteY13" fmla="*/ 1209774 h 1328070"/>
              <a:gd name="connsiteX14" fmla="*/ 718433 w 866657"/>
              <a:gd name="connsiteY14" fmla="*/ 1199812 h 1328070"/>
              <a:gd name="connsiteX15" fmla="*/ 718433 w 866657"/>
              <a:gd name="connsiteY15" fmla="*/ 914656 h 1328070"/>
              <a:gd name="connsiteX16" fmla="*/ 718433 w 866657"/>
              <a:gd name="connsiteY16" fmla="*/ 750287 h 1328070"/>
              <a:gd name="connsiteX17" fmla="*/ 735891 w 866657"/>
              <a:gd name="connsiteY17" fmla="*/ 732853 h 1328070"/>
              <a:gd name="connsiteX18" fmla="*/ 753350 w 866657"/>
              <a:gd name="connsiteY18" fmla="*/ 750287 h 1328070"/>
              <a:gd name="connsiteX19" fmla="*/ 753350 w 866657"/>
              <a:gd name="connsiteY19" fmla="*/ 937070 h 1328070"/>
              <a:gd name="connsiteX20" fmla="*/ 759586 w 866657"/>
              <a:gd name="connsiteY20" fmla="*/ 947032 h 1328070"/>
              <a:gd name="connsiteX21" fmla="*/ 767068 w 866657"/>
              <a:gd name="connsiteY21" fmla="*/ 937070 h 1328070"/>
              <a:gd name="connsiteX22" fmla="*/ 767068 w 866657"/>
              <a:gd name="connsiteY22" fmla="*/ 806322 h 1328070"/>
              <a:gd name="connsiteX23" fmla="*/ 767068 w 866657"/>
              <a:gd name="connsiteY23" fmla="*/ 757758 h 1328070"/>
              <a:gd name="connsiteX24" fmla="*/ 767068 w 866657"/>
              <a:gd name="connsiteY24" fmla="*/ 737834 h 1328070"/>
              <a:gd name="connsiteX25" fmla="*/ 725915 w 866657"/>
              <a:gd name="connsiteY25" fmla="*/ 701723 h 1328070"/>
              <a:gd name="connsiteX26" fmla="*/ 185934 w 866657"/>
              <a:gd name="connsiteY26" fmla="*/ 701723 h 1328070"/>
              <a:gd name="connsiteX27" fmla="*/ 144780 w 866657"/>
              <a:gd name="connsiteY27" fmla="*/ 737834 h 1328070"/>
              <a:gd name="connsiteX28" fmla="*/ 144780 w 866657"/>
              <a:gd name="connsiteY28" fmla="*/ 757758 h 1328070"/>
              <a:gd name="connsiteX29" fmla="*/ 144780 w 866657"/>
              <a:gd name="connsiteY29" fmla="*/ 806322 h 1328070"/>
              <a:gd name="connsiteX30" fmla="*/ 144780 w 866657"/>
              <a:gd name="connsiteY30" fmla="*/ 937070 h 1328070"/>
              <a:gd name="connsiteX31" fmla="*/ 151016 w 866657"/>
              <a:gd name="connsiteY31" fmla="*/ 947032 h 1328070"/>
              <a:gd name="connsiteX32" fmla="*/ 158498 w 866657"/>
              <a:gd name="connsiteY32" fmla="*/ 937070 h 1328070"/>
              <a:gd name="connsiteX33" fmla="*/ 158498 w 866657"/>
              <a:gd name="connsiteY33" fmla="*/ 750287 h 1328070"/>
              <a:gd name="connsiteX34" fmla="*/ 175957 w 866657"/>
              <a:gd name="connsiteY34" fmla="*/ 732853 h 1328070"/>
              <a:gd name="connsiteX35" fmla="*/ 193416 w 866657"/>
              <a:gd name="connsiteY35" fmla="*/ 750287 h 1328070"/>
              <a:gd name="connsiteX36" fmla="*/ 193416 w 866657"/>
              <a:gd name="connsiteY36" fmla="*/ 914656 h 1328070"/>
              <a:gd name="connsiteX37" fmla="*/ 193416 w 866657"/>
              <a:gd name="connsiteY37" fmla="*/ 1199812 h 1328070"/>
              <a:gd name="connsiteX38" fmla="*/ 212122 w 866657"/>
              <a:gd name="connsiteY38" fmla="*/ 1209774 h 1328070"/>
              <a:gd name="connsiteX39" fmla="*/ 229581 w 866657"/>
              <a:gd name="connsiteY39" fmla="*/ 1199812 h 1328070"/>
              <a:gd name="connsiteX40" fmla="*/ 229581 w 866657"/>
              <a:gd name="connsiteY40" fmla="*/ 968200 h 1328070"/>
              <a:gd name="connsiteX41" fmla="*/ 247040 w 866657"/>
              <a:gd name="connsiteY41" fmla="*/ 950767 h 1328070"/>
              <a:gd name="connsiteX42" fmla="*/ 264499 w 866657"/>
              <a:gd name="connsiteY42" fmla="*/ 968200 h 1328070"/>
              <a:gd name="connsiteX43" fmla="*/ 264499 w 866657"/>
              <a:gd name="connsiteY43" fmla="*/ 1199812 h 1328070"/>
              <a:gd name="connsiteX44" fmla="*/ 283205 w 866657"/>
              <a:gd name="connsiteY44" fmla="*/ 1209774 h 1328070"/>
              <a:gd name="connsiteX45" fmla="*/ 301911 w 866657"/>
              <a:gd name="connsiteY45" fmla="*/ 1199812 h 1328070"/>
              <a:gd name="connsiteX46" fmla="*/ 301911 w 866657"/>
              <a:gd name="connsiteY46" fmla="*/ 990614 h 1328070"/>
              <a:gd name="connsiteX47" fmla="*/ 296923 w 866657"/>
              <a:gd name="connsiteY47" fmla="*/ 964465 h 1328070"/>
              <a:gd name="connsiteX48" fmla="*/ 296923 w 866657"/>
              <a:gd name="connsiteY48" fmla="*/ 810057 h 1328070"/>
              <a:gd name="connsiteX49" fmla="*/ 296923 w 866657"/>
              <a:gd name="connsiteY49" fmla="*/ 752777 h 1328070"/>
              <a:gd name="connsiteX50" fmla="*/ 296923 w 866657"/>
              <a:gd name="connsiteY50" fmla="*/ 729118 h 1328070"/>
              <a:gd name="connsiteX51" fmla="*/ 300664 w 866657"/>
              <a:gd name="connsiteY51" fmla="*/ 701723 h 1328070"/>
              <a:gd name="connsiteX52" fmla="*/ 382971 w 866657"/>
              <a:gd name="connsiteY52" fmla="*/ 683044 h 1328070"/>
              <a:gd name="connsiteX53" fmla="*/ 330594 w 866657"/>
              <a:gd name="connsiteY53" fmla="*/ 729118 h 1328070"/>
              <a:gd name="connsiteX54" fmla="*/ 330594 w 866657"/>
              <a:gd name="connsiteY54" fmla="*/ 752777 h 1328070"/>
              <a:gd name="connsiteX55" fmla="*/ 330594 w 866657"/>
              <a:gd name="connsiteY55" fmla="*/ 810057 h 1328070"/>
              <a:gd name="connsiteX56" fmla="*/ 330594 w 866657"/>
              <a:gd name="connsiteY56" fmla="*/ 964465 h 1328070"/>
              <a:gd name="connsiteX57" fmla="*/ 334335 w 866657"/>
              <a:gd name="connsiteY57" fmla="*/ 975672 h 1328070"/>
              <a:gd name="connsiteX58" fmla="*/ 341817 w 866657"/>
              <a:gd name="connsiteY58" fmla="*/ 980653 h 1328070"/>
              <a:gd name="connsiteX59" fmla="*/ 353041 w 866657"/>
              <a:gd name="connsiteY59" fmla="*/ 964465 h 1328070"/>
              <a:gd name="connsiteX60" fmla="*/ 353041 w 866657"/>
              <a:gd name="connsiteY60" fmla="*/ 939560 h 1328070"/>
              <a:gd name="connsiteX61" fmla="*/ 353041 w 866657"/>
              <a:gd name="connsiteY61" fmla="*/ 742815 h 1328070"/>
              <a:gd name="connsiteX62" fmla="*/ 370500 w 866657"/>
              <a:gd name="connsiteY62" fmla="*/ 726627 h 1328070"/>
              <a:gd name="connsiteX63" fmla="*/ 387959 w 866657"/>
              <a:gd name="connsiteY63" fmla="*/ 742815 h 1328070"/>
              <a:gd name="connsiteX64" fmla="*/ 387959 w 866657"/>
              <a:gd name="connsiteY64" fmla="*/ 939560 h 1328070"/>
              <a:gd name="connsiteX65" fmla="*/ 387959 w 866657"/>
              <a:gd name="connsiteY65" fmla="*/ 964465 h 1328070"/>
              <a:gd name="connsiteX66" fmla="*/ 387959 w 866657"/>
              <a:gd name="connsiteY66" fmla="*/ 1278261 h 1328070"/>
              <a:gd name="connsiteX67" fmla="*/ 412900 w 866657"/>
              <a:gd name="connsiteY67" fmla="*/ 1293204 h 1328070"/>
              <a:gd name="connsiteX68" fmla="*/ 439089 w 866657"/>
              <a:gd name="connsiteY68" fmla="*/ 1278261 h 1328070"/>
              <a:gd name="connsiteX69" fmla="*/ 439089 w 866657"/>
              <a:gd name="connsiteY69" fmla="*/ 1001821 h 1328070"/>
              <a:gd name="connsiteX70" fmla="*/ 455301 w 866657"/>
              <a:gd name="connsiteY70" fmla="*/ 984388 h 1328070"/>
              <a:gd name="connsiteX71" fmla="*/ 472760 w 866657"/>
              <a:gd name="connsiteY71" fmla="*/ 1001821 h 1328070"/>
              <a:gd name="connsiteX72" fmla="*/ 472760 w 866657"/>
              <a:gd name="connsiteY72" fmla="*/ 1278261 h 1328070"/>
              <a:gd name="connsiteX73" fmla="*/ 498948 w 866657"/>
              <a:gd name="connsiteY73" fmla="*/ 1293204 h 1328070"/>
              <a:gd name="connsiteX74" fmla="*/ 523890 w 866657"/>
              <a:gd name="connsiteY74" fmla="*/ 1278261 h 1328070"/>
              <a:gd name="connsiteX75" fmla="*/ 523890 w 866657"/>
              <a:gd name="connsiteY75" fmla="*/ 939560 h 1328070"/>
              <a:gd name="connsiteX76" fmla="*/ 523890 w 866657"/>
              <a:gd name="connsiteY76" fmla="*/ 742815 h 1328070"/>
              <a:gd name="connsiteX77" fmla="*/ 541349 w 866657"/>
              <a:gd name="connsiteY77" fmla="*/ 726627 h 1328070"/>
              <a:gd name="connsiteX78" fmla="*/ 558808 w 866657"/>
              <a:gd name="connsiteY78" fmla="*/ 742815 h 1328070"/>
              <a:gd name="connsiteX79" fmla="*/ 558808 w 866657"/>
              <a:gd name="connsiteY79" fmla="*/ 964465 h 1328070"/>
              <a:gd name="connsiteX80" fmla="*/ 570031 w 866657"/>
              <a:gd name="connsiteY80" fmla="*/ 980653 h 1328070"/>
              <a:gd name="connsiteX81" fmla="*/ 577514 w 866657"/>
              <a:gd name="connsiteY81" fmla="*/ 976917 h 1328070"/>
              <a:gd name="connsiteX82" fmla="*/ 578761 w 866657"/>
              <a:gd name="connsiteY82" fmla="*/ 975672 h 1328070"/>
              <a:gd name="connsiteX83" fmla="*/ 581255 w 866657"/>
              <a:gd name="connsiteY83" fmla="*/ 964465 h 1328070"/>
              <a:gd name="connsiteX84" fmla="*/ 581255 w 866657"/>
              <a:gd name="connsiteY84" fmla="*/ 810057 h 1328070"/>
              <a:gd name="connsiteX85" fmla="*/ 581255 w 866657"/>
              <a:gd name="connsiteY85" fmla="*/ 752777 h 1328070"/>
              <a:gd name="connsiteX86" fmla="*/ 581255 w 866657"/>
              <a:gd name="connsiteY86" fmla="*/ 729118 h 1328070"/>
              <a:gd name="connsiteX87" fmla="*/ 528878 w 866657"/>
              <a:gd name="connsiteY87" fmla="*/ 683044 h 1328070"/>
              <a:gd name="connsiteX88" fmla="*/ 382971 w 866657"/>
              <a:gd name="connsiteY88" fmla="*/ 648178 h 1328070"/>
              <a:gd name="connsiteX89" fmla="*/ 528878 w 866657"/>
              <a:gd name="connsiteY89" fmla="*/ 648178 h 1328070"/>
              <a:gd name="connsiteX90" fmla="*/ 587490 w 866657"/>
              <a:gd name="connsiteY90" fmla="*/ 669347 h 1328070"/>
              <a:gd name="connsiteX91" fmla="*/ 602455 w 866657"/>
              <a:gd name="connsiteY91" fmla="*/ 666857 h 1328070"/>
              <a:gd name="connsiteX92" fmla="*/ 725915 w 866657"/>
              <a:gd name="connsiteY92" fmla="*/ 666857 h 1328070"/>
              <a:gd name="connsiteX93" fmla="*/ 800739 w 866657"/>
              <a:gd name="connsiteY93" fmla="*/ 737834 h 1328070"/>
              <a:gd name="connsiteX94" fmla="*/ 800739 w 866657"/>
              <a:gd name="connsiteY94" fmla="*/ 757758 h 1328070"/>
              <a:gd name="connsiteX95" fmla="*/ 800739 w 866657"/>
              <a:gd name="connsiteY95" fmla="*/ 806322 h 1328070"/>
              <a:gd name="connsiteX96" fmla="*/ 800739 w 866657"/>
              <a:gd name="connsiteY96" fmla="*/ 937070 h 1328070"/>
              <a:gd name="connsiteX97" fmla="*/ 763327 w 866657"/>
              <a:gd name="connsiteY97" fmla="*/ 980653 h 1328070"/>
              <a:gd name="connsiteX98" fmla="*/ 759586 w 866657"/>
              <a:gd name="connsiteY98" fmla="*/ 981898 h 1328070"/>
              <a:gd name="connsiteX99" fmla="*/ 755845 w 866657"/>
              <a:gd name="connsiteY99" fmla="*/ 980653 h 1328070"/>
              <a:gd name="connsiteX100" fmla="*/ 753350 w 866657"/>
              <a:gd name="connsiteY100" fmla="*/ 980653 h 1328070"/>
              <a:gd name="connsiteX101" fmla="*/ 753350 w 866657"/>
              <a:gd name="connsiteY101" fmla="*/ 1199812 h 1328070"/>
              <a:gd name="connsiteX102" fmla="*/ 699726 w 866657"/>
              <a:gd name="connsiteY102" fmla="*/ 1244640 h 1328070"/>
              <a:gd name="connsiteX103" fmla="*/ 663561 w 866657"/>
              <a:gd name="connsiteY103" fmla="*/ 1232188 h 1328070"/>
              <a:gd name="connsiteX104" fmla="*/ 628643 w 866657"/>
              <a:gd name="connsiteY104" fmla="*/ 1244640 h 1328070"/>
              <a:gd name="connsiteX105" fmla="*/ 575019 w 866657"/>
              <a:gd name="connsiteY105" fmla="*/ 1199812 h 1328070"/>
              <a:gd name="connsiteX106" fmla="*/ 575019 w 866657"/>
              <a:gd name="connsiteY106" fmla="*/ 1014274 h 1328070"/>
              <a:gd name="connsiteX107" fmla="*/ 573772 w 866657"/>
              <a:gd name="connsiteY107" fmla="*/ 1014274 h 1328070"/>
              <a:gd name="connsiteX108" fmla="*/ 570031 w 866657"/>
              <a:gd name="connsiteY108" fmla="*/ 1015519 h 1328070"/>
              <a:gd name="connsiteX109" fmla="*/ 566290 w 866657"/>
              <a:gd name="connsiteY109" fmla="*/ 1014274 h 1328070"/>
              <a:gd name="connsiteX110" fmla="*/ 558808 w 866657"/>
              <a:gd name="connsiteY110" fmla="*/ 1014274 h 1328070"/>
              <a:gd name="connsiteX111" fmla="*/ 558808 w 866657"/>
              <a:gd name="connsiteY111" fmla="*/ 1278261 h 1328070"/>
              <a:gd name="connsiteX112" fmla="*/ 498948 w 866657"/>
              <a:gd name="connsiteY112" fmla="*/ 1328070 h 1328070"/>
              <a:gd name="connsiteX113" fmla="*/ 455301 w 866657"/>
              <a:gd name="connsiteY113" fmla="*/ 1313127 h 1328070"/>
              <a:gd name="connsiteX114" fmla="*/ 412900 w 866657"/>
              <a:gd name="connsiteY114" fmla="*/ 1328070 h 1328070"/>
              <a:gd name="connsiteX115" fmla="*/ 353041 w 866657"/>
              <a:gd name="connsiteY115" fmla="*/ 1278261 h 1328070"/>
              <a:gd name="connsiteX116" fmla="*/ 353041 w 866657"/>
              <a:gd name="connsiteY116" fmla="*/ 1013028 h 1328070"/>
              <a:gd name="connsiteX117" fmla="*/ 341817 w 866657"/>
              <a:gd name="connsiteY117" fmla="*/ 1015519 h 1328070"/>
              <a:gd name="connsiteX118" fmla="*/ 336829 w 866657"/>
              <a:gd name="connsiteY118" fmla="*/ 1014274 h 1328070"/>
              <a:gd name="connsiteX119" fmla="*/ 336829 w 866657"/>
              <a:gd name="connsiteY119" fmla="*/ 1199812 h 1328070"/>
              <a:gd name="connsiteX120" fmla="*/ 283205 w 866657"/>
              <a:gd name="connsiteY120" fmla="*/ 1244640 h 1328070"/>
              <a:gd name="connsiteX121" fmla="*/ 247040 w 866657"/>
              <a:gd name="connsiteY121" fmla="*/ 1232188 h 1328070"/>
              <a:gd name="connsiteX122" fmla="*/ 212122 w 866657"/>
              <a:gd name="connsiteY122" fmla="*/ 1244640 h 1328070"/>
              <a:gd name="connsiteX123" fmla="*/ 158498 w 866657"/>
              <a:gd name="connsiteY123" fmla="*/ 1199812 h 1328070"/>
              <a:gd name="connsiteX124" fmla="*/ 158498 w 866657"/>
              <a:gd name="connsiteY124" fmla="*/ 980653 h 1328070"/>
              <a:gd name="connsiteX125" fmla="*/ 154757 w 866657"/>
              <a:gd name="connsiteY125" fmla="*/ 980653 h 1328070"/>
              <a:gd name="connsiteX126" fmla="*/ 151016 w 866657"/>
              <a:gd name="connsiteY126" fmla="*/ 981898 h 1328070"/>
              <a:gd name="connsiteX127" fmla="*/ 148521 w 866657"/>
              <a:gd name="connsiteY127" fmla="*/ 980653 h 1328070"/>
              <a:gd name="connsiteX128" fmla="*/ 109862 w 866657"/>
              <a:gd name="connsiteY128" fmla="*/ 937070 h 1328070"/>
              <a:gd name="connsiteX129" fmla="*/ 109862 w 866657"/>
              <a:gd name="connsiteY129" fmla="*/ 806322 h 1328070"/>
              <a:gd name="connsiteX130" fmla="*/ 109862 w 866657"/>
              <a:gd name="connsiteY130" fmla="*/ 757758 h 1328070"/>
              <a:gd name="connsiteX131" fmla="*/ 109862 w 866657"/>
              <a:gd name="connsiteY131" fmla="*/ 737834 h 1328070"/>
              <a:gd name="connsiteX132" fmla="*/ 185934 w 866657"/>
              <a:gd name="connsiteY132" fmla="*/ 666857 h 1328070"/>
              <a:gd name="connsiteX133" fmla="*/ 309393 w 866657"/>
              <a:gd name="connsiteY133" fmla="*/ 666857 h 1328070"/>
              <a:gd name="connsiteX134" fmla="*/ 324358 w 866657"/>
              <a:gd name="connsiteY134" fmla="*/ 669347 h 1328070"/>
              <a:gd name="connsiteX135" fmla="*/ 382971 w 866657"/>
              <a:gd name="connsiteY135" fmla="*/ 648178 h 1328070"/>
              <a:gd name="connsiteX136" fmla="*/ 655169 w 866657"/>
              <a:gd name="connsiteY136" fmla="*/ 518190 h 1328070"/>
              <a:gd name="connsiteX137" fmla="*/ 606337 w 866657"/>
              <a:gd name="connsiteY137" fmla="*/ 567909 h 1328070"/>
              <a:gd name="connsiteX138" fmla="*/ 655169 w 866657"/>
              <a:gd name="connsiteY138" fmla="*/ 616384 h 1328070"/>
              <a:gd name="connsiteX139" fmla="*/ 705253 w 866657"/>
              <a:gd name="connsiteY139" fmla="*/ 567909 h 1328070"/>
              <a:gd name="connsiteX140" fmla="*/ 655169 w 866657"/>
              <a:gd name="connsiteY140" fmla="*/ 518190 h 1328070"/>
              <a:gd name="connsiteX141" fmla="*/ 249306 w 866657"/>
              <a:gd name="connsiteY141" fmla="*/ 518190 h 1328070"/>
              <a:gd name="connsiteX142" fmla="*/ 198850 w 866657"/>
              <a:gd name="connsiteY142" fmla="*/ 567909 h 1328070"/>
              <a:gd name="connsiteX143" fmla="*/ 249306 w 866657"/>
              <a:gd name="connsiteY143" fmla="*/ 616384 h 1328070"/>
              <a:gd name="connsiteX144" fmla="*/ 299761 w 866657"/>
              <a:gd name="connsiteY144" fmla="*/ 567909 h 1328070"/>
              <a:gd name="connsiteX145" fmla="*/ 249306 w 866657"/>
              <a:gd name="connsiteY145" fmla="*/ 518190 h 1328070"/>
              <a:gd name="connsiteX146" fmla="*/ 655169 w 866657"/>
              <a:gd name="connsiteY146" fmla="*/ 483387 h 1328070"/>
              <a:gd name="connsiteX147" fmla="*/ 740312 w 866657"/>
              <a:gd name="connsiteY147" fmla="*/ 567909 h 1328070"/>
              <a:gd name="connsiteX148" fmla="*/ 655169 w 866657"/>
              <a:gd name="connsiteY148" fmla="*/ 652430 h 1328070"/>
              <a:gd name="connsiteX149" fmla="*/ 571278 w 866657"/>
              <a:gd name="connsiteY149" fmla="*/ 567909 h 1328070"/>
              <a:gd name="connsiteX150" fmla="*/ 655169 w 866657"/>
              <a:gd name="connsiteY150" fmla="*/ 483387 h 1328070"/>
              <a:gd name="connsiteX151" fmla="*/ 249306 w 866657"/>
              <a:gd name="connsiteY151" fmla="*/ 483387 h 1328070"/>
              <a:gd name="connsiteX152" fmla="*/ 333818 w 866657"/>
              <a:gd name="connsiteY152" fmla="*/ 567909 h 1328070"/>
              <a:gd name="connsiteX153" fmla="*/ 249306 w 866657"/>
              <a:gd name="connsiteY153" fmla="*/ 652430 h 1328070"/>
              <a:gd name="connsiteX154" fmla="*/ 164793 w 866657"/>
              <a:gd name="connsiteY154" fmla="*/ 567909 h 1328070"/>
              <a:gd name="connsiteX155" fmla="*/ 249306 w 866657"/>
              <a:gd name="connsiteY155" fmla="*/ 483387 h 1328070"/>
              <a:gd name="connsiteX156" fmla="*/ 449799 w 866657"/>
              <a:gd name="connsiteY156" fmla="*/ 467224 h 1328070"/>
              <a:gd name="connsiteX157" fmla="*/ 386822 w 866657"/>
              <a:gd name="connsiteY157" fmla="*/ 528844 h 1328070"/>
              <a:gd name="connsiteX158" fmla="*/ 449799 w 866657"/>
              <a:gd name="connsiteY158" fmla="*/ 590465 h 1328070"/>
              <a:gd name="connsiteX159" fmla="*/ 512777 w 866657"/>
              <a:gd name="connsiteY159" fmla="*/ 528844 h 1328070"/>
              <a:gd name="connsiteX160" fmla="*/ 449799 w 866657"/>
              <a:gd name="connsiteY160" fmla="*/ 467224 h 1328070"/>
              <a:gd name="connsiteX161" fmla="*/ 449799 w 866657"/>
              <a:gd name="connsiteY161" fmla="*/ 433949 h 1328070"/>
              <a:gd name="connsiteX162" fmla="*/ 548045 w 866657"/>
              <a:gd name="connsiteY162" fmla="*/ 528844 h 1328070"/>
              <a:gd name="connsiteX163" fmla="*/ 449799 w 866657"/>
              <a:gd name="connsiteY163" fmla="*/ 624972 h 1328070"/>
              <a:gd name="connsiteX164" fmla="*/ 351554 w 866657"/>
              <a:gd name="connsiteY164" fmla="*/ 528844 h 1328070"/>
              <a:gd name="connsiteX165" fmla="*/ 449799 w 866657"/>
              <a:gd name="connsiteY165" fmla="*/ 433949 h 1328070"/>
              <a:gd name="connsiteX166" fmla="*/ 549132 w 866657"/>
              <a:gd name="connsiteY166" fmla="*/ 52394 h 1328070"/>
              <a:gd name="connsiteX167" fmla="*/ 640031 w 866657"/>
              <a:gd name="connsiteY167" fmla="*/ 217060 h 1328070"/>
              <a:gd name="connsiteX168" fmla="*/ 708517 w 866657"/>
              <a:gd name="connsiteY168" fmla="*/ 145954 h 1328070"/>
              <a:gd name="connsiteX169" fmla="*/ 549132 w 866657"/>
              <a:gd name="connsiteY169" fmla="*/ 52394 h 1328070"/>
              <a:gd name="connsiteX170" fmla="*/ 318771 w 866657"/>
              <a:gd name="connsiteY170" fmla="*/ 52394 h 1328070"/>
              <a:gd name="connsiteX171" fmla="*/ 159385 w 866657"/>
              <a:gd name="connsiteY171" fmla="*/ 145954 h 1328070"/>
              <a:gd name="connsiteX172" fmla="*/ 225381 w 866657"/>
              <a:gd name="connsiteY172" fmla="*/ 217060 h 1328070"/>
              <a:gd name="connsiteX173" fmla="*/ 318771 w 866657"/>
              <a:gd name="connsiteY173" fmla="*/ 52394 h 1328070"/>
              <a:gd name="connsiteX174" fmla="*/ 450761 w 866657"/>
              <a:gd name="connsiteY174" fmla="*/ 36177 h 1328070"/>
              <a:gd name="connsiteX175" fmla="*/ 450761 w 866657"/>
              <a:gd name="connsiteY175" fmla="*/ 286918 h 1328070"/>
              <a:gd name="connsiteX176" fmla="*/ 610147 w 866657"/>
              <a:gd name="connsiteY176" fmla="*/ 238267 h 1328070"/>
              <a:gd name="connsiteX177" fmla="*/ 450761 w 866657"/>
              <a:gd name="connsiteY177" fmla="*/ 36177 h 1328070"/>
              <a:gd name="connsiteX178" fmla="*/ 415896 w 866657"/>
              <a:gd name="connsiteY178" fmla="*/ 36177 h 1328070"/>
              <a:gd name="connsiteX179" fmla="*/ 256511 w 866657"/>
              <a:gd name="connsiteY179" fmla="*/ 238267 h 1328070"/>
              <a:gd name="connsiteX180" fmla="*/ 415896 w 866657"/>
              <a:gd name="connsiteY180" fmla="*/ 286918 h 1328070"/>
              <a:gd name="connsiteX181" fmla="*/ 433329 w 866657"/>
              <a:gd name="connsiteY181" fmla="*/ 0 h 1328070"/>
              <a:gd name="connsiteX182" fmla="*/ 866657 w 866657"/>
              <a:gd name="connsiteY182" fmla="*/ 435367 h 1328070"/>
              <a:gd name="connsiteX183" fmla="*/ 815604 w 866657"/>
              <a:gd name="connsiteY183" fmla="*/ 641200 h 1328070"/>
              <a:gd name="connsiteX184" fmla="*/ 791945 w 866657"/>
              <a:gd name="connsiteY184" fmla="*/ 648684 h 1328070"/>
              <a:gd name="connsiteX185" fmla="*/ 784474 w 866657"/>
              <a:gd name="connsiteY185" fmla="*/ 624982 h 1328070"/>
              <a:gd name="connsiteX186" fmla="*/ 833037 w 866657"/>
              <a:gd name="connsiteY186" fmla="*/ 435367 h 1328070"/>
              <a:gd name="connsiteX187" fmla="*/ 732176 w 866657"/>
              <a:gd name="connsiteY187" fmla="*/ 170904 h 1328070"/>
              <a:gd name="connsiteX188" fmla="*/ 651238 w 866657"/>
              <a:gd name="connsiteY188" fmla="*/ 251989 h 1328070"/>
              <a:gd name="connsiteX189" fmla="*/ 672406 w 866657"/>
              <a:gd name="connsiteY189" fmla="*/ 434120 h 1328070"/>
              <a:gd name="connsiteX190" fmla="*/ 654974 w 866657"/>
              <a:gd name="connsiteY190" fmla="*/ 451584 h 1328070"/>
              <a:gd name="connsiteX191" fmla="*/ 637541 w 866657"/>
              <a:gd name="connsiteY191" fmla="*/ 434120 h 1328070"/>
              <a:gd name="connsiteX192" fmla="*/ 618863 w 866657"/>
              <a:gd name="connsiteY192" fmla="*/ 273196 h 1328070"/>
              <a:gd name="connsiteX193" fmla="*/ 450761 w 866657"/>
              <a:gd name="connsiteY193" fmla="*/ 323095 h 1328070"/>
              <a:gd name="connsiteX194" fmla="*/ 450761 w 866657"/>
              <a:gd name="connsiteY194" fmla="*/ 387963 h 1328070"/>
              <a:gd name="connsiteX195" fmla="*/ 433329 w 866657"/>
              <a:gd name="connsiteY195" fmla="*/ 405428 h 1328070"/>
              <a:gd name="connsiteX196" fmla="*/ 415896 w 866657"/>
              <a:gd name="connsiteY196" fmla="*/ 387963 h 1328070"/>
              <a:gd name="connsiteX197" fmla="*/ 415896 w 866657"/>
              <a:gd name="connsiteY197" fmla="*/ 323095 h 1328070"/>
              <a:gd name="connsiteX198" fmla="*/ 246549 w 866657"/>
              <a:gd name="connsiteY198" fmla="*/ 273196 h 1328070"/>
              <a:gd name="connsiteX199" fmla="*/ 229116 w 866657"/>
              <a:gd name="connsiteY199" fmla="*/ 434120 h 1328070"/>
              <a:gd name="connsiteX200" fmla="*/ 211684 w 866657"/>
              <a:gd name="connsiteY200" fmla="*/ 451584 h 1328070"/>
              <a:gd name="connsiteX201" fmla="*/ 194251 w 866657"/>
              <a:gd name="connsiteY201" fmla="*/ 434120 h 1328070"/>
              <a:gd name="connsiteX202" fmla="*/ 215419 w 866657"/>
              <a:gd name="connsiteY202" fmla="*/ 251989 h 1328070"/>
              <a:gd name="connsiteX203" fmla="*/ 134481 w 866657"/>
              <a:gd name="connsiteY203" fmla="*/ 170904 h 1328070"/>
              <a:gd name="connsiteX204" fmla="*/ 34866 w 866657"/>
              <a:gd name="connsiteY204" fmla="*/ 435367 h 1328070"/>
              <a:gd name="connsiteX205" fmla="*/ 82183 w 866657"/>
              <a:gd name="connsiteY205" fmla="*/ 624982 h 1328070"/>
              <a:gd name="connsiteX206" fmla="*/ 75957 w 866657"/>
              <a:gd name="connsiteY206" fmla="*/ 648684 h 1328070"/>
              <a:gd name="connsiteX207" fmla="*/ 67241 w 866657"/>
              <a:gd name="connsiteY207" fmla="*/ 651179 h 1328070"/>
              <a:gd name="connsiteX208" fmla="*/ 52299 w 866657"/>
              <a:gd name="connsiteY208" fmla="*/ 642447 h 1328070"/>
              <a:gd name="connsiteX209" fmla="*/ 0 w 866657"/>
              <a:gd name="connsiteY209" fmla="*/ 435367 h 1328070"/>
              <a:gd name="connsiteX210" fmla="*/ 433329 w 866657"/>
              <a:gd name="connsiteY210" fmla="*/ 0 h 132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866657" h="1328070">
                <a:moveTo>
                  <a:pt x="611184" y="701723"/>
                </a:moveTo>
                <a:cubicBezTo>
                  <a:pt x="614926" y="710439"/>
                  <a:pt x="616173" y="720401"/>
                  <a:pt x="616173" y="729118"/>
                </a:cubicBezTo>
                <a:lnTo>
                  <a:pt x="616173" y="752777"/>
                </a:lnTo>
                <a:lnTo>
                  <a:pt x="616173" y="810057"/>
                </a:lnTo>
                <a:lnTo>
                  <a:pt x="616173" y="964465"/>
                </a:lnTo>
                <a:cubicBezTo>
                  <a:pt x="616173" y="974426"/>
                  <a:pt x="613679" y="983143"/>
                  <a:pt x="609937" y="990614"/>
                </a:cubicBezTo>
                <a:lnTo>
                  <a:pt x="609937" y="1199812"/>
                </a:lnTo>
                <a:cubicBezTo>
                  <a:pt x="609937" y="1203547"/>
                  <a:pt x="616173" y="1209774"/>
                  <a:pt x="628643" y="1209774"/>
                </a:cubicBezTo>
                <a:cubicBezTo>
                  <a:pt x="639867" y="1209774"/>
                  <a:pt x="647350" y="1203547"/>
                  <a:pt x="647350" y="1199812"/>
                </a:cubicBezTo>
                <a:lnTo>
                  <a:pt x="647350" y="968200"/>
                </a:lnTo>
                <a:cubicBezTo>
                  <a:pt x="647350" y="958239"/>
                  <a:pt x="654832" y="950767"/>
                  <a:pt x="663561" y="950767"/>
                </a:cubicBezTo>
                <a:cubicBezTo>
                  <a:pt x="673538" y="950767"/>
                  <a:pt x="681020" y="958239"/>
                  <a:pt x="681020" y="968200"/>
                </a:cubicBezTo>
                <a:lnTo>
                  <a:pt x="681020" y="1199812"/>
                </a:lnTo>
                <a:cubicBezTo>
                  <a:pt x="681020" y="1203547"/>
                  <a:pt x="688503" y="1209774"/>
                  <a:pt x="699726" y="1209774"/>
                </a:cubicBezTo>
                <a:cubicBezTo>
                  <a:pt x="710950" y="1209774"/>
                  <a:pt x="718433" y="1203547"/>
                  <a:pt x="718433" y="1199812"/>
                </a:cubicBezTo>
                <a:lnTo>
                  <a:pt x="718433" y="914656"/>
                </a:lnTo>
                <a:lnTo>
                  <a:pt x="718433" y="750287"/>
                </a:lnTo>
                <a:cubicBezTo>
                  <a:pt x="718433" y="740325"/>
                  <a:pt x="727162" y="732853"/>
                  <a:pt x="735891" y="732853"/>
                </a:cubicBezTo>
                <a:cubicBezTo>
                  <a:pt x="745868" y="732853"/>
                  <a:pt x="753350" y="740325"/>
                  <a:pt x="753350" y="750287"/>
                </a:cubicBezTo>
                <a:lnTo>
                  <a:pt x="753350" y="937070"/>
                </a:lnTo>
                <a:cubicBezTo>
                  <a:pt x="753350" y="942051"/>
                  <a:pt x="757092" y="947032"/>
                  <a:pt x="759586" y="947032"/>
                </a:cubicBezTo>
                <a:cubicBezTo>
                  <a:pt x="763327" y="947032"/>
                  <a:pt x="767068" y="942051"/>
                  <a:pt x="767068" y="937070"/>
                </a:cubicBezTo>
                <a:lnTo>
                  <a:pt x="767068" y="806322"/>
                </a:lnTo>
                <a:lnTo>
                  <a:pt x="767068" y="757758"/>
                </a:lnTo>
                <a:lnTo>
                  <a:pt x="767068" y="737834"/>
                </a:lnTo>
                <a:cubicBezTo>
                  <a:pt x="767068" y="717911"/>
                  <a:pt x="748362" y="701723"/>
                  <a:pt x="725915" y="701723"/>
                </a:cubicBezTo>
                <a:close/>
                <a:moveTo>
                  <a:pt x="185934" y="701723"/>
                </a:moveTo>
                <a:cubicBezTo>
                  <a:pt x="163486" y="701723"/>
                  <a:pt x="144780" y="717911"/>
                  <a:pt x="144780" y="737834"/>
                </a:cubicBezTo>
                <a:lnTo>
                  <a:pt x="144780" y="757758"/>
                </a:lnTo>
                <a:lnTo>
                  <a:pt x="144780" y="806322"/>
                </a:lnTo>
                <a:lnTo>
                  <a:pt x="144780" y="937070"/>
                </a:lnTo>
                <a:cubicBezTo>
                  <a:pt x="144780" y="942051"/>
                  <a:pt x="148521" y="947032"/>
                  <a:pt x="151016" y="947032"/>
                </a:cubicBezTo>
                <a:cubicBezTo>
                  <a:pt x="154757" y="947032"/>
                  <a:pt x="158498" y="942051"/>
                  <a:pt x="158498" y="937070"/>
                </a:cubicBezTo>
                <a:lnTo>
                  <a:pt x="158498" y="750287"/>
                </a:lnTo>
                <a:cubicBezTo>
                  <a:pt x="158498" y="740325"/>
                  <a:pt x="165980" y="732853"/>
                  <a:pt x="175957" y="732853"/>
                </a:cubicBezTo>
                <a:cubicBezTo>
                  <a:pt x="184686" y="732853"/>
                  <a:pt x="193416" y="740325"/>
                  <a:pt x="193416" y="750287"/>
                </a:cubicBezTo>
                <a:lnTo>
                  <a:pt x="193416" y="914656"/>
                </a:lnTo>
                <a:lnTo>
                  <a:pt x="193416" y="1199812"/>
                </a:lnTo>
                <a:cubicBezTo>
                  <a:pt x="193416" y="1203547"/>
                  <a:pt x="199651" y="1209774"/>
                  <a:pt x="212122" y="1209774"/>
                </a:cubicBezTo>
                <a:cubicBezTo>
                  <a:pt x="223346" y="1209774"/>
                  <a:pt x="229581" y="1203547"/>
                  <a:pt x="229581" y="1199812"/>
                </a:cubicBezTo>
                <a:lnTo>
                  <a:pt x="229581" y="968200"/>
                </a:lnTo>
                <a:cubicBezTo>
                  <a:pt x="229581" y="958239"/>
                  <a:pt x="238310" y="950767"/>
                  <a:pt x="247040" y="950767"/>
                </a:cubicBezTo>
                <a:cubicBezTo>
                  <a:pt x="257017" y="950767"/>
                  <a:pt x="264499" y="958239"/>
                  <a:pt x="264499" y="968200"/>
                </a:cubicBezTo>
                <a:lnTo>
                  <a:pt x="264499" y="1199812"/>
                </a:lnTo>
                <a:cubicBezTo>
                  <a:pt x="264499" y="1203547"/>
                  <a:pt x="271981" y="1209774"/>
                  <a:pt x="283205" y="1209774"/>
                </a:cubicBezTo>
                <a:cubicBezTo>
                  <a:pt x="294429" y="1209774"/>
                  <a:pt x="301911" y="1203547"/>
                  <a:pt x="301911" y="1199812"/>
                </a:cubicBezTo>
                <a:lnTo>
                  <a:pt x="301911" y="990614"/>
                </a:lnTo>
                <a:cubicBezTo>
                  <a:pt x="298170" y="983143"/>
                  <a:pt x="296923" y="974426"/>
                  <a:pt x="296923" y="964465"/>
                </a:cubicBezTo>
                <a:lnTo>
                  <a:pt x="296923" y="810057"/>
                </a:lnTo>
                <a:lnTo>
                  <a:pt x="296923" y="752777"/>
                </a:lnTo>
                <a:lnTo>
                  <a:pt x="296923" y="729118"/>
                </a:lnTo>
                <a:cubicBezTo>
                  <a:pt x="296923" y="720401"/>
                  <a:pt x="298170" y="710439"/>
                  <a:pt x="300664" y="701723"/>
                </a:cubicBezTo>
                <a:close/>
                <a:moveTo>
                  <a:pt x="382971" y="683044"/>
                </a:moveTo>
                <a:cubicBezTo>
                  <a:pt x="354288" y="683044"/>
                  <a:pt x="330594" y="702968"/>
                  <a:pt x="330594" y="729118"/>
                </a:cubicBezTo>
                <a:lnTo>
                  <a:pt x="330594" y="752777"/>
                </a:lnTo>
                <a:lnTo>
                  <a:pt x="330594" y="810057"/>
                </a:lnTo>
                <a:lnTo>
                  <a:pt x="330594" y="964465"/>
                </a:lnTo>
                <a:cubicBezTo>
                  <a:pt x="330594" y="969446"/>
                  <a:pt x="331841" y="971936"/>
                  <a:pt x="334335" y="975672"/>
                </a:cubicBezTo>
                <a:cubicBezTo>
                  <a:pt x="335582" y="978162"/>
                  <a:pt x="339323" y="980653"/>
                  <a:pt x="341817" y="980653"/>
                </a:cubicBezTo>
                <a:cubicBezTo>
                  <a:pt x="348053" y="980653"/>
                  <a:pt x="353041" y="973181"/>
                  <a:pt x="353041" y="964465"/>
                </a:cubicBezTo>
                <a:lnTo>
                  <a:pt x="353041" y="939560"/>
                </a:lnTo>
                <a:lnTo>
                  <a:pt x="353041" y="742815"/>
                </a:lnTo>
                <a:cubicBezTo>
                  <a:pt x="353041" y="734099"/>
                  <a:pt x="360523" y="726627"/>
                  <a:pt x="370500" y="726627"/>
                </a:cubicBezTo>
                <a:cubicBezTo>
                  <a:pt x="380476" y="726627"/>
                  <a:pt x="387959" y="734099"/>
                  <a:pt x="387959" y="742815"/>
                </a:cubicBezTo>
                <a:lnTo>
                  <a:pt x="387959" y="939560"/>
                </a:lnTo>
                <a:lnTo>
                  <a:pt x="387959" y="964465"/>
                </a:lnTo>
                <a:lnTo>
                  <a:pt x="387959" y="1278261"/>
                </a:lnTo>
                <a:cubicBezTo>
                  <a:pt x="387959" y="1284487"/>
                  <a:pt x="399183" y="1293204"/>
                  <a:pt x="412900" y="1293204"/>
                </a:cubicBezTo>
                <a:cubicBezTo>
                  <a:pt x="427865" y="1293204"/>
                  <a:pt x="439089" y="1284487"/>
                  <a:pt x="439089" y="1278261"/>
                </a:cubicBezTo>
                <a:lnTo>
                  <a:pt x="439089" y="1001821"/>
                </a:lnTo>
                <a:cubicBezTo>
                  <a:pt x="439089" y="991860"/>
                  <a:pt x="446571" y="984388"/>
                  <a:pt x="455301" y="984388"/>
                </a:cubicBezTo>
                <a:cubicBezTo>
                  <a:pt x="465277" y="984388"/>
                  <a:pt x="472760" y="991860"/>
                  <a:pt x="472760" y="1001821"/>
                </a:cubicBezTo>
                <a:lnTo>
                  <a:pt x="472760" y="1278261"/>
                </a:lnTo>
                <a:cubicBezTo>
                  <a:pt x="472760" y="1284487"/>
                  <a:pt x="483983" y="1293204"/>
                  <a:pt x="498948" y="1293204"/>
                </a:cubicBezTo>
                <a:cubicBezTo>
                  <a:pt x="512666" y="1293204"/>
                  <a:pt x="523890" y="1284487"/>
                  <a:pt x="523890" y="1278261"/>
                </a:cubicBezTo>
                <a:lnTo>
                  <a:pt x="523890" y="939560"/>
                </a:lnTo>
                <a:lnTo>
                  <a:pt x="523890" y="742815"/>
                </a:lnTo>
                <a:cubicBezTo>
                  <a:pt x="523890" y="734099"/>
                  <a:pt x="531372" y="726627"/>
                  <a:pt x="541349" y="726627"/>
                </a:cubicBezTo>
                <a:cubicBezTo>
                  <a:pt x="551325" y="726627"/>
                  <a:pt x="558808" y="734099"/>
                  <a:pt x="558808" y="742815"/>
                </a:cubicBezTo>
                <a:lnTo>
                  <a:pt x="558808" y="964465"/>
                </a:lnTo>
                <a:cubicBezTo>
                  <a:pt x="558808" y="973181"/>
                  <a:pt x="563796" y="980653"/>
                  <a:pt x="570031" y="980653"/>
                </a:cubicBezTo>
                <a:cubicBezTo>
                  <a:pt x="572525" y="980653"/>
                  <a:pt x="575019" y="978162"/>
                  <a:pt x="577514" y="976917"/>
                </a:cubicBezTo>
                <a:cubicBezTo>
                  <a:pt x="577514" y="975672"/>
                  <a:pt x="577514" y="975672"/>
                  <a:pt x="578761" y="975672"/>
                </a:cubicBezTo>
                <a:cubicBezTo>
                  <a:pt x="580008" y="971936"/>
                  <a:pt x="581255" y="969446"/>
                  <a:pt x="581255" y="964465"/>
                </a:cubicBezTo>
                <a:lnTo>
                  <a:pt x="581255" y="810057"/>
                </a:lnTo>
                <a:lnTo>
                  <a:pt x="581255" y="752777"/>
                </a:lnTo>
                <a:lnTo>
                  <a:pt x="581255" y="729118"/>
                </a:lnTo>
                <a:cubicBezTo>
                  <a:pt x="581255" y="704213"/>
                  <a:pt x="557560" y="683044"/>
                  <a:pt x="528878" y="683044"/>
                </a:cubicBezTo>
                <a:close/>
                <a:moveTo>
                  <a:pt x="382971" y="648178"/>
                </a:moveTo>
                <a:lnTo>
                  <a:pt x="528878" y="648178"/>
                </a:lnTo>
                <a:cubicBezTo>
                  <a:pt x="551325" y="648178"/>
                  <a:pt x="571278" y="655650"/>
                  <a:pt x="587490" y="669347"/>
                </a:cubicBezTo>
                <a:cubicBezTo>
                  <a:pt x="592478" y="668102"/>
                  <a:pt x="597467" y="666857"/>
                  <a:pt x="602455" y="666857"/>
                </a:cubicBezTo>
                <a:lnTo>
                  <a:pt x="725915" y="666857"/>
                </a:lnTo>
                <a:cubicBezTo>
                  <a:pt x="767068" y="666857"/>
                  <a:pt x="800739" y="699232"/>
                  <a:pt x="800739" y="737834"/>
                </a:cubicBezTo>
                <a:lnTo>
                  <a:pt x="800739" y="757758"/>
                </a:lnTo>
                <a:lnTo>
                  <a:pt x="800739" y="806322"/>
                </a:lnTo>
                <a:lnTo>
                  <a:pt x="800739" y="937070"/>
                </a:lnTo>
                <a:cubicBezTo>
                  <a:pt x="800739" y="959484"/>
                  <a:pt x="784527" y="978162"/>
                  <a:pt x="763327" y="980653"/>
                </a:cubicBezTo>
                <a:cubicBezTo>
                  <a:pt x="762080" y="980653"/>
                  <a:pt x="762080" y="981898"/>
                  <a:pt x="759586" y="981898"/>
                </a:cubicBezTo>
                <a:cubicBezTo>
                  <a:pt x="758339" y="981898"/>
                  <a:pt x="757092" y="980653"/>
                  <a:pt x="755845" y="980653"/>
                </a:cubicBezTo>
                <a:cubicBezTo>
                  <a:pt x="755845" y="980653"/>
                  <a:pt x="754598" y="980653"/>
                  <a:pt x="753350" y="980653"/>
                </a:cubicBezTo>
                <a:lnTo>
                  <a:pt x="753350" y="1199812"/>
                </a:lnTo>
                <a:cubicBezTo>
                  <a:pt x="753350" y="1224716"/>
                  <a:pt x="729656" y="1244640"/>
                  <a:pt x="699726" y="1244640"/>
                </a:cubicBezTo>
                <a:cubicBezTo>
                  <a:pt x="686009" y="1244640"/>
                  <a:pt x="673538" y="1239659"/>
                  <a:pt x="663561" y="1232188"/>
                </a:cubicBezTo>
                <a:cubicBezTo>
                  <a:pt x="654832" y="1239659"/>
                  <a:pt x="642361" y="1244640"/>
                  <a:pt x="628643" y="1244640"/>
                </a:cubicBezTo>
                <a:cubicBezTo>
                  <a:pt x="598714" y="1244640"/>
                  <a:pt x="575019" y="1223471"/>
                  <a:pt x="575019" y="1199812"/>
                </a:cubicBezTo>
                <a:lnTo>
                  <a:pt x="575019" y="1014274"/>
                </a:lnTo>
                <a:lnTo>
                  <a:pt x="573772" y="1014274"/>
                </a:lnTo>
                <a:cubicBezTo>
                  <a:pt x="572525" y="1015519"/>
                  <a:pt x="571278" y="1015519"/>
                  <a:pt x="570031" y="1015519"/>
                </a:cubicBezTo>
                <a:cubicBezTo>
                  <a:pt x="568784" y="1015519"/>
                  <a:pt x="567537" y="1015519"/>
                  <a:pt x="566290" y="1014274"/>
                </a:cubicBezTo>
                <a:cubicBezTo>
                  <a:pt x="563796" y="1014274"/>
                  <a:pt x="561302" y="1014274"/>
                  <a:pt x="558808" y="1014274"/>
                </a:cubicBezTo>
                <a:lnTo>
                  <a:pt x="558808" y="1278261"/>
                </a:lnTo>
                <a:cubicBezTo>
                  <a:pt x="558808" y="1305656"/>
                  <a:pt x="531372" y="1328070"/>
                  <a:pt x="498948" y="1328070"/>
                </a:cubicBezTo>
                <a:cubicBezTo>
                  <a:pt x="481489" y="1328070"/>
                  <a:pt x="466524" y="1321844"/>
                  <a:pt x="455301" y="1313127"/>
                </a:cubicBezTo>
                <a:cubicBezTo>
                  <a:pt x="445324" y="1321844"/>
                  <a:pt x="429112" y="1328070"/>
                  <a:pt x="412900" y="1328070"/>
                </a:cubicBezTo>
                <a:cubicBezTo>
                  <a:pt x="380476" y="1328070"/>
                  <a:pt x="353041" y="1305656"/>
                  <a:pt x="353041" y="1278261"/>
                </a:cubicBezTo>
                <a:lnTo>
                  <a:pt x="353041" y="1013028"/>
                </a:lnTo>
                <a:cubicBezTo>
                  <a:pt x="349300" y="1014274"/>
                  <a:pt x="345559" y="1015519"/>
                  <a:pt x="341817" y="1015519"/>
                </a:cubicBezTo>
                <a:cubicBezTo>
                  <a:pt x="339323" y="1015519"/>
                  <a:pt x="338076" y="1014274"/>
                  <a:pt x="336829" y="1014274"/>
                </a:cubicBezTo>
                <a:lnTo>
                  <a:pt x="336829" y="1199812"/>
                </a:lnTo>
                <a:cubicBezTo>
                  <a:pt x="336829" y="1223471"/>
                  <a:pt x="313135" y="1244640"/>
                  <a:pt x="283205" y="1244640"/>
                </a:cubicBezTo>
                <a:cubicBezTo>
                  <a:pt x="269487" y="1244640"/>
                  <a:pt x="257017" y="1239659"/>
                  <a:pt x="247040" y="1232188"/>
                </a:cubicBezTo>
                <a:cubicBezTo>
                  <a:pt x="238310" y="1239659"/>
                  <a:pt x="225840" y="1244640"/>
                  <a:pt x="212122" y="1244640"/>
                </a:cubicBezTo>
                <a:cubicBezTo>
                  <a:pt x="182192" y="1244640"/>
                  <a:pt x="158498" y="1224716"/>
                  <a:pt x="158498" y="1199812"/>
                </a:cubicBezTo>
                <a:lnTo>
                  <a:pt x="158498" y="980653"/>
                </a:lnTo>
                <a:cubicBezTo>
                  <a:pt x="157251" y="980653"/>
                  <a:pt x="157251" y="980653"/>
                  <a:pt x="154757" y="980653"/>
                </a:cubicBezTo>
                <a:cubicBezTo>
                  <a:pt x="154757" y="980653"/>
                  <a:pt x="153510" y="981898"/>
                  <a:pt x="151016" y="981898"/>
                </a:cubicBezTo>
                <a:lnTo>
                  <a:pt x="148521" y="980653"/>
                </a:lnTo>
                <a:cubicBezTo>
                  <a:pt x="127321" y="978162"/>
                  <a:pt x="109862" y="959484"/>
                  <a:pt x="109862" y="937070"/>
                </a:cubicBezTo>
                <a:lnTo>
                  <a:pt x="109862" y="806322"/>
                </a:lnTo>
                <a:lnTo>
                  <a:pt x="109862" y="757758"/>
                </a:lnTo>
                <a:lnTo>
                  <a:pt x="109862" y="737834"/>
                </a:lnTo>
                <a:cubicBezTo>
                  <a:pt x="109862" y="699232"/>
                  <a:pt x="144780" y="666857"/>
                  <a:pt x="185934" y="666857"/>
                </a:cubicBezTo>
                <a:lnTo>
                  <a:pt x="309393" y="666857"/>
                </a:lnTo>
                <a:cubicBezTo>
                  <a:pt x="314382" y="666857"/>
                  <a:pt x="319370" y="668102"/>
                  <a:pt x="324358" y="669347"/>
                </a:cubicBezTo>
                <a:cubicBezTo>
                  <a:pt x="339323" y="655650"/>
                  <a:pt x="360523" y="648178"/>
                  <a:pt x="382971" y="648178"/>
                </a:cubicBezTo>
                <a:close/>
                <a:moveTo>
                  <a:pt x="655169" y="518190"/>
                </a:moveTo>
                <a:cubicBezTo>
                  <a:pt x="628875" y="518190"/>
                  <a:pt x="606337" y="540564"/>
                  <a:pt x="606337" y="567909"/>
                </a:cubicBezTo>
                <a:cubicBezTo>
                  <a:pt x="606337" y="595254"/>
                  <a:pt x="628875" y="616384"/>
                  <a:pt x="655169" y="616384"/>
                </a:cubicBezTo>
                <a:cubicBezTo>
                  <a:pt x="683968" y="616384"/>
                  <a:pt x="705253" y="595254"/>
                  <a:pt x="705253" y="567909"/>
                </a:cubicBezTo>
                <a:cubicBezTo>
                  <a:pt x="705253" y="540564"/>
                  <a:pt x="683968" y="518190"/>
                  <a:pt x="655169" y="518190"/>
                </a:cubicBezTo>
                <a:close/>
                <a:moveTo>
                  <a:pt x="249306" y="518190"/>
                </a:moveTo>
                <a:cubicBezTo>
                  <a:pt x="221555" y="518190"/>
                  <a:pt x="198850" y="540564"/>
                  <a:pt x="198850" y="567909"/>
                </a:cubicBezTo>
                <a:cubicBezTo>
                  <a:pt x="198850" y="595254"/>
                  <a:pt x="221555" y="616384"/>
                  <a:pt x="249306" y="616384"/>
                </a:cubicBezTo>
                <a:cubicBezTo>
                  <a:pt x="277056" y="616384"/>
                  <a:pt x="299761" y="595254"/>
                  <a:pt x="299761" y="567909"/>
                </a:cubicBezTo>
                <a:cubicBezTo>
                  <a:pt x="299761" y="540564"/>
                  <a:pt x="277056" y="518190"/>
                  <a:pt x="249306" y="518190"/>
                </a:cubicBezTo>
                <a:close/>
                <a:moveTo>
                  <a:pt x="655169" y="483387"/>
                </a:moveTo>
                <a:cubicBezTo>
                  <a:pt x="702749" y="483387"/>
                  <a:pt x="740312" y="521919"/>
                  <a:pt x="740312" y="567909"/>
                </a:cubicBezTo>
                <a:cubicBezTo>
                  <a:pt x="740312" y="613898"/>
                  <a:pt x="702749" y="652430"/>
                  <a:pt x="655169" y="652430"/>
                </a:cubicBezTo>
                <a:cubicBezTo>
                  <a:pt x="610093" y="652430"/>
                  <a:pt x="571278" y="613898"/>
                  <a:pt x="571278" y="567909"/>
                </a:cubicBezTo>
                <a:cubicBezTo>
                  <a:pt x="571278" y="521919"/>
                  <a:pt x="610093" y="483387"/>
                  <a:pt x="655169" y="483387"/>
                </a:cubicBezTo>
                <a:close/>
                <a:moveTo>
                  <a:pt x="249306" y="483387"/>
                </a:moveTo>
                <a:cubicBezTo>
                  <a:pt x="295977" y="483387"/>
                  <a:pt x="333818" y="521919"/>
                  <a:pt x="333818" y="567909"/>
                </a:cubicBezTo>
                <a:cubicBezTo>
                  <a:pt x="333818" y="613898"/>
                  <a:pt x="295977" y="652430"/>
                  <a:pt x="249306" y="652430"/>
                </a:cubicBezTo>
                <a:cubicBezTo>
                  <a:pt x="202635" y="652430"/>
                  <a:pt x="164793" y="613898"/>
                  <a:pt x="164793" y="567909"/>
                </a:cubicBezTo>
                <a:cubicBezTo>
                  <a:pt x="164793" y="521919"/>
                  <a:pt x="202635" y="483387"/>
                  <a:pt x="249306" y="483387"/>
                </a:cubicBezTo>
                <a:close/>
                <a:moveTo>
                  <a:pt x="449799" y="467224"/>
                </a:moveTo>
                <a:cubicBezTo>
                  <a:pt x="414532" y="467224"/>
                  <a:pt x="386822" y="495569"/>
                  <a:pt x="386822" y="528844"/>
                </a:cubicBezTo>
                <a:cubicBezTo>
                  <a:pt x="386822" y="563352"/>
                  <a:pt x="414532" y="590465"/>
                  <a:pt x="449799" y="590465"/>
                </a:cubicBezTo>
                <a:cubicBezTo>
                  <a:pt x="485067" y="590465"/>
                  <a:pt x="512777" y="563352"/>
                  <a:pt x="512777" y="528844"/>
                </a:cubicBezTo>
                <a:cubicBezTo>
                  <a:pt x="512777" y="495569"/>
                  <a:pt x="485067" y="467224"/>
                  <a:pt x="449799" y="467224"/>
                </a:cubicBezTo>
                <a:close/>
                <a:moveTo>
                  <a:pt x="449799" y="433949"/>
                </a:moveTo>
                <a:cubicBezTo>
                  <a:pt x="503960" y="433949"/>
                  <a:pt x="548045" y="475851"/>
                  <a:pt x="548045" y="528844"/>
                </a:cubicBezTo>
                <a:cubicBezTo>
                  <a:pt x="548045" y="581838"/>
                  <a:pt x="503960" y="624972"/>
                  <a:pt x="449799" y="624972"/>
                </a:cubicBezTo>
                <a:cubicBezTo>
                  <a:pt x="395639" y="624972"/>
                  <a:pt x="351554" y="581838"/>
                  <a:pt x="351554" y="528844"/>
                </a:cubicBezTo>
                <a:cubicBezTo>
                  <a:pt x="351554" y="475851"/>
                  <a:pt x="395639" y="433949"/>
                  <a:pt x="449799" y="433949"/>
                </a:cubicBezTo>
                <a:close/>
                <a:moveTo>
                  <a:pt x="549132" y="52394"/>
                </a:moveTo>
                <a:cubicBezTo>
                  <a:pt x="587733" y="89818"/>
                  <a:pt x="618863" y="147202"/>
                  <a:pt x="640031" y="217060"/>
                </a:cubicBezTo>
                <a:cubicBezTo>
                  <a:pt x="666180" y="197100"/>
                  <a:pt x="689839" y="173398"/>
                  <a:pt x="708517" y="145954"/>
                </a:cubicBezTo>
                <a:cubicBezTo>
                  <a:pt x="663690" y="103540"/>
                  <a:pt x="608901" y="71106"/>
                  <a:pt x="549132" y="52394"/>
                </a:cubicBezTo>
                <a:close/>
                <a:moveTo>
                  <a:pt x="318771" y="52394"/>
                </a:moveTo>
                <a:cubicBezTo>
                  <a:pt x="257756" y="71106"/>
                  <a:pt x="202967" y="103540"/>
                  <a:pt x="159385" y="145954"/>
                </a:cubicBezTo>
                <a:cubicBezTo>
                  <a:pt x="178063" y="173398"/>
                  <a:pt x="200477" y="197100"/>
                  <a:pt x="225381" y="217060"/>
                </a:cubicBezTo>
                <a:cubicBezTo>
                  <a:pt x="247794" y="147202"/>
                  <a:pt x="280169" y="89818"/>
                  <a:pt x="318771" y="52394"/>
                </a:cubicBezTo>
                <a:close/>
                <a:moveTo>
                  <a:pt x="450761" y="36177"/>
                </a:moveTo>
                <a:lnTo>
                  <a:pt x="450761" y="286918"/>
                </a:lnTo>
                <a:cubicBezTo>
                  <a:pt x="508040" y="285671"/>
                  <a:pt x="562829" y="268206"/>
                  <a:pt x="610147" y="238267"/>
                </a:cubicBezTo>
                <a:cubicBezTo>
                  <a:pt x="577771" y="127242"/>
                  <a:pt x="518002" y="48652"/>
                  <a:pt x="450761" y="36177"/>
                </a:cubicBezTo>
                <a:close/>
                <a:moveTo>
                  <a:pt x="415896" y="36177"/>
                </a:moveTo>
                <a:cubicBezTo>
                  <a:pt x="348655" y="48652"/>
                  <a:pt x="290131" y="127242"/>
                  <a:pt x="256511" y="238267"/>
                </a:cubicBezTo>
                <a:cubicBezTo>
                  <a:pt x="303828" y="268206"/>
                  <a:pt x="358617" y="285671"/>
                  <a:pt x="415896" y="286918"/>
                </a:cubicBezTo>
                <a:close/>
                <a:moveTo>
                  <a:pt x="433329" y="0"/>
                </a:moveTo>
                <a:cubicBezTo>
                  <a:pt x="672406" y="0"/>
                  <a:pt x="866657" y="195853"/>
                  <a:pt x="866657" y="435367"/>
                </a:cubicBezTo>
                <a:cubicBezTo>
                  <a:pt x="866657" y="507720"/>
                  <a:pt x="849224" y="578826"/>
                  <a:pt x="815604" y="641200"/>
                </a:cubicBezTo>
                <a:cubicBezTo>
                  <a:pt x="810623" y="649932"/>
                  <a:pt x="799416" y="652427"/>
                  <a:pt x="791945" y="648684"/>
                </a:cubicBezTo>
                <a:cubicBezTo>
                  <a:pt x="783229" y="643694"/>
                  <a:pt x="780738" y="633715"/>
                  <a:pt x="784474" y="624982"/>
                </a:cubicBezTo>
                <a:cubicBezTo>
                  <a:pt x="815604" y="566351"/>
                  <a:pt x="833037" y="501483"/>
                  <a:pt x="833037" y="435367"/>
                </a:cubicBezTo>
                <a:cubicBezTo>
                  <a:pt x="833037" y="334322"/>
                  <a:pt x="794436" y="242009"/>
                  <a:pt x="732176" y="170904"/>
                </a:cubicBezTo>
                <a:cubicBezTo>
                  <a:pt x="709762" y="203338"/>
                  <a:pt x="682368" y="229535"/>
                  <a:pt x="651238" y="251989"/>
                </a:cubicBezTo>
                <a:cubicBezTo>
                  <a:pt x="664935" y="306878"/>
                  <a:pt x="672406" y="368004"/>
                  <a:pt x="672406" y="434120"/>
                </a:cubicBezTo>
                <a:cubicBezTo>
                  <a:pt x="672406" y="444099"/>
                  <a:pt x="664935" y="451584"/>
                  <a:pt x="654974" y="451584"/>
                </a:cubicBezTo>
                <a:cubicBezTo>
                  <a:pt x="645012" y="451584"/>
                  <a:pt x="637541" y="444099"/>
                  <a:pt x="637541" y="434120"/>
                </a:cubicBezTo>
                <a:cubicBezTo>
                  <a:pt x="637541" y="376736"/>
                  <a:pt x="631315" y="323095"/>
                  <a:pt x="618863" y="273196"/>
                </a:cubicBezTo>
                <a:cubicBezTo>
                  <a:pt x="567810" y="301888"/>
                  <a:pt x="510531" y="319352"/>
                  <a:pt x="450761" y="323095"/>
                </a:cubicBezTo>
                <a:lnTo>
                  <a:pt x="450761" y="387963"/>
                </a:lnTo>
                <a:cubicBezTo>
                  <a:pt x="450761" y="397943"/>
                  <a:pt x="443290" y="405428"/>
                  <a:pt x="433329" y="405428"/>
                </a:cubicBezTo>
                <a:cubicBezTo>
                  <a:pt x="423367" y="405428"/>
                  <a:pt x="415896" y="397943"/>
                  <a:pt x="415896" y="387963"/>
                </a:cubicBezTo>
                <a:lnTo>
                  <a:pt x="415896" y="323095"/>
                </a:lnTo>
                <a:cubicBezTo>
                  <a:pt x="356126" y="319352"/>
                  <a:pt x="297602" y="301888"/>
                  <a:pt x="246549" y="273196"/>
                </a:cubicBezTo>
                <a:cubicBezTo>
                  <a:pt x="235342" y="323095"/>
                  <a:pt x="229116" y="376736"/>
                  <a:pt x="229116" y="434120"/>
                </a:cubicBezTo>
                <a:cubicBezTo>
                  <a:pt x="229116" y="444099"/>
                  <a:pt x="221645" y="451584"/>
                  <a:pt x="211684" y="451584"/>
                </a:cubicBezTo>
                <a:cubicBezTo>
                  <a:pt x="201722" y="451584"/>
                  <a:pt x="194251" y="444099"/>
                  <a:pt x="194251" y="434120"/>
                </a:cubicBezTo>
                <a:cubicBezTo>
                  <a:pt x="194251" y="368004"/>
                  <a:pt x="201722" y="306878"/>
                  <a:pt x="215419" y="251989"/>
                </a:cubicBezTo>
                <a:cubicBezTo>
                  <a:pt x="184289" y="229535"/>
                  <a:pt x="156895" y="203338"/>
                  <a:pt x="134481" y="170904"/>
                </a:cubicBezTo>
                <a:cubicBezTo>
                  <a:pt x="72222" y="242009"/>
                  <a:pt x="34866" y="334322"/>
                  <a:pt x="34866" y="435367"/>
                </a:cubicBezTo>
                <a:cubicBezTo>
                  <a:pt x="34866" y="501483"/>
                  <a:pt x="51053" y="567599"/>
                  <a:pt x="82183" y="624982"/>
                </a:cubicBezTo>
                <a:cubicBezTo>
                  <a:pt x="87164" y="633715"/>
                  <a:pt x="84674" y="644942"/>
                  <a:pt x="75957" y="648684"/>
                </a:cubicBezTo>
                <a:cubicBezTo>
                  <a:pt x="72222" y="651179"/>
                  <a:pt x="70976" y="651179"/>
                  <a:pt x="67241" y="651179"/>
                </a:cubicBezTo>
                <a:cubicBezTo>
                  <a:pt x="61015" y="651179"/>
                  <a:pt x="54789" y="647437"/>
                  <a:pt x="52299" y="642447"/>
                </a:cubicBezTo>
                <a:cubicBezTo>
                  <a:pt x="17433" y="578826"/>
                  <a:pt x="0" y="507720"/>
                  <a:pt x="0" y="435367"/>
                </a:cubicBezTo>
                <a:cubicBezTo>
                  <a:pt x="0" y="195853"/>
                  <a:pt x="194251" y="0"/>
                  <a:pt x="4333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68322902-D952-FE4E-B99A-9B4995DAF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965" y="11021730"/>
            <a:ext cx="1339061" cy="1218213"/>
          </a:xfrm>
          <a:custGeom>
            <a:avLst/>
            <a:gdLst>
              <a:gd name="connsiteX0" fmla="*/ 1029450 w 1339061"/>
              <a:gd name="connsiteY0" fmla="*/ 963164 h 1218213"/>
              <a:gd name="connsiteX1" fmla="*/ 941167 w 1339061"/>
              <a:gd name="connsiteY1" fmla="*/ 1050254 h 1218213"/>
              <a:gd name="connsiteX2" fmla="*/ 941167 w 1339061"/>
              <a:gd name="connsiteY2" fmla="*/ 1162227 h 1218213"/>
              <a:gd name="connsiteX3" fmla="*/ 963548 w 1339061"/>
              <a:gd name="connsiteY3" fmla="*/ 1184621 h 1218213"/>
              <a:gd name="connsiteX4" fmla="*/ 993391 w 1339061"/>
              <a:gd name="connsiteY4" fmla="*/ 1184621 h 1218213"/>
              <a:gd name="connsiteX5" fmla="*/ 993391 w 1339061"/>
              <a:gd name="connsiteY5" fmla="*/ 1087578 h 1218213"/>
              <a:gd name="connsiteX6" fmla="*/ 1009555 w 1339061"/>
              <a:gd name="connsiteY6" fmla="*/ 1070160 h 1218213"/>
              <a:gd name="connsiteX7" fmla="*/ 1026963 w 1339061"/>
              <a:gd name="connsiteY7" fmla="*/ 1087578 h 1218213"/>
              <a:gd name="connsiteX8" fmla="*/ 1026963 w 1339061"/>
              <a:gd name="connsiteY8" fmla="*/ 1184621 h 1218213"/>
              <a:gd name="connsiteX9" fmla="*/ 1219693 w 1339061"/>
              <a:gd name="connsiteY9" fmla="*/ 1184621 h 1218213"/>
              <a:gd name="connsiteX10" fmla="*/ 1219693 w 1339061"/>
              <a:gd name="connsiteY10" fmla="*/ 1087578 h 1218213"/>
              <a:gd name="connsiteX11" fmla="*/ 1237101 w 1339061"/>
              <a:gd name="connsiteY11" fmla="*/ 1070160 h 1218213"/>
              <a:gd name="connsiteX12" fmla="*/ 1254508 w 1339061"/>
              <a:gd name="connsiteY12" fmla="*/ 1087578 h 1218213"/>
              <a:gd name="connsiteX13" fmla="*/ 1254508 w 1339061"/>
              <a:gd name="connsiteY13" fmla="*/ 1184621 h 1218213"/>
              <a:gd name="connsiteX14" fmla="*/ 1284350 w 1339061"/>
              <a:gd name="connsiteY14" fmla="*/ 1184621 h 1218213"/>
              <a:gd name="connsiteX15" fmla="*/ 1305489 w 1339061"/>
              <a:gd name="connsiteY15" fmla="*/ 1162227 h 1218213"/>
              <a:gd name="connsiteX16" fmla="*/ 1305489 w 1339061"/>
              <a:gd name="connsiteY16" fmla="*/ 1050254 h 1218213"/>
              <a:gd name="connsiteX17" fmla="*/ 1218449 w 1339061"/>
              <a:gd name="connsiteY17" fmla="*/ 963164 h 1218213"/>
              <a:gd name="connsiteX18" fmla="*/ 1029450 w 1339061"/>
              <a:gd name="connsiteY18" fmla="*/ 928328 h 1218213"/>
              <a:gd name="connsiteX19" fmla="*/ 1218449 w 1339061"/>
              <a:gd name="connsiteY19" fmla="*/ 928328 h 1218213"/>
              <a:gd name="connsiteX20" fmla="*/ 1339061 w 1339061"/>
              <a:gd name="connsiteY20" fmla="*/ 1050254 h 1218213"/>
              <a:gd name="connsiteX21" fmla="*/ 1339061 w 1339061"/>
              <a:gd name="connsiteY21" fmla="*/ 1162227 h 1218213"/>
              <a:gd name="connsiteX22" fmla="*/ 1284350 w 1339061"/>
              <a:gd name="connsiteY22" fmla="*/ 1218213 h 1218213"/>
              <a:gd name="connsiteX23" fmla="*/ 963548 w 1339061"/>
              <a:gd name="connsiteY23" fmla="*/ 1218213 h 1218213"/>
              <a:gd name="connsiteX24" fmla="*/ 906351 w 1339061"/>
              <a:gd name="connsiteY24" fmla="*/ 1162227 h 1218213"/>
              <a:gd name="connsiteX25" fmla="*/ 906351 w 1339061"/>
              <a:gd name="connsiteY25" fmla="*/ 1050254 h 1218213"/>
              <a:gd name="connsiteX26" fmla="*/ 1029450 w 1339061"/>
              <a:gd name="connsiteY26" fmla="*/ 928328 h 1218213"/>
              <a:gd name="connsiteX27" fmla="*/ 1125447 w 1339061"/>
              <a:gd name="connsiteY27" fmla="*/ 677511 h 1218213"/>
              <a:gd name="connsiteX28" fmla="*/ 1027978 w 1339061"/>
              <a:gd name="connsiteY28" fmla="*/ 773277 h 1218213"/>
              <a:gd name="connsiteX29" fmla="*/ 1125447 w 1339061"/>
              <a:gd name="connsiteY29" fmla="*/ 870286 h 1218213"/>
              <a:gd name="connsiteX30" fmla="*/ 1221667 w 1339061"/>
              <a:gd name="connsiteY30" fmla="*/ 773277 h 1218213"/>
              <a:gd name="connsiteX31" fmla="*/ 1125447 w 1339061"/>
              <a:gd name="connsiteY31" fmla="*/ 677511 h 1218213"/>
              <a:gd name="connsiteX32" fmla="*/ 1125447 w 1339061"/>
              <a:gd name="connsiteY32" fmla="*/ 642687 h 1218213"/>
              <a:gd name="connsiteX33" fmla="*/ 1256656 w 1339061"/>
              <a:gd name="connsiteY33" fmla="*/ 773277 h 1218213"/>
              <a:gd name="connsiteX34" fmla="*/ 1125447 w 1339061"/>
              <a:gd name="connsiteY34" fmla="*/ 905110 h 1218213"/>
              <a:gd name="connsiteX35" fmla="*/ 994238 w 1339061"/>
              <a:gd name="connsiteY35" fmla="*/ 773277 h 1218213"/>
              <a:gd name="connsiteX36" fmla="*/ 1125447 w 1339061"/>
              <a:gd name="connsiteY36" fmla="*/ 642687 h 1218213"/>
              <a:gd name="connsiteX37" fmla="*/ 123097 w 1339061"/>
              <a:gd name="connsiteY37" fmla="*/ 638922 h 1218213"/>
              <a:gd name="connsiteX38" fmla="*/ 36059 w 1339061"/>
              <a:gd name="connsiteY38" fmla="*/ 725643 h 1218213"/>
              <a:gd name="connsiteX39" fmla="*/ 36059 w 1339061"/>
              <a:gd name="connsiteY39" fmla="*/ 837140 h 1218213"/>
              <a:gd name="connsiteX40" fmla="*/ 57196 w 1339061"/>
              <a:gd name="connsiteY40" fmla="*/ 859440 h 1218213"/>
              <a:gd name="connsiteX41" fmla="*/ 87038 w 1339061"/>
              <a:gd name="connsiteY41" fmla="*/ 859440 h 1218213"/>
              <a:gd name="connsiteX42" fmla="*/ 87038 w 1339061"/>
              <a:gd name="connsiteY42" fmla="*/ 762809 h 1218213"/>
              <a:gd name="connsiteX43" fmla="*/ 103203 w 1339061"/>
              <a:gd name="connsiteY43" fmla="*/ 746703 h 1218213"/>
              <a:gd name="connsiteX44" fmla="*/ 120610 w 1339061"/>
              <a:gd name="connsiteY44" fmla="*/ 762809 h 1218213"/>
              <a:gd name="connsiteX45" fmla="*/ 120610 w 1339061"/>
              <a:gd name="connsiteY45" fmla="*/ 859440 h 1218213"/>
              <a:gd name="connsiteX46" fmla="*/ 313338 w 1339061"/>
              <a:gd name="connsiteY46" fmla="*/ 859440 h 1218213"/>
              <a:gd name="connsiteX47" fmla="*/ 313338 w 1339061"/>
              <a:gd name="connsiteY47" fmla="*/ 762809 h 1218213"/>
              <a:gd name="connsiteX48" fmla="*/ 330746 w 1339061"/>
              <a:gd name="connsiteY48" fmla="*/ 746703 h 1218213"/>
              <a:gd name="connsiteX49" fmla="*/ 348154 w 1339061"/>
              <a:gd name="connsiteY49" fmla="*/ 762809 h 1218213"/>
              <a:gd name="connsiteX50" fmla="*/ 348154 w 1339061"/>
              <a:gd name="connsiteY50" fmla="*/ 859440 h 1218213"/>
              <a:gd name="connsiteX51" fmla="*/ 376752 w 1339061"/>
              <a:gd name="connsiteY51" fmla="*/ 859440 h 1218213"/>
              <a:gd name="connsiteX52" fmla="*/ 399133 w 1339061"/>
              <a:gd name="connsiteY52" fmla="*/ 837140 h 1218213"/>
              <a:gd name="connsiteX53" fmla="*/ 399133 w 1339061"/>
              <a:gd name="connsiteY53" fmla="*/ 725643 h 1218213"/>
              <a:gd name="connsiteX54" fmla="*/ 312095 w 1339061"/>
              <a:gd name="connsiteY54" fmla="*/ 638922 h 1218213"/>
              <a:gd name="connsiteX55" fmla="*/ 123097 w 1339061"/>
              <a:gd name="connsiteY55" fmla="*/ 604234 h 1218213"/>
              <a:gd name="connsiteX56" fmla="*/ 312095 w 1339061"/>
              <a:gd name="connsiteY56" fmla="*/ 604234 h 1218213"/>
              <a:gd name="connsiteX57" fmla="*/ 432705 w 1339061"/>
              <a:gd name="connsiteY57" fmla="*/ 725643 h 1218213"/>
              <a:gd name="connsiteX58" fmla="*/ 432705 w 1339061"/>
              <a:gd name="connsiteY58" fmla="*/ 837140 h 1218213"/>
              <a:gd name="connsiteX59" fmla="*/ 376752 w 1339061"/>
              <a:gd name="connsiteY59" fmla="*/ 894128 h 1218213"/>
              <a:gd name="connsiteX60" fmla="*/ 57196 w 1339061"/>
              <a:gd name="connsiteY60" fmla="*/ 894128 h 1218213"/>
              <a:gd name="connsiteX61" fmla="*/ 0 w 1339061"/>
              <a:gd name="connsiteY61" fmla="*/ 837140 h 1218213"/>
              <a:gd name="connsiteX62" fmla="*/ 0 w 1339061"/>
              <a:gd name="connsiteY62" fmla="*/ 725643 h 1218213"/>
              <a:gd name="connsiteX63" fmla="*/ 123097 w 1339061"/>
              <a:gd name="connsiteY63" fmla="*/ 604234 h 1218213"/>
              <a:gd name="connsiteX64" fmla="*/ 688340 w 1339061"/>
              <a:gd name="connsiteY64" fmla="*/ 406485 h 1218213"/>
              <a:gd name="connsiteX65" fmla="*/ 831349 w 1339061"/>
              <a:gd name="connsiteY65" fmla="*/ 406485 h 1218213"/>
              <a:gd name="connsiteX66" fmla="*/ 848911 w 1339061"/>
              <a:gd name="connsiteY66" fmla="*/ 423963 h 1218213"/>
              <a:gd name="connsiteX67" fmla="*/ 831349 w 1339061"/>
              <a:gd name="connsiteY67" fmla="*/ 441441 h 1218213"/>
              <a:gd name="connsiteX68" fmla="*/ 705902 w 1339061"/>
              <a:gd name="connsiteY68" fmla="*/ 441441 h 1218213"/>
              <a:gd name="connsiteX69" fmla="*/ 705902 w 1339061"/>
              <a:gd name="connsiteY69" fmla="*/ 749802 h 1218213"/>
              <a:gd name="connsiteX70" fmla="*/ 705902 w 1339061"/>
              <a:gd name="connsiteY70" fmla="*/ 1058162 h 1218213"/>
              <a:gd name="connsiteX71" fmla="*/ 832603 w 1339061"/>
              <a:gd name="connsiteY71" fmla="*/ 1058162 h 1218213"/>
              <a:gd name="connsiteX72" fmla="*/ 850166 w 1339061"/>
              <a:gd name="connsiteY72" fmla="*/ 1074392 h 1218213"/>
              <a:gd name="connsiteX73" fmla="*/ 832603 w 1339061"/>
              <a:gd name="connsiteY73" fmla="*/ 1091870 h 1218213"/>
              <a:gd name="connsiteX74" fmla="*/ 688340 w 1339061"/>
              <a:gd name="connsiteY74" fmla="*/ 1091870 h 1218213"/>
              <a:gd name="connsiteX75" fmla="*/ 670777 w 1339061"/>
              <a:gd name="connsiteY75" fmla="*/ 1074392 h 1218213"/>
              <a:gd name="connsiteX76" fmla="*/ 670777 w 1339061"/>
              <a:gd name="connsiteY76" fmla="*/ 767279 h 1218213"/>
              <a:gd name="connsiteX77" fmla="*/ 506442 w 1339061"/>
              <a:gd name="connsiteY77" fmla="*/ 767279 h 1218213"/>
              <a:gd name="connsiteX78" fmla="*/ 488879 w 1339061"/>
              <a:gd name="connsiteY78" fmla="*/ 749802 h 1218213"/>
              <a:gd name="connsiteX79" fmla="*/ 506442 w 1339061"/>
              <a:gd name="connsiteY79" fmla="*/ 732324 h 1218213"/>
              <a:gd name="connsiteX80" fmla="*/ 670777 w 1339061"/>
              <a:gd name="connsiteY80" fmla="*/ 732324 h 1218213"/>
              <a:gd name="connsiteX81" fmla="*/ 670777 w 1339061"/>
              <a:gd name="connsiteY81" fmla="*/ 423963 h 1218213"/>
              <a:gd name="connsiteX82" fmla="*/ 688340 w 1339061"/>
              <a:gd name="connsiteY82" fmla="*/ 406485 h 1218213"/>
              <a:gd name="connsiteX83" fmla="*/ 219095 w 1339061"/>
              <a:gd name="connsiteY83" fmla="*/ 357831 h 1218213"/>
              <a:gd name="connsiteX84" fmla="*/ 121626 w 1339061"/>
              <a:gd name="connsiteY84" fmla="*/ 455301 h 1218213"/>
              <a:gd name="connsiteX85" fmla="*/ 219095 w 1339061"/>
              <a:gd name="connsiteY85" fmla="*/ 552770 h 1218213"/>
              <a:gd name="connsiteX86" fmla="*/ 315315 w 1339061"/>
              <a:gd name="connsiteY86" fmla="*/ 455301 h 1218213"/>
              <a:gd name="connsiteX87" fmla="*/ 219095 w 1339061"/>
              <a:gd name="connsiteY87" fmla="*/ 357831 h 1218213"/>
              <a:gd name="connsiteX88" fmla="*/ 219095 w 1339061"/>
              <a:gd name="connsiteY88" fmla="*/ 324092 h 1218213"/>
              <a:gd name="connsiteX89" fmla="*/ 350304 w 1339061"/>
              <a:gd name="connsiteY89" fmla="*/ 455301 h 1218213"/>
              <a:gd name="connsiteX90" fmla="*/ 219095 w 1339061"/>
              <a:gd name="connsiteY90" fmla="*/ 586509 h 1218213"/>
              <a:gd name="connsiteX91" fmla="*/ 87887 w 1339061"/>
              <a:gd name="connsiteY91" fmla="*/ 455301 h 1218213"/>
              <a:gd name="connsiteX92" fmla="*/ 219095 w 1339061"/>
              <a:gd name="connsiteY92" fmla="*/ 324092 h 1218213"/>
              <a:gd name="connsiteX93" fmla="*/ 1029450 w 1339061"/>
              <a:gd name="connsiteY93" fmla="*/ 320475 h 1218213"/>
              <a:gd name="connsiteX94" fmla="*/ 941167 w 1339061"/>
              <a:gd name="connsiteY94" fmla="*/ 406322 h 1218213"/>
              <a:gd name="connsiteX95" fmla="*/ 941167 w 1339061"/>
              <a:gd name="connsiteY95" fmla="*/ 519541 h 1218213"/>
              <a:gd name="connsiteX96" fmla="*/ 963548 w 1339061"/>
              <a:gd name="connsiteY96" fmla="*/ 540691 h 1218213"/>
              <a:gd name="connsiteX97" fmla="*/ 993391 w 1339061"/>
              <a:gd name="connsiteY97" fmla="*/ 540691 h 1218213"/>
              <a:gd name="connsiteX98" fmla="*/ 993391 w 1339061"/>
              <a:gd name="connsiteY98" fmla="*/ 444891 h 1218213"/>
              <a:gd name="connsiteX99" fmla="*/ 1009555 w 1339061"/>
              <a:gd name="connsiteY99" fmla="*/ 427473 h 1218213"/>
              <a:gd name="connsiteX100" fmla="*/ 1026963 w 1339061"/>
              <a:gd name="connsiteY100" fmla="*/ 444891 h 1218213"/>
              <a:gd name="connsiteX101" fmla="*/ 1026963 w 1339061"/>
              <a:gd name="connsiteY101" fmla="*/ 540691 h 1218213"/>
              <a:gd name="connsiteX102" fmla="*/ 1219693 w 1339061"/>
              <a:gd name="connsiteY102" fmla="*/ 540691 h 1218213"/>
              <a:gd name="connsiteX103" fmla="*/ 1219693 w 1339061"/>
              <a:gd name="connsiteY103" fmla="*/ 444891 h 1218213"/>
              <a:gd name="connsiteX104" fmla="*/ 1237101 w 1339061"/>
              <a:gd name="connsiteY104" fmla="*/ 427473 h 1218213"/>
              <a:gd name="connsiteX105" fmla="*/ 1254508 w 1339061"/>
              <a:gd name="connsiteY105" fmla="*/ 444891 h 1218213"/>
              <a:gd name="connsiteX106" fmla="*/ 1254508 w 1339061"/>
              <a:gd name="connsiteY106" fmla="*/ 540691 h 1218213"/>
              <a:gd name="connsiteX107" fmla="*/ 1284350 w 1339061"/>
              <a:gd name="connsiteY107" fmla="*/ 540691 h 1218213"/>
              <a:gd name="connsiteX108" fmla="*/ 1305489 w 1339061"/>
              <a:gd name="connsiteY108" fmla="*/ 519541 h 1218213"/>
              <a:gd name="connsiteX109" fmla="*/ 1305489 w 1339061"/>
              <a:gd name="connsiteY109" fmla="*/ 406322 h 1218213"/>
              <a:gd name="connsiteX110" fmla="*/ 1218449 w 1339061"/>
              <a:gd name="connsiteY110" fmla="*/ 320475 h 1218213"/>
              <a:gd name="connsiteX111" fmla="*/ 1029450 w 1339061"/>
              <a:gd name="connsiteY111" fmla="*/ 285639 h 1218213"/>
              <a:gd name="connsiteX112" fmla="*/ 1218449 w 1339061"/>
              <a:gd name="connsiteY112" fmla="*/ 285639 h 1218213"/>
              <a:gd name="connsiteX113" fmla="*/ 1339061 w 1339061"/>
              <a:gd name="connsiteY113" fmla="*/ 406322 h 1218213"/>
              <a:gd name="connsiteX114" fmla="*/ 1339061 w 1339061"/>
              <a:gd name="connsiteY114" fmla="*/ 519541 h 1218213"/>
              <a:gd name="connsiteX115" fmla="*/ 1284350 w 1339061"/>
              <a:gd name="connsiteY115" fmla="*/ 575528 h 1218213"/>
              <a:gd name="connsiteX116" fmla="*/ 963548 w 1339061"/>
              <a:gd name="connsiteY116" fmla="*/ 575528 h 1218213"/>
              <a:gd name="connsiteX117" fmla="*/ 906351 w 1339061"/>
              <a:gd name="connsiteY117" fmla="*/ 519541 h 1218213"/>
              <a:gd name="connsiteX118" fmla="*/ 906351 w 1339061"/>
              <a:gd name="connsiteY118" fmla="*/ 406322 h 1218213"/>
              <a:gd name="connsiteX119" fmla="*/ 1029450 w 1339061"/>
              <a:gd name="connsiteY119" fmla="*/ 285639 h 1218213"/>
              <a:gd name="connsiteX120" fmla="*/ 1125447 w 1339061"/>
              <a:gd name="connsiteY120" fmla="*/ 34824 h 1218213"/>
              <a:gd name="connsiteX121" fmla="*/ 1027978 w 1339061"/>
              <a:gd name="connsiteY121" fmla="*/ 131834 h 1218213"/>
              <a:gd name="connsiteX122" fmla="*/ 1125447 w 1339061"/>
              <a:gd name="connsiteY122" fmla="*/ 227599 h 1218213"/>
              <a:gd name="connsiteX123" fmla="*/ 1221667 w 1339061"/>
              <a:gd name="connsiteY123" fmla="*/ 131834 h 1218213"/>
              <a:gd name="connsiteX124" fmla="*/ 1125447 w 1339061"/>
              <a:gd name="connsiteY124" fmla="*/ 34824 h 1218213"/>
              <a:gd name="connsiteX125" fmla="*/ 1125447 w 1339061"/>
              <a:gd name="connsiteY125" fmla="*/ 0 h 1218213"/>
              <a:gd name="connsiteX126" fmla="*/ 1256656 w 1339061"/>
              <a:gd name="connsiteY126" fmla="*/ 131834 h 1218213"/>
              <a:gd name="connsiteX127" fmla="*/ 1125447 w 1339061"/>
              <a:gd name="connsiteY127" fmla="*/ 262423 h 1218213"/>
              <a:gd name="connsiteX128" fmla="*/ 994238 w 1339061"/>
              <a:gd name="connsiteY128" fmla="*/ 131834 h 1218213"/>
              <a:gd name="connsiteX129" fmla="*/ 1125447 w 1339061"/>
              <a:gd name="connsiteY129" fmla="*/ 0 h 121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1339061" h="1218213">
                <a:moveTo>
                  <a:pt x="1029450" y="963164"/>
                </a:moveTo>
                <a:cubicBezTo>
                  <a:pt x="980956" y="963164"/>
                  <a:pt x="941167" y="1001732"/>
                  <a:pt x="941167" y="1050254"/>
                </a:cubicBezTo>
                <a:lnTo>
                  <a:pt x="941167" y="1162227"/>
                </a:lnTo>
                <a:cubicBezTo>
                  <a:pt x="941167" y="1174668"/>
                  <a:pt x="952358" y="1184621"/>
                  <a:pt x="963548" y="1184621"/>
                </a:cubicBezTo>
                <a:lnTo>
                  <a:pt x="993391" y="1184621"/>
                </a:lnTo>
                <a:lnTo>
                  <a:pt x="993391" y="1087578"/>
                </a:lnTo>
                <a:cubicBezTo>
                  <a:pt x="993391" y="1078869"/>
                  <a:pt x="1000851" y="1070160"/>
                  <a:pt x="1009555" y="1070160"/>
                </a:cubicBezTo>
                <a:cubicBezTo>
                  <a:pt x="1019502" y="1070160"/>
                  <a:pt x="1026963" y="1078869"/>
                  <a:pt x="1026963" y="1087578"/>
                </a:cubicBezTo>
                <a:lnTo>
                  <a:pt x="1026963" y="1184621"/>
                </a:lnTo>
                <a:lnTo>
                  <a:pt x="1219693" y="1184621"/>
                </a:lnTo>
                <a:lnTo>
                  <a:pt x="1219693" y="1087578"/>
                </a:lnTo>
                <a:cubicBezTo>
                  <a:pt x="1219693" y="1078869"/>
                  <a:pt x="1227153" y="1070160"/>
                  <a:pt x="1237101" y="1070160"/>
                </a:cubicBezTo>
                <a:cubicBezTo>
                  <a:pt x="1247048" y="1070160"/>
                  <a:pt x="1254508" y="1078869"/>
                  <a:pt x="1254508" y="1087578"/>
                </a:cubicBezTo>
                <a:lnTo>
                  <a:pt x="1254508" y="1184621"/>
                </a:lnTo>
                <a:lnTo>
                  <a:pt x="1284350" y="1184621"/>
                </a:lnTo>
                <a:cubicBezTo>
                  <a:pt x="1295541" y="1184621"/>
                  <a:pt x="1305489" y="1174668"/>
                  <a:pt x="1305489" y="1162227"/>
                </a:cubicBezTo>
                <a:lnTo>
                  <a:pt x="1305489" y="1050254"/>
                </a:lnTo>
                <a:cubicBezTo>
                  <a:pt x="1305489" y="1001732"/>
                  <a:pt x="1265699" y="963164"/>
                  <a:pt x="1218449" y="963164"/>
                </a:cubicBezTo>
                <a:close/>
                <a:moveTo>
                  <a:pt x="1029450" y="928328"/>
                </a:moveTo>
                <a:lnTo>
                  <a:pt x="1218449" y="928328"/>
                </a:lnTo>
                <a:cubicBezTo>
                  <a:pt x="1284350" y="928328"/>
                  <a:pt x="1339061" y="981826"/>
                  <a:pt x="1339061" y="1050254"/>
                </a:cubicBezTo>
                <a:lnTo>
                  <a:pt x="1339061" y="1162227"/>
                </a:lnTo>
                <a:cubicBezTo>
                  <a:pt x="1339061" y="1193330"/>
                  <a:pt x="1314192" y="1218213"/>
                  <a:pt x="1284350" y="1218213"/>
                </a:cubicBezTo>
                <a:lnTo>
                  <a:pt x="963548" y="1218213"/>
                </a:lnTo>
                <a:cubicBezTo>
                  <a:pt x="932463" y="1218213"/>
                  <a:pt x="906351" y="1193330"/>
                  <a:pt x="906351" y="1162227"/>
                </a:cubicBezTo>
                <a:lnTo>
                  <a:pt x="906351" y="1050254"/>
                </a:lnTo>
                <a:cubicBezTo>
                  <a:pt x="906351" y="981826"/>
                  <a:pt x="961062" y="928328"/>
                  <a:pt x="1029450" y="928328"/>
                </a:cubicBezTo>
                <a:close/>
                <a:moveTo>
                  <a:pt x="1125447" y="677511"/>
                </a:moveTo>
                <a:cubicBezTo>
                  <a:pt x="1071714" y="677511"/>
                  <a:pt x="1027978" y="721041"/>
                  <a:pt x="1027978" y="773277"/>
                </a:cubicBezTo>
                <a:cubicBezTo>
                  <a:pt x="1027978" y="828000"/>
                  <a:pt x="1071714" y="870286"/>
                  <a:pt x="1125447" y="870286"/>
                </a:cubicBezTo>
                <a:cubicBezTo>
                  <a:pt x="1177930" y="870286"/>
                  <a:pt x="1221667" y="828000"/>
                  <a:pt x="1221667" y="773277"/>
                </a:cubicBezTo>
                <a:cubicBezTo>
                  <a:pt x="1221667" y="721041"/>
                  <a:pt x="1177930" y="677511"/>
                  <a:pt x="1125447" y="677511"/>
                </a:cubicBezTo>
                <a:close/>
                <a:moveTo>
                  <a:pt x="1125447" y="642687"/>
                </a:moveTo>
                <a:cubicBezTo>
                  <a:pt x="1197924" y="642687"/>
                  <a:pt x="1256656" y="701141"/>
                  <a:pt x="1256656" y="773277"/>
                </a:cubicBezTo>
                <a:cubicBezTo>
                  <a:pt x="1256656" y="846656"/>
                  <a:pt x="1197924" y="905110"/>
                  <a:pt x="1125447" y="905110"/>
                </a:cubicBezTo>
                <a:cubicBezTo>
                  <a:pt x="1052970" y="905110"/>
                  <a:pt x="994238" y="846656"/>
                  <a:pt x="994238" y="773277"/>
                </a:cubicBezTo>
                <a:cubicBezTo>
                  <a:pt x="994238" y="701141"/>
                  <a:pt x="1052970" y="642687"/>
                  <a:pt x="1125447" y="642687"/>
                </a:cubicBezTo>
                <a:close/>
                <a:moveTo>
                  <a:pt x="123097" y="638922"/>
                </a:moveTo>
                <a:cubicBezTo>
                  <a:pt x="74604" y="638922"/>
                  <a:pt x="36059" y="677327"/>
                  <a:pt x="36059" y="725643"/>
                </a:cubicBezTo>
                <a:lnTo>
                  <a:pt x="36059" y="837140"/>
                </a:lnTo>
                <a:cubicBezTo>
                  <a:pt x="36059" y="849529"/>
                  <a:pt x="46006" y="859440"/>
                  <a:pt x="57196" y="859440"/>
                </a:cubicBezTo>
                <a:lnTo>
                  <a:pt x="87038" y="859440"/>
                </a:lnTo>
                <a:lnTo>
                  <a:pt x="87038" y="762809"/>
                </a:lnTo>
                <a:cubicBezTo>
                  <a:pt x="87038" y="754137"/>
                  <a:pt x="94499" y="746703"/>
                  <a:pt x="103203" y="746703"/>
                </a:cubicBezTo>
                <a:cubicBezTo>
                  <a:pt x="113150" y="746703"/>
                  <a:pt x="120610" y="754137"/>
                  <a:pt x="120610" y="762809"/>
                </a:cubicBezTo>
                <a:lnTo>
                  <a:pt x="120610" y="859440"/>
                </a:lnTo>
                <a:lnTo>
                  <a:pt x="313338" y="859440"/>
                </a:lnTo>
                <a:lnTo>
                  <a:pt x="313338" y="762809"/>
                </a:lnTo>
                <a:cubicBezTo>
                  <a:pt x="313338" y="754137"/>
                  <a:pt x="322042" y="746703"/>
                  <a:pt x="330746" y="746703"/>
                </a:cubicBezTo>
                <a:cubicBezTo>
                  <a:pt x="340693" y="746703"/>
                  <a:pt x="348154" y="754137"/>
                  <a:pt x="348154" y="762809"/>
                </a:cubicBezTo>
                <a:lnTo>
                  <a:pt x="348154" y="859440"/>
                </a:lnTo>
                <a:lnTo>
                  <a:pt x="376752" y="859440"/>
                </a:lnTo>
                <a:cubicBezTo>
                  <a:pt x="389186" y="859440"/>
                  <a:pt x="399133" y="849529"/>
                  <a:pt x="399133" y="837140"/>
                </a:cubicBezTo>
                <a:lnTo>
                  <a:pt x="399133" y="725643"/>
                </a:lnTo>
                <a:cubicBezTo>
                  <a:pt x="399133" y="677327"/>
                  <a:pt x="359344" y="638922"/>
                  <a:pt x="312095" y="638922"/>
                </a:cubicBezTo>
                <a:close/>
                <a:moveTo>
                  <a:pt x="123097" y="604234"/>
                </a:moveTo>
                <a:lnTo>
                  <a:pt x="312095" y="604234"/>
                </a:lnTo>
                <a:cubicBezTo>
                  <a:pt x="377995" y="604234"/>
                  <a:pt x="432705" y="658744"/>
                  <a:pt x="432705" y="725643"/>
                </a:cubicBezTo>
                <a:lnTo>
                  <a:pt x="432705" y="837140"/>
                </a:lnTo>
                <a:cubicBezTo>
                  <a:pt x="432705" y="868112"/>
                  <a:pt x="407837" y="894128"/>
                  <a:pt x="376752" y="894128"/>
                </a:cubicBezTo>
                <a:lnTo>
                  <a:pt x="57196" y="894128"/>
                </a:lnTo>
                <a:cubicBezTo>
                  <a:pt x="26111" y="894128"/>
                  <a:pt x="0" y="868112"/>
                  <a:pt x="0" y="837140"/>
                </a:cubicBezTo>
                <a:lnTo>
                  <a:pt x="0" y="725643"/>
                </a:lnTo>
                <a:cubicBezTo>
                  <a:pt x="0" y="658744"/>
                  <a:pt x="54710" y="604234"/>
                  <a:pt x="123097" y="604234"/>
                </a:cubicBezTo>
                <a:close/>
                <a:moveTo>
                  <a:pt x="688340" y="406485"/>
                </a:moveTo>
                <a:lnTo>
                  <a:pt x="831349" y="406485"/>
                </a:lnTo>
                <a:cubicBezTo>
                  <a:pt x="841384" y="406485"/>
                  <a:pt x="848911" y="415224"/>
                  <a:pt x="848911" y="423963"/>
                </a:cubicBezTo>
                <a:cubicBezTo>
                  <a:pt x="848911" y="433950"/>
                  <a:pt x="841384" y="441441"/>
                  <a:pt x="831349" y="441441"/>
                </a:cubicBezTo>
                <a:lnTo>
                  <a:pt x="705902" y="441441"/>
                </a:lnTo>
                <a:lnTo>
                  <a:pt x="705902" y="749802"/>
                </a:lnTo>
                <a:lnTo>
                  <a:pt x="705902" y="1058162"/>
                </a:lnTo>
                <a:lnTo>
                  <a:pt x="832603" y="1058162"/>
                </a:lnTo>
                <a:cubicBezTo>
                  <a:pt x="842639" y="1058162"/>
                  <a:pt x="850166" y="1065653"/>
                  <a:pt x="850166" y="1074392"/>
                </a:cubicBezTo>
                <a:cubicBezTo>
                  <a:pt x="850166" y="1084379"/>
                  <a:pt x="842639" y="1091870"/>
                  <a:pt x="832603" y="1091870"/>
                </a:cubicBezTo>
                <a:lnTo>
                  <a:pt x="688340" y="1091870"/>
                </a:lnTo>
                <a:cubicBezTo>
                  <a:pt x="678304" y="1091870"/>
                  <a:pt x="670777" y="1084379"/>
                  <a:pt x="670777" y="1074392"/>
                </a:cubicBezTo>
                <a:lnTo>
                  <a:pt x="670777" y="767279"/>
                </a:lnTo>
                <a:lnTo>
                  <a:pt x="506442" y="767279"/>
                </a:lnTo>
                <a:cubicBezTo>
                  <a:pt x="496406" y="767279"/>
                  <a:pt x="488879" y="759789"/>
                  <a:pt x="488879" y="749802"/>
                </a:cubicBezTo>
                <a:cubicBezTo>
                  <a:pt x="488879" y="741063"/>
                  <a:pt x="496406" y="732324"/>
                  <a:pt x="506442" y="732324"/>
                </a:cubicBezTo>
                <a:lnTo>
                  <a:pt x="670777" y="732324"/>
                </a:lnTo>
                <a:lnTo>
                  <a:pt x="670777" y="423963"/>
                </a:lnTo>
                <a:cubicBezTo>
                  <a:pt x="670777" y="415224"/>
                  <a:pt x="678304" y="406485"/>
                  <a:pt x="688340" y="406485"/>
                </a:cubicBezTo>
                <a:close/>
                <a:moveTo>
                  <a:pt x="219095" y="357831"/>
                </a:moveTo>
                <a:cubicBezTo>
                  <a:pt x="165362" y="357831"/>
                  <a:pt x="121626" y="401568"/>
                  <a:pt x="121626" y="455301"/>
                </a:cubicBezTo>
                <a:cubicBezTo>
                  <a:pt x="121626" y="509034"/>
                  <a:pt x="165362" y="552770"/>
                  <a:pt x="219095" y="552770"/>
                </a:cubicBezTo>
                <a:cubicBezTo>
                  <a:pt x="271579" y="552770"/>
                  <a:pt x="315315" y="509034"/>
                  <a:pt x="315315" y="455301"/>
                </a:cubicBezTo>
                <a:cubicBezTo>
                  <a:pt x="315315" y="401568"/>
                  <a:pt x="271579" y="357831"/>
                  <a:pt x="219095" y="357831"/>
                </a:cubicBezTo>
                <a:close/>
                <a:moveTo>
                  <a:pt x="219095" y="324092"/>
                </a:moveTo>
                <a:cubicBezTo>
                  <a:pt x="291573" y="324092"/>
                  <a:pt x="350304" y="382824"/>
                  <a:pt x="350304" y="455301"/>
                </a:cubicBezTo>
                <a:cubicBezTo>
                  <a:pt x="350304" y="527778"/>
                  <a:pt x="291573" y="586509"/>
                  <a:pt x="219095" y="586509"/>
                </a:cubicBezTo>
                <a:cubicBezTo>
                  <a:pt x="146618" y="586509"/>
                  <a:pt x="87887" y="527778"/>
                  <a:pt x="87887" y="455301"/>
                </a:cubicBezTo>
                <a:cubicBezTo>
                  <a:pt x="87887" y="382824"/>
                  <a:pt x="146618" y="324092"/>
                  <a:pt x="219095" y="324092"/>
                </a:cubicBezTo>
                <a:close/>
                <a:moveTo>
                  <a:pt x="1029450" y="320475"/>
                </a:moveTo>
                <a:cubicBezTo>
                  <a:pt x="980956" y="320475"/>
                  <a:pt x="941167" y="359044"/>
                  <a:pt x="941167" y="406322"/>
                </a:cubicBezTo>
                <a:lnTo>
                  <a:pt x="941167" y="519541"/>
                </a:lnTo>
                <a:cubicBezTo>
                  <a:pt x="941167" y="531982"/>
                  <a:pt x="952358" y="540691"/>
                  <a:pt x="963548" y="540691"/>
                </a:cubicBezTo>
                <a:lnTo>
                  <a:pt x="993391" y="540691"/>
                </a:lnTo>
                <a:lnTo>
                  <a:pt x="993391" y="444891"/>
                </a:lnTo>
                <a:cubicBezTo>
                  <a:pt x="993391" y="434938"/>
                  <a:pt x="1000851" y="427473"/>
                  <a:pt x="1009555" y="427473"/>
                </a:cubicBezTo>
                <a:cubicBezTo>
                  <a:pt x="1019502" y="427473"/>
                  <a:pt x="1026963" y="434938"/>
                  <a:pt x="1026963" y="444891"/>
                </a:cubicBezTo>
                <a:lnTo>
                  <a:pt x="1026963" y="540691"/>
                </a:lnTo>
                <a:lnTo>
                  <a:pt x="1219693" y="540691"/>
                </a:lnTo>
                <a:lnTo>
                  <a:pt x="1219693" y="444891"/>
                </a:lnTo>
                <a:cubicBezTo>
                  <a:pt x="1219693" y="434938"/>
                  <a:pt x="1227153" y="427473"/>
                  <a:pt x="1237101" y="427473"/>
                </a:cubicBezTo>
                <a:cubicBezTo>
                  <a:pt x="1247048" y="427473"/>
                  <a:pt x="1254508" y="434938"/>
                  <a:pt x="1254508" y="444891"/>
                </a:cubicBezTo>
                <a:lnTo>
                  <a:pt x="1254508" y="540691"/>
                </a:lnTo>
                <a:lnTo>
                  <a:pt x="1284350" y="540691"/>
                </a:lnTo>
                <a:cubicBezTo>
                  <a:pt x="1295541" y="540691"/>
                  <a:pt x="1305489" y="531982"/>
                  <a:pt x="1305489" y="519541"/>
                </a:cubicBezTo>
                <a:lnTo>
                  <a:pt x="1305489" y="406322"/>
                </a:lnTo>
                <a:cubicBezTo>
                  <a:pt x="1305489" y="359044"/>
                  <a:pt x="1265699" y="320475"/>
                  <a:pt x="1218449" y="320475"/>
                </a:cubicBezTo>
                <a:close/>
                <a:moveTo>
                  <a:pt x="1029450" y="285639"/>
                </a:moveTo>
                <a:lnTo>
                  <a:pt x="1218449" y="285639"/>
                </a:lnTo>
                <a:cubicBezTo>
                  <a:pt x="1284350" y="285639"/>
                  <a:pt x="1339061" y="340382"/>
                  <a:pt x="1339061" y="406322"/>
                </a:cubicBezTo>
                <a:lnTo>
                  <a:pt x="1339061" y="519541"/>
                </a:lnTo>
                <a:cubicBezTo>
                  <a:pt x="1339061" y="550645"/>
                  <a:pt x="1314192" y="575528"/>
                  <a:pt x="1284350" y="575528"/>
                </a:cubicBezTo>
                <a:lnTo>
                  <a:pt x="963548" y="575528"/>
                </a:lnTo>
                <a:cubicBezTo>
                  <a:pt x="932463" y="575528"/>
                  <a:pt x="906351" y="550645"/>
                  <a:pt x="906351" y="519541"/>
                </a:cubicBezTo>
                <a:lnTo>
                  <a:pt x="906351" y="406322"/>
                </a:lnTo>
                <a:cubicBezTo>
                  <a:pt x="906351" y="340382"/>
                  <a:pt x="961062" y="285639"/>
                  <a:pt x="1029450" y="285639"/>
                </a:cubicBezTo>
                <a:close/>
                <a:moveTo>
                  <a:pt x="1125447" y="34824"/>
                </a:moveTo>
                <a:cubicBezTo>
                  <a:pt x="1071714" y="34824"/>
                  <a:pt x="1027978" y="78354"/>
                  <a:pt x="1027978" y="131834"/>
                </a:cubicBezTo>
                <a:cubicBezTo>
                  <a:pt x="1027978" y="184069"/>
                  <a:pt x="1071714" y="227599"/>
                  <a:pt x="1125447" y="227599"/>
                </a:cubicBezTo>
                <a:cubicBezTo>
                  <a:pt x="1177930" y="227599"/>
                  <a:pt x="1221667" y="184069"/>
                  <a:pt x="1221667" y="131834"/>
                </a:cubicBezTo>
                <a:cubicBezTo>
                  <a:pt x="1221667" y="78354"/>
                  <a:pt x="1177930" y="34824"/>
                  <a:pt x="1125447" y="34824"/>
                </a:cubicBezTo>
                <a:close/>
                <a:moveTo>
                  <a:pt x="1125447" y="0"/>
                </a:moveTo>
                <a:cubicBezTo>
                  <a:pt x="1197924" y="0"/>
                  <a:pt x="1256656" y="59698"/>
                  <a:pt x="1256656" y="131834"/>
                </a:cubicBezTo>
                <a:cubicBezTo>
                  <a:pt x="1256656" y="203969"/>
                  <a:pt x="1197924" y="262423"/>
                  <a:pt x="1125447" y="262423"/>
                </a:cubicBezTo>
                <a:cubicBezTo>
                  <a:pt x="1052970" y="262423"/>
                  <a:pt x="994238" y="203969"/>
                  <a:pt x="994238" y="131834"/>
                </a:cubicBezTo>
                <a:cubicBezTo>
                  <a:pt x="994238" y="59698"/>
                  <a:pt x="1052970" y="0"/>
                  <a:pt x="11254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4179DE38-6895-6B40-A424-FD6C9EF5F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307" y="7462238"/>
            <a:ext cx="1326666" cy="1328071"/>
          </a:xfrm>
          <a:custGeom>
            <a:avLst/>
            <a:gdLst>
              <a:gd name="connsiteX0" fmla="*/ 717523 w 1326666"/>
              <a:gd name="connsiteY0" fmla="*/ 834943 h 1328071"/>
              <a:gd name="connsiteX1" fmla="*/ 733344 w 1326666"/>
              <a:gd name="connsiteY1" fmla="*/ 850764 h 1328071"/>
              <a:gd name="connsiteX2" fmla="*/ 717523 w 1326666"/>
              <a:gd name="connsiteY2" fmla="*/ 866584 h 1328071"/>
              <a:gd name="connsiteX3" fmla="*/ 701703 w 1326666"/>
              <a:gd name="connsiteY3" fmla="*/ 850764 h 1328071"/>
              <a:gd name="connsiteX4" fmla="*/ 717523 w 1326666"/>
              <a:gd name="connsiteY4" fmla="*/ 834943 h 1328071"/>
              <a:gd name="connsiteX5" fmla="*/ 717523 w 1326666"/>
              <a:gd name="connsiteY5" fmla="*/ 785507 h 1328071"/>
              <a:gd name="connsiteX6" fmla="*/ 733344 w 1326666"/>
              <a:gd name="connsiteY6" fmla="*/ 802645 h 1328071"/>
              <a:gd name="connsiteX7" fmla="*/ 717523 w 1326666"/>
              <a:gd name="connsiteY7" fmla="*/ 817147 h 1328071"/>
              <a:gd name="connsiteX8" fmla="*/ 701703 w 1326666"/>
              <a:gd name="connsiteY8" fmla="*/ 802645 h 1328071"/>
              <a:gd name="connsiteX9" fmla="*/ 717523 w 1326666"/>
              <a:gd name="connsiteY9" fmla="*/ 785507 h 1328071"/>
              <a:gd name="connsiteX10" fmla="*/ 589791 w 1326666"/>
              <a:gd name="connsiteY10" fmla="*/ 666420 h 1328071"/>
              <a:gd name="connsiteX11" fmla="*/ 665998 w 1326666"/>
              <a:gd name="connsiteY11" fmla="*/ 749493 h 1328071"/>
              <a:gd name="connsiteX12" fmla="*/ 739706 w 1326666"/>
              <a:gd name="connsiteY12" fmla="*/ 666420 h 1328071"/>
              <a:gd name="connsiteX13" fmla="*/ 502342 w 1326666"/>
              <a:gd name="connsiteY13" fmla="*/ 666420 h 1328071"/>
              <a:gd name="connsiteX14" fmla="*/ 341184 w 1326666"/>
              <a:gd name="connsiteY14" fmla="*/ 827607 h 1328071"/>
              <a:gd name="connsiteX15" fmla="*/ 341184 w 1326666"/>
              <a:gd name="connsiteY15" fmla="*/ 1019792 h 1328071"/>
              <a:gd name="connsiteX16" fmla="*/ 389906 w 1326666"/>
              <a:gd name="connsiteY16" fmla="*/ 1068148 h 1328071"/>
              <a:gd name="connsiteX17" fmla="*/ 940841 w 1326666"/>
              <a:gd name="connsiteY17" fmla="*/ 1068148 h 1328071"/>
              <a:gd name="connsiteX18" fmla="*/ 989563 w 1326666"/>
              <a:gd name="connsiteY18" fmla="*/ 1019792 h 1328071"/>
              <a:gd name="connsiteX19" fmla="*/ 989563 w 1326666"/>
              <a:gd name="connsiteY19" fmla="*/ 827607 h 1328071"/>
              <a:gd name="connsiteX20" fmla="*/ 827156 w 1326666"/>
              <a:gd name="connsiteY20" fmla="*/ 666420 h 1328071"/>
              <a:gd name="connsiteX21" fmla="*/ 787179 w 1326666"/>
              <a:gd name="connsiteY21" fmla="*/ 666420 h 1328071"/>
              <a:gd name="connsiteX22" fmla="*/ 690984 w 1326666"/>
              <a:gd name="connsiteY22" fmla="*/ 771811 h 1328071"/>
              <a:gd name="connsiteX23" fmla="*/ 682239 w 1326666"/>
              <a:gd name="connsiteY23" fmla="*/ 778011 h 1328071"/>
              <a:gd name="connsiteX24" fmla="*/ 682239 w 1326666"/>
              <a:gd name="connsiteY24" fmla="*/ 868524 h 1328071"/>
              <a:gd name="connsiteX25" fmla="*/ 665998 w 1326666"/>
              <a:gd name="connsiteY25" fmla="*/ 885883 h 1328071"/>
              <a:gd name="connsiteX26" fmla="*/ 647259 w 1326666"/>
              <a:gd name="connsiteY26" fmla="*/ 868524 h 1328071"/>
              <a:gd name="connsiteX27" fmla="*/ 647259 w 1326666"/>
              <a:gd name="connsiteY27" fmla="*/ 778011 h 1328071"/>
              <a:gd name="connsiteX28" fmla="*/ 639763 w 1326666"/>
              <a:gd name="connsiteY28" fmla="*/ 771811 h 1328071"/>
              <a:gd name="connsiteX29" fmla="*/ 543568 w 1326666"/>
              <a:gd name="connsiteY29" fmla="*/ 666420 h 1328071"/>
              <a:gd name="connsiteX30" fmla="*/ 502342 w 1326666"/>
              <a:gd name="connsiteY30" fmla="*/ 631703 h 1328071"/>
              <a:gd name="connsiteX31" fmla="*/ 827156 w 1326666"/>
              <a:gd name="connsiteY31" fmla="*/ 631703 h 1328071"/>
              <a:gd name="connsiteX32" fmla="*/ 1024543 w 1326666"/>
              <a:gd name="connsiteY32" fmla="*/ 827607 h 1328071"/>
              <a:gd name="connsiteX33" fmla="*/ 1024543 w 1326666"/>
              <a:gd name="connsiteY33" fmla="*/ 1019792 h 1328071"/>
              <a:gd name="connsiteX34" fmla="*/ 940841 w 1326666"/>
              <a:gd name="connsiteY34" fmla="*/ 1102865 h 1328071"/>
              <a:gd name="connsiteX35" fmla="*/ 389906 w 1326666"/>
              <a:gd name="connsiteY35" fmla="*/ 1102865 h 1328071"/>
              <a:gd name="connsiteX36" fmla="*/ 306204 w 1326666"/>
              <a:gd name="connsiteY36" fmla="*/ 1019792 h 1328071"/>
              <a:gd name="connsiteX37" fmla="*/ 306204 w 1326666"/>
              <a:gd name="connsiteY37" fmla="*/ 827607 h 1328071"/>
              <a:gd name="connsiteX38" fmla="*/ 502342 w 1326666"/>
              <a:gd name="connsiteY38" fmla="*/ 631703 h 1328071"/>
              <a:gd name="connsiteX39" fmla="*/ 663252 w 1326666"/>
              <a:gd name="connsiteY39" fmla="*/ 183392 h 1328071"/>
              <a:gd name="connsiteX40" fmla="*/ 484101 w 1326666"/>
              <a:gd name="connsiteY40" fmla="*/ 362543 h 1328071"/>
              <a:gd name="connsiteX41" fmla="*/ 663252 w 1326666"/>
              <a:gd name="connsiteY41" fmla="*/ 540441 h 1328071"/>
              <a:gd name="connsiteX42" fmla="*/ 841150 w 1326666"/>
              <a:gd name="connsiteY42" fmla="*/ 362543 h 1328071"/>
              <a:gd name="connsiteX43" fmla="*/ 663252 w 1326666"/>
              <a:gd name="connsiteY43" fmla="*/ 183392 h 1328071"/>
              <a:gd name="connsiteX44" fmla="*/ 663252 w 1326666"/>
              <a:gd name="connsiteY44" fmla="*/ 148314 h 1328071"/>
              <a:gd name="connsiteX45" fmla="*/ 876228 w 1326666"/>
              <a:gd name="connsiteY45" fmla="*/ 362543 h 1328071"/>
              <a:gd name="connsiteX46" fmla="*/ 663252 w 1326666"/>
              <a:gd name="connsiteY46" fmla="*/ 575519 h 1328071"/>
              <a:gd name="connsiteX47" fmla="*/ 449023 w 1326666"/>
              <a:gd name="connsiteY47" fmla="*/ 362543 h 1328071"/>
              <a:gd name="connsiteX48" fmla="*/ 663252 w 1326666"/>
              <a:gd name="connsiteY48" fmla="*/ 148314 h 1328071"/>
              <a:gd name="connsiteX49" fmla="*/ 664241 w 1326666"/>
              <a:gd name="connsiteY49" fmla="*/ 0 h 1328071"/>
              <a:gd name="connsiteX50" fmla="*/ 1263163 w 1326666"/>
              <a:gd name="connsiteY50" fmla="*/ 378737 h 1328071"/>
              <a:gd name="connsiteX51" fmla="*/ 1290556 w 1326666"/>
              <a:gd name="connsiteY51" fmla="*/ 366278 h 1328071"/>
              <a:gd name="connsiteX52" fmla="*/ 1310479 w 1326666"/>
              <a:gd name="connsiteY52" fmla="*/ 381228 h 1328071"/>
              <a:gd name="connsiteX53" fmla="*/ 1299273 w 1326666"/>
              <a:gd name="connsiteY53" fmla="*/ 474667 h 1328071"/>
              <a:gd name="connsiteX54" fmla="*/ 1278105 w 1326666"/>
              <a:gd name="connsiteY54" fmla="*/ 484634 h 1328071"/>
              <a:gd name="connsiteX55" fmla="*/ 1200905 w 1326666"/>
              <a:gd name="connsiteY55" fmla="*/ 428571 h 1328071"/>
              <a:gd name="connsiteX56" fmla="*/ 1204640 w 1326666"/>
              <a:gd name="connsiteY56" fmla="*/ 404900 h 1328071"/>
              <a:gd name="connsiteX57" fmla="*/ 1230789 w 1326666"/>
              <a:gd name="connsiteY57" fmla="*/ 393687 h 1328071"/>
              <a:gd name="connsiteX58" fmla="*/ 664241 w 1326666"/>
              <a:gd name="connsiteY58" fmla="*/ 34883 h 1328071"/>
              <a:gd name="connsiteX59" fmla="*/ 209758 w 1326666"/>
              <a:gd name="connsiteY59" fmla="*/ 227989 h 1328071"/>
              <a:gd name="connsiteX60" fmla="*/ 34190 w 1326666"/>
              <a:gd name="connsiteY60" fmla="*/ 688952 h 1328071"/>
              <a:gd name="connsiteX61" fmla="*/ 638092 w 1326666"/>
              <a:gd name="connsiteY61" fmla="*/ 1293188 h 1328071"/>
              <a:gd name="connsiteX62" fmla="*/ 1100047 w 1326666"/>
              <a:gd name="connsiteY62" fmla="*/ 1117523 h 1328071"/>
              <a:gd name="connsiteX63" fmla="*/ 1293047 w 1326666"/>
              <a:gd name="connsiteY63" fmla="*/ 664035 h 1328071"/>
              <a:gd name="connsiteX64" fmla="*/ 1309234 w 1326666"/>
              <a:gd name="connsiteY64" fmla="*/ 646594 h 1328071"/>
              <a:gd name="connsiteX65" fmla="*/ 1326666 w 1326666"/>
              <a:gd name="connsiteY65" fmla="*/ 664035 h 1328071"/>
              <a:gd name="connsiteX66" fmla="*/ 1123705 w 1326666"/>
              <a:gd name="connsiteY66" fmla="*/ 1142440 h 1328071"/>
              <a:gd name="connsiteX67" fmla="*/ 664241 w 1326666"/>
              <a:gd name="connsiteY67" fmla="*/ 1328071 h 1328071"/>
              <a:gd name="connsiteX68" fmla="*/ 638092 w 1326666"/>
              <a:gd name="connsiteY68" fmla="*/ 1328071 h 1328071"/>
              <a:gd name="connsiteX69" fmla="*/ 571 w 1326666"/>
              <a:gd name="connsiteY69" fmla="*/ 690198 h 1328071"/>
              <a:gd name="connsiteX70" fmla="*/ 184854 w 1326666"/>
              <a:gd name="connsiteY70" fmla="*/ 203073 h 1328071"/>
              <a:gd name="connsiteX71" fmla="*/ 664241 w 1326666"/>
              <a:gd name="connsiteY71" fmla="*/ 0 h 132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326666" h="1328071">
                <a:moveTo>
                  <a:pt x="717523" y="834943"/>
                </a:moveTo>
                <a:cubicBezTo>
                  <a:pt x="725434" y="834943"/>
                  <a:pt x="733344" y="841535"/>
                  <a:pt x="733344" y="850764"/>
                </a:cubicBezTo>
                <a:cubicBezTo>
                  <a:pt x="733344" y="858674"/>
                  <a:pt x="725434" y="866584"/>
                  <a:pt x="717523" y="866584"/>
                </a:cubicBezTo>
                <a:cubicBezTo>
                  <a:pt x="708295" y="866584"/>
                  <a:pt x="701703" y="858674"/>
                  <a:pt x="701703" y="850764"/>
                </a:cubicBezTo>
                <a:cubicBezTo>
                  <a:pt x="701703" y="841535"/>
                  <a:pt x="708295" y="834943"/>
                  <a:pt x="717523" y="834943"/>
                </a:cubicBezTo>
                <a:close/>
                <a:moveTo>
                  <a:pt x="717523" y="785507"/>
                </a:moveTo>
                <a:cubicBezTo>
                  <a:pt x="725434" y="785507"/>
                  <a:pt x="733344" y="793417"/>
                  <a:pt x="733344" y="802645"/>
                </a:cubicBezTo>
                <a:cubicBezTo>
                  <a:pt x="733344" y="810556"/>
                  <a:pt x="725434" y="817147"/>
                  <a:pt x="717523" y="817147"/>
                </a:cubicBezTo>
                <a:cubicBezTo>
                  <a:pt x="708295" y="817147"/>
                  <a:pt x="701703" y="810556"/>
                  <a:pt x="701703" y="802645"/>
                </a:cubicBezTo>
                <a:cubicBezTo>
                  <a:pt x="701703" y="793417"/>
                  <a:pt x="708295" y="785507"/>
                  <a:pt x="717523" y="785507"/>
                </a:cubicBezTo>
                <a:close/>
                <a:moveTo>
                  <a:pt x="589791" y="666420"/>
                </a:moveTo>
                <a:lnTo>
                  <a:pt x="665998" y="749493"/>
                </a:lnTo>
                <a:lnTo>
                  <a:pt x="739706" y="666420"/>
                </a:lnTo>
                <a:close/>
                <a:moveTo>
                  <a:pt x="502342" y="666420"/>
                </a:moveTo>
                <a:cubicBezTo>
                  <a:pt x="413642" y="666420"/>
                  <a:pt x="341184" y="738334"/>
                  <a:pt x="341184" y="827607"/>
                </a:cubicBezTo>
                <a:lnTo>
                  <a:pt x="341184" y="1019792"/>
                </a:lnTo>
                <a:cubicBezTo>
                  <a:pt x="341184" y="1045830"/>
                  <a:pt x="362422" y="1068148"/>
                  <a:pt x="389906" y="1068148"/>
                </a:cubicBezTo>
                <a:lnTo>
                  <a:pt x="940841" y="1068148"/>
                </a:lnTo>
                <a:cubicBezTo>
                  <a:pt x="967076" y="1068148"/>
                  <a:pt x="989563" y="1045830"/>
                  <a:pt x="989563" y="1019792"/>
                </a:cubicBezTo>
                <a:lnTo>
                  <a:pt x="989563" y="827607"/>
                </a:lnTo>
                <a:cubicBezTo>
                  <a:pt x="989563" y="738334"/>
                  <a:pt x="917104" y="666420"/>
                  <a:pt x="827156" y="666420"/>
                </a:cubicBezTo>
                <a:lnTo>
                  <a:pt x="787179" y="666420"/>
                </a:lnTo>
                <a:lnTo>
                  <a:pt x="690984" y="771811"/>
                </a:lnTo>
                <a:cubicBezTo>
                  <a:pt x="688485" y="774291"/>
                  <a:pt x="685986" y="776771"/>
                  <a:pt x="682239" y="778011"/>
                </a:cubicBezTo>
                <a:lnTo>
                  <a:pt x="682239" y="868524"/>
                </a:lnTo>
                <a:cubicBezTo>
                  <a:pt x="682239" y="878443"/>
                  <a:pt x="674743" y="885883"/>
                  <a:pt x="665998" y="885883"/>
                </a:cubicBezTo>
                <a:cubicBezTo>
                  <a:pt x="656004" y="885883"/>
                  <a:pt x="647259" y="878443"/>
                  <a:pt x="647259" y="868524"/>
                </a:cubicBezTo>
                <a:lnTo>
                  <a:pt x="647259" y="778011"/>
                </a:lnTo>
                <a:cubicBezTo>
                  <a:pt x="644760" y="776771"/>
                  <a:pt x="642261" y="774291"/>
                  <a:pt x="639763" y="771811"/>
                </a:cubicBezTo>
                <a:lnTo>
                  <a:pt x="543568" y="666420"/>
                </a:lnTo>
                <a:close/>
                <a:moveTo>
                  <a:pt x="502342" y="631703"/>
                </a:moveTo>
                <a:lnTo>
                  <a:pt x="827156" y="631703"/>
                </a:lnTo>
                <a:cubicBezTo>
                  <a:pt x="935844" y="631703"/>
                  <a:pt x="1024543" y="719736"/>
                  <a:pt x="1024543" y="827607"/>
                </a:cubicBezTo>
                <a:lnTo>
                  <a:pt x="1024543" y="1019792"/>
                </a:lnTo>
                <a:cubicBezTo>
                  <a:pt x="1024543" y="1064428"/>
                  <a:pt x="987064" y="1102865"/>
                  <a:pt x="940841" y="1102865"/>
                </a:cubicBezTo>
                <a:lnTo>
                  <a:pt x="389906" y="1102865"/>
                </a:lnTo>
                <a:cubicBezTo>
                  <a:pt x="343682" y="1102865"/>
                  <a:pt x="306204" y="1064428"/>
                  <a:pt x="306204" y="1019792"/>
                </a:cubicBezTo>
                <a:lnTo>
                  <a:pt x="306204" y="827607"/>
                </a:lnTo>
                <a:cubicBezTo>
                  <a:pt x="306204" y="719736"/>
                  <a:pt x="393654" y="631703"/>
                  <a:pt x="502342" y="631703"/>
                </a:cubicBezTo>
                <a:close/>
                <a:moveTo>
                  <a:pt x="663252" y="183392"/>
                </a:moveTo>
                <a:cubicBezTo>
                  <a:pt x="563028" y="183392"/>
                  <a:pt x="484101" y="263571"/>
                  <a:pt x="484101" y="362543"/>
                </a:cubicBezTo>
                <a:cubicBezTo>
                  <a:pt x="484101" y="460261"/>
                  <a:pt x="563028" y="540441"/>
                  <a:pt x="663252" y="540441"/>
                </a:cubicBezTo>
                <a:cubicBezTo>
                  <a:pt x="760971" y="540441"/>
                  <a:pt x="841150" y="460261"/>
                  <a:pt x="841150" y="362543"/>
                </a:cubicBezTo>
                <a:cubicBezTo>
                  <a:pt x="841150" y="263571"/>
                  <a:pt x="760971" y="183392"/>
                  <a:pt x="663252" y="183392"/>
                </a:cubicBezTo>
                <a:close/>
                <a:moveTo>
                  <a:pt x="663252" y="148314"/>
                </a:moveTo>
                <a:cubicBezTo>
                  <a:pt x="779763" y="148314"/>
                  <a:pt x="876228" y="244779"/>
                  <a:pt x="876228" y="362543"/>
                </a:cubicBezTo>
                <a:cubicBezTo>
                  <a:pt x="876228" y="479053"/>
                  <a:pt x="779763" y="575519"/>
                  <a:pt x="663252" y="575519"/>
                </a:cubicBezTo>
                <a:cubicBezTo>
                  <a:pt x="544236" y="575519"/>
                  <a:pt x="449023" y="479053"/>
                  <a:pt x="449023" y="362543"/>
                </a:cubicBezTo>
                <a:cubicBezTo>
                  <a:pt x="449023" y="244779"/>
                  <a:pt x="544236" y="148314"/>
                  <a:pt x="663252" y="148314"/>
                </a:cubicBezTo>
                <a:close/>
                <a:moveTo>
                  <a:pt x="664241" y="0"/>
                </a:moveTo>
                <a:cubicBezTo>
                  <a:pt x="920744" y="0"/>
                  <a:pt x="1153589" y="148255"/>
                  <a:pt x="1263163" y="378737"/>
                </a:cubicBezTo>
                <a:lnTo>
                  <a:pt x="1290556" y="366278"/>
                </a:lnTo>
                <a:cubicBezTo>
                  <a:pt x="1300518" y="362541"/>
                  <a:pt x="1310479" y="370016"/>
                  <a:pt x="1310479" y="381228"/>
                </a:cubicBezTo>
                <a:lnTo>
                  <a:pt x="1299273" y="474667"/>
                </a:lnTo>
                <a:cubicBezTo>
                  <a:pt x="1298027" y="485879"/>
                  <a:pt x="1285576" y="490863"/>
                  <a:pt x="1278105" y="484634"/>
                </a:cubicBezTo>
                <a:lnTo>
                  <a:pt x="1200905" y="428571"/>
                </a:lnTo>
                <a:cubicBezTo>
                  <a:pt x="1193434" y="422341"/>
                  <a:pt x="1194679" y="409883"/>
                  <a:pt x="1204640" y="404900"/>
                </a:cubicBezTo>
                <a:lnTo>
                  <a:pt x="1230789" y="393687"/>
                </a:lnTo>
                <a:cubicBezTo>
                  <a:pt x="1126195" y="174418"/>
                  <a:pt x="907047" y="34883"/>
                  <a:pt x="664241" y="34883"/>
                </a:cubicBezTo>
                <a:cubicBezTo>
                  <a:pt x="491164" y="34883"/>
                  <a:pt x="330538" y="103405"/>
                  <a:pt x="209758" y="227989"/>
                </a:cubicBezTo>
                <a:cubicBezTo>
                  <a:pt x="90222" y="352574"/>
                  <a:pt x="27964" y="515780"/>
                  <a:pt x="34190" y="688952"/>
                </a:cubicBezTo>
                <a:cubicBezTo>
                  <a:pt x="46642" y="1015364"/>
                  <a:pt x="313106" y="1280729"/>
                  <a:pt x="638092" y="1293188"/>
                </a:cubicBezTo>
                <a:cubicBezTo>
                  <a:pt x="811170" y="1299417"/>
                  <a:pt x="975531" y="1237124"/>
                  <a:pt x="1100047" y="1117523"/>
                </a:cubicBezTo>
                <a:cubicBezTo>
                  <a:pt x="1224563" y="997922"/>
                  <a:pt x="1293047" y="837208"/>
                  <a:pt x="1293047" y="664035"/>
                </a:cubicBezTo>
                <a:cubicBezTo>
                  <a:pt x="1293047" y="655314"/>
                  <a:pt x="1300518" y="646594"/>
                  <a:pt x="1309234" y="646594"/>
                </a:cubicBezTo>
                <a:cubicBezTo>
                  <a:pt x="1319195" y="646594"/>
                  <a:pt x="1326666" y="655314"/>
                  <a:pt x="1326666" y="664035"/>
                </a:cubicBezTo>
                <a:cubicBezTo>
                  <a:pt x="1326666" y="847175"/>
                  <a:pt x="1254447" y="1016610"/>
                  <a:pt x="1123705" y="1142440"/>
                </a:cubicBezTo>
                <a:cubicBezTo>
                  <a:pt x="999189" y="1263287"/>
                  <a:pt x="836073" y="1328071"/>
                  <a:pt x="664241" y="1328071"/>
                </a:cubicBezTo>
                <a:cubicBezTo>
                  <a:pt x="655525" y="1328071"/>
                  <a:pt x="645563" y="1328071"/>
                  <a:pt x="638092" y="1328071"/>
                </a:cubicBezTo>
                <a:cubicBezTo>
                  <a:pt x="293183" y="1314367"/>
                  <a:pt x="13022" y="1035298"/>
                  <a:pt x="571" y="690198"/>
                </a:cubicBezTo>
                <a:cubicBezTo>
                  <a:pt x="-6900" y="507059"/>
                  <a:pt x="59093" y="335132"/>
                  <a:pt x="184854" y="203073"/>
                </a:cubicBezTo>
                <a:cubicBezTo>
                  <a:pt x="310616" y="72259"/>
                  <a:pt x="481202" y="0"/>
                  <a:pt x="6642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792D1-FE25-6A4D-9E69-28B0FD1F9185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PORTER’S FIVE FORCES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35FBE7-BFAB-F249-8E54-F05AC589FED4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31714-73B8-0140-ABE9-80565946E7E4}"/>
              </a:ext>
            </a:extLst>
          </p:cNvPr>
          <p:cNvSpPr txBox="1"/>
          <p:nvPr/>
        </p:nvSpPr>
        <p:spPr>
          <a:xfrm>
            <a:off x="14223705" y="3279966"/>
            <a:ext cx="78486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COMPETITOR RIVALRY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6D6C2-7677-244A-8C6D-85864661E08A}"/>
              </a:ext>
            </a:extLst>
          </p:cNvPr>
          <p:cNvSpPr txBox="1"/>
          <p:nvPr/>
        </p:nvSpPr>
        <p:spPr>
          <a:xfrm>
            <a:off x="14223705" y="3938296"/>
            <a:ext cx="78486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29B831-A40F-D548-B8D1-FD23AB496335}"/>
              </a:ext>
            </a:extLst>
          </p:cNvPr>
          <p:cNvSpPr txBox="1"/>
          <p:nvPr/>
        </p:nvSpPr>
        <p:spPr>
          <a:xfrm>
            <a:off x="14223705" y="5260220"/>
            <a:ext cx="78486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THREAT OF SUBSTITUTE PRODUCTS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4D4934-7C81-474A-9152-DC56F5EADC59}"/>
              </a:ext>
            </a:extLst>
          </p:cNvPr>
          <p:cNvSpPr txBox="1"/>
          <p:nvPr/>
        </p:nvSpPr>
        <p:spPr>
          <a:xfrm>
            <a:off x="14223705" y="5918550"/>
            <a:ext cx="78486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3EB264-9B62-F44C-9DC8-40B8A2F9D2D9}"/>
              </a:ext>
            </a:extLst>
          </p:cNvPr>
          <p:cNvSpPr txBox="1"/>
          <p:nvPr/>
        </p:nvSpPr>
        <p:spPr>
          <a:xfrm>
            <a:off x="14223705" y="7240474"/>
            <a:ext cx="78486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BARGAINING POWER OF BUYERS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AA1A1-E3F4-2243-BC06-434DC795D403}"/>
              </a:ext>
            </a:extLst>
          </p:cNvPr>
          <p:cNvSpPr txBox="1"/>
          <p:nvPr/>
        </p:nvSpPr>
        <p:spPr>
          <a:xfrm>
            <a:off x="14223705" y="7898804"/>
            <a:ext cx="78486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F1261D-72FD-784C-9FDA-210B012A4DC9}"/>
              </a:ext>
            </a:extLst>
          </p:cNvPr>
          <p:cNvSpPr txBox="1"/>
          <p:nvPr/>
        </p:nvSpPr>
        <p:spPr>
          <a:xfrm>
            <a:off x="14223705" y="9229872"/>
            <a:ext cx="78486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THREAT OF NEW ENTRANTS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EEF2C5-FB68-3342-8294-2C8A4FE83628}"/>
              </a:ext>
            </a:extLst>
          </p:cNvPr>
          <p:cNvSpPr txBox="1"/>
          <p:nvPr/>
        </p:nvSpPr>
        <p:spPr>
          <a:xfrm>
            <a:off x="14223705" y="9888202"/>
            <a:ext cx="78486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0DE538-041C-AC46-8709-9A262B73E9AB}"/>
              </a:ext>
            </a:extLst>
          </p:cNvPr>
          <p:cNvSpPr txBox="1"/>
          <p:nvPr/>
        </p:nvSpPr>
        <p:spPr>
          <a:xfrm>
            <a:off x="14223705" y="11209732"/>
            <a:ext cx="78486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BARGAINING POWER OF SUPPLIERS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F9479F-10EF-DC42-952E-3F699F0FAAA2}"/>
              </a:ext>
            </a:extLst>
          </p:cNvPr>
          <p:cNvSpPr txBox="1"/>
          <p:nvPr/>
        </p:nvSpPr>
        <p:spPr>
          <a:xfrm>
            <a:off x="14223705" y="11868062"/>
            <a:ext cx="78486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9493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2">
            <a:extLst>
              <a:ext uri="{FF2B5EF4-FFF2-40B4-BE49-F238E27FC236}">
                <a16:creationId xmlns:a16="http://schemas.microsoft.com/office/drawing/2014/main" id="{563A3A6B-8ECD-5440-8ABC-F869C01C9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9" y="3287521"/>
            <a:ext cx="9936919" cy="4026405"/>
          </a:xfrm>
          <a:custGeom>
            <a:avLst/>
            <a:gdLst>
              <a:gd name="T0" fmla="*/ 6228 w 7977"/>
              <a:gd name="T1" fmla="*/ 3232 h 3233"/>
              <a:gd name="T2" fmla="*/ 133 w 7977"/>
              <a:gd name="T3" fmla="*/ 3232 h 3233"/>
              <a:gd name="T4" fmla="*/ 133 w 7977"/>
              <a:gd name="T5" fmla="*/ 3232 h 3233"/>
              <a:gd name="T6" fmla="*/ 0 w 7977"/>
              <a:gd name="T7" fmla="*/ 3099 h 3233"/>
              <a:gd name="T8" fmla="*/ 0 w 7977"/>
              <a:gd name="T9" fmla="*/ 133 h 3233"/>
              <a:gd name="T10" fmla="*/ 0 w 7977"/>
              <a:gd name="T11" fmla="*/ 133 h 3233"/>
              <a:gd name="T12" fmla="*/ 133 w 7977"/>
              <a:gd name="T13" fmla="*/ 0 h 3233"/>
              <a:gd name="T14" fmla="*/ 7843 w 7977"/>
              <a:gd name="T15" fmla="*/ 0 h 3233"/>
              <a:gd name="T16" fmla="*/ 7843 w 7977"/>
              <a:gd name="T17" fmla="*/ 0 h 3233"/>
              <a:gd name="T18" fmla="*/ 7976 w 7977"/>
              <a:gd name="T19" fmla="*/ 133 h 3233"/>
              <a:gd name="T20" fmla="*/ 7976 w 7977"/>
              <a:gd name="T21" fmla="*/ 1485 h 3233"/>
              <a:gd name="T22" fmla="*/ 7976 w 7977"/>
              <a:gd name="T23" fmla="*/ 1485 h 3233"/>
              <a:gd name="T24" fmla="*/ 6228 w 7977"/>
              <a:gd name="T25" fmla="*/ 3232 h 3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77" h="3233">
                <a:moveTo>
                  <a:pt x="6228" y="3232"/>
                </a:moveTo>
                <a:lnTo>
                  <a:pt x="133" y="3232"/>
                </a:lnTo>
                <a:lnTo>
                  <a:pt x="133" y="3232"/>
                </a:lnTo>
                <a:cubicBezTo>
                  <a:pt x="60" y="3232"/>
                  <a:pt x="0" y="3172"/>
                  <a:pt x="0" y="3099"/>
                </a:cubicBezTo>
                <a:lnTo>
                  <a:pt x="0" y="133"/>
                </a:lnTo>
                <a:lnTo>
                  <a:pt x="0" y="133"/>
                </a:lnTo>
                <a:cubicBezTo>
                  <a:pt x="0" y="60"/>
                  <a:pt x="60" y="0"/>
                  <a:pt x="133" y="0"/>
                </a:cubicBezTo>
                <a:lnTo>
                  <a:pt x="7843" y="0"/>
                </a:lnTo>
                <a:lnTo>
                  <a:pt x="7843" y="0"/>
                </a:lnTo>
                <a:cubicBezTo>
                  <a:pt x="7916" y="0"/>
                  <a:pt x="7976" y="60"/>
                  <a:pt x="7976" y="133"/>
                </a:cubicBezTo>
                <a:lnTo>
                  <a:pt x="7976" y="1485"/>
                </a:lnTo>
                <a:lnTo>
                  <a:pt x="7976" y="1485"/>
                </a:lnTo>
                <a:cubicBezTo>
                  <a:pt x="7976" y="2446"/>
                  <a:pt x="7189" y="3232"/>
                  <a:pt x="6228" y="323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3">
            <a:extLst>
              <a:ext uri="{FF2B5EF4-FFF2-40B4-BE49-F238E27FC236}">
                <a16:creationId xmlns:a16="http://schemas.microsoft.com/office/drawing/2014/main" id="{3698384A-E275-C043-A8AB-01FEEE441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5877" y="3287521"/>
            <a:ext cx="9936923" cy="4026405"/>
          </a:xfrm>
          <a:custGeom>
            <a:avLst/>
            <a:gdLst>
              <a:gd name="T0" fmla="*/ 1748 w 7977"/>
              <a:gd name="T1" fmla="*/ 3232 h 3233"/>
              <a:gd name="T2" fmla="*/ 7843 w 7977"/>
              <a:gd name="T3" fmla="*/ 3232 h 3233"/>
              <a:gd name="T4" fmla="*/ 7843 w 7977"/>
              <a:gd name="T5" fmla="*/ 3232 h 3233"/>
              <a:gd name="T6" fmla="*/ 7976 w 7977"/>
              <a:gd name="T7" fmla="*/ 3099 h 3233"/>
              <a:gd name="T8" fmla="*/ 7976 w 7977"/>
              <a:gd name="T9" fmla="*/ 133 h 3233"/>
              <a:gd name="T10" fmla="*/ 7976 w 7977"/>
              <a:gd name="T11" fmla="*/ 133 h 3233"/>
              <a:gd name="T12" fmla="*/ 7843 w 7977"/>
              <a:gd name="T13" fmla="*/ 0 h 3233"/>
              <a:gd name="T14" fmla="*/ 133 w 7977"/>
              <a:gd name="T15" fmla="*/ 0 h 3233"/>
              <a:gd name="T16" fmla="*/ 133 w 7977"/>
              <a:gd name="T17" fmla="*/ 0 h 3233"/>
              <a:gd name="T18" fmla="*/ 0 w 7977"/>
              <a:gd name="T19" fmla="*/ 133 h 3233"/>
              <a:gd name="T20" fmla="*/ 0 w 7977"/>
              <a:gd name="T21" fmla="*/ 1485 h 3233"/>
              <a:gd name="T22" fmla="*/ 0 w 7977"/>
              <a:gd name="T23" fmla="*/ 1485 h 3233"/>
              <a:gd name="T24" fmla="*/ 1748 w 7977"/>
              <a:gd name="T25" fmla="*/ 3232 h 3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77" h="3233">
                <a:moveTo>
                  <a:pt x="1748" y="3232"/>
                </a:moveTo>
                <a:lnTo>
                  <a:pt x="7843" y="3232"/>
                </a:lnTo>
                <a:lnTo>
                  <a:pt x="7843" y="3232"/>
                </a:lnTo>
                <a:cubicBezTo>
                  <a:pt x="7916" y="3232"/>
                  <a:pt x="7976" y="3172"/>
                  <a:pt x="7976" y="3099"/>
                </a:cubicBezTo>
                <a:lnTo>
                  <a:pt x="7976" y="133"/>
                </a:lnTo>
                <a:lnTo>
                  <a:pt x="7976" y="133"/>
                </a:lnTo>
                <a:cubicBezTo>
                  <a:pt x="7976" y="60"/>
                  <a:pt x="7916" y="0"/>
                  <a:pt x="7843" y="0"/>
                </a:cubicBezTo>
                <a:lnTo>
                  <a:pt x="133" y="0"/>
                </a:lnTo>
                <a:lnTo>
                  <a:pt x="133" y="0"/>
                </a:lnTo>
                <a:cubicBezTo>
                  <a:pt x="60" y="0"/>
                  <a:pt x="0" y="60"/>
                  <a:pt x="0" y="133"/>
                </a:cubicBezTo>
                <a:lnTo>
                  <a:pt x="0" y="1485"/>
                </a:lnTo>
                <a:lnTo>
                  <a:pt x="0" y="1485"/>
                </a:lnTo>
                <a:cubicBezTo>
                  <a:pt x="0" y="2446"/>
                  <a:pt x="787" y="3232"/>
                  <a:pt x="1748" y="323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4">
            <a:extLst>
              <a:ext uri="{FF2B5EF4-FFF2-40B4-BE49-F238E27FC236}">
                <a16:creationId xmlns:a16="http://schemas.microsoft.com/office/drawing/2014/main" id="{CE305FCA-F759-1640-9D60-0E2BC9C0B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5877" y="8934372"/>
            <a:ext cx="9936923" cy="4026405"/>
          </a:xfrm>
          <a:custGeom>
            <a:avLst/>
            <a:gdLst>
              <a:gd name="T0" fmla="*/ 1748 w 7976"/>
              <a:gd name="T1" fmla="*/ 0 h 3233"/>
              <a:gd name="T2" fmla="*/ 7843 w 7976"/>
              <a:gd name="T3" fmla="*/ 0 h 3233"/>
              <a:gd name="T4" fmla="*/ 7843 w 7976"/>
              <a:gd name="T5" fmla="*/ 0 h 3233"/>
              <a:gd name="T6" fmla="*/ 7975 w 7976"/>
              <a:gd name="T7" fmla="*/ 133 h 3233"/>
              <a:gd name="T8" fmla="*/ 7975 w 7976"/>
              <a:gd name="T9" fmla="*/ 3099 h 3233"/>
              <a:gd name="T10" fmla="*/ 7975 w 7976"/>
              <a:gd name="T11" fmla="*/ 3099 h 3233"/>
              <a:gd name="T12" fmla="*/ 7843 w 7976"/>
              <a:gd name="T13" fmla="*/ 3232 h 3233"/>
              <a:gd name="T14" fmla="*/ 133 w 7976"/>
              <a:gd name="T15" fmla="*/ 3232 h 3233"/>
              <a:gd name="T16" fmla="*/ 133 w 7976"/>
              <a:gd name="T17" fmla="*/ 3232 h 3233"/>
              <a:gd name="T18" fmla="*/ 0 w 7976"/>
              <a:gd name="T19" fmla="*/ 3099 h 3233"/>
              <a:gd name="T20" fmla="*/ 0 w 7976"/>
              <a:gd name="T21" fmla="*/ 1748 h 3233"/>
              <a:gd name="T22" fmla="*/ 0 w 7976"/>
              <a:gd name="T23" fmla="*/ 1748 h 3233"/>
              <a:gd name="T24" fmla="*/ 1748 w 7976"/>
              <a:gd name="T25" fmla="*/ 0 h 3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76" h="3233">
                <a:moveTo>
                  <a:pt x="1748" y="0"/>
                </a:moveTo>
                <a:lnTo>
                  <a:pt x="7843" y="0"/>
                </a:lnTo>
                <a:lnTo>
                  <a:pt x="7843" y="0"/>
                </a:lnTo>
                <a:cubicBezTo>
                  <a:pt x="7916" y="0"/>
                  <a:pt x="7975" y="60"/>
                  <a:pt x="7975" y="133"/>
                </a:cubicBezTo>
                <a:lnTo>
                  <a:pt x="7975" y="3099"/>
                </a:lnTo>
                <a:lnTo>
                  <a:pt x="7975" y="3099"/>
                </a:lnTo>
                <a:cubicBezTo>
                  <a:pt x="7975" y="3173"/>
                  <a:pt x="7916" y="3232"/>
                  <a:pt x="7843" y="3232"/>
                </a:cubicBezTo>
                <a:lnTo>
                  <a:pt x="133" y="3232"/>
                </a:lnTo>
                <a:lnTo>
                  <a:pt x="133" y="3232"/>
                </a:lnTo>
                <a:cubicBezTo>
                  <a:pt x="60" y="3232"/>
                  <a:pt x="0" y="3173"/>
                  <a:pt x="0" y="3099"/>
                </a:cubicBezTo>
                <a:lnTo>
                  <a:pt x="0" y="1748"/>
                </a:lnTo>
                <a:lnTo>
                  <a:pt x="0" y="1748"/>
                </a:lnTo>
                <a:cubicBezTo>
                  <a:pt x="0" y="786"/>
                  <a:pt x="787" y="0"/>
                  <a:pt x="174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0B379405-35B6-8048-BE07-4572F4D39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9" y="8934372"/>
            <a:ext cx="9936919" cy="4026405"/>
          </a:xfrm>
          <a:custGeom>
            <a:avLst/>
            <a:gdLst>
              <a:gd name="T0" fmla="*/ 6227 w 7976"/>
              <a:gd name="T1" fmla="*/ 0 h 3233"/>
              <a:gd name="T2" fmla="*/ 133 w 7976"/>
              <a:gd name="T3" fmla="*/ 0 h 3233"/>
              <a:gd name="T4" fmla="*/ 133 w 7976"/>
              <a:gd name="T5" fmla="*/ 0 h 3233"/>
              <a:gd name="T6" fmla="*/ 0 w 7976"/>
              <a:gd name="T7" fmla="*/ 133 h 3233"/>
              <a:gd name="T8" fmla="*/ 0 w 7976"/>
              <a:gd name="T9" fmla="*/ 3099 h 3233"/>
              <a:gd name="T10" fmla="*/ 0 w 7976"/>
              <a:gd name="T11" fmla="*/ 3099 h 3233"/>
              <a:gd name="T12" fmla="*/ 133 w 7976"/>
              <a:gd name="T13" fmla="*/ 3232 h 3233"/>
              <a:gd name="T14" fmla="*/ 7842 w 7976"/>
              <a:gd name="T15" fmla="*/ 3232 h 3233"/>
              <a:gd name="T16" fmla="*/ 7842 w 7976"/>
              <a:gd name="T17" fmla="*/ 3232 h 3233"/>
              <a:gd name="T18" fmla="*/ 7975 w 7976"/>
              <a:gd name="T19" fmla="*/ 3099 h 3233"/>
              <a:gd name="T20" fmla="*/ 7975 w 7976"/>
              <a:gd name="T21" fmla="*/ 1748 h 3233"/>
              <a:gd name="T22" fmla="*/ 7975 w 7976"/>
              <a:gd name="T23" fmla="*/ 1748 h 3233"/>
              <a:gd name="T24" fmla="*/ 6227 w 7976"/>
              <a:gd name="T25" fmla="*/ 0 h 3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76" h="3233">
                <a:moveTo>
                  <a:pt x="6227" y="0"/>
                </a:moveTo>
                <a:lnTo>
                  <a:pt x="133" y="0"/>
                </a:lnTo>
                <a:lnTo>
                  <a:pt x="133" y="0"/>
                </a:lnTo>
                <a:cubicBezTo>
                  <a:pt x="59" y="0"/>
                  <a:pt x="0" y="60"/>
                  <a:pt x="0" y="133"/>
                </a:cubicBezTo>
                <a:lnTo>
                  <a:pt x="0" y="3099"/>
                </a:lnTo>
                <a:lnTo>
                  <a:pt x="0" y="3099"/>
                </a:lnTo>
                <a:cubicBezTo>
                  <a:pt x="0" y="3173"/>
                  <a:pt x="59" y="3232"/>
                  <a:pt x="133" y="3232"/>
                </a:cubicBezTo>
                <a:lnTo>
                  <a:pt x="7842" y="3232"/>
                </a:lnTo>
                <a:lnTo>
                  <a:pt x="7842" y="3232"/>
                </a:lnTo>
                <a:cubicBezTo>
                  <a:pt x="7916" y="3232"/>
                  <a:pt x="7975" y="3173"/>
                  <a:pt x="7975" y="3099"/>
                </a:cubicBezTo>
                <a:lnTo>
                  <a:pt x="7975" y="1748"/>
                </a:lnTo>
                <a:lnTo>
                  <a:pt x="7975" y="1748"/>
                </a:lnTo>
                <a:cubicBezTo>
                  <a:pt x="7975" y="786"/>
                  <a:pt x="7188" y="0"/>
                  <a:pt x="6227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D59FBD6A-18A5-7D45-83FD-EC1D2D57E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8781" y="5383119"/>
            <a:ext cx="5482061" cy="5482060"/>
          </a:xfrm>
          <a:custGeom>
            <a:avLst/>
            <a:gdLst>
              <a:gd name="T0" fmla="*/ 4400 w 4401"/>
              <a:gd name="T1" fmla="*/ 2199 h 4401"/>
              <a:gd name="T2" fmla="*/ 4400 w 4401"/>
              <a:gd name="T3" fmla="*/ 2199 h 4401"/>
              <a:gd name="T4" fmla="*/ 2200 w 4401"/>
              <a:gd name="T5" fmla="*/ 4400 h 4401"/>
              <a:gd name="T6" fmla="*/ 2200 w 4401"/>
              <a:gd name="T7" fmla="*/ 4400 h 4401"/>
              <a:gd name="T8" fmla="*/ 0 w 4401"/>
              <a:gd name="T9" fmla="*/ 2199 h 4401"/>
              <a:gd name="T10" fmla="*/ 0 w 4401"/>
              <a:gd name="T11" fmla="*/ 2199 h 4401"/>
              <a:gd name="T12" fmla="*/ 2200 w 4401"/>
              <a:gd name="T13" fmla="*/ 0 h 4401"/>
              <a:gd name="T14" fmla="*/ 2200 w 4401"/>
              <a:gd name="T15" fmla="*/ 0 h 4401"/>
              <a:gd name="T16" fmla="*/ 4400 w 4401"/>
              <a:gd name="T17" fmla="*/ 2199 h 4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01" h="4401">
                <a:moveTo>
                  <a:pt x="4400" y="2199"/>
                </a:moveTo>
                <a:lnTo>
                  <a:pt x="4400" y="2199"/>
                </a:lnTo>
                <a:cubicBezTo>
                  <a:pt x="4400" y="3414"/>
                  <a:pt x="3415" y="4400"/>
                  <a:pt x="2200" y="4400"/>
                </a:cubicBezTo>
                <a:lnTo>
                  <a:pt x="2200" y="4400"/>
                </a:lnTo>
                <a:cubicBezTo>
                  <a:pt x="985" y="4400"/>
                  <a:pt x="0" y="3414"/>
                  <a:pt x="0" y="2199"/>
                </a:cubicBezTo>
                <a:lnTo>
                  <a:pt x="0" y="2199"/>
                </a:lnTo>
                <a:cubicBezTo>
                  <a:pt x="0" y="985"/>
                  <a:pt x="985" y="0"/>
                  <a:pt x="2200" y="0"/>
                </a:cubicBezTo>
                <a:lnTo>
                  <a:pt x="2200" y="0"/>
                </a:lnTo>
                <a:cubicBezTo>
                  <a:pt x="3415" y="0"/>
                  <a:pt x="4400" y="985"/>
                  <a:pt x="4400" y="21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9F219E19-F904-C64C-8CC3-D2E4ABD9C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147" y="5492979"/>
            <a:ext cx="5262339" cy="5262339"/>
          </a:xfrm>
          <a:custGeom>
            <a:avLst/>
            <a:gdLst>
              <a:gd name="T0" fmla="*/ 4225 w 4226"/>
              <a:gd name="T1" fmla="*/ 2112 h 4226"/>
              <a:gd name="T2" fmla="*/ 4225 w 4226"/>
              <a:gd name="T3" fmla="*/ 2112 h 4226"/>
              <a:gd name="T4" fmla="*/ 2113 w 4226"/>
              <a:gd name="T5" fmla="*/ 4225 h 4226"/>
              <a:gd name="T6" fmla="*/ 2113 w 4226"/>
              <a:gd name="T7" fmla="*/ 4225 h 4226"/>
              <a:gd name="T8" fmla="*/ 0 w 4226"/>
              <a:gd name="T9" fmla="*/ 2112 h 4226"/>
              <a:gd name="T10" fmla="*/ 0 w 4226"/>
              <a:gd name="T11" fmla="*/ 2112 h 4226"/>
              <a:gd name="T12" fmla="*/ 2113 w 4226"/>
              <a:gd name="T13" fmla="*/ 0 h 4226"/>
              <a:gd name="T14" fmla="*/ 2113 w 4226"/>
              <a:gd name="T15" fmla="*/ 0 h 4226"/>
              <a:gd name="T16" fmla="*/ 4225 w 4226"/>
              <a:gd name="T17" fmla="*/ 2112 h 4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26" h="4226">
                <a:moveTo>
                  <a:pt x="4225" y="2112"/>
                </a:moveTo>
                <a:lnTo>
                  <a:pt x="4225" y="2112"/>
                </a:lnTo>
                <a:cubicBezTo>
                  <a:pt x="4225" y="3279"/>
                  <a:pt x="3279" y="4225"/>
                  <a:pt x="2113" y="4225"/>
                </a:cubicBezTo>
                <a:lnTo>
                  <a:pt x="2113" y="4225"/>
                </a:lnTo>
                <a:cubicBezTo>
                  <a:pt x="946" y="4225"/>
                  <a:pt x="0" y="3279"/>
                  <a:pt x="0" y="2112"/>
                </a:cubicBezTo>
                <a:lnTo>
                  <a:pt x="0" y="2112"/>
                </a:lnTo>
                <a:cubicBezTo>
                  <a:pt x="0" y="946"/>
                  <a:pt x="946" y="0"/>
                  <a:pt x="2113" y="0"/>
                </a:cubicBezTo>
                <a:lnTo>
                  <a:pt x="2113" y="0"/>
                </a:lnTo>
                <a:cubicBezTo>
                  <a:pt x="3279" y="0"/>
                  <a:pt x="4225" y="946"/>
                  <a:pt x="4225" y="211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45A28-B0A1-9D46-8B80-4EF2E1A7A2AE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PORTER’S FIVE FORCES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6C84C-DC1E-B845-9331-AFAE10045052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C568BE-9FC8-0340-8A11-B91F6E1655CB}"/>
              </a:ext>
            </a:extLst>
          </p:cNvPr>
          <p:cNvSpPr txBox="1"/>
          <p:nvPr/>
        </p:nvSpPr>
        <p:spPr>
          <a:xfrm>
            <a:off x="2930954" y="4379399"/>
            <a:ext cx="588405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COMPETITOR RIVALRY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249B62-4F99-D94C-9620-78FC044AAAEC}"/>
              </a:ext>
            </a:extLst>
          </p:cNvPr>
          <p:cNvSpPr txBox="1"/>
          <p:nvPr/>
        </p:nvSpPr>
        <p:spPr>
          <a:xfrm>
            <a:off x="2930954" y="5037729"/>
            <a:ext cx="588405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9AA3FC-FB62-E045-84F4-D225B69CD960}"/>
              </a:ext>
            </a:extLst>
          </p:cNvPr>
          <p:cNvSpPr txBox="1"/>
          <p:nvPr/>
        </p:nvSpPr>
        <p:spPr>
          <a:xfrm>
            <a:off x="2930954" y="9784702"/>
            <a:ext cx="5884050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BARGAINING POWER OF BUYERS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58FD02-E223-0A4F-868B-EF4A53ED6B6D}"/>
              </a:ext>
            </a:extLst>
          </p:cNvPr>
          <p:cNvSpPr txBox="1"/>
          <p:nvPr/>
        </p:nvSpPr>
        <p:spPr>
          <a:xfrm>
            <a:off x="2930954" y="10966252"/>
            <a:ext cx="588405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93DE44-9DFE-0442-AE77-8E15BC63FAAE}"/>
              </a:ext>
            </a:extLst>
          </p:cNvPr>
          <p:cNvSpPr txBox="1"/>
          <p:nvPr/>
        </p:nvSpPr>
        <p:spPr>
          <a:xfrm>
            <a:off x="15562645" y="4116077"/>
            <a:ext cx="5884050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THREAT OF SUBSTITUTE PRODUCTS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E343CA-52B1-DF4B-82DA-3880F00D7A99}"/>
              </a:ext>
            </a:extLst>
          </p:cNvPr>
          <p:cNvSpPr txBox="1"/>
          <p:nvPr/>
        </p:nvSpPr>
        <p:spPr>
          <a:xfrm>
            <a:off x="15562645" y="5297627"/>
            <a:ext cx="588405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925DE-41F2-184E-9507-972F5AFA4409}"/>
              </a:ext>
            </a:extLst>
          </p:cNvPr>
          <p:cNvSpPr txBox="1"/>
          <p:nvPr/>
        </p:nvSpPr>
        <p:spPr>
          <a:xfrm>
            <a:off x="15562645" y="10056044"/>
            <a:ext cx="588405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THREAT OF NEW ENTRANTS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6F1DCA-8667-4B49-8358-808DFFE5BB93}"/>
              </a:ext>
            </a:extLst>
          </p:cNvPr>
          <p:cNvSpPr txBox="1"/>
          <p:nvPr/>
        </p:nvSpPr>
        <p:spPr>
          <a:xfrm>
            <a:off x="15562645" y="10714374"/>
            <a:ext cx="588405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BB90C3-F5A9-A744-AAA6-6B90236DAE2C}"/>
              </a:ext>
            </a:extLst>
          </p:cNvPr>
          <p:cNvSpPr txBox="1"/>
          <p:nvPr/>
        </p:nvSpPr>
        <p:spPr>
          <a:xfrm>
            <a:off x="10059476" y="6518008"/>
            <a:ext cx="4269082" cy="166199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BARGAINING POWER OF SUPPLIERS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74CD34-37A7-2947-B0C6-232906AC6F77}"/>
              </a:ext>
            </a:extLst>
          </p:cNvPr>
          <p:cNvSpPr txBox="1"/>
          <p:nvPr/>
        </p:nvSpPr>
        <p:spPr>
          <a:xfrm>
            <a:off x="10059476" y="8276046"/>
            <a:ext cx="426908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870105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73">
            <a:extLst>
              <a:ext uri="{FF2B5EF4-FFF2-40B4-BE49-F238E27FC236}">
                <a16:creationId xmlns:a16="http://schemas.microsoft.com/office/drawing/2014/main" id="{C584F4A2-2F34-3E42-B146-8CC329A13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5227" y="3347947"/>
            <a:ext cx="4542748" cy="4542747"/>
          </a:xfrm>
          <a:custGeom>
            <a:avLst/>
            <a:gdLst>
              <a:gd name="T0" fmla="*/ 1884 w 3649"/>
              <a:gd name="T1" fmla="*/ 3647 h 3648"/>
              <a:gd name="T2" fmla="*/ 3245 w 3649"/>
              <a:gd name="T3" fmla="*/ 3647 h 3648"/>
              <a:gd name="T4" fmla="*/ 3245 w 3649"/>
              <a:gd name="T5" fmla="*/ 3647 h 3648"/>
              <a:gd name="T6" fmla="*/ 3611 w 3649"/>
              <a:gd name="T7" fmla="*/ 3213 h 3648"/>
              <a:gd name="T8" fmla="*/ 3611 w 3649"/>
              <a:gd name="T9" fmla="*/ 3213 h 3648"/>
              <a:gd name="T10" fmla="*/ 434 w 3649"/>
              <a:gd name="T11" fmla="*/ 36 h 3648"/>
              <a:gd name="T12" fmla="*/ 434 w 3649"/>
              <a:gd name="T13" fmla="*/ 36 h 3648"/>
              <a:gd name="T14" fmla="*/ 0 w 3649"/>
              <a:gd name="T15" fmla="*/ 403 h 3648"/>
              <a:gd name="T16" fmla="*/ 0 w 3649"/>
              <a:gd name="T17" fmla="*/ 1763 h 3648"/>
              <a:gd name="T18" fmla="*/ 0 w 3649"/>
              <a:gd name="T19" fmla="*/ 1763 h 3648"/>
              <a:gd name="T20" fmla="*/ 272 w 3649"/>
              <a:gd name="T21" fmla="*/ 2121 h 3648"/>
              <a:gd name="T22" fmla="*/ 272 w 3649"/>
              <a:gd name="T23" fmla="*/ 2121 h 3648"/>
              <a:gd name="T24" fmla="*/ 1527 w 3649"/>
              <a:gd name="T25" fmla="*/ 3374 h 3648"/>
              <a:gd name="T26" fmla="*/ 1527 w 3649"/>
              <a:gd name="T27" fmla="*/ 3374 h 3648"/>
              <a:gd name="T28" fmla="*/ 1884 w 3649"/>
              <a:gd name="T29" fmla="*/ 3647 h 3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49" h="3648">
                <a:moveTo>
                  <a:pt x="1884" y="3647"/>
                </a:moveTo>
                <a:lnTo>
                  <a:pt x="3245" y="3647"/>
                </a:lnTo>
                <a:lnTo>
                  <a:pt x="3245" y="3647"/>
                </a:lnTo>
                <a:cubicBezTo>
                  <a:pt x="3474" y="3647"/>
                  <a:pt x="3648" y="3440"/>
                  <a:pt x="3611" y="3213"/>
                </a:cubicBezTo>
                <a:lnTo>
                  <a:pt x="3611" y="3213"/>
                </a:lnTo>
                <a:cubicBezTo>
                  <a:pt x="3345" y="1587"/>
                  <a:pt x="2061" y="302"/>
                  <a:pt x="434" y="36"/>
                </a:cubicBezTo>
                <a:lnTo>
                  <a:pt x="434" y="36"/>
                </a:lnTo>
                <a:cubicBezTo>
                  <a:pt x="207" y="0"/>
                  <a:pt x="0" y="173"/>
                  <a:pt x="0" y="403"/>
                </a:cubicBezTo>
                <a:lnTo>
                  <a:pt x="0" y="1763"/>
                </a:lnTo>
                <a:lnTo>
                  <a:pt x="0" y="1763"/>
                </a:lnTo>
                <a:cubicBezTo>
                  <a:pt x="0" y="1930"/>
                  <a:pt x="111" y="2077"/>
                  <a:pt x="272" y="2121"/>
                </a:cubicBezTo>
                <a:lnTo>
                  <a:pt x="272" y="2121"/>
                </a:lnTo>
                <a:cubicBezTo>
                  <a:pt x="882" y="2285"/>
                  <a:pt x="1362" y="2765"/>
                  <a:pt x="1527" y="3374"/>
                </a:cubicBezTo>
                <a:lnTo>
                  <a:pt x="1527" y="3374"/>
                </a:lnTo>
                <a:cubicBezTo>
                  <a:pt x="1570" y="3535"/>
                  <a:pt x="1717" y="3647"/>
                  <a:pt x="1884" y="364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74">
            <a:extLst>
              <a:ext uri="{FF2B5EF4-FFF2-40B4-BE49-F238E27FC236}">
                <a16:creationId xmlns:a16="http://schemas.microsoft.com/office/drawing/2014/main" id="{8ABEA60E-BE9E-8B45-8B41-671FB2479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582" y="3347947"/>
            <a:ext cx="4542748" cy="4542747"/>
          </a:xfrm>
          <a:custGeom>
            <a:avLst/>
            <a:gdLst>
              <a:gd name="T0" fmla="*/ 3647 w 3648"/>
              <a:gd name="T1" fmla="*/ 1731 h 3647"/>
              <a:gd name="T2" fmla="*/ 3647 w 3648"/>
              <a:gd name="T3" fmla="*/ 457 h 3647"/>
              <a:gd name="T4" fmla="*/ 3647 w 3648"/>
              <a:gd name="T5" fmla="*/ 457 h 3647"/>
              <a:gd name="T6" fmla="*/ 3153 w 3648"/>
              <a:gd name="T7" fmla="*/ 46 h 3647"/>
              <a:gd name="T8" fmla="*/ 3153 w 3648"/>
              <a:gd name="T9" fmla="*/ 46 h 3647"/>
              <a:gd name="T10" fmla="*/ 47 w 3648"/>
              <a:gd name="T11" fmla="*/ 3152 h 3647"/>
              <a:gd name="T12" fmla="*/ 47 w 3648"/>
              <a:gd name="T13" fmla="*/ 3152 h 3647"/>
              <a:gd name="T14" fmla="*/ 457 w 3648"/>
              <a:gd name="T15" fmla="*/ 3646 h 3647"/>
              <a:gd name="T16" fmla="*/ 1731 w 3648"/>
              <a:gd name="T17" fmla="*/ 3646 h 3647"/>
              <a:gd name="T18" fmla="*/ 1731 w 3648"/>
              <a:gd name="T19" fmla="*/ 3646 h 3647"/>
              <a:gd name="T20" fmla="*/ 2129 w 3648"/>
              <a:gd name="T21" fmla="*/ 3343 h 3647"/>
              <a:gd name="T22" fmla="*/ 2129 w 3648"/>
              <a:gd name="T23" fmla="*/ 3343 h 3647"/>
              <a:gd name="T24" fmla="*/ 3345 w 3648"/>
              <a:gd name="T25" fmla="*/ 2128 h 3647"/>
              <a:gd name="T26" fmla="*/ 3345 w 3648"/>
              <a:gd name="T27" fmla="*/ 2128 h 3647"/>
              <a:gd name="T28" fmla="*/ 3647 w 3648"/>
              <a:gd name="T29" fmla="*/ 1731 h 3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48" h="3647">
                <a:moveTo>
                  <a:pt x="3647" y="1731"/>
                </a:moveTo>
                <a:lnTo>
                  <a:pt x="3647" y="457"/>
                </a:lnTo>
                <a:lnTo>
                  <a:pt x="3647" y="457"/>
                </a:lnTo>
                <a:cubicBezTo>
                  <a:pt x="3647" y="196"/>
                  <a:pt x="3410" y="0"/>
                  <a:pt x="3153" y="46"/>
                </a:cubicBezTo>
                <a:lnTo>
                  <a:pt x="3153" y="46"/>
                </a:lnTo>
                <a:cubicBezTo>
                  <a:pt x="1575" y="329"/>
                  <a:pt x="330" y="1574"/>
                  <a:pt x="47" y="3152"/>
                </a:cubicBezTo>
                <a:lnTo>
                  <a:pt x="47" y="3152"/>
                </a:lnTo>
                <a:cubicBezTo>
                  <a:pt x="0" y="3408"/>
                  <a:pt x="196" y="3646"/>
                  <a:pt x="457" y="3646"/>
                </a:cubicBezTo>
                <a:lnTo>
                  <a:pt x="1731" y="3646"/>
                </a:lnTo>
                <a:lnTo>
                  <a:pt x="1731" y="3646"/>
                </a:lnTo>
                <a:cubicBezTo>
                  <a:pt x="1917" y="3646"/>
                  <a:pt x="2077" y="3522"/>
                  <a:pt x="2129" y="3343"/>
                </a:cubicBezTo>
                <a:lnTo>
                  <a:pt x="2129" y="3343"/>
                </a:lnTo>
                <a:cubicBezTo>
                  <a:pt x="2298" y="2759"/>
                  <a:pt x="2759" y="2298"/>
                  <a:pt x="3345" y="2128"/>
                </a:cubicBezTo>
                <a:lnTo>
                  <a:pt x="3345" y="2128"/>
                </a:lnTo>
                <a:cubicBezTo>
                  <a:pt x="3523" y="2077"/>
                  <a:pt x="3647" y="1916"/>
                  <a:pt x="3647" y="173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75">
            <a:extLst>
              <a:ext uri="{FF2B5EF4-FFF2-40B4-BE49-F238E27FC236}">
                <a16:creationId xmlns:a16="http://schemas.microsoft.com/office/drawing/2014/main" id="{B4EC6690-5325-9649-9CF6-4A0BFE809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5227" y="8368591"/>
            <a:ext cx="4542748" cy="4542747"/>
          </a:xfrm>
          <a:custGeom>
            <a:avLst/>
            <a:gdLst>
              <a:gd name="T0" fmla="*/ 0 w 3648"/>
              <a:gd name="T1" fmla="*/ 1925 h 3648"/>
              <a:gd name="T2" fmla="*/ 0 w 3648"/>
              <a:gd name="T3" fmla="*/ 3182 h 3648"/>
              <a:gd name="T4" fmla="*/ 0 w 3648"/>
              <a:gd name="T5" fmla="*/ 3182 h 3648"/>
              <a:gd name="T6" fmla="*/ 502 w 3648"/>
              <a:gd name="T7" fmla="*/ 3599 h 3648"/>
              <a:gd name="T8" fmla="*/ 502 w 3648"/>
              <a:gd name="T9" fmla="*/ 3599 h 3648"/>
              <a:gd name="T10" fmla="*/ 3599 w 3648"/>
              <a:gd name="T11" fmla="*/ 502 h 3648"/>
              <a:gd name="T12" fmla="*/ 3599 w 3648"/>
              <a:gd name="T13" fmla="*/ 502 h 3648"/>
              <a:gd name="T14" fmla="*/ 3182 w 3648"/>
              <a:gd name="T15" fmla="*/ 0 h 3648"/>
              <a:gd name="T16" fmla="*/ 1925 w 3648"/>
              <a:gd name="T17" fmla="*/ 0 h 3648"/>
              <a:gd name="T18" fmla="*/ 1925 w 3648"/>
              <a:gd name="T19" fmla="*/ 0 h 3648"/>
              <a:gd name="T20" fmla="*/ 1518 w 3648"/>
              <a:gd name="T21" fmla="*/ 303 h 3648"/>
              <a:gd name="T22" fmla="*/ 1518 w 3648"/>
              <a:gd name="T23" fmla="*/ 303 h 3648"/>
              <a:gd name="T24" fmla="*/ 302 w 3648"/>
              <a:gd name="T25" fmla="*/ 1519 h 3648"/>
              <a:gd name="T26" fmla="*/ 302 w 3648"/>
              <a:gd name="T27" fmla="*/ 1519 h 3648"/>
              <a:gd name="T28" fmla="*/ 0 w 3648"/>
              <a:gd name="T29" fmla="*/ 1925 h 3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48" h="3648">
                <a:moveTo>
                  <a:pt x="0" y="1925"/>
                </a:moveTo>
                <a:lnTo>
                  <a:pt x="0" y="3182"/>
                </a:lnTo>
                <a:lnTo>
                  <a:pt x="0" y="3182"/>
                </a:lnTo>
                <a:cubicBezTo>
                  <a:pt x="0" y="3448"/>
                  <a:pt x="241" y="3647"/>
                  <a:pt x="502" y="3599"/>
                </a:cubicBezTo>
                <a:lnTo>
                  <a:pt x="502" y="3599"/>
                </a:lnTo>
                <a:cubicBezTo>
                  <a:pt x="2074" y="3314"/>
                  <a:pt x="3313" y="2074"/>
                  <a:pt x="3599" y="502"/>
                </a:cubicBezTo>
                <a:lnTo>
                  <a:pt x="3599" y="502"/>
                </a:lnTo>
                <a:cubicBezTo>
                  <a:pt x="3647" y="241"/>
                  <a:pt x="3447" y="0"/>
                  <a:pt x="3182" y="0"/>
                </a:cubicBezTo>
                <a:lnTo>
                  <a:pt x="1925" y="0"/>
                </a:lnTo>
                <a:lnTo>
                  <a:pt x="1925" y="0"/>
                </a:lnTo>
                <a:cubicBezTo>
                  <a:pt x="1738" y="0"/>
                  <a:pt x="1570" y="123"/>
                  <a:pt x="1518" y="303"/>
                </a:cubicBezTo>
                <a:lnTo>
                  <a:pt x="1518" y="303"/>
                </a:lnTo>
                <a:cubicBezTo>
                  <a:pt x="1349" y="888"/>
                  <a:pt x="888" y="1349"/>
                  <a:pt x="302" y="1519"/>
                </a:cubicBezTo>
                <a:lnTo>
                  <a:pt x="302" y="1519"/>
                </a:lnTo>
                <a:cubicBezTo>
                  <a:pt x="122" y="1571"/>
                  <a:pt x="0" y="1738"/>
                  <a:pt x="0" y="192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76">
            <a:extLst>
              <a:ext uri="{FF2B5EF4-FFF2-40B4-BE49-F238E27FC236}">
                <a16:creationId xmlns:a16="http://schemas.microsoft.com/office/drawing/2014/main" id="{32DBA064-46C0-9E4E-9B63-CF635A906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582" y="8368591"/>
            <a:ext cx="4542748" cy="4542747"/>
          </a:xfrm>
          <a:custGeom>
            <a:avLst/>
            <a:gdLst>
              <a:gd name="T0" fmla="*/ 1672 w 3646"/>
              <a:gd name="T1" fmla="*/ 0 h 3646"/>
              <a:gd name="T2" fmla="*/ 542 w 3646"/>
              <a:gd name="T3" fmla="*/ 0 h 3646"/>
              <a:gd name="T4" fmla="*/ 542 w 3646"/>
              <a:gd name="T5" fmla="*/ 0 h 3646"/>
              <a:gd name="T6" fmla="*/ 62 w 3646"/>
              <a:gd name="T7" fmla="*/ 587 h 3646"/>
              <a:gd name="T8" fmla="*/ 62 w 3646"/>
              <a:gd name="T9" fmla="*/ 587 h 3646"/>
              <a:gd name="T10" fmla="*/ 3058 w 3646"/>
              <a:gd name="T11" fmla="*/ 3583 h 3646"/>
              <a:gd name="T12" fmla="*/ 3058 w 3646"/>
              <a:gd name="T13" fmla="*/ 3583 h 3646"/>
              <a:gd name="T14" fmla="*/ 3645 w 3646"/>
              <a:gd name="T15" fmla="*/ 3104 h 3646"/>
              <a:gd name="T16" fmla="*/ 3645 w 3646"/>
              <a:gd name="T17" fmla="*/ 1974 h 3646"/>
              <a:gd name="T18" fmla="*/ 3645 w 3646"/>
              <a:gd name="T19" fmla="*/ 1974 h 3646"/>
              <a:gd name="T20" fmla="*/ 3306 w 3646"/>
              <a:gd name="T21" fmla="*/ 1508 h 3646"/>
              <a:gd name="T22" fmla="*/ 3306 w 3646"/>
              <a:gd name="T23" fmla="*/ 1508 h 3646"/>
              <a:gd name="T24" fmla="*/ 2138 w 3646"/>
              <a:gd name="T25" fmla="*/ 339 h 3646"/>
              <a:gd name="T26" fmla="*/ 2138 w 3646"/>
              <a:gd name="T27" fmla="*/ 339 h 3646"/>
              <a:gd name="T28" fmla="*/ 1672 w 3646"/>
              <a:gd name="T29" fmla="*/ 0 h 3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46" h="3646">
                <a:moveTo>
                  <a:pt x="1672" y="0"/>
                </a:moveTo>
                <a:lnTo>
                  <a:pt x="542" y="0"/>
                </a:lnTo>
                <a:lnTo>
                  <a:pt x="542" y="0"/>
                </a:lnTo>
                <a:cubicBezTo>
                  <a:pt x="233" y="0"/>
                  <a:pt x="0" y="284"/>
                  <a:pt x="62" y="587"/>
                </a:cubicBezTo>
                <a:lnTo>
                  <a:pt x="62" y="587"/>
                </a:lnTo>
                <a:cubicBezTo>
                  <a:pt x="371" y="2091"/>
                  <a:pt x="1555" y="3275"/>
                  <a:pt x="3058" y="3583"/>
                </a:cubicBezTo>
                <a:lnTo>
                  <a:pt x="3058" y="3583"/>
                </a:lnTo>
                <a:cubicBezTo>
                  <a:pt x="3362" y="3645"/>
                  <a:pt x="3645" y="3412"/>
                  <a:pt x="3645" y="3104"/>
                </a:cubicBezTo>
                <a:lnTo>
                  <a:pt x="3645" y="1974"/>
                </a:lnTo>
                <a:lnTo>
                  <a:pt x="3645" y="1974"/>
                </a:lnTo>
                <a:cubicBezTo>
                  <a:pt x="3645" y="1761"/>
                  <a:pt x="3509" y="1571"/>
                  <a:pt x="3306" y="1508"/>
                </a:cubicBezTo>
                <a:lnTo>
                  <a:pt x="3306" y="1508"/>
                </a:lnTo>
                <a:cubicBezTo>
                  <a:pt x="2750" y="1334"/>
                  <a:pt x="2312" y="895"/>
                  <a:pt x="2138" y="339"/>
                </a:cubicBezTo>
                <a:lnTo>
                  <a:pt x="2138" y="339"/>
                </a:lnTo>
                <a:cubicBezTo>
                  <a:pt x="2074" y="137"/>
                  <a:pt x="1884" y="0"/>
                  <a:pt x="167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508">
            <a:extLst>
              <a:ext uri="{FF2B5EF4-FFF2-40B4-BE49-F238E27FC236}">
                <a16:creationId xmlns:a16="http://schemas.microsoft.com/office/drawing/2014/main" id="{7C8D4DC2-88C1-3440-B6C0-731C0DAEF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6743" y="6369122"/>
            <a:ext cx="3510054" cy="3510054"/>
          </a:xfrm>
          <a:custGeom>
            <a:avLst/>
            <a:gdLst>
              <a:gd name="T0" fmla="*/ 2819 w 2820"/>
              <a:gd name="T1" fmla="*/ 1409 h 2820"/>
              <a:gd name="T2" fmla="*/ 2819 w 2820"/>
              <a:gd name="T3" fmla="*/ 1409 h 2820"/>
              <a:gd name="T4" fmla="*/ 1410 w 2820"/>
              <a:gd name="T5" fmla="*/ 2819 h 2820"/>
              <a:gd name="T6" fmla="*/ 1410 w 2820"/>
              <a:gd name="T7" fmla="*/ 2819 h 2820"/>
              <a:gd name="T8" fmla="*/ 0 w 2820"/>
              <a:gd name="T9" fmla="*/ 1409 h 2820"/>
              <a:gd name="T10" fmla="*/ 0 w 2820"/>
              <a:gd name="T11" fmla="*/ 1409 h 2820"/>
              <a:gd name="T12" fmla="*/ 1410 w 2820"/>
              <a:gd name="T13" fmla="*/ 0 h 2820"/>
              <a:gd name="T14" fmla="*/ 1410 w 2820"/>
              <a:gd name="T15" fmla="*/ 0 h 2820"/>
              <a:gd name="T16" fmla="*/ 2819 w 2820"/>
              <a:gd name="T17" fmla="*/ 1409 h 2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20" h="2820">
                <a:moveTo>
                  <a:pt x="2819" y="1409"/>
                </a:moveTo>
                <a:lnTo>
                  <a:pt x="2819" y="1409"/>
                </a:lnTo>
                <a:cubicBezTo>
                  <a:pt x="2819" y="2188"/>
                  <a:pt x="2188" y="2819"/>
                  <a:pt x="1410" y="2819"/>
                </a:cubicBezTo>
                <a:lnTo>
                  <a:pt x="1410" y="2819"/>
                </a:lnTo>
                <a:cubicBezTo>
                  <a:pt x="631" y="2819"/>
                  <a:pt x="0" y="2188"/>
                  <a:pt x="0" y="1409"/>
                </a:cubicBezTo>
                <a:lnTo>
                  <a:pt x="0" y="1409"/>
                </a:lnTo>
                <a:cubicBezTo>
                  <a:pt x="0" y="630"/>
                  <a:pt x="631" y="0"/>
                  <a:pt x="1410" y="0"/>
                </a:cubicBezTo>
                <a:lnTo>
                  <a:pt x="1410" y="0"/>
                </a:lnTo>
                <a:cubicBezTo>
                  <a:pt x="2188" y="0"/>
                  <a:pt x="2819" y="630"/>
                  <a:pt x="2819" y="1409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9EC8C10-20F2-4C4A-8138-24D217C9A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8772" y="4962902"/>
            <a:ext cx="1410484" cy="1410464"/>
          </a:xfrm>
          <a:custGeom>
            <a:avLst/>
            <a:gdLst>
              <a:gd name="connsiteX0" fmla="*/ 1091223 w 1410484"/>
              <a:gd name="connsiteY0" fmla="*/ 1072998 h 1410464"/>
              <a:gd name="connsiteX1" fmla="*/ 1103025 w 1410484"/>
              <a:gd name="connsiteY1" fmla="*/ 1078565 h 1410464"/>
              <a:gd name="connsiteX2" fmla="*/ 1171688 w 1410484"/>
              <a:gd name="connsiteY2" fmla="*/ 1145373 h 1410464"/>
              <a:gd name="connsiteX3" fmla="*/ 1187627 w 1410484"/>
              <a:gd name="connsiteY3" fmla="*/ 1131764 h 1410464"/>
              <a:gd name="connsiteX4" fmla="*/ 1207245 w 1410484"/>
              <a:gd name="connsiteY4" fmla="*/ 1150322 h 1410464"/>
              <a:gd name="connsiteX5" fmla="*/ 1207245 w 1410484"/>
              <a:gd name="connsiteY5" fmla="*/ 1189912 h 1410464"/>
              <a:gd name="connsiteX6" fmla="*/ 1206019 w 1410484"/>
              <a:gd name="connsiteY6" fmla="*/ 1193623 h 1410464"/>
              <a:gd name="connsiteX7" fmla="*/ 1206019 w 1410484"/>
              <a:gd name="connsiteY7" fmla="*/ 1196097 h 1410464"/>
              <a:gd name="connsiteX8" fmla="*/ 1203567 w 1410484"/>
              <a:gd name="connsiteY8" fmla="*/ 1199809 h 1410464"/>
              <a:gd name="connsiteX9" fmla="*/ 1199888 w 1410484"/>
              <a:gd name="connsiteY9" fmla="*/ 1203521 h 1410464"/>
              <a:gd name="connsiteX10" fmla="*/ 1196210 w 1410484"/>
              <a:gd name="connsiteY10" fmla="*/ 1205995 h 1410464"/>
              <a:gd name="connsiteX11" fmla="*/ 1193758 w 1410484"/>
              <a:gd name="connsiteY11" fmla="*/ 1207232 h 1410464"/>
              <a:gd name="connsiteX12" fmla="*/ 1192531 w 1410484"/>
              <a:gd name="connsiteY12" fmla="*/ 1207232 h 1410464"/>
              <a:gd name="connsiteX13" fmla="*/ 1187627 w 1410484"/>
              <a:gd name="connsiteY13" fmla="*/ 1207232 h 1410464"/>
              <a:gd name="connsiteX14" fmla="*/ 1149617 w 1410484"/>
              <a:gd name="connsiteY14" fmla="*/ 1207232 h 1410464"/>
              <a:gd name="connsiteX15" fmla="*/ 1131226 w 1410484"/>
              <a:gd name="connsiteY15" fmla="*/ 1189912 h 1410464"/>
              <a:gd name="connsiteX16" fmla="*/ 1145939 w 1410484"/>
              <a:gd name="connsiteY16" fmla="*/ 1172591 h 1410464"/>
              <a:gd name="connsiteX17" fmla="*/ 1078503 w 1410484"/>
              <a:gd name="connsiteY17" fmla="*/ 1104546 h 1410464"/>
              <a:gd name="connsiteX18" fmla="*/ 1078503 w 1410484"/>
              <a:gd name="connsiteY18" fmla="*/ 1078565 h 1410464"/>
              <a:gd name="connsiteX19" fmla="*/ 1091223 w 1410484"/>
              <a:gd name="connsiteY19" fmla="*/ 1072998 h 1410464"/>
              <a:gd name="connsiteX20" fmla="*/ 319539 w 1410484"/>
              <a:gd name="connsiteY20" fmla="*/ 1072998 h 1410464"/>
              <a:gd name="connsiteX21" fmla="*/ 333148 w 1410484"/>
              <a:gd name="connsiteY21" fmla="*/ 1078565 h 1410464"/>
              <a:gd name="connsiteX22" fmla="*/ 333148 w 1410484"/>
              <a:gd name="connsiteY22" fmla="*/ 1104546 h 1410464"/>
              <a:gd name="connsiteX23" fmla="*/ 265104 w 1410484"/>
              <a:gd name="connsiteY23" fmla="*/ 1172591 h 1410464"/>
              <a:gd name="connsiteX24" fmla="*/ 278713 w 1410484"/>
              <a:gd name="connsiteY24" fmla="*/ 1189912 h 1410464"/>
              <a:gd name="connsiteX25" fmla="*/ 260155 w 1410484"/>
              <a:gd name="connsiteY25" fmla="*/ 1207232 h 1410464"/>
              <a:gd name="connsiteX26" fmla="*/ 220566 w 1410484"/>
              <a:gd name="connsiteY26" fmla="*/ 1207232 h 1410464"/>
              <a:gd name="connsiteX27" fmla="*/ 216855 w 1410484"/>
              <a:gd name="connsiteY27" fmla="*/ 1207232 h 1410464"/>
              <a:gd name="connsiteX28" fmla="*/ 214380 w 1410484"/>
              <a:gd name="connsiteY28" fmla="*/ 1207232 h 1410464"/>
              <a:gd name="connsiteX29" fmla="*/ 210669 w 1410484"/>
              <a:gd name="connsiteY29" fmla="*/ 1204758 h 1410464"/>
              <a:gd name="connsiteX30" fmla="*/ 206957 w 1410484"/>
              <a:gd name="connsiteY30" fmla="*/ 1202283 h 1410464"/>
              <a:gd name="connsiteX31" fmla="*/ 205720 w 1410484"/>
              <a:gd name="connsiteY31" fmla="*/ 1201046 h 1410464"/>
              <a:gd name="connsiteX32" fmla="*/ 204483 w 1410484"/>
              <a:gd name="connsiteY32" fmla="*/ 1196097 h 1410464"/>
              <a:gd name="connsiteX33" fmla="*/ 203246 w 1410484"/>
              <a:gd name="connsiteY33" fmla="*/ 1191149 h 1410464"/>
              <a:gd name="connsiteX34" fmla="*/ 203246 w 1410484"/>
              <a:gd name="connsiteY34" fmla="*/ 1189912 h 1410464"/>
              <a:gd name="connsiteX35" fmla="*/ 203246 w 1410484"/>
              <a:gd name="connsiteY35" fmla="*/ 1150322 h 1410464"/>
              <a:gd name="connsiteX36" fmla="*/ 220566 w 1410484"/>
              <a:gd name="connsiteY36" fmla="*/ 1131764 h 1410464"/>
              <a:gd name="connsiteX37" fmla="*/ 239124 w 1410484"/>
              <a:gd name="connsiteY37" fmla="*/ 1145373 h 1410464"/>
              <a:gd name="connsiteX38" fmla="*/ 305930 w 1410484"/>
              <a:gd name="connsiteY38" fmla="*/ 1078565 h 1410464"/>
              <a:gd name="connsiteX39" fmla="*/ 319539 w 1410484"/>
              <a:gd name="connsiteY39" fmla="*/ 1072998 h 1410464"/>
              <a:gd name="connsiteX40" fmla="*/ 1365003 w 1410484"/>
              <a:gd name="connsiteY40" fmla="*/ 660683 h 1410464"/>
              <a:gd name="connsiteX41" fmla="*/ 1377295 w 1410484"/>
              <a:gd name="connsiteY41" fmla="*/ 665231 h 1410464"/>
              <a:gd name="connsiteX42" fmla="*/ 1405567 w 1410484"/>
              <a:gd name="connsiteY42" fmla="*/ 693124 h 1410464"/>
              <a:gd name="connsiteX43" fmla="*/ 1409255 w 1410484"/>
              <a:gd name="connsiteY43" fmla="*/ 697975 h 1410464"/>
              <a:gd name="connsiteX44" fmla="*/ 1409255 w 1410484"/>
              <a:gd name="connsiteY44" fmla="*/ 700400 h 1410464"/>
              <a:gd name="connsiteX45" fmla="*/ 1410484 w 1410484"/>
              <a:gd name="connsiteY45" fmla="*/ 704038 h 1410464"/>
              <a:gd name="connsiteX46" fmla="*/ 1410484 w 1410484"/>
              <a:gd name="connsiteY46" fmla="*/ 706464 h 1410464"/>
              <a:gd name="connsiteX47" fmla="*/ 1409255 w 1410484"/>
              <a:gd name="connsiteY47" fmla="*/ 712527 h 1410464"/>
              <a:gd name="connsiteX48" fmla="*/ 1405567 w 1410484"/>
              <a:gd name="connsiteY48" fmla="*/ 717378 h 1410464"/>
              <a:gd name="connsiteX49" fmla="*/ 1405567 w 1410484"/>
              <a:gd name="connsiteY49" fmla="*/ 718591 h 1410464"/>
              <a:gd name="connsiteX50" fmla="*/ 1377295 w 1410484"/>
              <a:gd name="connsiteY50" fmla="*/ 746484 h 1410464"/>
              <a:gd name="connsiteX51" fmla="*/ 1365003 w 1410484"/>
              <a:gd name="connsiteY51" fmla="*/ 751335 h 1410464"/>
              <a:gd name="connsiteX52" fmla="*/ 1352711 w 1410484"/>
              <a:gd name="connsiteY52" fmla="*/ 746484 h 1410464"/>
              <a:gd name="connsiteX53" fmla="*/ 1350252 w 1410484"/>
              <a:gd name="connsiteY53" fmla="*/ 723442 h 1410464"/>
              <a:gd name="connsiteX54" fmla="*/ 1254373 w 1410484"/>
              <a:gd name="connsiteY54" fmla="*/ 723442 h 1410464"/>
              <a:gd name="connsiteX55" fmla="*/ 1235935 w 1410484"/>
              <a:gd name="connsiteY55" fmla="*/ 706464 h 1410464"/>
              <a:gd name="connsiteX56" fmla="*/ 1254373 w 1410484"/>
              <a:gd name="connsiteY56" fmla="*/ 688273 h 1410464"/>
              <a:gd name="connsiteX57" fmla="*/ 1349023 w 1410484"/>
              <a:gd name="connsiteY57" fmla="*/ 688273 h 1410464"/>
              <a:gd name="connsiteX58" fmla="*/ 1352711 w 1410484"/>
              <a:gd name="connsiteY58" fmla="*/ 665231 h 1410464"/>
              <a:gd name="connsiteX59" fmla="*/ 1365003 w 1410484"/>
              <a:gd name="connsiteY59" fmla="*/ 660683 h 1410464"/>
              <a:gd name="connsiteX60" fmla="*/ 45635 w 1410484"/>
              <a:gd name="connsiteY60" fmla="*/ 660683 h 1410464"/>
              <a:gd name="connsiteX61" fmla="*/ 59002 w 1410484"/>
              <a:gd name="connsiteY61" fmla="*/ 665231 h 1410464"/>
              <a:gd name="connsiteX62" fmla="*/ 61461 w 1410484"/>
              <a:gd name="connsiteY62" fmla="*/ 688273 h 1410464"/>
              <a:gd name="connsiteX63" fmla="*/ 156111 w 1410484"/>
              <a:gd name="connsiteY63" fmla="*/ 688273 h 1410464"/>
              <a:gd name="connsiteX64" fmla="*/ 174549 w 1410484"/>
              <a:gd name="connsiteY64" fmla="*/ 706464 h 1410464"/>
              <a:gd name="connsiteX65" fmla="*/ 156111 w 1410484"/>
              <a:gd name="connsiteY65" fmla="*/ 723442 h 1410464"/>
              <a:gd name="connsiteX66" fmla="*/ 61461 w 1410484"/>
              <a:gd name="connsiteY66" fmla="*/ 723442 h 1410464"/>
              <a:gd name="connsiteX67" fmla="*/ 59002 w 1410484"/>
              <a:gd name="connsiteY67" fmla="*/ 746484 h 1410464"/>
              <a:gd name="connsiteX68" fmla="*/ 45481 w 1410484"/>
              <a:gd name="connsiteY68" fmla="*/ 751335 h 1410464"/>
              <a:gd name="connsiteX69" fmla="*/ 33189 w 1410484"/>
              <a:gd name="connsiteY69" fmla="*/ 746484 h 1410464"/>
              <a:gd name="connsiteX70" fmla="*/ 4917 w 1410484"/>
              <a:gd name="connsiteY70" fmla="*/ 718591 h 1410464"/>
              <a:gd name="connsiteX71" fmla="*/ 1229 w 1410484"/>
              <a:gd name="connsiteY71" fmla="*/ 713740 h 1410464"/>
              <a:gd name="connsiteX72" fmla="*/ 1229 w 1410484"/>
              <a:gd name="connsiteY72" fmla="*/ 711315 h 1410464"/>
              <a:gd name="connsiteX73" fmla="*/ 0 w 1410484"/>
              <a:gd name="connsiteY73" fmla="*/ 706464 h 1410464"/>
              <a:gd name="connsiteX74" fmla="*/ 0 w 1410484"/>
              <a:gd name="connsiteY74" fmla="*/ 705251 h 1410464"/>
              <a:gd name="connsiteX75" fmla="*/ 1229 w 1410484"/>
              <a:gd name="connsiteY75" fmla="*/ 699187 h 1410464"/>
              <a:gd name="connsiteX76" fmla="*/ 4917 w 1410484"/>
              <a:gd name="connsiteY76" fmla="*/ 694336 h 1410464"/>
              <a:gd name="connsiteX77" fmla="*/ 4917 w 1410484"/>
              <a:gd name="connsiteY77" fmla="*/ 693124 h 1410464"/>
              <a:gd name="connsiteX78" fmla="*/ 33189 w 1410484"/>
              <a:gd name="connsiteY78" fmla="*/ 665231 h 1410464"/>
              <a:gd name="connsiteX79" fmla="*/ 45635 w 1410484"/>
              <a:gd name="connsiteY79" fmla="*/ 660683 h 1410464"/>
              <a:gd name="connsiteX80" fmla="*/ 589219 w 1410484"/>
              <a:gd name="connsiteY80" fmla="*/ 383495 h 1410464"/>
              <a:gd name="connsiteX81" fmla="*/ 497399 w 1410484"/>
              <a:gd name="connsiteY81" fmla="*/ 465853 h 1410464"/>
              <a:gd name="connsiteX82" fmla="*/ 497399 w 1410484"/>
              <a:gd name="connsiteY82" fmla="*/ 503288 h 1410464"/>
              <a:gd name="connsiteX83" fmla="*/ 497399 w 1410484"/>
              <a:gd name="connsiteY83" fmla="*/ 594380 h 1410464"/>
              <a:gd name="connsiteX84" fmla="*/ 497399 w 1410484"/>
              <a:gd name="connsiteY84" fmla="*/ 841451 h 1410464"/>
              <a:gd name="connsiteX85" fmla="*/ 524697 w 1410484"/>
              <a:gd name="connsiteY85" fmla="*/ 876391 h 1410464"/>
              <a:gd name="connsiteX86" fmla="*/ 551995 w 1410484"/>
              <a:gd name="connsiteY86" fmla="*/ 841451 h 1410464"/>
              <a:gd name="connsiteX87" fmla="*/ 551995 w 1410484"/>
              <a:gd name="connsiteY87" fmla="*/ 801520 h 1410464"/>
              <a:gd name="connsiteX88" fmla="*/ 551995 w 1410484"/>
              <a:gd name="connsiteY88" fmla="*/ 487066 h 1410464"/>
              <a:gd name="connsiteX89" fmla="*/ 569366 w 1410484"/>
              <a:gd name="connsiteY89" fmla="*/ 469596 h 1410464"/>
              <a:gd name="connsiteX90" fmla="*/ 587979 w 1410484"/>
              <a:gd name="connsiteY90" fmla="*/ 487066 h 1410464"/>
              <a:gd name="connsiteX91" fmla="*/ 587979 w 1410484"/>
              <a:gd name="connsiteY91" fmla="*/ 801520 h 1410464"/>
              <a:gd name="connsiteX92" fmla="*/ 587979 w 1410484"/>
              <a:gd name="connsiteY92" fmla="*/ 841451 h 1410464"/>
              <a:gd name="connsiteX93" fmla="*/ 587979 w 1410484"/>
              <a:gd name="connsiteY93" fmla="*/ 1340586 h 1410464"/>
              <a:gd name="connsiteX94" fmla="*/ 637611 w 1410484"/>
              <a:gd name="connsiteY94" fmla="*/ 1374277 h 1410464"/>
              <a:gd name="connsiteX95" fmla="*/ 687244 w 1410484"/>
              <a:gd name="connsiteY95" fmla="*/ 1340586 h 1410464"/>
              <a:gd name="connsiteX96" fmla="*/ 687244 w 1410484"/>
              <a:gd name="connsiteY96" fmla="*/ 901347 h 1410464"/>
              <a:gd name="connsiteX97" fmla="*/ 704616 w 1410484"/>
              <a:gd name="connsiteY97" fmla="*/ 882630 h 1410464"/>
              <a:gd name="connsiteX98" fmla="*/ 723228 w 1410484"/>
              <a:gd name="connsiteY98" fmla="*/ 901347 h 1410464"/>
              <a:gd name="connsiteX99" fmla="*/ 723228 w 1410484"/>
              <a:gd name="connsiteY99" fmla="*/ 1340586 h 1410464"/>
              <a:gd name="connsiteX100" fmla="*/ 774102 w 1410484"/>
              <a:gd name="connsiteY100" fmla="*/ 1374277 h 1410464"/>
              <a:gd name="connsiteX101" fmla="*/ 822494 w 1410484"/>
              <a:gd name="connsiteY101" fmla="*/ 1340586 h 1410464"/>
              <a:gd name="connsiteX102" fmla="*/ 822494 w 1410484"/>
              <a:gd name="connsiteY102" fmla="*/ 801520 h 1410464"/>
              <a:gd name="connsiteX103" fmla="*/ 822494 w 1410484"/>
              <a:gd name="connsiteY103" fmla="*/ 487066 h 1410464"/>
              <a:gd name="connsiteX104" fmla="*/ 841106 w 1410484"/>
              <a:gd name="connsiteY104" fmla="*/ 469596 h 1410464"/>
              <a:gd name="connsiteX105" fmla="*/ 859718 w 1410484"/>
              <a:gd name="connsiteY105" fmla="*/ 487066 h 1410464"/>
              <a:gd name="connsiteX106" fmla="*/ 859718 w 1410484"/>
              <a:gd name="connsiteY106" fmla="*/ 841451 h 1410464"/>
              <a:gd name="connsiteX107" fmla="*/ 885775 w 1410484"/>
              <a:gd name="connsiteY107" fmla="*/ 876391 h 1410464"/>
              <a:gd name="connsiteX108" fmla="*/ 913073 w 1410484"/>
              <a:gd name="connsiteY108" fmla="*/ 841451 h 1410464"/>
              <a:gd name="connsiteX109" fmla="*/ 913073 w 1410484"/>
              <a:gd name="connsiteY109" fmla="*/ 595627 h 1410464"/>
              <a:gd name="connsiteX110" fmla="*/ 913073 w 1410484"/>
              <a:gd name="connsiteY110" fmla="*/ 503288 h 1410464"/>
              <a:gd name="connsiteX111" fmla="*/ 913073 w 1410484"/>
              <a:gd name="connsiteY111" fmla="*/ 465853 h 1410464"/>
              <a:gd name="connsiteX112" fmla="*/ 821253 w 1410484"/>
              <a:gd name="connsiteY112" fmla="*/ 383495 h 1410464"/>
              <a:gd name="connsiteX113" fmla="*/ 589219 w 1410484"/>
              <a:gd name="connsiteY113" fmla="*/ 346060 h 1410464"/>
              <a:gd name="connsiteX114" fmla="*/ 821253 w 1410484"/>
              <a:gd name="connsiteY114" fmla="*/ 346060 h 1410464"/>
              <a:gd name="connsiteX115" fmla="*/ 949057 w 1410484"/>
              <a:gd name="connsiteY115" fmla="*/ 465853 h 1410464"/>
              <a:gd name="connsiteX116" fmla="*/ 949057 w 1410484"/>
              <a:gd name="connsiteY116" fmla="*/ 503288 h 1410464"/>
              <a:gd name="connsiteX117" fmla="*/ 949057 w 1410484"/>
              <a:gd name="connsiteY117" fmla="*/ 595627 h 1410464"/>
              <a:gd name="connsiteX118" fmla="*/ 949057 w 1410484"/>
              <a:gd name="connsiteY118" fmla="*/ 841451 h 1410464"/>
              <a:gd name="connsiteX119" fmla="*/ 885775 w 1410484"/>
              <a:gd name="connsiteY119" fmla="*/ 912578 h 1410464"/>
              <a:gd name="connsiteX120" fmla="*/ 859718 w 1410484"/>
              <a:gd name="connsiteY120" fmla="*/ 906339 h 1410464"/>
              <a:gd name="connsiteX121" fmla="*/ 859718 w 1410484"/>
              <a:gd name="connsiteY121" fmla="*/ 1340586 h 1410464"/>
              <a:gd name="connsiteX122" fmla="*/ 774102 w 1410484"/>
              <a:gd name="connsiteY122" fmla="*/ 1410464 h 1410464"/>
              <a:gd name="connsiteX123" fmla="*/ 704616 w 1410484"/>
              <a:gd name="connsiteY123" fmla="*/ 1384260 h 1410464"/>
              <a:gd name="connsiteX124" fmla="*/ 637611 w 1410484"/>
              <a:gd name="connsiteY124" fmla="*/ 1410464 h 1410464"/>
              <a:gd name="connsiteX125" fmla="*/ 551995 w 1410484"/>
              <a:gd name="connsiteY125" fmla="*/ 1340586 h 1410464"/>
              <a:gd name="connsiteX126" fmla="*/ 551995 w 1410484"/>
              <a:gd name="connsiteY126" fmla="*/ 906339 h 1410464"/>
              <a:gd name="connsiteX127" fmla="*/ 524697 w 1410484"/>
              <a:gd name="connsiteY127" fmla="*/ 912578 h 1410464"/>
              <a:gd name="connsiteX128" fmla="*/ 461415 w 1410484"/>
              <a:gd name="connsiteY128" fmla="*/ 841451 h 1410464"/>
              <a:gd name="connsiteX129" fmla="*/ 461415 w 1410484"/>
              <a:gd name="connsiteY129" fmla="*/ 594380 h 1410464"/>
              <a:gd name="connsiteX130" fmla="*/ 461415 w 1410484"/>
              <a:gd name="connsiteY130" fmla="*/ 503288 h 1410464"/>
              <a:gd name="connsiteX131" fmla="*/ 461415 w 1410484"/>
              <a:gd name="connsiteY131" fmla="*/ 465853 h 1410464"/>
              <a:gd name="connsiteX132" fmla="*/ 589219 w 1410484"/>
              <a:gd name="connsiteY132" fmla="*/ 346060 h 1410464"/>
              <a:gd name="connsiteX133" fmla="*/ 1149617 w 1410484"/>
              <a:gd name="connsiteY133" fmla="*/ 203241 h 1410464"/>
              <a:gd name="connsiteX134" fmla="*/ 1187627 w 1410484"/>
              <a:gd name="connsiteY134" fmla="*/ 203241 h 1410464"/>
              <a:gd name="connsiteX135" fmla="*/ 1193758 w 1410484"/>
              <a:gd name="connsiteY135" fmla="*/ 203241 h 1410464"/>
              <a:gd name="connsiteX136" fmla="*/ 1198662 w 1410484"/>
              <a:gd name="connsiteY136" fmla="*/ 205738 h 1410464"/>
              <a:gd name="connsiteX137" fmla="*/ 1202340 w 1410484"/>
              <a:gd name="connsiteY137" fmla="*/ 209483 h 1410464"/>
              <a:gd name="connsiteX138" fmla="*/ 1206019 w 1410484"/>
              <a:gd name="connsiteY138" fmla="*/ 214477 h 1410464"/>
              <a:gd name="connsiteX139" fmla="*/ 1206019 w 1410484"/>
              <a:gd name="connsiteY139" fmla="*/ 219471 h 1410464"/>
              <a:gd name="connsiteX140" fmla="*/ 1207245 w 1410484"/>
              <a:gd name="connsiteY140" fmla="*/ 220719 h 1410464"/>
              <a:gd name="connsiteX141" fmla="*/ 1207245 w 1410484"/>
              <a:gd name="connsiteY141" fmla="*/ 260669 h 1410464"/>
              <a:gd name="connsiteX142" fmla="*/ 1187627 w 1410484"/>
              <a:gd name="connsiteY142" fmla="*/ 279395 h 1410464"/>
              <a:gd name="connsiteX143" fmla="*/ 1171688 w 1410484"/>
              <a:gd name="connsiteY143" fmla="*/ 264414 h 1410464"/>
              <a:gd name="connsiteX144" fmla="*/ 1103025 w 1410484"/>
              <a:gd name="connsiteY144" fmla="*/ 333078 h 1410464"/>
              <a:gd name="connsiteX145" fmla="*/ 1090764 w 1410484"/>
              <a:gd name="connsiteY145" fmla="*/ 339320 h 1410464"/>
              <a:gd name="connsiteX146" fmla="*/ 1078503 w 1410484"/>
              <a:gd name="connsiteY146" fmla="*/ 333078 h 1410464"/>
              <a:gd name="connsiteX147" fmla="*/ 1078503 w 1410484"/>
              <a:gd name="connsiteY147" fmla="*/ 306861 h 1410464"/>
              <a:gd name="connsiteX148" fmla="*/ 1145939 w 1410484"/>
              <a:gd name="connsiteY148" fmla="*/ 238197 h 1410464"/>
              <a:gd name="connsiteX149" fmla="*/ 1131226 w 1410484"/>
              <a:gd name="connsiteY149" fmla="*/ 220719 h 1410464"/>
              <a:gd name="connsiteX150" fmla="*/ 1149617 w 1410484"/>
              <a:gd name="connsiteY150" fmla="*/ 203241 h 1410464"/>
              <a:gd name="connsiteX151" fmla="*/ 214380 w 1410484"/>
              <a:gd name="connsiteY151" fmla="*/ 203241 h 1410464"/>
              <a:gd name="connsiteX152" fmla="*/ 218092 w 1410484"/>
              <a:gd name="connsiteY152" fmla="*/ 203241 h 1410464"/>
              <a:gd name="connsiteX153" fmla="*/ 220566 w 1410484"/>
              <a:gd name="connsiteY153" fmla="*/ 203241 h 1410464"/>
              <a:gd name="connsiteX154" fmla="*/ 260155 w 1410484"/>
              <a:gd name="connsiteY154" fmla="*/ 203241 h 1410464"/>
              <a:gd name="connsiteX155" fmla="*/ 278713 w 1410484"/>
              <a:gd name="connsiteY155" fmla="*/ 220719 h 1410464"/>
              <a:gd name="connsiteX156" fmla="*/ 265104 w 1410484"/>
              <a:gd name="connsiteY156" fmla="*/ 238197 h 1410464"/>
              <a:gd name="connsiteX157" fmla="*/ 333148 w 1410484"/>
              <a:gd name="connsiteY157" fmla="*/ 306861 h 1410464"/>
              <a:gd name="connsiteX158" fmla="*/ 333148 w 1410484"/>
              <a:gd name="connsiteY158" fmla="*/ 333078 h 1410464"/>
              <a:gd name="connsiteX159" fmla="*/ 319539 w 1410484"/>
              <a:gd name="connsiteY159" fmla="*/ 339320 h 1410464"/>
              <a:gd name="connsiteX160" fmla="*/ 305930 w 1410484"/>
              <a:gd name="connsiteY160" fmla="*/ 333078 h 1410464"/>
              <a:gd name="connsiteX161" fmla="*/ 239124 w 1410484"/>
              <a:gd name="connsiteY161" fmla="*/ 264414 h 1410464"/>
              <a:gd name="connsiteX162" fmla="*/ 220566 w 1410484"/>
              <a:gd name="connsiteY162" fmla="*/ 279395 h 1410464"/>
              <a:gd name="connsiteX163" fmla="*/ 203246 w 1410484"/>
              <a:gd name="connsiteY163" fmla="*/ 260669 h 1410464"/>
              <a:gd name="connsiteX164" fmla="*/ 203246 w 1410484"/>
              <a:gd name="connsiteY164" fmla="*/ 220719 h 1410464"/>
              <a:gd name="connsiteX165" fmla="*/ 203246 w 1410484"/>
              <a:gd name="connsiteY165" fmla="*/ 215726 h 1410464"/>
              <a:gd name="connsiteX166" fmla="*/ 203246 w 1410484"/>
              <a:gd name="connsiteY166" fmla="*/ 214477 h 1410464"/>
              <a:gd name="connsiteX167" fmla="*/ 205720 w 1410484"/>
              <a:gd name="connsiteY167" fmla="*/ 211980 h 1410464"/>
              <a:gd name="connsiteX168" fmla="*/ 205720 w 1410484"/>
              <a:gd name="connsiteY168" fmla="*/ 210732 h 1410464"/>
              <a:gd name="connsiteX169" fmla="*/ 209432 w 1410484"/>
              <a:gd name="connsiteY169" fmla="*/ 206987 h 1410464"/>
              <a:gd name="connsiteX170" fmla="*/ 214380 w 1410484"/>
              <a:gd name="connsiteY170" fmla="*/ 203241 h 1410464"/>
              <a:gd name="connsiteX171" fmla="*/ 699740 w 1410484"/>
              <a:gd name="connsiteY171" fmla="*/ 37485 h 1410464"/>
              <a:gd name="connsiteX172" fmla="*/ 591035 w 1410484"/>
              <a:gd name="connsiteY172" fmla="*/ 144940 h 1410464"/>
              <a:gd name="connsiteX173" fmla="*/ 699740 w 1410484"/>
              <a:gd name="connsiteY173" fmla="*/ 253645 h 1410464"/>
              <a:gd name="connsiteX174" fmla="*/ 807196 w 1410484"/>
              <a:gd name="connsiteY174" fmla="*/ 144940 h 1410464"/>
              <a:gd name="connsiteX175" fmla="*/ 699740 w 1410484"/>
              <a:gd name="connsiteY175" fmla="*/ 37485 h 1410464"/>
              <a:gd name="connsiteX176" fmla="*/ 699740 w 1410484"/>
              <a:gd name="connsiteY176" fmla="*/ 0 h 1410464"/>
              <a:gd name="connsiteX177" fmla="*/ 844680 w 1410484"/>
              <a:gd name="connsiteY177" fmla="*/ 144940 h 1410464"/>
              <a:gd name="connsiteX178" fmla="*/ 699740 w 1410484"/>
              <a:gd name="connsiteY178" fmla="*/ 289880 h 1410464"/>
              <a:gd name="connsiteX179" fmla="*/ 554800 w 1410484"/>
              <a:gd name="connsiteY179" fmla="*/ 144940 h 1410464"/>
              <a:gd name="connsiteX180" fmla="*/ 699740 w 1410484"/>
              <a:gd name="connsiteY180" fmla="*/ 0 h 1410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1410484" h="1410464">
                <a:moveTo>
                  <a:pt x="1091223" y="1072998"/>
                </a:moveTo>
                <a:cubicBezTo>
                  <a:pt x="1095668" y="1072998"/>
                  <a:pt x="1099959" y="1074854"/>
                  <a:pt x="1103025" y="1078565"/>
                </a:cubicBezTo>
                <a:lnTo>
                  <a:pt x="1171688" y="1145373"/>
                </a:lnTo>
                <a:cubicBezTo>
                  <a:pt x="1172914" y="1137950"/>
                  <a:pt x="1180270" y="1131764"/>
                  <a:pt x="1187627" y="1131764"/>
                </a:cubicBezTo>
                <a:cubicBezTo>
                  <a:pt x="1198662" y="1131764"/>
                  <a:pt x="1207245" y="1140424"/>
                  <a:pt x="1207245" y="1150322"/>
                </a:cubicBezTo>
                <a:lnTo>
                  <a:pt x="1207245" y="1189912"/>
                </a:lnTo>
                <a:cubicBezTo>
                  <a:pt x="1207245" y="1191149"/>
                  <a:pt x="1206019" y="1192386"/>
                  <a:pt x="1206019" y="1193623"/>
                </a:cubicBezTo>
                <a:cubicBezTo>
                  <a:pt x="1206019" y="1194860"/>
                  <a:pt x="1206019" y="1194860"/>
                  <a:pt x="1206019" y="1196097"/>
                </a:cubicBezTo>
                <a:cubicBezTo>
                  <a:pt x="1206019" y="1197335"/>
                  <a:pt x="1204793" y="1198572"/>
                  <a:pt x="1203567" y="1199809"/>
                </a:cubicBezTo>
                <a:cubicBezTo>
                  <a:pt x="1202340" y="1201046"/>
                  <a:pt x="1202340" y="1202283"/>
                  <a:pt x="1199888" y="1203521"/>
                </a:cubicBezTo>
                <a:cubicBezTo>
                  <a:pt x="1198662" y="1204758"/>
                  <a:pt x="1197436" y="1205995"/>
                  <a:pt x="1196210" y="1205995"/>
                </a:cubicBezTo>
                <a:cubicBezTo>
                  <a:pt x="1194984" y="1207232"/>
                  <a:pt x="1194984" y="1207232"/>
                  <a:pt x="1193758" y="1207232"/>
                </a:cubicBezTo>
                <a:lnTo>
                  <a:pt x="1192531" y="1207232"/>
                </a:lnTo>
                <a:cubicBezTo>
                  <a:pt x="1191305" y="1207232"/>
                  <a:pt x="1190079" y="1207232"/>
                  <a:pt x="1187627" y="1207232"/>
                </a:cubicBezTo>
                <a:lnTo>
                  <a:pt x="1149617" y="1207232"/>
                </a:lnTo>
                <a:cubicBezTo>
                  <a:pt x="1139808" y="1207232"/>
                  <a:pt x="1131226" y="1199809"/>
                  <a:pt x="1131226" y="1189912"/>
                </a:cubicBezTo>
                <a:cubicBezTo>
                  <a:pt x="1131226" y="1181251"/>
                  <a:pt x="1137356" y="1173828"/>
                  <a:pt x="1145939" y="1172591"/>
                </a:cubicBezTo>
                <a:lnTo>
                  <a:pt x="1078503" y="1104546"/>
                </a:lnTo>
                <a:cubicBezTo>
                  <a:pt x="1071146" y="1097123"/>
                  <a:pt x="1071146" y="1084751"/>
                  <a:pt x="1078503" y="1078565"/>
                </a:cubicBezTo>
                <a:cubicBezTo>
                  <a:pt x="1082181" y="1074854"/>
                  <a:pt x="1086779" y="1072998"/>
                  <a:pt x="1091223" y="1072998"/>
                </a:cubicBezTo>
                <a:close/>
                <a:moveTo>
                  <a:pt x="319539" y="1072998"/>
                </a:moveTo>
                <a:cubicBezTo>
                  <a:pt x="324488" y="1072998"/>
                  <a:pt x="329437" y="1074854"/>
                  <a:pt x="333148" y="1078565"/>
                </a:cubicBezTo>
                <a:cubicBezTo>
                  <a:pt x="339334" y="1084751"/>
                  <a:pt x="339334" y="1097123"/>
                  <a:pt x="333148" y="1104546"/>
                </a:cubicBezTo>
                <a:lnTo>
                  <a:pt x="265104" y="1172591"/>
                </a:lnTo>
                <a:cubicBezTo>
                  <a:pt x="273764" y="1173828"/>
                  <a:pt x="278713" y="1181251"/>
                  <a:pt x="278713" y="1189912"/>
                </a:cubicBezTo>
                <a:cubicBezTo>
                  <a:pt x="278713" y="1199809"/>
                  <a:pt x="270053" y="1207232"/>
                  <a:pt x="260155" y="1207232"/>
                </a:cubicBezTo>
                <a:lnTo>
                  <a:pt x="220566" y="1207232"/>
                </a:lnTo>
                <a:cubicBezTo>
                  <a:pt x="219329" y="1207232"/>
                  <a:pt x="218092" y="1207232"/>
                  <a:pt x="216855" y="1207232"/>
                </a:cubicBezTo>
                <a:cubicBezTo>
                  <a:pt x="215618" y="1207232"/>
                  <a:pt x="215618" y="1207232"/>
                  <a:pt x="214380" y="1207232"/>
                </a:cubicBezTo>
                <a:cubicBezTo>
                  <a:pt x="213143" y="1205995"/>
                  <a:pt x="211906" y="1205995"/>
                  <a:pt x="210669" y="1204758"/>
                </a:cubicBezTo>
                <a:cubicBezTo>
                  <a:pt x="209432" y="1203521"/>
                  <a:pt x="209432" y="1202283"/>
                  <a:pt x="206957" y="1202283"/>
                </a:cubicBezTo>
                <a:lnTo>
                  <a:pt x="205720" y="1201046"/>
                </a:lnTo>
                <a:cubicBezTo>
                  <a:pt x="205720" y="1199809"/>
                  <a:pt x="204483" y="1197335"/>
                  <a:pt x="204483" y="1196097"/>
                </a:cubicBezTo>
                <a:cubicBezTo>
                  <a:pt x="203246" y="1194860"/>
                  <a:pt x="203246" y="1193623"/>
                  <a:pt x="203246" y="1191149"/>
                </a:cubicBezTo>
                <a:cubicBezTo>
                  <a:pt x="203246" y="1191149"/>
                  <a:pt x="203246" y="1191149"/>
                  <a:pt x="203246" y="1189912"/>
                </a:cubicBezTo>
                <a:lnTo>
                  <a:pt x="203246" y="1150322"/>
                </a:lnTo>
                <a:cubicBezTo>
                  <a:pt x="203246" y="1140424"/>
                  <a:pt x="210669" y="1131764"/>
                  <a:pt x="220566" y="1131764"/>
                </a:cubicBezTo>
                <a:cubicBezTo>
                  <a:pt x="230464" y="1131764"/>
                  <a:pt x="236649" y="1137950"/>
                  <a:pt x="239124" y="1145373"/>
                </a:cubicBezTo>
                <a:lnTo>
                  <a:pt x="305930" y="1078565"/>
                </a:lnTo>
                <a:cubicBezTo>
                  <a:pt x="309642" y="1074854"/>
                  <a:pt x="314590" y="1072998"/>
                  <a:pt x="319539" y="1072998"/>
                </a:cubicBezTo>
                <a:close/>
                <a:moveTo>
                  <a:pt x="1365003" y="660683"/>
                </a:moveTo>
                <a:cubicBezTo>
                  <a:pt x="1369612" y="660683"/>
                  <a:pt x="1374222" y="662199"/>
                  <a:pt x="1377295" y="665231"/>
                </a:cubicBezTo>
                <a:lnTo>
                  <a:pt x="1405567" y="693124"/>
                </a:lnTo>
                <a:cubicBezTo>
                  <a:pt x="1406796" y="694336"/>
                  <a:pt x="1408025" y="696762"/>
                  <a:pt x="1409255" y="697975"/>
                </a:cubicBezTo>
                <a:cubicBezTo>
                  <a:pt x="1409255" y="699187"/>
                  <a:pt x="1409255" y="700400"/>
                  <a:pt x="1409255" y="700400"/>
                </a:cubicBezTo>
                <a:cubicBezTo>
                  <a:pt x="1410484" y="701613"/>
                  <a:pt x="1410484" y="702825"/>
                  <a:pt x="1410484" y="704038"/>
                </a:cubicBezTo>
                <a:cubicBezTo>
                  <a:pt x="1410484" y="705251"/>
                  <a:pt x="1410484" y="706464"/>
                  <a:pt x="1410484" y="706464"/>
                </a:cubicBezTo>
                <a:cubicBezTo>
                  <a:pt x="1410484" y="707676"/>
                  <a:pt x="1410484" y="710102"/>
                  <a:pt x="1409255" y="712527"/>
                </a:cubicBezTo>
                <a:cubicBezTo>
                  <a:pt x="1409255" y="714953"/>
                  <a:pt x="1406796" y="716165"/>
                  <a:pt x="1405567" y="717378"/>
                </a:cubicBezTo>
                <a:lnTo>
                  <a:pt x="1405567" y="718591"/>
                </a:lnTo>
                <a:lnTo>
                  <a:pt x="1377295" y="746484"/>
                </a:lnTo>
                <a:cubicBezTo>
                  <a:pt x="1373607" y="750122"/>
                  <a:pt x="1369920" y="751335"/>
                  <a:pt x="1365003" y="751335"/>
                </a:cubicBezTo>
                <a:cubicBezTo>
                  <a:pt x="1360086" y="751335"/>
                  <a:pt x="1356398" y="750122"/>
                  <a:pt x="1352711" y="746484"/>
                </a:cubicBezTo>
                <a:cubicBezTo>
                  <a:pt x="1346565" y="740420"/>
                  <a:pt x="1345335" y="730718"/>
                  <a:pt x="1350252" y="723442"/>
                </a:cubicBezTo>
                <a:lnTo>
                  <a:pt x="1254373" y="723442"/>
                </a:lnTo>
                <a:cubicBezTo>
                  <a:pt x="1243310" y="723442"/>
                  <a:pt x="1235935" y="714953"/>
                  <a:pt x="1235935" y="706464"/>
                </a:cubicBezTo>
                <a:cubicBezTo>
                  <a:pt x="1235935" y="696762"/>
                  <a:pt x="1243310" y="688273"/>
                  <a:pt x="1254373" y="688273"/>
                </a:cubicBezTo>
                <a:lnTo>
                  <a:pt x="1349023" y="688273"/>
                </a:lnTo>
                <a:cubicBezTo>
                  <a:pt x="1345335" y="680996"/>
                  <a:pt x="1346565" y="671295"/>
                  <a:pt x="1352711" y="665231"/>
                </a:cubicBezTo>
                <a:cubicBezTo>
                  <a:pt x="1355784" y="662199"/>
                  <a:pt x="1360393" y="660683"/>
                  <a:pt x="1365003" y="660683"/>
                </a:cubicBezTo>
                <a:close/>
                <a:moveTo>
                  <a:pt x="45635" y="660683"/>
                </a:moveTo>
                <a:cubicBezTo>
                  <a:pt x="50398" y="660683"/>
                  <a:pt x="55315" y="662199"/>
                  <a:pt x="59002" y="665231"/>
                </a:cubicBezTo>
                <a:cubicBezTo>
                  <a:pt x="65148" y="671295"/>
                  <a:pt x="65148" y="680996"/>
                  <a:pt x="61461" y="688273"/>
                </a:cubicBezTo>
                <a:lnTo>
                  <a:pt x="156111" y="688273"/>
                </a:lnTo>
                <a:cubicBezTo>
                  <a:pt x="165944" y="688273"/>
                  <a:pt x="174549" y="696762"/>
                  <a:pt x="174549" y="706464"/>
                </a:cubicBezTo>
                <a:cubicBezTo>
                  <a:pt x="174549" y="714953"/>
                  <a:pt x="165944" y="723442"/>
                  <a:pt x="156111" y="723442"/>
                </a:cubicBezTo>
                <a:lnTo>
                  <a:pt x="61461" y="723442"/>
                </a:lnTo>
                <a:cubicBezTo>
                  <a:pt x="65148" y="730718"/>
                  <a:pt x="65148" y="740420"/>
                  <a:pt x="59002" y="746484"/>
                </a:cubicBezTo>
                <a:cubicBezTo>
                  <a:pt x="55315" y="750122"/>
                  <a:pt x="50398" y="751335"/>
                  <a:pt x="45481" y="751335"/>
                </a:cubicBezTo>
                <a:cubicBezTo>
                  <a:pt x="41793" y="751335"/>
                  <a:pt x="36877" y="750122"/>
                  <a:pt x="33189" y="746484"/>
                </a:cubicBezTo>
                <a:lnTo>
                  <a:pt x="4917" y="718591"/>
                </a:lnTo>
                <a:cubicBezTo>
                  <a:pt x="3688" y="717378"/>
                  <a:pt x="2458" y="714953"/>
                  <a:pt x="1229" y="713740"/>
                </a:cubicBezTo>
                <a:cubicBezTo>
                  <a:pt x="1229" y="712527"/>
                  <a:pt x="1229" y="712527"/>
                  <a:pt x="1229" y="711315"/>
                </a:cubicBezTo>
                <a:cubicBezTo>
                  <a:pt x="1229" y="710102"/>
                  <a:pt x="0" y="708889"/>
                  <a:pt x="0" y="706464"/>
                </a:cubicBezTo>
                <a:cubicBezTo>
                  <a:pt x="0" y="706464"/>
                  <a:pt x="0" y="706464"/>
                  <a:pt x="0" y="705251"/>
                </a:cubicBezTo>
                <a:cubicBezTo>
                  <a:pt x="0" y="702825"/>
                  <a:pt x="0" y="701613"/>
                  <a:pt x="1229" y="699187"/>
                </a:cubicBezTo>
                <a:cubicBezTo>
                  <a:pt x="2458" y="696762"/>
                  <a:pt x="3688" y="695549"/>
                  <a:pt x="4917" y="694336"/>
                </a:cubicBezTo>
                <a:cubicBezTo>
                  <a:pt x="4917" y="693124"/>
                  <a:pt x="4917" y="693124"/>
                  <a:pt x="4917" y="693124"/>
                </a:cubicBezTo>
                <a:lnTo>
                  <a:pt x="33189" y="665231"/>
                </a:lnTo>
                <a:cubicBezTo>
                  <a:pt x="36262" y="662199"/>
                  <a:pt x="40872" y="660683"/>
                  <a:pt x="45635" y="660683"/>
                </a:cubicBezTo>
                <a:close/>
                <a:moveTo>
                  <a:pt x="589219" y="383495"/>
                </a:moveTo>
                <a:cubicBezTo>
                  <a:pt x="539587" y="383495"/>
                  <a:pt x="497399" y="419683"/>
                  <a:pt x="497399" y="465853"/>
                </a:cubicBezTo>
                <a:lnTo>
                  <a:pt x="497399" y="503288"/>
                </a:lnTo>
                <a:lnTo>
                  <a:pt x="497399" y="594380"/>
                </a:lnTo>
                <a:lnTo>
                  <a:pt x="497399" y="841451"/>
                </a:lnTo>
                <a:cubicBezTo>
                  <a:pt x="497399" y="860169"/>
                  <a:pt x="509807" y="876391"/>
                  <a:pt x="524697" y="876391"/>
                </a:cubicBezTo>
                <a:cubicBezTo>
                  <a:pt x="539587" y="876391"/>
                  <a:pt x="551995" y="860169"/>
                  <a:pt x="551995" y="841451"/>
                </a:cubicBezTo>
                <a:lnTo>
                  <a:pt x="551995" y="801520"/>
                </a:lnTo>
                <a:lnTo>
                  <a:pt x="551995" y="487066"/>
                </a:lnTo>
                <a:cubicBezTo>
                  <a:pt x="551995" y="478331"/>
                  <a:pt x="559440" y="469596"/>
                  <a:pt x="569366" y="469596"/>
                </a:cubicBezTo>
                <a:cubicBezTo>
                  <a:pt x="580534" y="469596"/>
                  <a:pt x="587979" y="478331"/>
                  <a:pt x="587979" y="487066"/>
                </a:cubicBezTo>
                <a:lnTo>
                  <a:pt x="587979" y="801520"/>
                </a:lnTo>
                <a:lnTo>
                  <a:pt x="587979" y="841451"/>
                </a:lnTo>
                <a:lnTo>
                  <a:pt x="587979" y="1340586"/>
                </a:lnTo>
                <a:cubicBezTo>
                  <a:pt x="587979" y="1359303"/>
                  <a:pt x="611554" y="1374277"/>
                  <a:pt x="637611" y="1374277"/>
                </a:cubicBezTo>
                <a:cubicBezTo>
                  <a:pt x="663669" y="1374277"/>
                  <a:pt x="687244" y="1359303"/>
                  <a:pt x="687244" y="1340586"/>
                </a:cubicBezTo>
                <a:lnTo>
                  <a:pt x="687244" y="901347"/>
                </a:lnTo>
                <a:cubicBezTo>
                  <a:pt x="687244" y="891365"/>
                  <a:pt x="695930" y="882630"/>
                  <a:pt x="704616" y="882630"/>
                </a:cubicBezTo>
                <a:cubicBezTo>
                  <a:pt x="715783" y="882630"/>
                  <a:pt x="723228" y="891365"/>
                  <a:pt x="723228" y="901347"/>
                </a:cubicBezTo>
                <a:lnTo>
                  <a:pt x="723228" y="1340586"/>
                </a:lnTo>
                <a:cubicBezTo>
                  <a:pt x="723228" y="1359303"/>
                  <a:pt x="745563" y="1374277"/>
                  <a:pt x="774102" y="1374277"/>
                </a:cubicBezTo>
                <a:cubicBezTo>
                  <a:pt x="800159" y="1374277"/>
                  <a:pt x="822494" y="1359303"/>
                  <a:pt x="822494" y="1340586"/>
                </a:cubicBezTo>
                <a:lnTo>
                  <a:pt x="822494" y="801520"/>
                </a:lnTo>
                <a:lnTo>
                  <a:pt x="822494" y="487066"/>
                </a:lnTo>
                <a:cubicBezTo>
                  <a:pt x="822494" y="478331"/>
                  <a:pt x="831179" y="469596"/>
                  <a:pt x="841106" y="469596"/>
                </a:cubicBezTo>
                <a:cubicBezTo>
                  <a:pt x="851032" y="469596"/>
                  <a:pt x="859718" y="478331"/>
                  <a:pt x="859718" y="487066"/>
                </a:cubicBezTo>
                <a:lnTo>
                  <a:pt x="859718" y="841451"/>
                </a:lnTo>
                <a:cubicBezTo>
                  <a:pt x="859718" y="860169"/>
                  <a:pt x="870886" y="876391"/>
                  <a:pt x="885775" y="876391"/>
                </a:cubicBezTo>
                <a:cubicBezTo>
                  <a:pt x="900665" y="876391"/>
                  <a:pt x="913073" y="860169"/>
                  <a:pt x="913073" y="841451"/>
                </a:cubicBezTo>
                <a:lnTo>
                  <a:pt x="913073" y="595627"/>
                </a:lnTo>
                <a:lnTo>
                  <a:pt x="913073" y="503288"/>
                </a:lnTo>
                <a:lnTo>
                  <a:pt x="913073" y="465853"/>
                </a:lnTo>
                <a:cubicBezTo>
                  <a:pt x="913073" y="419683"/>
                  <a:pt x="870886" y="383495"/>
                  <a:pt x="821253" y="383495"/>
                </a:cubicBezTo>
                <a:close/>
                <a:moveTo>
                  <a:pt x="589219" y="346060"/>
                </a:moveTo>
                <a:lnTo>
                  <a:pt x="821253" y="346060"/>
                </a:lnTo>
                <a:cubicBezTo>
                  <a:pt x="891979" y="346060"/>
                  <a:pt x="949057" y="399717"/>
                  <a:pt x="949057" y="465853"/>
                </a:cubicBezTo>
                <a:lnTo>
                  <a:pt x="949057" y="503288"/>
                </a:lnTo>
                <a:lnTo>
                  <a:pt x="949057" y="595627"/>
                </a:lnTo>
                <a:lnTo>
                  <a:pt x="949057" y="841451"/>
                </a:lnTo>
                <a:cubicBezTo>
                  <a:pt x="949057" y="880134"/>
                  <a:pt x="921759" y="912578"/>
                  <a:pt x="885775" y="912578"/>
                </a:cubicBezTo>
                <a:cubicBezTo>
                  <a:pt x="877090" y="912578"/>
                  <a:pt x="867163" y="910082"/>
                  <a:pt x="859718" y="906339"/>
                </a:cubicBezTo>
                <a:lnTo>
                  <a:pt x="859718" y="1340586"/>
                </a:lnTo>
                <a:cubicBezTo>
                  <a:pt x="859718" y="1379268"/>
                  <a:pt x="820012" y="1410464"/>
                  <a:pt x="774102" y="1410464"/>
                </a:cubicBezTo>
                <a:cubicBezTo>
                  <a:pt x="745563" y="1410464"/>
                  <a:pt x="720746" y="1400482"/>
                  <a:pt x="704616" y="1384260"/>
                </a:cubicBezTo>
                <a:cubicBezTo>
                  <a:pt x="689726" y="1400482"/>
                  <a:pt x="664909" y="1410464"/>
                  <a:pt x="637611" y="1410464"/>
                </a:cubicBezTo>
                <a:cubicBezTo>
                  <a:pt x="589219" y="1410464"/>
                  <a:pt x="551995" y="1379268"/>
                  <a:pt x="551995" y="1340586"/>
                </a:cubicBezTo>
                <a:lnTo>
                  <a:pt x="551995" y="906339"/>
                </a:lnTo>
                <a:cubicBezTo>
                  <a:pt x="543309" y="910082"/>
                  <a:pt x="534623" y="912578"/>
                  <a:pt x="524697" y="912578"/>
                </a:cubicBezTo>
                <a:cubicBezTo>
                  <a:pt x="489954" y="912578"/>
                  <a:pt x="461415" y="880134"/>
                  <a:pt x="461415" y="841451"/>
                </a:cubicBezTo>
                <a:lnTo>
                  <a:pt x="461415" y="594380"/>
                </a:lnTo>
                <a:lnTo>
                  <a:pt x="461415" y="503288"/>
                </a:lnTo>
                <a:lnTo>
                  <a:pt x="461415" y="465853"/>
                </a:lnTo>
                <a:cubicBezTo>
                  <a:pt x="461415" y="399717"/>
                  <a:pt x="519734" y="346060"/>
                  <a:pt x="589219" y="346060"/>
                </a:cubicBezTo>
                <a:close/>
                <a:moveTo>
                  <a:pt x="1149617" y="203241"/>
                </a:moveTo>
                <a:lnTo>
                  <a:pt x="1187627" y="203241"/>
                </a:lnTo>
                <a:cubicBezTo>
                  <a:pt x="1190079" y="203241"/>
                  <a:pt x="1192531" y="203241"/>
                  <a:pt x="1193758" y="203241"/>
                </a:cubicBezTo>
                <a:cubicBezTo>
                  <a:pt x="1196210" y="204490"/>
                  <a:pt x="1197436" y="205738"/>
                  <a:pt x="1198662" y="205738"/>
                </a:cubicBezTo>
                <a:cubicBezTo>
                  <a:pt x="1199888" y="206987"/>
                  <a:pt x="1201114" y="206987"/>
                  <a:pt x="1202340" y="209483"/>
                </a:cubicBezTo>
                <a:cubicBezTo>
                  <a:pt x="1203567" y="211980"/>
                  <a:pt x="1204793" y="213229"/>
                  <a:pt x="1206019" y="214477"/>
                </a:cubicBezTo>
                <a:cubicBezTo>
                  <a:pt x="1206019" y="215726"/>
                  <a:pt x="1206019" y="216974"/>
                  <a:pt x="1206019" y="219471"/>
                </a:cubicBezTo>
                <a:cubicBezTo>
                  <a:pt x="1206019" y="220719"/>
                  <a:pt x="1207245" y="220719"/>
                  <a:pt x="1207245" y="220719"/>
                </a:cubicBezTo>
                <a:lnTo>
                  <a:pt x="1207245" y="260669"/>
                </a:lnTo>
                <a:cubicBezTo>
                  <a:pt x="1207245" y="270656"/>
                  <a:pt x="1198662" y="279395"/>
                  <a:pt x="1187627" y="279395"/>
                </a:cubicBezTo>
                <a:cubicBezTo>
                  <a:pt x="1180270" y="279395"/>
                  <a:pt x="1172914" y="273153"/>
                  <a:pt x="1171688" y="264414"/>
                </a:cubicBezTo>
                <a:lnTo>
                  <a:pt x="1103025" y="333078"/>
                </a:lnTo>
                <a:cubicBezTo>
                  <a:pt x="1100573" y="336823"/>
                  <a:pt x="1095668" y="339320"/>
                  <a:pt x="1090764" y="339320"/>
                </a:cubicBezTo>
                <a:cubicBezTo>
                  <a:pt x="1087086" y="339320"/>
                  <a:pt x="1082181" y="336823"/>
                  <a:pt x="1078503" y="333078"/>
                </a:cubicBezTo>
                <a:cubicBezTo>
                  <a:pt x="1071146" y="326836"/>
                  <a:pt x="1071146" y="314351"/>
                  <a:pt x="1078503" y="306861"/>
                </a:cubicBezTo>
                <a:lnTo>
                  <a:pt x="1145939" y="238197"/>
                </a:lnTo>
                <a:cubicBezTo>
                  <a:pt x="1137356" y="236949"/>
                  <a:pt x="1131226" y="229458"/>
                  <a:pt x="1131226" y="220719"/>
                </a:cubicBezTo>
                <a:cubicBezTo>
                  <a:pt x="1131226" y="210732"/>
                  <a:pt x="1139808" y="203241"/>
                  <a:pt x="1149617" y="203241"/>
                </a:cubicBezTo>
                <a:close/>
                <a:moveTo>
                  <a:pt x="214380" y="203241"/>
                </a:moveTo>
                <a:cubicBezTo>
                  <a:pt x="215618" y="203241"/>
                  <a:pt x="216855" y="203241"/>
                  <a:pt x="218092" y="203241"/>
                </a:cubicBezTo>
                <a:cubicBezTo>
                  <a:pt x="219329" y="203241"/>
                  <a:pt x="219329" y="203241"/>
                  <a:pt x="220566" y="203241"/>
                </a:cubicBezTo>
                <a:lnTo>
                  <a:pt x="260155" y="203241"/>
                </a:lnTo>
                <a:cubicBezTo>
                  <a:pt x="270053" y="203241"/>
                  <a:pt x="278713" y="210732"/>
                  <a:pt x="278713" y="220719"/>
                </a:cubicBezTo>
                <a:cubicBezTo>
                  <a:pt x="278713" y="229458"/>
                  <a:pt x="272527" y="236949"/>
                  <a:pt x="265104" y="238197"/>
                </a:cubicBezTo>
                <a:lnTo>
                  <a:pt x="333148" y="306861"/>
                </a:lnTo>
                <a:cubicBezTo>
                  <a:pt x="339334" y="314351"/>
                  <a:pt x="339334" y="326836"/>
                  <a:pt x="333148" y="333078"/>
                </a:cubicBezTo>
                <a:cubicBezTo>
                  <a:pt x="329437" y="336823"/>
                  <a:pt x="324488" y="339320"/>
                  <a:pt x="319539" y="339320"/>
                </a:cubicBezTo>
                <a:cubicBezTo>
                  <a:pt x="314591" y="339320"/>
                  <a:pt x="309642" y="336823"/>
                  <a:pt x="305930" y="333078"/>
                </a:cubicBezTo>
                <a:lnTo>
                  <a:pt x="239124" y="264414"/>
                </a:lnTo>
                <a:cubicBezTo>
                  <a:pt x="236649" y="273153"/>
                  <a:pt x="230464" y="279395"/>
                  <a:pt x="220566" y="279395"/>
                </a:cubicBezTo>
                <a:cubicBezTo>
                  <a:pt x="210669" y="279395"/>
                  <a:pt x="203246" y="270656"/>
                  <a:pt x="203246" y="260669"/>
                </a:cubicBezTo>
                <a:lnTo>
                  <a:pt x="203246" y="220719"/>
                </a:lnTo>
                <a:cubicBezTo>
                  <a:pt x="203246" y="219471"/>
                  <a:pt x="203246" y="216974"/>
                  <a:pt x="203246" y="215726"/>
                </a:cubicBezTo>
                <a:lnTo>
                  <a:pt x="203246" y="214477"/>
                </a:lnTo>
                <a:cubicBezTo>
                  <a:pt x="204483" y="213229"/>
                  <a:pt x="204483" y="211980"/>
                  <a:pt x="205720" y="211980"/>
                </a:cubicBezTo>
                <a:cubicBezTo>
                  <a:pt x="205720" y="210732"/>
                  <a:pt x="205720" y="210732"/>
                  <a:pt x="205720" y="210732"/>
                </a:cubicBezTo>
                <a:cubicBezTo>
                  <a:pt x="205720" y="209483"/>
                  <a:pt x="208195" y="208235"/>
                  <a:pt x="209432" y="206987"/>
                </a:cubicBezTo>
                <a:cubicBezTo>
                  <a:pt x="210669" y="205738"/>
                  <a:pt x="211906" y="204490"/>
                  <a:pt x="214380" y="203241"/>
                </a:cubicBezTo>
                <a:close/>
                <a:moveTo>
                  <a:pt x="699740" y="37485"/>
                </a:moveTo>
                <a:cubicBezTo>
                  <a:pt x="639765" y="37485"/>
                  <a:pt x="591035" y="86214"/>
                  <a:pt x="591035" y="144940"/>
                </a:cubicBezTo>
                <a:cubicBezTo>
                  <a:pt x="591035" y="206165"/>
                  <a:pt x="639765" y="253645"/>
                  <a:pt x="699740" y="253645"/>
                </a:cubicBezTo>
                <a:cubicBezTo>
                  <a:pt x="758466" y="253645"/>
                  <a:pt x="807196" y="206165"/>
                  <a:pt x="807196" y="144940"/>
                </a:cubicBezTo>
                <a:cubicBezTo>
                  <a:pt x="807196" y="86214"/>
                  <a:pt x="758466" y="37485"/>
                  <a:pt x="699740" y="37485"/>
                </a:cubicBezTo>
                <a:close/>
                <a:moveTo>
                  <a:pt x="699740" y="0"/>
                </a:moveTo>
                <a:cubicBezTo>
                  <a:pt x="779707" y="0"/>
                  <a:pt x="844680" y="66223"/>
                  <a:pt x="844680" y="144940"/>
                </a:cubicBezTo>
                <a:cubicBezTo>
                  <a:pt x="844680" y="224907"/>
                  <a:pt x="779707" y="289880"/>
                  <a:pt x="699740" y="289880"/>
                </a:cubicBezTo>
                <a:cubicBezTo>
                  <a:pt x="619773" y="289880"/>
                  <a:pt x="554800" y="224907"/>
                  <a:pt x="554800" y="144940"/>
                </a:cubicBezTo>
                <a:cubicBezTo>
                  <a:pt x="554800" y="66223"/>
                  <a:pt x="619773" y="0"/>
                  <a:pt x="6997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A6E9F13F-FA4A-EA4B-A86C-F5A806E4F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525" y="9890163"/>
            <a:ext cx="1410460" cy="1262163"/>
          </a:xfrm>
          <a:custGeom>
            <a:avLst/>
            <a:gdLst>
              <a:gd name="connsiteX0" fmla="*/ 1071781 w 1410460"/>
              <a:gd name="connsiteY0" fmla="*/ 987427 h 1262163"/>
              <a:gd name="connsiteX1" fmla="*/ 975551 w 1410460"/>
              <a:gd name="connsiteY1" fmla="*/ 1081481 h 1262163"/>
              <a:gd name="connsiteX2" fmla="*/ 975551 w 1410460"/>
              <a:gd name="connsiteY2" fmla="*/ 1202761 h 1262163"/>
              <a:gd name="connsiteX3" fmla="*/ 999296 w 1410460"/>
              <a:gd name="connsiteY3" fmla="*/ 1226274 h 1262163"/>
              <a:gd name="connsiteX4" fmla="*/ 1349223 w 1410460"/>
              <a:gd name="connsiteY4" fmla="*/ 1226274 h 1262163"/>
              <a:gd name="connsiteX5" fmla="*/ 1372968 w 1410460"/>
              <a:gd name="connsiteY5" fmla="*/ 1202761 h 1262163"/>
              <a:gd name="connsiteX6" fmla="*/ 1372968 w 1410460"/>
              <a:gd name="connsiteY6" fmla="*/ 1081481 h 1262163"/>
              <a:gd name="connsiteX7" fmla="*/ 1276738 w 1410460"/>
              <a:gd name="connsiteY7" fmla="*/ 987427 h 1262163"/>
              <a:gd name="connsiteX8" fmla="*/ 131279 w 1410460"/>
              <a:gd name="connsiteY8" fmla="*/ 987427 h 1262163"/>
              <a:gd name="connsiteX9" fmla="*/ 37154 w 1410460"/>
              <a:gd name="connsiteY9" fmla="*/ 1081481 h 1262163"/>
              <a:gd name="connsiteX10" fmla="*/ 37154 w 1410460"/>
              <a:gd name="connsiteY10" fmla="*/ 1202761 h 1262163"/>
              <a:gd name="connsiteX11" fmla="*/ 60686 w 1410460"/>
              <a:gd name="connsiteY11" fmla="*/ 1226274 h 1262163"/>
              <a:gd name="connsiteX12" fmla="*/ 406222 w 1410460"/>
              <a:gd name="connsiteY12" fmla="*/ 1226274 h 1262163"/>
              <a:gd name="connsiteX13" fmla="*/ 429753 w 1410460"/>
              <a:gd name="connsiteY13" fmla="*/ 1202761 h 1262163"/>
              <a:gd name="connsiteX14" fmla="*/ 429753 w 1410460"/>
              <a:gd name="connsiteY14" fmla="*/ 1081481 h 1262163"/>
              <a:gd name="connsiteX15" fmla="*/ 335629 w 1410460"/>
              <a:gd name="connsiteY15" fmla="*/ 987427 h 1262163"/>
              <a:gd name="connsiteX16" fmla="*/ 1071781 w 1410460"/>
              <a:gd name="connsiteY16" fmla="*/ 950300 h 1262163"/>
              <a:gd name="connsiteX17" fmla="*/ 1276738 w 1410460"/>
              <a:gd name="connsiteY17" fmla="*/ 950300 h 1262163"/>
              <a:gd name="connsiteX18" fmla="*/ 1410460 w 1410460"/>
              <a:gd name="connsiteY18" fmla="*/ 1081481 h 1262163"/>
              <a:gd name="connsiteX19" fmla="*/ 1410460 w 1410460"/>
              <a:gd name="connsiteY19" fmla="*/ 1202761 h 1262163"/>
              <a:gd name="connsiteX20" fmla="*/ 1349223 w 1410460"/>
              <a:gd name="connsiteY20" fmla="*/ 1262163 h 1262163"/>
              <a:gd name="connsiteX21" fmla="*/ 999296 w 1410460"/>
              <a:gd name="connsiteY21" fmla="*/ 1262163 h 1262163"/>
              <a:gd name="connsiteX22" fmla="*/ 939308 w 1410460"/>
              <a:gd name="connsiteY22" fmla="*/ 1202761 h 1262163"/>
              <a:gd name="connsiteX23" fmla="*/ 939308 w 1410460"/>
              <a:gd name="connsiteY23" fmla="*/ 1081481 h 1262163"/>
              <a:gd name="connsiteX24" fmla="*/ 1071781 w 1410460"/>
              <a:gd name="connsiteY24" fmla="*/ 950300 h 1262163"/>
              <a:gd name="connsiteX25" fmla="*/ 131279 w 1410460"/>
              <a:gd name="connsiteY25" fmla="*/ 950300 h 1262163"/>
              <a:gd name="connsiteX26" fmla="*/ 335629 w 1410460"/>
              <a:gd name="connsiteY26" fmla="*/ 950300 h 1262163"/>
              <a:gd name="connsiteX27" fmla="*/ 465669 w 1410460"/>
              <a:gd name="connsiteY27" fmla="*/ 1081481 h 1262163"/>
              <a:gd name="connsiteX28" fmla="*/ 465669 w 1410460"/>
              <a:gd name="connsiteY28" fmla="*/ 1202761 h 1262163"/>
              <a:gd name="connsiteX29" fmla="*/ 406222 w 1410460"/>
              <a:gd name="connsiteY29" fmla="*/ 1262163 h 1262163"/>
              <a:gd name="connsiteX30" fmla="*/ 60686 w 1410460"/>
              <a:gd name="connsiteY30" fmla="*/ 1262163 h 1262163"/>
              <a:gd name="connsiteX31" fmla="*/ 0 w 1410460"/>
              <a:gd name="connsiteY31" fmla="*/ 1202761 h 1262163"/>
              <a:gd name="connsiteX32" fmla="*/ 0 w 1410460"/>
              <a:gd name="connsiteY32" fmla="*/ 1081481 h 1262163"/>
              <a:gd name="connsiteX33" fmla="*/ 131279 w 1410460"/>
              <a:gd name="connsiteY33" fmla="*/ 950300 h 1262163"/>
              <a:gd name="connsiteX34" fmla="*/ 1178014 w 1410460"/>
              <a:gd name="connsiteY34" fmla="*/ 750700 h 1262163"/>
              <a:gd name="connsiteX35" fmla="*/ 1095329 w 1410460"/>
              <a:gd name="connsiteY35" fmla="*/ 786873 h 1262163"/>
              <a:gd name="connsiteX36" fmla="*/ 1070273 w 1410460"/>
              <a:gd name="connsiteY36" fmla="*/ 793109 h 1262163"/>
              <a:gd name="connsiteX37" fmla="*/ 1174256 w 1410460"/>
              <a:gd name="connsiteY37" fmla="*/ 884165 h 1262163"/>
              <a:gd name="connsiteX38" fmla="*/ 1280744 w 1410460"/>
              <a:gd name="connsiteY38" fmla="*/ 779389 h 1262163"/>
              <a:gd name="connsiteX39" fmla="*/ 1279491 w 1410460"/>
              <a:gd name="connsiteY39" fmla="*/ 764421 h 1262163"/>
              <a:gd name="connsiteX40" fmla="*/ 1241907 w 1410460"/>
              <a:gd name="connsiteY40" fmla="*/ 769410 h 1262163"/>
              <a:gd name="connsiteX41" fmla="*/ 1178014 w 1410460"/>
              <a:gd name="connsiteY41" fmla="*/ 750700 h 1262163"/>
              <a:gd name="connsiteX42" fmla="*/ 238681 w 1410460"/>
              <a:gd name="connsiteY42" fmla="*/ 750700 h 1262163"/>
              <a:gd name="connsiteX43" fmla="*/ 156715 w 1410460"/>
              <a:gd name="connsiteY43" fmla="*/ 786873 h 1262163"/>
              <a:gd name="connsiteX44" fmla="*/ 131877 w 1410460"/>
              <a:gd name="connsiteY44" fmla="*/ 793109 h 1262163"/>
              <a:gd name="connsiteX45" fmla="*/ 234955 w 1410460"/>
              <a:gd name="connsiteY45" fmla="*/ 884165 h 1262163"/>
              <a:gd name="connsiteX46" fmla="*/ 339276 w 1410460"/>
              <a:gd name="connsiteY46" fmla="*/ 779389 h 1262163"/>
              <a:gd name="connsiteX47" fmla="*/ 339276 w 1410460"/>
              <a:gd name="connsiteY47" fmla="*/ 764421 h 1262163"/>
              <a:gd name="connsiteX48" fmla="*/ 302018 w 1410460"/>
              <a:gd name="connsiteY48" fmla="*/ 769410 h 1262163"/>
              <a:gd name="connsiteX49" fmla="*/ 238681 w 1410460"/>
              <a:gd name="connsiteY49" fmla="*/ 750700 h 1262163"/>
              <a:gd name="connsiteX50" fmla="*/ 1238149 w 1410460"/>
              <a:gd name="connsiteY50" fmla="*/ 695818 h 1262163"/>
              <a:gd name="connsiteX51" fmla="*/ 1236896 w 1410460"/>
              <a:gd name="connsiteY51" fmla="*/ 698312 h 1262163"/>
              <a:gd name="connsiteX52" fmla="*/ 1209334 w 1410460"/>
              <a:gd name="connsiteY52" fmla="*/ 725754 h 1262163"/>
              <a:gd name="connsiteX53" fmla="*/ 1266963 w 1410460"/>
              <a:gd name="connsiteY53" fmla="*/ 728248 h 1262163"/>
              <a:gd name="connsiteX54" fmla="*/ 1238149 w 1410460"/>
              <a:gd name="connsiteY54" fmla="*/ 695818 h 1262163"/>
              <a:gd name="connsiteX55" fmla="*/ 299535 w 1410460"/>
              <a:gd name="connsiteY55" fmla="*/ 695818 h 1262163"/>
              <a:gd name="connsiteX56" fmla="*/ 297051 w 1410460"/>
              <a:gd name="connsiteY56" fmla="*/ 698312 h 1262163"/>
              <a:gd name="connsiteX57" fmla="*/ 269729 w 1410460"/>
              <a:gd name="connsiteY57" fmla="*/ 725754 h 1262163"/>
              <a:gd name="connsiteX58" fmla="*/ 326857 w 1410460"/>
              <a:gd name="connsiteY58" fmla="*/ 728248 h 1262163"/>
              <a:gd name="connsiteX59" fmla="*/ 299535 w 1410460"/>
              <a:gd name="connsiteY59" fmla="*/ 695818 h 1262163"/>
              <a:gd name="connsiteX60" fmla="*/ 709839 w 1410460"/>
              <a:gd name="connsiteY60" fmla="*/ 686633 h 1262163"/>
              <a:gd name="connsiteX61" fmla="*/ 728445 w 1410460"/>
              <a:gd name="connsiteY61" fmla="*/ 705275 h 1262163"/>
              <a:gd name="connsiteX62" fmla="*/ 728445 w 1410460"/>
              <a:gd name="connsiteY62" fmla="*/ 845707 h 1262163"/>
              <a:gd name="connsiteX63" fmla="*/ 850001 w 1410460"/>
              <a:gd name="connsiteY63" fmla="*/ 924002 h 1262163"/>
              <a:gd name="connsiteX64" fmla="*/ 854962 w 1410460"/>
              <a:gd name="connsiteY64" fmla="*/ 948857 h 1262163"/>
              <a:gd name="connsiteX65" fmla="*/ 830155 w 1410460"/>
              <a:gd name="connsiteY65" fmla="*/ 953828 h 1262163"/>
              <a:gd name="connsiteX66" fmla="*/ 709839 w 1410460"/>
              <a:gd name="connsiteY66" fmla="*/ 876777 h 1262163"/>
              <a:gd name="connsiteX67" fmla="*/ 585802 w 1410460"/>
              <a:gd name="connsiteY67" fmla="*/ 955071 h 1262163"/>
              <a:gd name="connsiteX68" fmla="*/ 575879 w 1410460"/>
              <a:gd name="connsiteY68" fmla="*/ 957557 h 1262163"/>
              <a:gd name="connsiteX69" fmla="*/ 559755 w 1410460"/>
              <a:gd name="connsiteY69" fmla="*/ 948857 h 1262163"/>
              <a:gd name="connsiteX70" fmla="*/ 565957 w 1410460"/>
              <a:gd name="connsiteY70" fmla="*/ 922759 h 1262163"/>
              <a:gd name="connsiteX71" fmla="*/ 691234 w 1410460"/>
              <a:gd name="connsiteY71" fmla="*/ 844465 h 1262163"/>
              <a:gd name="connsiteX72" fmla="*/ 691234 w 1410460"/>
              <a:gd name="connsiteY72" fmla="*/ 705275 h 1262163"/>
              <a:gd name="connsiteX73" fmla="*/ 709839 w 1410460"/>
              <a:gd name="connsiteY73" fmla="*/ 686633 h 1262163"/>
              <a:gd name="connsiteX74" fmla="*/ 1174256 w 1410460"/>
              <a:gd name="connsiteY74" fmla="*/ 674613 h 1262163"/>
              <a:gd name="connsiteX75" fmla="*/ 1071526 w 1410460"/>
              <a:gd name="connsiteY75" fmla="*/ 754442 h 1262163"/>
              <a:gd name="connsiteX76" fmla="*/ 1086560 w 1410460"/>
              <a:gd name="connsiteY76" fmla="*/ 750700 h 1262163"/>
              <a:gd name="connsiteX77" fmla="*/ 1166739 w 1410460"/>
              <a:gd name="connsiteY77" fmla="*/ 713280 h 1262163"/>
              <a:gd name="connsiteX78" fmla="*/ 1204323 w 1410460"/>
              <a:gd name="connsiteY78" fmla="*/ 678355 h 1262163"/>
              <a:gd name="connsiteX79" fmla="*/ 1174256 w 1410460"/>
              <a:gd name="connsiteY79" fmla="*/ 674613 h 1262163"/>
              <a:gd name="connsiteX80" fmla="*/ 234955 w 1410460"/>
              <a:gd name="connsiteY80" fmla="*/ 674613 h 1262163"/>
              <a:gd name="connsiteX81" fmla="*/ 133119 w 1410460"/>
              <a:gd name="connsiteY81" fmla="*/ 754442 h 1262163"/>
              <a:gd name="connsiteX82" fmla="*/ 148022 w 1410460"/>
              <a:gd name="connsiteY82" fmla="*/ 750700 h 1262163"/>
              <a:gd name="connsiteX83" fmla="*/ 227504 w 1410460"/>
              <a:gd name="connsiteY83" fmla="*/ 713280 h 1262163"/>
              <a:gd name="connsiteX84" fmla="*/ 228746 w 1410460"/>
              <a:gd name="connsiteY84" fmla="*/ 713280 h 1262163"/>
              <a:gd name="connsiteX85" fmla="*/ 264761 w 1410460"/>
              <a:gd name="connsiteY85" fmla="*/ 678355 h 1262163"/>
              <a:gd name="connsiteX86" fmla="*/ 234955 w 1410460"/>
              <a:gd name="connsiteY86" fmla="*/ 674613 h 1262163"/>
              <a:gd name="connsiteX87" fmla="*/ 1174256 w 1410460"/>
              <a:gd name="connsiteY87" fmla="*/ 637193 h 1262163"/>
              <a:gd name="connsiteX88" fmla="*/ 1243160 w 1410460"/>
              <a:gd name="connsiteY88" fmla="*/ 654656 h 1262163"/>
              <a:gd name="connsiteX89" fmla="*/ 1245666 w 1410460"/>
              <a:gd name="connsiteY89" fmla="*/ 655903 h 1262163"/>
              <a:gd name="connsiteX90" fmla="*/ 1308306 w 1410460"/>
              <a:gd name="connsiteY90" fmla="*/ 733238 h 1262163"/>
              <a:gd name="connsiteX91" fmla="*/ 1309559 w 1410460"/>
              <a:gd name="connsiteY91" fmla="*/ 733238 h 1262163"/>
              <a:gd name="connsiteX92" fmla="*/ 1309559 w 1410460"/>
              <a:gd name="connsiteY92" fmla="*/ 734485 h 1262163"/>
              <a:gd name="connsiteX93" fmla="*/ 1317075 w 1410460"/>
              <a:gd name="connsiteY93" fmla="*/ 779389 h 1262163"/>
              <a:gd name="connsiteX94" fmla="*/ 1174256 w 1410460"/>
              <a:gd name="connsiteY94" fmla="*/ 921585 h 1262163"/>
              <a:gd name="connsiteX95" fmla="*/ 1032689 w 1410460"/>
              <a:gd name="connsiteY95" fmla="*/ 780636 h 1262163"/>
              <a:gd name="connsiteX96" fmla="*/ 1032689 w 1410460"/>
              <a:gd name="connsiteY96" fmla="*/ 779389 h 1262163"/>
              <a:gd name="connsiteX97" fmla="*/ 1174256 w 1410460"/>
              <a:gd name="connsiteY97" fmla="*/ 637193 h 1262163"/>
              <a:gd name="connsiteX98" fmla="*/ 234955 w 1410460"/>
              <a:gd name="connsiteY98" fmla="*/ 637193 h 1262163"/>
              <a:gd name="connsiteX99" fmla="*/ 303260 w 1410460"/>
              <a:gd name="connsiteY99" fmla="*/ 654656 h 1262163"/>
              <a:gd name="connsiteX100" fmla="*/ 304502 w 1410460"/>
              <a:gd name="connsiteY100" fmla="*/ 655903 h 1262163"/>
              <a:gd name="connsiteX101" fmla="*/ 369081 w 1410460"/>
              <a:gd name="connsiteY101" fmla="*/ 733238 h 1262163"/>
              <a:gd name="connsiteX102" fmla="*/ 369081 w 1410460"/>
              <a:gd name="connsiteY102" fmla="*/ 734485 h 1262163"/>
              <a:gd name="connsiteX103" fmla="*/ 377775 w 1410460"/>
              <a:gd name="connsiteY103" fmla="*/ 779389 h 1262163"/>
              <a:gd name="connsiteX104" fmla="*/ 234955 w 1410460"/>
              <a:gd name="connsiteY104" fmla="*/ 921585 h 1262163"/>
              <a:gd name="connsiteX105" fmla="*/ 93378 w 1410460"/>
              <a:gd name="connsiteY105" fmla="*/ 780636 h 1262163"/>
              <a:gd name="connsiteX106" fmla="*/ 93378 w 1410460"/>
              <a:gd name="connsiteY106" fmla="*/ 779389 h 1262163"/>
              <a:gd name="connsiteX107" fmla="*/ 234955 w 1410460"/>
              <a:gd name="connsiteY107" fmla="*/ 637193 h 1262163"/>
              <a:gd name="connsiteX108" fmla="*/ 607933 w 1410460"/>
              <a:gd name="connsiteY108" fmla="*/ 345241 h 1262163"/>
              <a:gd name="connsiteX109" fmla="*/ 515045 w 1410460"/>
              <a:gd name="connsiteY109" fmla="*/ 441824 h 1262163"/>
              <a:gd name="connsiteX110" fmla="*/ 515045 w 1410460"/>
              <a:gd name="connsiteY110" fmla="*/ 564747 h 1262163"/>
              <a:gd name="connsiteX111" fmla="*/ 537338 w 1410460"/>
              <a:gd name="connsiteY111" fmla="*/ 588579 h 1262163"/>
              <a:gd name="connsiteX112" fmla="*/ 882878 w 1410460"/>
              <a:gd name="connsiteY112" fmla="*/ 588579 h 1262163"/>
              <a:gd name="connsiteX113" fmla="*/ 906409 w 1410460"/>
              <a:gd name="connsiteY113" fmla="*/ 564747 h 1262163"/>
              <a:gd name="connsiteX114" fmla="*/ 906409 w 1410460"/>
              <a:gd name="connsiteY114" fmla="*/ 441824 h 1262163"/>
              <a:gd name="connsiteX115" fmla="*/ 813522 w 1410460"/>
              <a:gd name="connsiteY115" fmla="*/ 345241 h 1262163"/>
              <a:gd name="connsiteX116" fmla="*/ 607933 w 1410460"/>
              <a:gd name="connsiteY116" fmla="*/ 307611 h 1262163"/>
              <a:gd name="connsiteX117" fmla="*/ 813522 w 1410460"/>
              <a:gd name="connsiteY117" fmla="*/ 307611 h 1262163"/>
              <a:gd name="connsiteX118" fmla="*/ 943564 w 1410460"/>
              <a:gd name="connsiteY118" fmla="*/ 441824 h 1262163"/>
              <a:gd name="connsiteX119" fmla="*/ 943564 w 1410460"/>
              <a:gd name="connsiteY119" fmla="*/ 564747 h 1262163"/>
              <a:gd name="connsiteX120" fmla="*/ 882878 w 1410460"/>
              <a:gd name="connsiteY120" fmla="*/ 624955 h 1262163"/>
              <a:gd name="connsiteX121" fmla="*/ 537338 w 1410460"/>
              <a:gd name="connsiteY121" fmla="*/ 624955 h 1262163"/>
              <a:gd name="connsiteX122" fmla="*/ 477891 w 1410460"/>
              <a:gd name="connsiteY122" fmla="*/ 564747 h 1262163"/>
              <a:gd name="connsiteX123" fmla="*/ 477891 w 1410460"/>
              <a:gd name="connsiteY123" fmla="*/ 441824 h 1262163"/>
              <a:gd name="connsiteX124" fmla="*/ 607933 w 1410460"/>
              <a:gd name="connsiteY124" fmla="*/ 307611 h 1262163"/>
              <a:gd name="connsiteX125" fmla="*/ 710471 w 1410460"/>
              <a:gd name="connsiteY125" fmla="*/ 112260 h 1262163"/>
              <a:gd name="connsiteX126" fmla="*/ 629394 w 1410460"/>
              <a:gd name="connsiteY126" fmla="*/ 149680 h 1262163"/>
              <a:gd name="connsiteX127" fmla="*/ 603200 w 1410460"/>
              <a:gd name="connsiteY127" fmla="*/ 155916 h 1262163"/>
              <a:gd name="connsiteX128" fmla="*/ 707976 w 1410460"/>
              <a:gd name="connsiteY128" fmla="*/ 246972 h 1262163"/>
              <a:gd name="connsiteX129" fmla="*/ 812752 w 1410460"/>
              <a:gd name="connsiteY129" fmla="*/ 142196 h 1262163"/>
              <a:gd name="connsiteX130" fmla="*/ 811505 w 1410460"/>
              <a:gd name="connsiteY130" fmla="*/ 125981 h 1262163"/>
              <a:gd name="connsiteX131" fmla="*/ 775332 w 1410460"/>
              <a:gd name="connsiteY131" fmla="*/ 132217 h 1262163"/>
              <a:gd name="connsiteX132" fmla="*/ 710471 w 1410460"/>
              <a:gd name="connsiteY132" fmla="*/ 112260 h 1262163"/>
              <a:gd name="connsiteX133" fmla="*/ 771590 w 1410460"/>
              <a:gd name="connsiteY133" fmla="*/ 58625 h 1262163"/>
              <a:gd name="connsiteX134" fmla="*/ 769095 w 1410460"/>
              <a:gd name="connsiteY134" fmla="*/ 59872 h 1262163"/>
              <a:gd name="connsiteX135" fmla="*/ 742901 w 1410460"/>
              <a:gd name="connsiteY135" fmla="*/ 88561 h 1262163"/>
              <a:gd name="connsiteX136" fmla="*/ 800279 w 1410460"/>
              <a:gd name="connsiteY136" fmla="*/ 91055 h 1262163"/>
              <a:gd name="connsiteX137" fmla="*/ 771590 w 1410460"/>
              <a:gd name="connsiteY137" fmla="*/ 58625 h 1262163"/>
              <a:gd name="connsiteX138" fmla="*/ 707976 w 1410460"/>
              <a:gd name="connsiteY138" fmla="*/ 37420 h 1262163"/>
              <a:gd name="connsiteX139" fmla="*/ 605695 w 1410460"/>
              <a:gd name="connsiteY139" fmla="*/ 117249 h 1262163"/>
              <a:gd name="connsiteX140" fmla="*/ 620663 w 1410460"/>
              <a:gd name="connsiteY140" fmla="*/ 113507 h 1262163"/>
              <a:gd name="connsiteX141" fmla="*/ 700492 w 1410460"/>
              <a:gd name="connsiteY141" fmla="*/ 74840 h 1262163"/>
              <a:gd name="connsiteX142" fmla="*/ 737912 w 1410460"/>
              <a:gd name="connsiteY142" fmla="*/ 41162 h 1262163"/>
              <a:gd name="connsiteX143" fmla="*/ 707976 w 1410460"/>
              <a:gd name="connsiteY143" fmla="*/ 37420 h 1262163"/>
              <a:gd name="connsiteX144" fmla="*/ 707976 w 1410460"/>
              <a:gd name="connsiteY144" fmla="*/ 0 h 1262163"/>
              <a:gd name="connsiteX145" fmla="*/ 775332 w 1410460"/>
              <a:gd name="connsiteY145" fmla="*/ 17463 h 1262163"/>
              <a:gd name="connsiteX146" fmla="*/ 777827 w 1410460"/>
              <a:gd name="connsiteY146" fmla="*/ 18710 h 1262163"/>
              <a:gd name="connsiteX147" fmla="*/ 841441 w 1410460"/>
              <a:gd name="connsiteY147" fmla="*/ 94797 h 1262163"/>
              <a:gd name="connsiteX148" fmla="*/ 841441 w 1410460"/>
              <a:gd name="connsiteY148" fmla="*/ 96045 h 1262163"/>
              <a:gd name="connsiteX149" fmla="*/ 842688 w 1410460"/>
              <a:gd name="connsiteY149" fmla="*/ 97292 h 1262163"/>
              <a:gd name="connsiteX150" fmla="*/ 850172 w 1410460"/>
              <a:gd name="connsiteY150" fmla="*/ 142196 h 1262163"/>
              <a:gd name="connsiteX151" fmla="*/ 707976 w 1410460"/>
              <a:gd name="connsiteY151" fmla="*/ 284392 h 1262163"/>
              <a:gd name="connsiteX152" fmla="*/ 565780 w 1410460"/>
              <a:gd name="connsiteY152" fmla="*/ 143443 h 1262163"/>
              <a:gd name="connsiteX153" fmla="*/ 565780 w 1410460"/>
              <a:gd name="connsiteY153" fmla="*/ 142196 h 1262163"/>
              <a:gd name="connsiteX154" fmla="*/ 707976 w 1410460"/>
              <a:gd name="connsiteY154" fmla="*/ 0 h 1262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1410460" h="1262163">
                <a:moveTo>
                  <a:pt x="1071781" y="987427"/>
                </a:moveTo>
                <a:cubicBezTo>
                  <a:pt x="1019292" y="987427"/>
                  <a:pt x="975551" y="1029503"/>
                  <a:pt x="975551" y="1081481"/>
                </a:cubicBezTo>
                <a:lnTo>
                  <a:pt x="975551" y="1202761"/>
                </a:lnTo>
                <a:cubicBezTo>
                  <a:pt x="975551" y="1216374"/>
                  <a:pt x="986798" y="1226274"/>
                  <a:pt x="999296" y="1226274"/>
                </a:cubicBezTo>
                <a:lnTo>
                  <a:pt x="1349223" y="1226274"/>
                </a:lnTo>
                <a:cubicBezTo>
                  <a:pt x="1361721" y="1226274"/>
                  <a:pt x="1372968" y="1216374"/>
                  <a:pt x="1372968" y="1202761"/>
                </a:cubicBezTo>
                <a:lnTo>
                  <a:pt x="1372968" y="1081481"/>
                </a:lnTo>
                <a:cubicBezTo>
                  <a:pt x="1372968" y="1029503"/>
                  <a:pt x="1330477" y="987427"/>
                  <a:pt x="1276738" y="987427"/>
                </a:cubicBezTo>
                <a:close/>
                <a:moveTo>
                  <a:pt x="131279" y="987427"/>
                </a:moveTo>
                <a:cubicBezTo>
                  <a:pt x="79263" y="987427"/>
                  <a:pt x="37154" y="1029503"/>
                  <a:pt x="37154" y="1081481"/>
                </a:cubicBezTo>
                <a:lnTo>
                  <a:pt x="37154" y="1202761"/>
                </a:lnTo>
                <a:cubicBezTo>
                  <a:pt x="37154" y="1216374"/>
                  <a:pt x="47062" y="1226274"/>
                  <a:pt x="60686" y="1226274"/>
                </a:cubicBezTo>
                <a:lnTo>
                  <a:pt x="406222" y="1226274"/>
                </a:lnTo>
                <a:cubicBezTo>
                  <a:pt x="419845" y="1226274"/>
                  <a:pt x="429753" y="1216374"/>
                  <a:pt x="429753" y="1202761"/>
                </a:cubicBezTo>
                <a:lnTo>
                  <a:pt x="429753" y="1081481"/>
                </a:lnTo>
                <a:cubicBezTo>
                  <a:pt x="429753" y="1029503"/>
                  <a:pt x="387645" y="987427"/>
                  <a:pt x="335629" y="987427"/>
                </a:cubicBezTo>
                <a:close/>
                <a:moveTo>
                  <a:pt x="1071781" y="950300"/>
                </a:moveTo>
                <a:lnTo>
                  <a:pt x="1276738" y="950300"/>
                </a:lnTo>
                <a:cubicBezTo>
                  <a:pt x="1350473" y="950300"/>
                  <a:pt x="1410460" y="1009703"/>
                  <a:pt x="1410460" y="1081481"/>
                </a:cubicBezTo>
                <a:lnTo>
                  <a:pt x="1410460" y="1202761"/>
                </a:lnTo>
                <a:cubicBezTo>
                  <a:pt x="1410460" y="1236175"/>
                  <a:pt x="1382966" y="1262163"/>
                  <a:pt x="1349223" y="1262163"/>
                </a:cubicBezTo>
                <a:lnTo>
                  <a:pt x="999296" y="1262163"/>
                </a:lnTo>
                <a:cubicBezTo>
                  <a:pt x="966803" y="1262163"/>
                  <a:pt x="939308" y="1236175"/>
                  <a:pt x="939308" y="1202761"/>
                </a:cubicBezTo>
                <a:lnTo>
                  <a:pt x="939308" y="1081481"/>
                </a:lnTo>
                <a:cubicBezTo>
                  <a:pt x="939308" y="1009703"/>
                  <a:pt x="999296" y="950300"/>
                  <a:pt x="1071781" y="950300"/>
                </a:cubicBezTo>
                <a:close/>
                <a:moveTo>
                  <a:pt x="131279" y="950300"/>
                </a:moveTo>
                <a:lnTo>
                  <a:pt x="335629" y="950300"/>
                </a:lnTo>
                <a:cubicBezTo>
                  <a:pt x="407461" y="950300"/>
                  <a:pt x="465669" y="1009703"/>
                  <a:pt x="465669" y="1081481"/>
                </a:cubicBezTo>
                <a:lnTo>
                  <a:pt x="465669" y="1202761"/>
                </a:lnTo>
                <a:cubicBezTo>
                  <a:pt x="465669" y="1236175"/>
                  <a:pt x="439661" y="1262163"/>
                  <a:pt x="406222" y="1262163"/>
                </a:cubicBezTo>
                <a:lnTo>
                  <a:pt x="60686" y="1262163"/>
                </a:lnTo>
                <a:cubicBezTo>
                  <a:pt x="27246" y="1262163"/>
                  <a:pt x="0" y="1236175"/>
                  <a:pt x="0" y="1202761"/>
                </a:cubicBezTo>
                <a:lnTo>
                  <a:pt x="0" y="1081481"/>
                </a:lnTo>
                <a:cubicBezTo>
                  <a:pt x="0" y="1009703"/>
                  <a:pt x="58209" y="950300"/>
                  <a:pt x="131279" y="950300"/>
                </a:cubicBezTo>
                <a:close/>
                <a:moveTo>
                  <a:pt x="1178014" y="750700"/>
                </a:moveTo>
                <a:cubicBezTo>
                  <a:pt x="1152958" y="766916"/>
                  <a:pt x="1124144" y="779389"/>
                  <a:pt x="1095329" y="786873"/>
                </a:cubicBezTo>
                <a:lnTo>
                  <a:pt x="1070273" y="793109"/>
                </a:lnTo>
                <a:cubicBezTo>
                  <a:pt x="1076537" y="844250"/>
                  <a:pt x="1121638" y="884165"/>
                  <a:pt x="1174256" y="884165"/>
                </a:cubicBezTo>
                <a:cubicBezTo>
                  <a:pt x="1233138" y="884165"/>
                  <a:pt x="1280744" y="838013"/>
                  <a:pt x="1280744" y="779389"/>
                </a:cubicBezTo>
                <a:cubicBezTo>
                  <a:pt x="1280744" y="774399"/>
                  <a:pt x="1279491" y="769410"/>
                  <a:pt x="1279491" y="764421"/>
                </a:cubicBezTo>
                <a:cubicBezTo>
                  <a:pt x="1266963" y="768163"/>
                  <a:pt x="1254435" y="769410"/>
                  <a:pt x="1241907" y="769410"/>
                </a:cubicBezTo>
                <a:cubicBezTo>
                  <a:pt x="1219357" y="769410"/>
                  <a:pt x="1196806" y="763174"/>
                  <a:pt x="1178014" y="750700"/>
                </a:cubicBezTo>
                <a:close/>
                <a:moveTo>
                  <a:pt x="238681" y="750700"/>
                </a:moveTo>
                <a:cubicBezTo>
                  <a:pt x="213843" y="766916"/>
                  <a:pt x="186521" y="779389"/>
                  <a:pt x="156715" y="786873"/>
                </a:cubicBezTo>
                <a:lnTo>
                  <a:pt x="131877" y="793109"/>
                </a:lnTo>
                <a:cubicBezTo>
                  <a:pt x="138086" y="844250"/>
                  <a:pt x="182795" y="884165"/>
                  <a:pt x="234955" y="884165"/>
                </a:cubicBezTo>
                <a:cubicBezTo>
                  <a:pt x="293325" y="884165"/>
                  <a:pt x="339276" y="838013"/>
                  <a:pt x="339276" y="779389"/>
                </a:cubicBezTo>
                <a:cubicBezTo>
                  <a:pt x="339276" y="774399"/>
                  <a:pt x="339276" y="769410"/>
                  <a:pt x="339276" y="764421"/>
                </a:cubicBezTo>
                <a:cubicBezTo>
                  <a:pt x="326857" y="768163"/>
                  <a:pt x="314438" y="769410"/>
                  <a:pt x="302018" y="769410"/>
                </a:cubicBezTo>
                <a:cubicBezTo>
                  <a:pt x="279664" y="769410"/>
                  <a:pt x="257310" y="763174"/>
                  <a:pt x="238681" y="750700"/>
                </a:cubicBezTo>
                <a:close/>
                <a:moveTo>
                  <a:pt x="1238149" y="695818"/>
                </a:moveTo>
                <a:lnTo>
                  <a:pt x="1236896" y="698312"/>
                </a:lnTo>
                <a:cubicBezTo>
                  <a:pt x="1228126" y="707044"/>
                  <a:pt x="1219357" y="717022"/>
                  <a:pt x="1209334" y="725754"/>
                </a:cubicBezTo>
                <a:cubicBezTo>
                  <a:pt x="1228126" y="733238"/>
                  <a:pt x="1248171" y="734485"/>
                  <a:pt x="1266963" y="728248"/>
                </a:cubicBezTo>
                <a:cubicBezTo>
                  <a:pt x="1259447" y="715775"/>
                  <a:pt x="1249424" y="704549"/>
                  <a:pt x="1238149" y="695818"/>
                </a:cubicBezTo>
                <a:close/>
                <a:moveTo>
                  <a:pt x="299535" y="695818"/>
                </a:moveTo>
                <a:lnTo>
                  <a:pt x="297051" y="698312"/>
                </a:lnTo>
                <a:cubicBezTo>
                  <a:pt x="288357" y="707044"/>
                  <a:pt x="279664" y="717022"/>
                  <a:pt x="269729" y="725754"/>
                </a:cubicBezTo>
                <a:cubicBezTo>
                  <a:pt x="288357" y="733238"/>
                  <a:pt x="308228" y="734485"/>
                  <a:pt x="326857" y="728248"/>
                </a:cubicBezTo>
                <a:cubicBezTo>
                  <a:pt x="320647" y="715775"/>
                  <a:pt x="309470" y="704549"/>
                  <a:pt x="299535" y="695818"/>
                </a:cubicBezTo>
                <a:close/>
                <a:moveTo>
                  <a:pt x="709839" y="686633"/>
                </a:moveTo>
                <a:cubicBezTo>
                  <a:pt x="719762" y="686633"/>
                  <a:pt x="728445" y="695332"/>
                  <a:pt x="728445" y="705275"/>
                </a:cubicBezTo>
                <a:lnTo>
                  <a:pt x="728445" y="845707"/>
                </a:lnTo>
                <a:lnTo>
                  <a:pt x="850001" y="924002"/>
                </a:lnTo>
                <a:cubicBezTo>
                  <a:pt x="858683" y="928973"/>
                  <a:pt x="861164" y="940158"/>
                  <a:pt x="854962" y="948857"/>
                </a:cubicBezTo>
                <a:cubicBezTo>
                  <a:pt x="850001" y="957557"/>
                  <a:pt x="838837" y="960042"/>
                  <a:pt x="830155" y="953828"/>
                </a:cubicBezTo>
                <a:lnTo>
                  <a:pt x="709839" y="876777"/>
                </a:lnTo>
                <a:lnTo>
                  <a:pt x="585802" y="955071"/>
                </a:lnTo>
                <a:cubicBezTo>
                  <a:pt x="582081" y="956314"/>
                  <a:pt x="578360" y="957557"/>
                  <a:pt x="575879" y="957557"/>
                </a:cubicBezTo>
                <a:cubicBezTo>
                  <a:pt x="569678" y="957557"/>
                  <a:pt x="563476" y="953828"/>
                  <a:pt x="559755" y="948857"/>
                </a:cubicBezTo>
                <a:cubicBezTo>
                  <a:pt x="554793" y="940158"/>
                  <a:pt x="557274" y="928973"/>
                  <a:pt x="565957" y="922759"/>
                </a:cubicBezTo>
                <a:lnTo>
                  <a:pt x="691234" y="844465"/>
                </a:lnTo>
                <a:lnTo>
                  <a:pt x="691234" y="705275"/>
                </a:lnTo>
                <a:cubicBezTo>
                  <a:pt x="691234" y="695332"/>
                  <a:pt x="699916" y="686633"/>
                  <a:pt x="709839" y="686633"/>
                </a:cubicBezTo>
                <a:close/>
                <a:moveTo>
                  <a:pt x="1174256" y="674613"/>
                </a:moveTo>
                <a:cubicBezTo>
                  <a:pt x="1124144" y="674613"/>
                  <a:pt x="1082801" y="709538"/>
                  <a:pt x="1071526" y="754442"/>
                </a:cubicBezTo>
                <a:lnTo>
                  <a:pt x="1086560" y="750700"/>
                </a:lnTo>
                <a:cubicBezTo>
                  <a:pt x="1115374" y="743216"/>
                  <a:pt x="1142936" y="730743"/>
                  <a:pt x="1166739" y="713280"/>
                </a:cubicBezTo>
                <a:cubicBezTo>
                  <a:pt x="1180520" y="703302"/>
                  <a:pt x="1193048" y="692076"/>
                  <a:pt x="1204323" y="678355"/>
                </a:cubicBezTo>
                <a:cubicBezTo>
                  <a:pt x="1194301" y="675860"/>
                  <a:pt x="1184278" y="674613"/>
                  <a:pt x="1174256" y="674613"/>
                </a:cubicBezTo>
                <a:close/>
                <a:moveTo>
                  <a:pt x="234955" y="674613"/>
                </a:moveTo>
                <a:cubicBezTo>
                  <a:pt x="185279" y="674613"/>
                  <a:pt x="144296" y="709538"/>
                  <a:pt x="133119" y="754442"/>
                </a:cubicBezTo>
                <a:lnTo>
                  <a:pt x="148022" y="750700"/>
                </a:lnTo>
                <a:cubicBezTo>
                  <a:pt x="177828" y="743216"/>
                  <a:pt x="203908" y="730743"/>
                  <a:pt x="227504" y="713280"/>
                </a:cubicBezTo>
                <a:lnTo>
                  <a:pt x="228746" y="713280"/>
                </a:lnTo>
                <a:cubicBezTo>
                  <a:pt x="241165" y="703302"/>
                  <a:pt x="253584" y="692076"/>
                  <a:pt x="264761" y="678355"/>
                </a:cubicBezTo>
                <a:cubicBezTo>
                  <a:pt x="256068" y="675860"/>
                  <a:pt x="246133" y="674613"/>
                  <a:pt x="234955" y="674613"/>
                </a:cubicBezTo>
                <a:close/>
                <a:moveTo>
                  <a:pt x="1174256" y="637193"/>
                </a:moveTo>
                <a:cubicBezTo>
                  <a:pt x="1199312" y="637193"/>
                  <a:pt x="1223115" y="644677"/>
                  <a:pt x="1243160" y="654656"/>
                </a:cubicBezTo>
                <a:cubicBezTo>
                  <a:pt x="1243160" y="655903"/>
                  <a:pt x="1244413" y="655903"/>
                  <a:pt x="1245666" y="655903"/>
                </a:cubicBezTo>
                <a:cubicBezTo>
                  <a:pt x="1274480" y="673366"/>
                  <a:pt x="1297031" y="699560"/>
                  <a:pt x="1308306" y="733238"/>
                </a:cubicBezTo>
                <a:cubicBezTo>
                  <a:pt x="1309559" y="733238"/>
                  <a:pt x="1309559" y="733238"/>
                  <a:pt x="1309559" y="733238"/>
                </a:cubicBezTo>
                <a:cubicBezTo>
                  <a:pt x="1309559" y="734485"/>
                  <a:pt x="1309559" y="734485"/>
                  <a:pt x="1309559" y="734485"/>
                </a:cubicBezTo>
                <a:cubicBezTo>
                  <a:pt x="1314570" y="748206"/>
                  <a:pt x="1317075" y="764421"/>
                  <a:pt x="1317075" y="779389"/>
                </a:cubicBezTo>
                <a:cubicBezTo>
                  <a:pt x="1317075" y="857971"/>
                  <a:pt x="1253183" y="921585"/>
                  <a:pt x="1174256" y="921585"/>
                </a:cubicBezTo>
                <a:cubicBezTo>
                  <a:pt x="1096582" y="921585"/>
                  <a:pt x="1032689" y="857971"/>
                  <a:pt x="1032689" y="780636"/>
                </a:cubicBezTo>
                <a:cubicBezTo>
                  <a:pt x="1032689" y="780636"/>
                  <a:pt x="1032689" y="780636"/>
                  <a:pt x="1032689" y="779389"/>
                </a:cubicBezTo>
                <a:cubicBezTo>
                  <a:pt x="1032689" y="700807"/>
                  <a:pt x="1095329" y="637193"/>
                  <a:pt x="1174256" y="637193"/>
                </a:cubicBezTo>
                <a:close/>
                <a:moveTo>
                  <a:pt x="234955" y="637193"/>
                </a:moveTo>
                <a:cubicBezTo>
                  <a:pt x="259794" y="637193"/>
                  <a:pt x="283390" y="644677"/>
                  <a:pt x="303260" y="654656"/>
                </a:cubicBezTo>
                <a:cubicBezTo>
                  <a:pt x="304502" y="655903"/>
                  <a:pt x="304502" y="655903"/>
                  <a:pt x="304502" y="655903"/>
                </a:cubicBezTo>
                <a:cubicBezTo>
                  <a:pt x="334308" y="673366"/>
                  <a:pt x="357904" y="699560"/>
                  <a:pt x="369081" y="733238"/>
                </a:cubicBezTo>
                <a:cubicBezTo>
                  <a:pt x="369081" y="734485"/>
                  <a:pt x="369081" y="734485"/>
                  <a:pt x="369081" y="734485"/>
                </a:cubicBezTo>
                <a:cubicBezTo>
                  <a:pt x="374049" y="748206"/>
                  <a:pt x="377775" y="764421"/>
                  <a:pt x="377775" y="779389"/>
                </a:cubicBezTo>
                <a:cubicBezTo>
                  <a:pt x="377775" y="857971"/>
                  <a:pt x="313196" y="921585"/>
                  <a:pt x="234955" y="921585"/>
                </a:cubicBezTo>
                <a:cubicBezTo>
                  <a:pt x="157957" y="921585"/>
                  <a:pt x="94620" y="857971"/>
                  <a:pt x="93378" y="780636"/>
                </a:cubicBezTo>
                <a:cubicBezTo>
                  <a:pt x="93378" y="780636"/>
                  <a:pt x="93378" y="780636"/>
                  <a:pt x="93378" y="779389"/>
                </a:cubicBezTo>
                <a:cubicBezTo>
                  <a:pt x="93378" y="700807"/>
                  <a:pt x="157957" y="637193"/>
                  <a:pt x="234955" y="637193"/>
                </a:cubicBezTo>
                <a:close/>
                <a:moveTo>
                  <a:pt x="607933" y="345241"/>
                </a:moveTo>
                <a:cubicBezTo>
                  <a:pt x="557155" y="345241"/>
                  <a:pt x="515045" y="389142"/>
                  <a:pt x="515045" y="441824"/>
                </a:cubicBezTo>
                <a:lnTo>
                  <a:pt x="515045" y="564747"/>
                </a:lnTo>
                <a:cubicBezTo>
                  <a:pt x="515045" y="577290"/>
                  <a:pt x="523715" y="588579"/>
                  <a:pt x="537338" y="588579"/>
                </a:cubicBezTo>
                <a:lnTo>
                  <a:pt x="882878" y="588579"/>
                </a:lnTo>
                <a:cubicBezTo>
                  <a:pt x="896501" y="588579"/>
                  <a:pt x="906409" y="577290"/>
                  <a:pt x="906409" y="564747"/>
                </a:cubicBezTo>
                <a:lnTo>
                  <a:pt x="906409" y="441824"/>
                </a:lnTo>
                <a:cubicBezTo>
                  <a:pt x="906409" y="389142"/>
                  <a:pt x="864300" y="345241"/>
                  <a:pt x="813522" y="345241"/>
                </a:cubicBezTo>
                <a:close/>
                <a:moveTo>
                  <a:pt x="607933" y="307611"/>
                </a:moveTo>
                <a:lnTo>
                  <a:pt x="813522" y="307611"/>
                </a:lnTo>
                <a:cubicBezTo>
                  <a:pt x="885355" y="307611"/>
                  <a:pt x="943564" y="367818"/>
                  <a:pt x="943564" y="441824"/>
                </a:cubicBezTo>
                <a:lnTo>
                  <a:pt x="943564" y="564747"/>
                </a:lnTo>
                <a:cubicBezTo>
                  <a:pt x="943564" y="598614"/>
                  <a:pt x="916317" y="624955"/>
                  <a:pt x="882878" y="624955"/>
                </a:cubicBezTo>
                <a:lnTo>
                  <a:pt x="537338" y="624955"/>
                </a:lnTo>
                <a:cubicBezTo>
                  <a:pt x="503899" y="624955"/>
                  <a:pt x="477891" y="598614"/>
                  <a:pt x="477891" y="564747"/>
                </a:cubicBezTo>
                <a:lnTo>
                  <a:pt x="477891" y="441824"/>
                </a:lnTo>
                <a:cubicBezTo>
                  <a:pt x="477891" y="367818"/>
                  <a:pt x="536100" y="307611"/>
                  <a:pt x="607933" y="307611"/>
                </a:cubicBezTo>
                <a:close/>
                <a:moveTo>
                  <a:pt x="710471" y="112260"/>
                </a:moveTo>
                <a:cubicBezTo>
                  <a:pt x="686771" y="128475"/>
                  <a:pt x="659330" y="140949"/>
                  <a:pt x="629394" y="149680"/>
                </a:cubicBezTo>
                <a:lnTo>
                  <a:pt x="603200" y="155916"/>
                </a:lnTo>
                <a:cubicBezTo>
                  <a:pt x="610684" y="207057"/>
                  <a:pt x="654341" y="246972"/>
                  <a:pt x="707976" y="246972"/>
                </a:cubicBezTo>
                <a:cubicBezTo>
                  <a:pt x="765353" y="246972"/>
                  <a:pt x="812752" y="199573"/>
                  <a:pt x="812752" y="142196"/>
                </a:cubicBezTo>
                <a:cubicBezTo>
                  <a:pt x="812752" y="135959"/>
                  <a:pt x="812752" y="132217"/>
                  <a:pt x="811505" y="125981"/>
                </a:cubicBezTo>
                <a:cubicBezTo>
                  <a:pt x="800279" y="129723"/>
                  <a:pt x="787805" y="132217"/>
                  <a:pt x="775332" y="132217"/>
                </a:cubicBezTo>
                <a:cubicBezTo>
                  <a:pt x="752880" y="132217"/>
                  <a:pt x="730428" y="125981"/>
                  <a:pt x="710471" y="112260"/>
                </a:cubicBezTo>
                <a:close/>
                <a:moveTo>
                  <a:pt x="771590" y="58625"/>
                </a:moveTo>
                <a:lnTo>
                  <a:pt x="769095" y="59872"/>
                </a:lnTo>
                <a:cubicBezTo>
                  <a:pt x="761611" y="69851"/>
                  <a:pt x="751633" y="79829"/>
                  <a:pt x="742901" y="88561"/>
                </a:cubicBezTo>
                <a:cubicBezTo>
                  <a:pt x="760364" y="96045"/>
                  <a:pt x="781569" y="97292"/>
                  <a:pt x="800279" y="91055"/>
                </a:cubicBezTo>
                <a:cubicBezTo>
                  <a:pt x="792795" y="78582"/>
                  <a:pt x="782816" y="67356"/>
                  <a:pt x="771590" y="58625"/>
                </a:cubicBezTo>
                <a:close/>
                <a:moveTo>
                  <a:pt x="707976" y="37420"/>
                </a:moveTo>
                <a:cubicBezTo>
                  <a:pt x="658083" y="37420"/>
                  <a:pt x="616921" y="71098"/>
                  <a:pt x="605695" y="117249"/>
                </a:cubicBezTo>
                <a:lnTo>
                  <a:pt x="620663" y="113507"/>
                </a:lnTo>
                <a:cubicBezTo>
                  <a:pt x="649351" y="106023"/>
                  <a:pt x="676793" y="92303"/>
                  <a:pt x="700492" y="74840"/>
                </a:cubicBezTo>
                <a:cubicBezTo>
                  <a:pt x="714213" y="64861"/>
                  <a:pt x="726686" y="53635"/>
                  <a:pt x="737912" y="41162"/>
                </a:cubicBezTo>
                <a:cubicBezTo>
                  <a:pt x="727933" y="38667"/>
                  <a:pt x="717955" y="37420"/>
                  <a:pt x="707976" y="37420"/>
                </a:cubicBezTo>
                <a:close/>
                <a:moveTo>
                  <a:pt x="707976" y="0"/>
                </a:moveTo>
                <a:cubicBezTo>
                  <a:pt x="732923" y="0"/>
                  <a:pt x="755375" y="6237"/>
                  <a:pt x="775332" y="17463"/>
                </a:cubicBezTo>
                <a:cubicBezTo>
                  <a:pt x="776579" y="17463"/>
                  <a:pt x="777827" y="17463"/>
                  <a:pt x="777827" y="18710"/>
                </a:cubicBezTo>
                <a:cubicBezTo>
                  <a:pt x="806515" y="34925"/>
                  <a:pt x="830215" y="62367"/>
                  <a:pt x="841441" y="94797"/>
                </a:cubicBezTo>
                <a:lnTo>
                  <a:pt x="841441" y="96045"/>
                </a:lnTo>
                <a:cubicBezTo>
                  <a:pt x="841441" y="96045"/>
                  <a:pt x="841441" y="96045"/>
                  <a:pt x="842688" y="97292"/>
                </a:cubicBezTo>
                <a:cubicBezTo>
                  <a:pt x="847677" y="111013"/>
                  <a:pt x="850172" y="125981"/>
                  <a:pt x="850172" y="142196"/>
                </a:cubicBezTo>
                <a:cubicBezTo>
                  <a:pt x="850172" y="219530"/>
                  <a:pt x="786558" y="284392"/>
                  <a:pt x="707976" y="284392"/>
                </a:cubicBezTo>
                <a:cubicBezTo>
                  <a:pt x="630642" y="284392"/>
                  <a:pt x="567028" y="220778"/>
                  <a:pt x="565780" y="143443"/>
                </a:cubicBezTo>
                <a:cubicBezTo>
                  <a:pt x="565780" y="143443"/>
                  <a:pt x="565780" y="143443"/>
                  <a:pt x="565780" y="142196"/>
                </a:cubicBezTo>
                <a:cubicBezTo>
                  <a:pt x="565780" y="63614"/>
                  <a:pt x="629394" y="0"/>
                  <a:pt x="7079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AB00FBB4-230B-D944-BCA5-B818C4735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5676" y="9818755"/>
            <a:ext cx="1256653" cy="1410466"/>
          </a:xfrm>
          <a:custGeom>
            <a:avLst/>
            <a:gdLst>
              <a:gd name="connsiteX0" fmla="*/ 293396 w 1256653"/>
              <a:gd name="connsiteY0" fmla="*/ 823956 h 1410466"/>
              <a:gd name="connsiteX1" fmla="*/ 962009 w 1256653"/>
              <a:gd name="connsiteY1" fmla="*/ 823956 h 1410466"/>
              <a:gd name="connsiteX2" fmla="*/ 982005 w 1256653"/>
              <a:gd name="connsiteY2" fmla="*/ 842635 h 1410466"/>
              <a:gd name="connsiteX3" fmla="*/ 962009 w 1256653"/>
              <a:gd name="connsiteY3" fmla="*/ 860068 h 1410466"/>
              <a:gd name="connsiteX4" fmla="*/ 645824 w 1256653"/>
              <a:gd name="connsiteY4" fmla="*/ 860068 h 1410466"/>
              <a:gd name="connsiteX5" fmla="*/ 645824 w 1256653"/>
              <a:gd name="connsiteY5" fmla="*/ 1391785 h 1410466"/>
              <a:gd name="connsiteX6" fmla="*/ 627078 w 1256653"/>
              <a:gd name="connsiteY6" fmla="*/ 1410464 h 1410466"/>
              <a:gd name="connsiteX7" fmla="*/ 609581 w 1256653"/>
              <a:gd name="connsiteY7" fmla="*/ 1391785 h 1410466"/>
              <a:gd name="connsiteX8" fmla="*/ 609581 w 1256653"/>
              <a:gd name="connsiteY8" fmla="*/ 860068 h 1410466"/>
              <a:gd name="connsiteX9" fmla="*/ 293396 w 1256653"/>
              <a:gd name="connsiteY9" fmla="*/ 860068 h 1410466"/>
              <a:gd name="connsiteX10" fmla="*/ 274650 w 1256653"/>
              <a:gd name="connsiteY10" fmla="*/ 842635 h 1410466"/>
              <a:gd name="connsiteX11" fmla="*/ 293396 w 1256653"/>
              <a:gd name="connsiteY11" fmla="*/ 823956 h 1410466"/>
              <a:gd name="connsiteX12" fmla="*/ 1143033 w 1256653"/>
              <a:gd name="connsiteY12" fmla="*/ 631868 h 1410466"/>
              <a:gd name="connsiteX13" fmla="*/ 1113168 w 1256653"/>
              <a:gd name="connsiteY13" fmla="*/ 641835 h 1410466"/>
              <a:gd name="connsiteX14" fmla="*/ 1103213 w 1256653"/>
              <a:gd name="connsiteY14" fmla="*/ 669241 h 1410466"/>
              <a:gd name="connsiteX15" fmla="*/ 1103213 w 1256653"/>
              <a:gd name="connsiteY15" fmla="*/ 935833 h 1410466"/>
              <a:gd name="connsiteX16" fmla="*/ 1052194 w 1256653"/>
              <a:gd name="connsiteY16" fmla="*/ 985663 h 1410466"/>
              <a:gd name="connsiteX17" fmla="*/ 904113 w 1256653"/>
              <a:gd name="connsiteY17" fmla="*/ 985663 h 1410466"/>
              <a:gd name="connsiteX18" fmla="*/ 866781 w 1256653"/>
              <a:gd name="connsiteY18" fmla="*/ 1023036 h 1410466"/>
              <a:gd name="connsiteX19" fmla="*/ 866781 w 1256653"/>
              <a:gd name="connsiteY19" fmla="*/ 1336967 h 1410466"/>
              <a:gd name="connsiteX20" fmla="*/ 879225 w 1256653"/>
              <a:gd name="connsiteY20" fmla="*/ 1364373 h 1410466"/>
              <a:gd name="connsiteX21" fmla="*/ 906601 w 1256653"/>
              <a:gd name="connsiteY21" fmla="*/ 1373094 h 1410466"/>
              <a:gd name="connsiteX22" fmla="*/ 940200 w 1256653"/>
              <a:gd name="connsiteY22" fmla="*/ 1334475 h 1410466"/>
              <a:gd name="connsiteX23" fmla="*/ 940200 w 1256653"/>
              <a:gd name="connsiteY23" fmla="*/ 1106502 h 1410466"/>
              <a:gd name="connsiteX24" fmla="*/ 987486 w 1256653"/>
              <a:gd name="connsiteY24" fmla="*/ 1059163 h 1410466"/>
              <a:gd name="connsiteX25" fmla="*/ 1139300 w 1256653"/>
              <a:gd name="connsiteY25" fmla="*/ 1059163 h 1410466"/>
              <a:gd name="connsiteX26" fmla="*/ 1175387 w 1256653"/>
              <a:gd name="connsiteY26" fmla="*/ 1023036 h 1410466"/>
              <a:gd name="connsiteX27" fmla="*/ 1175387 w 1256653"/>
              <a:gd name="connsiteY27" fmla="*/ 671733 h 1410466"/>
              <a:gd name="connsiteX28" fmla="*/ 1143033 w 1256653"/>
              <a:gd name="connsiteY28" fmla="*/ 631868 h 1410466"/>
              <a:gd name="connsiteX29" fmla="*/ 114873 w 1256653"/>
              <a:gd name="connsiteY29" fmla="*/ 631868 h 1410466"/>
              <a:gd name="connsiteX30" fmla="*/ 81274 w 1256653"/>
              <a:gd name="connsiteY30" fmla="*/ 671733 h 1410466"/>
              <a:gd name="connsiteX31" fmla="*/ 81274 w 1256653"/>
              <a:gd name="connsiteY31" fmla="*/ 1023036 h 1410466"/>
              <a:gd name="connsiteX32" fmla="*/ 118606 w 1256653"/>
              <a:gd name="connsiteY32" fmla="*/ 1059163 h 1410466"/>
              <a:gd name="connsiteX33" fmla="*/ 269176 w 1256653"/>
              <a:gd name="connsiteY33" fmla="*/ 1059163 h 1410466"/>
              <a:gd name="connsiteX34" fmla="*/ 316462 w 1256653"/>
              <a:gd name="connsiteY34" fmla="*/ 1106502 h 1410466"/>
              <a:gd name="connsiteX35" fmla="*/ 316462 w 1256653"/>
              <a:gd name="connsiteY35" fmla="*/ 1334475 h 1410466"/>
              <a:gd name="connsiteX36" fmla="*/ 348816 w 1256653"/>
              <a:gd name="connsiteY36" fmla="*/ 1373094 h 1410466"/>
              <a:gd name="connsiteX37" fmla="*/ 378681 w 1256653"/>
              <a:gd name="connsiteY37" fmla="*/ 1364373 h 1410466"/>
              <a:gd name="connsiteX38" fmla="*/ 389880 w 1256653"/>
              <a:gd name="connsiteY38" fmla="*/ 1336967 h 1410466"/>
              <a:gd name="connsiteX39" fmla="*/ 389880 w 1256653"/>
              <a:gd name="connsiteY39" fmla="*/ 1023036 h 1410466"/>
              <a:gd name="connsiteX40" fmla="*/ 353793 w 1256653"/>
              <a:gd name="connsiteY40" fmla="*/ 985663 h 1410466"/>
              <a:gd name="connsiteX41" fmla="*/ 204468 w 1256653"/>
              <a:gd name="connsiteY41" fmla="*/ 985663 h 1410466"/>
              <a:gd name="connsiteX42" fmla="*/ 154693 w 1256653"/>
              <a:gd name="connsiteY42" fmla="*/ 935833 h 1410466"/>
              <a:gd name="connsiteX43" fmla="*/ 154693 w 1256653"/>
              <a:gd name="connsiteY43" fmla="*/ 669241 h 1410466"/>
              <a:gd name="connsiteX44" fmla="*/ 142249 w 1256653"/>
              <a:gd name="connsiteY44" fmla="*/ 641835 h 1410466"/>
              <a:gd name="connsiteX45" fmla="*/ 114873 w 1256653"/>
              <a:gd name="connsiteY45" fmla="*/ 631868 h 1410466"/>
              <a:gd name="connsiteX46" fmla="*/ 1145522 w 1256653"/>
              <a:gd name="connsiteY46" fmla="*/ 595742 h 1410466"/>
              <a:gd name="connsiteX47" fmla="*/ 1212719 w 1256653"/>
              <a:gd name="connsiteY47" fmla="*/ 671733 h 1410466"/>
              <a:gd name="connsiteX48" fmla="*/ 1212719 w 1256653"/>
              <a:gd name="connsiteY48" fmla="*/ 1023036 h 1410466"/>
              <a:gd name="connsiteX49" fmla="*/ 1139300 w 1256653"/>
              <a:gd name="connsiteY49" fmla="*/ 1095290 h 1410466"/>
              <a:gd name="connsiteX50" fmla="*/ 987486 w 1256653"/>
              <a:gd name="connsiteY50" fmla="*/ 1095290 h 1410466"/>
              <a:gd name="connsiteX51" fmla="*/ 977531 w 1256653"/>
              <a:gd name="connsiteY51" fmla="*/ 1106502 h 1410466"/>
              <a:gd name="connsiteX52" fmla="*/ 977531 w 1256653"/>
              <a:gd name="connsiteY52" fmla="*/ 1334475 h 1410466"/>
              <a:gd name="connsiteX53" fmla="*/ 910335 w 1256653"/>
              <a:gd name="connsiteY53" fmla="*/ 1410466 h 1410466"/>
              <a:gd name="connsiteX54" fmla="*/ 904113 w 1256653"/>
              <a:gd name="connsiteY54" fmla="*/ 1410466 h 1410466"/>
              <a:gd name="connsiteX55" fmla="*/ 854338 w 1256653"/>
              <a:gd name="connsiteY55" fmla="*/ 1391780 h 1410466"/>
              <a:gd name="connsiteX56" fmla="*/ 829450 w 1256653"/>
              <a:gd name="connsiteY56" fmla="*/ 1336967 h 1410466"/>
              <a:gd name="connsiteX57" fmla="*/ 829450 w 1256653"/>
              <a:gd name="connsiteY57" fmla="*/ 1023036 h 1410466"/>
              <a:gd name="connsiteX58" fmla="*/ 904113 w 1256653"/>
              <a:gd name="connsiteY58" fmla="*/ 948291 h 1410466"/>
              <a:gd name="connsiteX59" fmla="*/ 1052194 w 1256653"/>
              <a:gd name="connsiteY59" fmla="*/ 948291 h 1410466"/>
              <a:gd name="connsiteX60" fmla="*/ 1064638 w 1256653"/>
              <a:gd name="connsiteY60" fmla="*/ 935833 h 1410466"/>
              <a:gd name="connsiteX61" fmla="*/ 1064638 w 1256653"/>
              <a:gd name="connsiteY61" fmla="*/ 669241 h 1410466"/>
              <a:gd name="connsiteX62" fmla="*/ 1089525 w 1256653"/>
              <a:gd name="connsiteY62" fmla="*/ 614428 h 1410466"/>
              <a:gd name="connsiteX63" fmla="*/ 1145522 w 1256653"/>
              <a:gd name="connsiteY63" fmla="*/ 595742 h 1410466"/>
              <a:gd name="connsiteX64" fmla="*/ 111139 w 1256653"/>
              <a:gd name="connsiteY64" fmla="*/ 595742 h 1410466"/>
              <a:gd name="connsiteX65" fmla="*/ 168381 w 1256653"/>
              <a:gd name="connsiteY65" fmla="*/ 614428 h 1410466"/>
              <a:gd name="connsiteX66" fmla="*/ 190780 w 1256653"/>
              <a:gd name="connsiteY66" fmla="*/ 669241 h 1410466"/>
              <a:gd name="connsiteX67" fmla="*/ 190780 w 1256653"/>
              <a:gd name="connsiteY67" fmla="*/ 935833 h 1410466"/>
              <a:gd name="connsiteX68" fmla="*/ 204468 w 1256653"/>
              <a:gd name="connsiteY68" fmla="*/ 948291 h 1410466"/>
              <a:gd name="connsiteX69" fmla="*/ 353793 w 1256653"/>
              <a:gd name="connsiteY69" fmla="*/ 948291 h 1410466"/>
              <a:gd name="connsiteX70" fmla="*/ 427212 w 1256653"/>
              <a:gd name="connsiteY70" fmla="*/ 1023036 h 1410466"/>
              <a:gd name="connsiteX71" fmla="*/ 427212 w 1256653"/>
              <a:gd name="connsiteY71" fmla="*/ 1336967 h 1410466"/>
              <a:gd name="connsiteX72" fmla="*/ 403568 w 1256653"/>
              <a:gd name="connsiteY72" fmla="*/ 1391780 h 1410466"/>
              <a:gd name="connsiteX73" fmla="*/ 353793 w 1256653"/>
              <a:gd name="connsiteY73" fmla="*/ 1410466 h 1410466"/>
              <a:gd name="connsiteX74" fmla="*/ 346327 w 1256653"/>
              <a:gd name="connsiteY74" fmla="*/ 1410466 h 1410466"/>
              <a:gd name="connsiteX75" fmla="*/ 279131 w 1256653"/>
              <a:gd name="connsiteY75" fmla="*/ 1334475 h 1410466"/>
              <a:gd name="connsiteX76" fmla="*/ 279131 w 1256653"/>
              <a:gd name="connsiteY76" fmla="*/ 1106502 h 1410466"/>
              <a:gd name="connsiteX77" fmla="*/ 269176 w 1256653"/>
              <a:gd name="connsiteY77" fmla="*/ 1095290 h 1410466"/>
              <a:gd name="connsiteX78" fmla="*/ 118606 w 1256653"/>
              <a:gd name="connsiteY78" fmla="*/ 1095290 h 1410466"/>
              <a:gd name="connsiteX79" fmla="*/ 43943 w 1256653"/>
              <a:gd name="connsiteY79" fmla="*/ 1023036 h 1410466"/>
              <a:gd name="connsiteX80" fmla="*/ 43943 w 1256653"/>
              <a:gd name="connsiteY80" fmla="*/ 671733 h 1410466"/>
              <a:gd name="connsiteX81" fmla="*/ 111139 w 1256653"/>
              <a:gd name="connsiteY81" fmla="*/ 595742 h 1410466"/>
              <a:gd name="connsiteX82" fmla="*/ 1139808 w 1256653"/>
              <a:gd name="connsiteY82" fmla="*/ 371511 h 1410466"/>
              <a:gd name="connsiteX83" fmla="*/ 1059398 w 1256653"/>
              <a:gd name="connsiteY83" fmla="*/ 451920 h 1410466"/>
              <a:gd name="connsiteX84" fmla="*/ 1139808 w 1256653"/>
              <a:gd name="connsiteY84" fmla="*/ 532330 h 1410466"/>
              <a:gd name="connsiteX85" fmla="*/ 1220217 w 1256653"/>
              <a:gd name="connsiteY85" fmla="*/ 451920 h 1410466"/>
              <a:gd name="connsiteX86" fmla="*/ 1139808 w 1256653"/>
              <a:gd name="connsiteY86" fmla="*/ 371511 h 1410466"/>
              <a:gd name="connsiteX87" fmla="*/ 118102 w 1256653"/>
              <a:gd name="connsiteY87" fmla="*/ 371511 h 1410466"/>
              <a:gd name="connsiteX88" fmla="*/ 37692 w 1256653"/>
              <a:gd name="connsiteY88" fmla="*/ 451920 h 1410466"/>
              <a:gd name="connsiteX89" fmla="*/ 118102 w 1256653"/>
              <a:gd name="connsiteY89" fmla="*/ 532330 h 1410466"/>
              <a:gd name="connsiteX90" fmla="*/ 197255 w 1256653"/>
              <a:gd name="connsiteY90" fmla="*/ 451920 h 1410466"/>
              <a:gd name="connsiteX91" fmla="*/ 118102 w 1256653"/>
              <a:gd name="connsiteY91" fmla="*/ 371511 h 1410466"/>
              <a:gd name="connsiteX92" fmla="*/ 1139808 w 1256653"/>
              <a:gd name="connsiteY92" fmla="*/ 335075 h 1410466"/>
              <a:gd name="connsiteX93" fmla="*/ 1256653 w 1256653"/>
              <a:gd name="connsiteY93" fmla="*/ 451920 h 1410466"/>
              <a:gd name="connsiteX94" fmla="*/ 1139808 w 1256653"/>
              <a:gd name="connsiteY94" fmla="*/ 570022 h 1410466"/>
              <a:gd name="connsiteX95" fmla="*/ 1021706 w 1256653"/>
              <a:gd name="connsiteY95" fmla="*/ 451920 h 1410466"/>
              <a:gd name="connsiteX96" fmla="*/ 1139808 w 1256653"/>
              <a:gd name="connsiteY96" fmla="*/ 335075 h 1410466"/>
              <a:gd name="connsiteX97" fmla="*/ 118102 w 1256653"/>
              <a:gd name="connsiteY97" fmla="*/ 335075 h 1410466"/>
              <a:gd name="connsiteX98" fmla="*/ 234947 w 1256653"/>
              <a:gd name="connsiteY98" fmla="*/ 451920 h 1410466"/>
              <a:gd name="connsiteX99" fmla="*/ 118102 w 1256653"/>
              <a:gd name="connsiteY99" fmla="*/ 570022 h 1410466"/>
              <a:gd name="connsiteX100" fmla="*/ 0 w 1256653"/>
              <a:gd name="connsiteY100" fmla="*/ 451920 h 1410466"/>
              <a:gd name="connsiteX101" fmla="*/ 118102 w 1256653"/>
              <a:gd name="connsiteY101" fmla="*/ 335075 h 1410466"/>
              <a:gd name="connsiteX102" fmla="*/ 804297 w 1256653"/>
              <a:gd name="connsiteY102" fmla="*/ 177121 h 1410466"/>
              <a:gd name="connsiteX103" fmla="*/ 804297 w 1256653"/>
              <a:gd name="connsiteY103" fmla="*/ 334284 h 1410466"/>
              <a:gd name="connsiteX104" fmla="*/ 708200 w 1256653"/>
              <a:gd name="connsiteY104" fmla="*/ 430328 h 1410466"/>
              <a:gd name="connsiteX105" fmla="*/ 489799 w 1256653"/>
              <a:gd name="connsiteY105" fmla="*/ 430328 h 1410466"/>
              <a:gd name="connsiteX106" fmla="*/ 489799 w 1256653"/>
              <a:gd name="connsiteY106" fmla="*/ 475232 h 1410466"/>
              <a:gd name="connsiteX107" fmla="*/ 549704 w 1256653"/>
              <a:gd name="connsiteY107" fmla="*/ 532609 h 1410466"/>
              <a:gd name="connsiteX108" fmla="*/ 960298 w 1256653"/>
              <a:gd name="connsiteY108" fmla="*/ 532609 h 1410466"/>
              <a:gd name="connsiteX109" fmla="*/ 964042 w 1256653"/>
              <a:gd name="connsiteY109" fmla="*/ 530114 h 1410466"/>
              <a:gd name="connsiteX110" fmla="*/ 964042 w 1256653"/>
              <a:gd name="connsiteY110" fmla="*/ 525125 h 1410466"/>
              <a:gd name="connsiteX111" fmla="*/ 936586 w 1256653"/>
              <a:gd name="connsiteY111" fmla="*/ 496436 h 1410466"/>
              <a:gd name="connsiteX112" fmla="*/ 924106 w 1256653"/>
              <a:gd name="connsiteY112" fmla="*/ 461511 h 1410466"/>
              <a:gd name="connsiteX113" fmla="*/ 924106 w 1256653"/>
              <a:gd name="connsiteY113" fmla="*/ 234498 h 1410466"/>
              <a:gd name="connsiteX114" fmla="*/ 865449 w 1256653"/>
              <a:gd name="connsiteY114" fmla="*/ 177121 h 1410466"/>
              <a:gd name="connsiteX115" fmla="*/ 392455 w 1256653"/>
              <a:gd name="connsiteY115" fmla="*/ 36172 h 1410466"/>
              <a:gd name="connsiteX116" fmla="*/ 333798 w 1256653"/>
              <a:gd name="connsiteY116" fmla="*/ 94797 h 1410466"/>
              <a:gd name="connsiteX117" fmla="*/ 333798 w 1256653"/>
              <a:gd name="connsiteY117" fmla="*/ 323058 h 1410466"/>
              <a:gd name="connsiteX118" fmla="*/ 321318 w 1256653"/>
              <a:gd name="connsiteY118" fmla="*/ 355488 h 1410466"/>
              <a:gd name="connsiteX119" fmla="*/ 293862 w 1256653"/>
              <a:gd name="connsiteY119" fmla="*/ 385424 h 1410466"/>
              <a:gd name="connsiteX120" fmla="*/ 292614 w 1256653"/>
              <a:gd name="connsiteY120" fmla="*/ 390413 h 1410466"/>
              <a:gd name="connsiteX121" fmla="*/ 297606 w 1256653"/>
              <a:gd name="connsiteY121" fmla="*/ 392908 h 1410466"/>
              <a:gd name="connsiteX122" fmla="*/ 708200 w 1256653"/>
              <a:gd name="connsiteY122" fmla="*/ 392908 h 1410466"/>
              <a:gd name="connsiteX123" fmla="*/ 766857 w 1256653"/>
              <a:gd name="connsiteY123" fmla="*/ 334284 h 1410466"/>
              <a:gd name="connsiteX124" fmla="*/ 766857 w 1256653"/>
              <a:gd name="connsiteY124" fmla="*/ 94797 h 1410466"/>
              <a:gd name="connsiteX125" fmla="*/ 708200 w 1256653"/>
              <a:gd name="connsiteY125" fmla="*/ 36172 h 1410466"/>
              <a:gd name="connsiteX126" fmla="*/ 392455 w 1256653"/>
              <a:gd name="connsiteY126" fmla="*/ 0 h 1410466"/>
              <a:gd name="connsiteX127" fmla="*/ 708200 w 1256653"/>
              <a:gd name="connsiteY127" fmla="*/ 0 h 1410466"/>
              <a:gd name="connsiteX128" fmla="*/ 804297 w 1256653"/>
              <a:gd name="connsiteY128" fmla="*/ 94797 h 1410466"/>
              <a:gd name="connsiteX129" fmla="*/ 804297 w 1256653"/>
              <a:gd name="connsiteY129" fmla="*/ 139701 h 1410466"/>
              <a:gd name="connsiteX130" fmla="*/ 865449 w 1256653"/>
              <a:gd name="connsiteY130" fmla="*/ 139701 h 1410466"/>
              <a:gd name="connsiteX131" fmla="*/ 960298 w 1256653"/>
              <a:gd name="connsiteY131" fmla="*/ 234498 h 1410466"/>
              <a:gd name="connsiteX132" fmla="*/ 960298 w 1256653"/>
              <a:gd name="connsiteY132" fmla="*/ 461511 h 1410466"/>
              <a:gd name="connsiteX133" fmla="*/ 964042 w 1256653"/>
              <a:gd name="connsiteY133" fmla="*/ 471490 h 1410466"/>
              <a:gd name="connsiteX134" fmla="*/ 990250 w 1256653"/>
              <a:gd name="connsiteY134" fmla="*/ 501426 h 1410466"/>
              <a:gd name="connsiteX135" fmla="*/ 997738 w 1256653"/>
              <a:gd name="connsiteY135" fmla="*/ 545082 h 1410466"/>
              <a:gd name="connsiteX136" fmla="*/ 960298 w 1256653"/>
              <a:gd name="connsiteY136" fmla="*/ 570029 h 1410466"/>
              <a:gd name="connsiteX137" fmla="*/ 549704 w 1256653"/>
              <a:gd name="connsiteY137" fmla="*/ 570029 h 1410466"/>
              <a:gd name="connsiteX138" fmla="*/ 453607 w 1256653"/>
              <a:gd name="connsiteY138" fmla="*/ 475232 h 1410466"/>
              <a:gd name="connsiteX139" fmla="*/ 453607 w 1256653"/>
              <a:gd name="connsiteY139" fmla="*/ 430328 h 1410466"/>
              <a:gd name="connsiteX140" fmla="*/ 297606 w 1256653"/>
              <a:gd name="connsiteY140" fmla="*/ 430328 h 1410466"/>
              <a:gd name="connsiteX141" fmla="*/ 260166 w 1256653"/>
              <a:gd name="connsiteY141" fmla="*/ 404134 h 1410466"/>
              <a:gd name="connsiteX142" fmla="*/ 266406 w 1256653"/>
              <a:gd name="connsiteY142" fmla="*/ 360478 h 1410466"/>
              <a:gd name="connsiteX143" fmla="*/ 292614 w 1256653"/>
              <a:gd name="connsiteY143" fmla="*/ 331789 h 1410466"/>
              <a:gd name="connsiteX144" fmla="*/ 297606 w 1256653"/>
              <a:gd name="connsiteY144" fmla="*/ 323058 h 1410466"/>
              <a:gd name="connsiteX145" fmla="*/ 297606 w 1256653"/>
              <a:gd name="connsiteY145" fmla="*/ 94797 h 1410466"/>
              <a:gd name="connsiteX146" fmla="*/ 392455 w 1256653"/>
              <a:gd name="connsiteY146" fmla="*/ 0 h 141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1256653" h="1410466">
                <a:moveTo>
                  <a:pt x="293396" y="823956"/>
                </a:moveTo>
                <a:lnTo>
                  <a:pt x="962009" y="823956"/>
                </a:lnTo>
                <a:cubicBezTo>
                  <a:pt x="973257" y="823956"/>
                  <a:pt x="982005" y="832673"/>
                  <a:pt x="982005" y="842635"/>
                </a:cubicBezTo>
                <a:cubicBezTo>
                  <a:pt x="982005" y="852597"/>
                  <a:pt x="973257" y="860068"/>
                  <a:pt x="962009" y="860068"/>
                </a:cubicBezTo>
                <a:lnTo>
                  <a:pt x="645824" y="860068"/>
                </a:lnTo>
                <a:lnTo>
                  <a:pt x="645824" y="1391785"/>
                </a:lnTo>
                <a:cubicBezTo>
                  <a:pt x="645824" y="1401747"/>
                  <a:pt x="637076" y="1410464"/>
                  <a:pt x="627078" y="1410464"/>
                </a:cubicBezTo>
                <a:cubicBezTo>
                  <a:pt x="618330" y="1410464"/>
                  <a:pt x="609581" y="1401747"/>
                  <a:pt x="609581" y="1391785"/>
                </a:cubicBezTo>
                <a:lnTo>
                  <a:pt x="609581" y="860068"/>
                </a:lnTo>
                <a:lnTo>
                  <a:pt x="293396" y="860068"/>
                </a:lnTo>
                <a:cubicBezTo>
                  <a:pt x="282148" y="860068"/>
                  <a:pt x="274650" y="852597"/>
                  <a:pt x="274650" y="842635"/>
                </a:cubicBezTo>
                <a:cubicBezTo>
                  <a:pt x="274650" y="832673"/>
                  <a:pt x="282148" y="823956"/>
                  <a:pt x="293396" y="823956"/>
                </a:cubicBezTo>
                <a:close/>
                <a:moveTo>
                  <a:pt x="1143033" y="631868"/>
                </a:moveTo>
                <a:cubicBezTo>
                  <a:pt x="1131834" y="630623"/>
                  <a:pt x="1121879" y="634360"/>
                  <a:pt x="1113168" y="641835"/>
                </a:cubicBezTo>
                <a:cubicBezTo>
                  <a:pt x="1105702" y="648063"/>
                  <a:pt x="1103213" y="658029"/>
                  <a:pt x="1103213" y="669241"/>
                </a:cubicBezTo>
                <a:lnTo>
                  <a:pt x="1103213" y="935833"/>
                </a:lnTo>
                <a:cubicBezTo>
                  <a:pt x="1103213" y="963240"/>
                  <a:pt x="1079570" y="985663"/>
                  <a:pt x="1052194" y="985663"/>
                </a:cubicBezTo>
                <a:lnTo>
                  <a:pt x="904113" y="985663"/>
                </a:lnTo>
                <a:cubicBezTo>
                  <a:pt x="882958" y="985663"/>
                  <a:pt x="866781" y="1001858"/>
                  <a:pt x="866781" y="1023036"/>
                </a:cubicBezTo>
                <a:lnTo>
                  <a:pt x="866781" y="1336967"/>
                </a:lnTo>
                <a:cubicBezTo>
                  <a:pt x="866781" y="1346933"/>
                  <a:pt x="870514" y="1356899"/>
                  <a:pt x="879225" y="1364373"/>
                </a:cubicBezTo>
                <a:cubicBezTo>
                  <a:pt x="886691" y="1370602"/>
                  <a:pt x="896646" y="1374339"/>
                  <a:pt x="906601" y="1373094"/>
                </a:cubicBezTo>
                <a:cubicBezTo>
                  <a:pt x="926512" y="1371848"/>
                  <a:pt x="940200" y="1354407"/>
                  <a:pt x="940200" y="1334475"/>
                </a:cubicBezTo>
                <a:lnTo>
                  <a:pt x="940200" y="1106502"/>
                </a:lnTo>
                <a:cubicBezTo>
                  <a:pt x="940200" y="1080341"/>
                  <a:pt x="961354" y="1059163"/>
                  <a:pt x="987486" y="1059163"/>
                </a:cubicBezTo>
                <a:lnTo>
                  <a:pt x="1139300" y="1059163"/>
                </a:lnTo>
                <a:cubicBezTo>
                  <a:pt x="1159210" y="1059163"/>
                  <a:pt x="1175387" y="1042968"/>
                  <a:pt x="1175387" y="1023036"/>
                </a:cubicBezTo>
                <a:lnTo>
                  <a:pt x="1175387" y="671733"/>
                </a:lnTo>
                <a:cubicBezTo>
                  <a:pt x="1175387" y="650555"/>
                  <a:pt x="1161699" y="634360"/>
                  <a:pt x="1143033" y="631868"/>
                </a:cubicBezTo>
                <a:close/>
                <a:moveTo>
                  <a:pt x="114873" y="631868"/>
                </a:moveTo>
                <a:cubicBezTo>
                  <a:pt x="94963" y="634360"/>
                  <a:pt x="81274" y="650555"/>
                  <a:pt x="81274" y="671733"/>
                </a:cubicBezTo>
                <a:lnTo>
                  <a:pt x="81274" y="1023036"/>
                </a:lnTo>
                <a:cubicBezTo>
                  <a:pt x="81274" y="1042968"/>
                  <a:pt x="97451" y="1059163"/>
                  <a:pt x="118606" y="1059163"/>
                </a:cubicBezTo>
                <a:lnTo>
                  <a:pt x="269176" y="1059163"/>
                </a:lnTo>
                <a:cubicBezTo>
                  <a:pt x="295307" y="1059163"/>
                  <a:pt x="316462" y="1080341"/>
                  <a:pt x="316462" y="1106502"/>
                </a:cubicBezTo>
                <a:lnTo>
                  <a:pt x="316462" y="1334475"/>
                </a:lnTo>
                <a:cubicBezTo>
                  <a:pt x="316462" y="1354407"/>
                  <a:pt x="331394" y="1371848"/>
                  <a:pt x="348816" y="1373094"/>
                </a:cubicBezTo>
                <a:cubicBezTo>
                  <a:pt x="360015" y="1374339"/>
                  <a:pt x="369970" y="1370602"/>
                  <a:pt x="378681" y="1364373"/>
                </a:cubicBezTo>
                <a:cubicBezTo>
                  <a:pt x="386147" y="1356899"/>
                  <a:pt x="389880" y="1346933"/>
                  <a:pt x="389880" y="1336967"/>
                </a:cubicBezTo>
                <a:lnTo>
                  <a:pt x="389880" y="1023036"/>
                </a:lnTo>
                <a:cubicBezTo>
                  <a:pt x="389880" y="1001858"/>
                  <a:pt x="373703" y="985663"/>
                  <a:pt x="353793" y="985663"/>
                </a:cubicBezTo>
                <a:lnTo>
                  <a:pt x="204468" y="985663"/>
                </a:lnTo>
                <a:cubicBezTo>
                  <a:pt x="177092" y="985663"/>
                  <a:pt x="154693" y="963240"/>
                  <a:pt x="154693" y="935833"/>
                </a:cubicBezTo>
                <a:lnTo>
                  <a:pt x="154693" y="669241"/>
                </a:lnTo>
                <a:cubicBezTo>
                  <a:pt x="154693" y="658029"/>
                  <a:pt x="149715" y="648063"/>
                  <a:pt x="142249" y="641835"/>
                </a:cubicBezTo>
                <a:cubicBezTo>
                  <a:pt x="134783" y="634360"/>
                  <a:pt x="124828" y="630623"/>
                  <a:pt x="114873" y="631868"/>
                </a:cubicBezTo>
                <a:close/>
                <a:moveTo>
                  <a:pt x="1145522" y="595742"/>
                </a:moveTo>
                <a:cubicBezTo>
                  <a:pt x="1182854" y="599479"/>
                  <a:pt x="1212719" y="631868"/>
                  <a:pt x="1212719" y="671733"/>
                </a:cubicBezTo>
                <a:lnTo>
                  <a:pt x="1212719" y="1023036"/>
                </a:lnTo>
                <a:cubicBezTo>
                  <a:pt x="1212719" y="1062900"/>
                  <a:pt x="1179120" y="1095290"/>
                  <a:pt x="1139300" y="1095290"/>
                </a:cubicBezTo>
                <a:lnTo>
                  <a:pt x="987486" y="1095290"/>
                </a:lnTo>
                <a:cubicBezTo>
                  <a:pt x="981264" y="1095290"/>
                  <a:pt x="977531" y="1101519"/>
                  <a:pt x="977531" y="1106502"/>
                </a:cubicBezTo>
                <a:lnTo>
                  <a:pt x="977531" y="1334475"/>
                </a:lnTo>
                <a:cubicBezTo>
                  <a:pt x="977531" y="1373094"/>
                  <a:pt x="947666" y="1406729"/>
                  <a:pt x="910335" y="1410466"/>
                </a:cubicBezTo>
                <a:cubicBezTo>
                  <a:pt x="907846" y="1410466"/>
                  <a:pt x="906601" y="1410466"/>
                  <a:pt x="904113" y="1410466"/>
                </a:cubicBezTo>
                <a:cubicBezTo>
                  <a:pt x="885447" y="1410466"/>
                  <a:pt x="868026" y="1402992"/>
                  <a:pt x="854338" y="1391780"/>
                </a:cubicBezTo>
                <a:cubicBezTo>
                  <a:pt x="838161" y="1378077"/>
                  <a:pt x="829450" y="1356899"/>
                  <a:pt x="829450" y="1336967"/>
                </a:cubicBezTo>
                <a:lnTo>
                  <a:pt x="829450" y="1023036"/>
                </a:lnTo>
                <a:cubicBezTo>
                  <a:pt x="829450" y="981926"/>
                  <a:pt x="863048" y="948291"/>
                  <a:pt x="904113" y="948291"/>
                </a:cubicBezTo>
                <a:lnTo>
                  <a:pt x="1052194" y="948291"/>
                </a:lnTo>
                <a:cubicBezTo>
                  <a:pt x="1059660" y="948291"/>
                  <a:pt x="1064638" y="943308"/>
                  <a:pt x="1064638" y="935833"/>
                </a:cubicBezTo>
                <a:lnTo>
                  <a:pt x="1064638" y="669241"/>
                </a:lnTo>
                <a:cubicBezTo>
                  <a:pt x="1064638" y="648063"/>
                  <a:pt x="1074593" y="628131"/>
                  <a:pt x="1089525" y="614428"/>
                </a:cubicBezTo>
                <a:cubicBezTo>
                  <a:pt x="1104458" y="600725"/>
                  <a:pt x="1125612" y="593250"/>
                  <a:pt x="1145522" y="595742"/>
                </a:cubicBezTo>
                <a:close/>
                <a:moveTo>
                  <a:pt x="111139" y="595742"/>
                </a:moveTo>
                <a:cubicBezTo>
                  <a:pt x="132294" y="593250"/>
                  <a:pt x="152204" y="600725"/>
                  <a:pt x="168381" y="614428"/>
                </a:cubicBezTo>
                <a:cubicBezTo>
                  <a:pt x="183313" y="628131"/>
                  <a:pt x="190780" y="648063"/>
                  <a:pt x="190780" y="669241"/>
                </a:cubicBezTo>
                <a:lnTo>
                  <a:pt x="190780" y="935833"/>
                </a:lnTo>
                <a:cubicBezTo>
                  <a:pt x="190780" y="943308"/>
                  <a:pt x="197002" y="948291"/>
                  <a:pt x="204468" y="948291"/>
                </a:cubicBezTo>
                <a:lnTo>
                  <a:pt x="353793" y="948291"/>
                </a:lnTo>
                <a:cubicBezTo>
                  <a:pt x="393613" y="948291"/>
                  <a:pt x="427212" y="981926"/>
                  <a:pt x="427212" y="1023036"/>
                </a:cubicBezTo>
                <a:lnTo>
                  <a:pt x="427212" y="1336967"/>
                </a:lnTo>
                <a:cubicBezTo>
                  <a:pt x="427212" y="1356899"/>
                  <a:pt x="418501" y="1378077"/>
                  <a:pt x="403568" y="1391780"/>
                </a:cubicBezTo>
                <a:cubicBezTo>
                  <a:pt x="388636" y="1402992"/>
                  <a:pt x="371215" y="1410466"/>
                  <a:pt x="353793" y="1410466"/>
                </a:cubicBezTo>
                <a:cubicBezTo>
                  <a:pt x="351305" y="1410466"/>
                  <a:pt x="348816" y="1410466"/>
                  <a:pt x="346327" y="1410466"/>
                </a:cubicBezTo>
                <a:cubicBezTo>
                  <a:pt x="308996" y="1406729"/>
                  <a:pt x="279131" y="1373094"/>
                  <a:pt x="279131" y="1334475"/>
                </a:cubicBezTo>
                <a:lnTo>
                  <a:pt x="279131" y="1106502"/>
                </a:lnTo>
                <a:cubicBezTo>
                  <a:pt x="279131" y="1101519"/>
                  <a:pt x="275397" y="1095290"/>
                  <a:pt x="269176" y="1095290"/>
                </a:cubicBezTo>
                <a:lnTo>
                  <a:pt x="118606" y="1095290"/>
                </a:lnTo>
                <a:cubicBezTo>
                  <a:pt x="77541" y="1095290"/>
                  <a:pt x="43943" y="1062900"/>
                  <a:pt x="43943" y="1023036"/>
                </a:cubicBezTo>
                <a:lnTo>
                  <a:pt x="43943" y="671733"/>
                </a:lnTo>
                <a:cubicBezTo>
                  <a:pt x="43943" y="631868"/>
                  <a:pt x="73808" y="599479"/>
                  <a:pt x="111139" y="595742"/>
                </a:cubicBezTo>
                <a:close/>
                <a:moveTo>
                  <a:pt x="1139808" y="371511"/>
                </a:moveTo>
                <a:cubicBezTo>
                  <a:pt x="1094577" y="371511"/>
                  <a:pt x="1059398" y="407946"/>
                  <a:pt x="1059398" y="451920"/>
                </a:cubicBezTo>
                <a:cubicBezTo>
                  <a:pt x="1059398" y="497150"/>
                  <a:pt x="1094577" y="532330"/>
                  <a:pt x="1139808" y="532330"/>
                </a:cubicBezTo>
                <a:cubicBezTo>
                  <a:pt x="1183781" y="532330"/>
                  <a:pt x="1220217" y="497150"/>
                  <a:pt x="1220217" y="451920"/>
                </a:cubicBezTo>
                <a:cubicBezTo>
                  <a:pt x="1220217" y="407946"/>
                  <a:pt x="1183781" y="371511"/>
                  <a:pt x="1139808" y="371511"/>
                </a:cubicBezTo>
                <a:close/>
                <a:moveTo>
                  <a:pt x="118102" y="371511"/>
                </a:moveTo>
                <a:cubicBezTo>
                  <a:pt x="72871" y="371511"/>
                  <a:pt x="37692" y="407946"/>
                  <a:pt x="37692" y="451920"/>
                </a:cubicBezTo>
                <a:cubicBezTo>
                  <a:pt x="37692" y="497150"/>
                  <a:pt x="72871" y="532330"/>
                  <a:pt x="118102" y="532330"/>
                </a:cubicBezTo>
                <a:cubicBezTo>
                  <a:pt x="162075" y="532330"/>
                  <a:pt x="197255" y="497150"/>
                  <a:pt x="197255" y="451920"/>
                </a:cubicBezTo>
                <a:cubicBezTo>
                  <a:pt x="197255" y="407946"/>
                  <a:pt x="162075" y="371511"/>
                  <a:pt x="118102" y="371511"/>
                </a:cubicBezTo>
                <a:close/>
                <a:moveTo>
                  <a:pt x="1139808" y="335075"/>
                </a:moveTo>
                <a:cubicBezTo>
                  <a:pt x="1203884" y="335075"/>
                  <a:pt x="1256653" y="387844"/>
                  <a:pt x="1256653" y="451920"/>
                </a:cubicBezTo>
                <a:cubicBezTo>
                  <a:pt x="1256653" y="517253"/>
                  <a:pt x="1203884" y="570022"/>
                  <a:pt x="1139808" y="570022"/>
                </a:cubicBezTo>
                <a:cubicBezTo>
                  <a:pt x="1075731" y="570022"/>
                  <a:pt x="1021706" y="517253"/>
                  <a:pt x="1021706" y="451920"/>
                </a:cubicBezTo>
                <a:cubicBezTo>
                  <a:pt x="1021706" y="387844"/>
                  <a:pt x="1075731" y="335075"/>
                  <a:pt x="1139808" y="335075"/>
                </a:cubicBezTo>
                <a:close/>
                <a:moveTo>
                  <a:pt x="118102" y="335075"/>
                </a:moveTo>
                <a:cubicBezTo>
                  <a:pt x="182178" y="335075"/>
                  <a:pt x="234947" y="387844"/>
                  <a:pt x="234947" y="451920"/>
                </a:cubicBezTo>
                <a:cubicBezTo>
                  <a:pt x="234947" y="517253"/>
                  <a:pt x="182178" y="570022"/>
                  <a:pt x="118102" y="570022"/>
                </a:cubicBezTo>
                <a:cubicBezTo>
                  <a:pt x="52769" y="570022"/>
                  <a:pt x="0" y="517253"/>
                  <a:pt x="0" y="451920"/>
                </a:cubicBezTo>
                <a:cubicBezTo>
                  <a:pt x="0" y="387844"/>
                  <a:pt x="52769" y="335075"/>
                  <a:pt x="118102" y="335075"/>
                </a:cubicBezTo>
                <a:close/>
                <a:moveTo>
                  <a:pt x="804297" y="177121"/>
                </a:moveTo>
                <a:lnTo>
                  <a:pt x="804297" y="334284"/>
                </a:lnTo>
                <a:cubicBezTo>
                  <a:pt x="804297" y="387919"/>
                  <a:pt x="760617" y="430328"/>
                  <a:pt x="708200" y="430328"/>
                </a:cubicBezTo>
                <a:lnTo>
                  <a:pt x="489799" y="430328"/>
                </a:lnTo>
                <a:lnTo>
                  <a:pt x="489799" y="475232"/>
                </a:lnTo>
                <a:cubicBezTo>
                  <a:pt x="489799" y="506415"/>
                  <a:pt x="517255" y="532609"/>
                  <a:pt x="549704" y="532609"/>
                </a:cubicBezTo>
                <a:lnTo>
                  <a:pt x="960298" y="532609"/>
                </a:lnTo>
                <a:cubicBezTo>
                  <a:pt x="961546" y="532609"/>
                  <a:pt x="964042" y="532609"/>
                  <a:pt x="964042" y="530114"/>
                </a:cubicBezTo>
                <a:cubicBezTo>
                  <a:pt x="965290" y="528867"/>
                  <a:pt x="965290" y="526372"/>
                  <a:pt x="964042" y="525125"/>
                </a:cubicBezTo>
                <a:lnTo>
                  <a:pt x="936586" y="496436"/>
                </a:lnTo>
                <a:cubicBezTo>
                  <a:pt x="927850" y="487705"/>
                  <a:pt x="924106" y="475232"/>
                  <a:pt x="924106" y="461511"/>
                </a:cubicBezTo>
                <a:lnTo>
                  <a:pt x="924106" y="234498"/>
                </a:lnTo>
                <a:cubicBezTo>
                  <a:pt x="924106" y="202067"/>
                  <a:pt x="896649" y="177121"/>
                  <a:pt x="865449" y="177121"/>
                </a:cubicBezTo>
                <a:close/>
                <a:moveTo>
                  <a:pt x="392455" y="36172"/>
                </a:moveTo>
                <a:cubicBezTo>
                  <a:pt x="360007" y="36172"/>
                  <a:pt x="333798" y="62366"/>
                  <a:pt x="333798" y="94797"/>
                </a:cubicBezTo>
                <a:lnTo>
                  <a:pt x="333798" y="323058"/>
                </a:lnTo>
                <a:cubicBezTo>
                  <a:pt x="333798" y="334284"/>
                  <a:pt x="328806" y="346757"/>
                  <a:pt x="321318" y="355488"/>
                </a:cubicBezTo>
                <a:lnTo>
                  <a:pt x="293862" y="385424"/>
                </a:lnTo>
                <a:cubicBezTo>
                  <a:pt x="292614" y="387919"/>
                  <a:pt x="292614" y="389166"/>
                  <a:pt x="292614" y="390413"/>
                </a:cubicBezTo>
                <a:cubicBezTo>
                  <a:pt x="293862" y="391661"/>
                  <a:pt x="295110" y="392908"/>
                  <a:pt x="297606" y="392908"/>
                </a:cubicBezTo>
                <a:lnTo>
                  <a:pt x="708200" y="392908"/>
                </a:lnTo>
                <a:cubicBezTo>
                  <a:pt x="740649" y="392908"/>
                  <a:pt x="766857" y="366714"/>
                  <a:pt x="766857" y="334284"/>
                </a:cubicBezTo>
                <a:lnTo>
                  <a:pt x="766857" y="94797"/>
                </a:lnTo>
                <a:cubicBezTo>
                  <a:pt x="766857" y="62366"/>
                  <a:pt x="740649" y="36172"/>
                  <a:pt x="708200" y="36172"/>
                </a:cubicBezTo>
                <a:close/>
                <a:moveTo>
                  <a:pt x="392455" y="0"/>
                </a:moveTo>
                <a:lnTo>
                  <a:pt x="708200" y="0"/>
                </a:lnTo>
                <a:cubicBezTo>
                  <a:pt x="760617" y="0"/>
                  <a:pt x="804297" y="42409"/>
                  <a:pt x="804297" y="94797"/>
                </a:cubicBezTo>
                <a:lnTo>
                  <a:pt x="804297" y="139701"/>
                </a:lnTo>
                <a:lnTo>
                  <a:pt x="865449" y="139701"/>
                </a:lnTo>
                <a:cubicBezTo>
                  <a:pt x="917866" y="139701"/>
                  <a:pt x="960298" y="182110"/>
                  <a:pt x="960298" y="234498"/>
                </a:cubicBezTo>
                <a:lnTo>
                  <a:pt x="960298" y="461511"/>
                </a:lnTo>
                <a:cubicBezTo>
                  <a:pt x="960298" y="466501"/>
                  <a:pt x="961546" y="468995"/>
                  <a:pt x="964042" y="471490"/>
                </a:cubicBezTo>
                <a:lnTo>
                  <a:pt x="990250" y="501426"/>
                </a:lnTo>
                <a:cubicBezTo>
                  <a:pt x="1001482" y="512652"/>
                  <a:pt x="1003978" y="530114"/>
                  <a:pt x="997738" y="545082"/>
                </a:cubicBezTo>
                <a:cubicBezTo>
                  <a:pt x="991498" y="560050"/>
                  <a:pt x="976522" y="570029"/>
                  <a:pt x="960298" y="570029"/>
                </a:cubicBezTo>
                <a:lnTo>
                  <a:pt x="549704" y="570029"/>
                </a:lnTo>
                <a:cubicBezTo>
                  <a:pt x="496039" y="570029"/>
                  <a:pt x="453607" y="526372"/>
                  <a:pt x="453607" y="475232"/>
                </a:cubicBezTo>
                <a:lnTo>
                  <a:pt x="453607" y="430328"/>
                </a:lnTo>
                <a:lnTo>
                  <a:pt x="297606" y="430328"/>
                </a:lnTo>
                <a:cubicBezTo>
                  <a:pt x="280134" y="430328"/>
                  <a:pt x="265158" y="420349"/>
                  <a:pt x="260166" y="404134"/>
                </a:cubicBezTo>
                <a:cubicBezTo>
                  <a:pt x="252678" y="389166"/>
                  <a:pt x="255174" y="372951"/>
                  <a:pt x="266406" y="360478"/>
                </a:cubicBezTo>
                <a:lnTo>
                  <a:pt x="292614" y="331789"/>
                </a:lnTo>
                <a:cubicBezTo>
                  <a:pt x="295110" y="328047"/>
                  <a:pt x="297606" y="325552"/>
                  <a:pt x="297606" y="323058"/>
                </a:cubicBezTo>
                <a:lnTo>
                  <a:pt x="297606" y="94797"/>
                </a:lnTo>
                <a:cubicBezTo>
                  <a:pt x="297606" y="42409"/>
                  <a:pt x="340038" y="0"/>
                  <a:pt x="392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4BC832F-8938-3E42-AFC2-22B0BBFC4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908" y="4962966"/>
            <a:ext cx="1409282" cy="1415897"/>
          </a:xfrm>
          <a:custGeom>
            <a:avLst/>
            <a:gdLst>
              <a:gd name="connsiteX0" fmla="*/ 740910 w 1409282"/>
              <a:gd name="connsiteY0" fmla="*/ 749984 h 1415897"/>
              <a:gd name="connsiteX1" fmla="*/ 565439 w 1409282"/>
              <a:gd name="connsiteY1" fmla="*/ 925274 h 1415897"/>
              <a:gd name="connsiteX2" fmla="*/ 565439 w 1409282"/>
              <a:gd name="connsiteY2" fmla="*/ 1134130 h 1415897"/>
              <a:gd name="connsiteX3" fmla="*/ 618951 w 1409282"/>
              <a:gd name="connsiteY3" fmla="*/ 1187587 h 1415897"/>
              <a:gd name="connsiteX4" fmla="*/ 1213812 w 1409282"/>
              <a:gd name="connsiteY4" fmla="*/ 1187587 h 1415897"/>
              <a:gd name="connsiteX5" fmla="*/ 1267325 w 1409282"/>
              <a:gd name="connsiteY5" fmla="*/ 1134130 h 1415897"/>
              <a:gd name="connsiteX6" fmla="*/ 1267325 w 1409282"/>
              <a:gd name="connsiteY6" fmla="*/ 1073214 h 1415897"/>
              <a:gd name="connsiteX7" fmla="*/ 1267325 w 1409282"/>
              <a:gd name="connsiteY7" fmla="*/ 1066998 h 1415897"/>
              <a:gd name="connsiteX8" fmla="*/ 1267325 w 1409282"/>
              <a:gd name="connsiteY8" fmla="*/ 925274 h 1415897"/>
              <a:gd name="connsiteX9" fmla="*/ 1091853 w 1409282"/>
              <a:gd name="connsiteY9" fmla="*/ 749984 h 1415897"/>
              <a:gd name="connsiteX10" fmla="*/ 259297 w 1409282"/>
              <a:gd name="connsiteY10" fmla="*/ 644313 h 1415897"/>
              <a:gd name="connsiteX11" fmla="*/ 142316 w 1409282"/>
              <a:gd name="connsiteY11" fmla="*/ 761173 h 1415897"/>
              <a:gd name="connsiteX12" fmla="*/ 142316 w 1409282"/>
              <a:gd name="connsiteY12" fmla="*/ 907870 h 1415897"/>
              <a:gd name="connsiteX13" fmla="*/ 173428 w 1409282"/>
              <a:gd name="connsiteY13" fmla="*/ 940193 h 1415897"/>
              <a:gd name="connsiteX14" fmla="*/ 528104 w 1409282"/>
              <a:gd name="connsiteY14" fmla="*/ 940193 h 1415897"/>
              <a:gd name="connsiteX15" fmla="*/ 528104 w 1409282"/>
              <a:gd name="connsiteY15" fmla="*/ 925274 h 1415897"/>
              <a:gd name="connsiteX16" fmla="*/ 622685 w 1409282"/>
              <a:gd name="connsiteY16" fmla="*/ 748741 h 1415897"/>
              <a:gd name="connsiteX17" fmla="*/ 505704 w 1409282"/>
              <a:gd name="connsiteY17" fmla="*/ 644313 h 1415897"/>
              <a:gd name="connsiteX18" fmla="*/ 381760 w 1409282"/>
              <a:gd name="connsiteY18" fmla="*/ 273645 h 1415897"/>
              <a:gd name="connsiteX19" fmla="*/ 252213 w 1409282"/>
              <a:gd name="connsiteY19" fmla="*/ 402424 h 1415897"/>
              <a:gd name="connsiteX20" fmla="*/ 381760 w 1409282"/>
              <a:gd name="connsiteY20" fmla="*/ 533705 h 1415897"/>
              <a:gd name="connsiteX21" fmla="*/ 511306 w 1409282"/>
              <a:gd name="connsiteY21" fmla="*/ 402424 h 1415897"/>
              <a:gd name="connsiteX22" fmla="*/ 381760 w 1409282"/>
              <a:gd name="connsiteY22" fmla="*/ 273645 h 1415897"/>
              <a:gd name="connsiteX23" fmla="*/ 161818 w 1409282"/>
              <a:gd name="connsiteY23" fmla="*/ 265945 h 1415897"/>
              <a:gd name="connsiteX24" fmla="*/ 175363 w 1409282"/>
              <a:gd name="connsiteY24" fmla="*/ 269846 h 1415897"/>
              <a:gd name="connsiteX25" fmla="*/ 177854 w 1409282"/>
              <a:gd name="connsiteY25" fmla="*/ 294815 h 1415897"/>
              <a:gd name="connsiteX26" fmla="*/ 121807 w 1409282"/>
              <a:gd name="connsiteY26" fmla="*/ 1033880 h 1415897"/>
              <a:gd name="connsiteX27" fmla="*/ 522853 w 1409282"/>
              <a:gd name="connsiteY27" fmla="*/ 1352227 h 1415897"/>
              <a:gd name="connsiteX28" fmla="*/ 1016064 w 1409282"/>
              <a:gd name="connsiteY28" fmla="*/ 1301042 h 1415897"/>
              <a:gd name="connsiteX29" fmla="*/ 1002363 w 1409282"/>
              <a:gd name="connsiteY29" fmla="*/ 1277322 h 1415897"/>
              <a:gd name="connsiteX30" fmla="*/ 1011082 w 1409282"/>
              <a:gd name="connsiteY30" fmla="*/ 1263589 h 1415897"/>
              <a:gd name="connsiteX31" fmla="*/ 1103247 w 1409282"/>
              <a:gd name="connsiteY31" fmla="*/ 1266086 h 1415897"/>
              <a:gd name="connsiteX32" fmla="*/ 1110720 w 1409282"/>
              <a:gd name="connsiteY32" fmla="*/ 1278570 h 1415897"/>
              <a:gd name="connsiteX33" fmla="*/ 1063392 w 1409282"/>
              <a:gd name="connsiteY33" fmla="*/ 1358469 h 1415897"/>
              <a:gd name="connsiteX34" fmla="*/ 1047201 w 1409282"/>
              <a:gd name="connsiteY34" fmla="*/ 1358469 h 1415897"/>
              <a:gd name="connsiteX35" fmla="*/ 1033500 w 1409282"/>
              <a:gd name="connsiteY35" fmla="*/ 1333501 h 1415897"/>
              <a:gd name="connsiteX36" fmla="*/ 707184 w 1409282"/>
              <a:gd name="connsiteY36" fmla="*/ 1415897 h 1415897"/>
              <a:gd name="connsiteX37" fmla="*/ 512889 w 1409282"/>
              <a:gd name="connsiteY37" fmla="*/ 1388432 h 1415897"/>
              <a:gd name="connsiteX38" fmla="*/ 89425 w 1409282"/>
              <a:gd name="connsiteY38" fmla="*/ 1051358 h 1415897"/>
              <a:gd name="connsiteX39" fmla="*/ 149208 w 1409282"/>
              <a:gd name="connsiteY39" fmla="*/ 272343 h 1415897"/>
              <a:gd name="connsiteX40" fmla="*/ 161818 w 1409282"/>
              <a:gd name="connsiteY40" fmla="*/ 265945 h 1415897"/>
              <a:gd name="connsiteX41" fmla="*/ 381760 w 1409282"/>
              <a:gd name="connsiteY41" fmla="*/ 236136 h 1415897"/>
              <a:gd name="connsiteX42" fmla="*/ 548676 w 1409282"/>
              <a:gd name="connsiteY42" fmla="*/ 402424 h 1415897"/>
              <a:gd name="connsiteX43" fmla="*/ 381760 w 1409282"/>
              <a:gd name="connsiteY43" fmla="*/ 569963 h 1415897"/>
              <a:gd name="connsiteX44" fmla="*/ 214844 w 1409282"/>
              <a:gd name="connsiteY44" fmla="*/ 402424 h 1415897"/>
              <a:gd name="connsiteX45" fmla="*/ 381760 w 1409282"/>
              <a:gd name="connsiteY45" fmla="*/ 236136 h 1415897"/>
              <a:gd name="connsiteX46" fmla="*/ 917332 w 1409282"/>
              <a:gd name="connsiteY46" fmla="*/ 218517 h 1415897"/>
              <a:gd name="connsiteX47" fmla="*/ 724557 w 1409282"/>
              <a:gd name="connsiteY47" fmla="*/ 411292 h 1415897"/>
              <a:gd name="connsiteX48" fmla="*/ 917332 w 1409282"/>
              <a:gd name="connsiteY48" fmla="*/ 604066 h 1415897"/>
              <a:gd name="connsiteX49" fmla="*/ 1110106 w 1409282"/>
              <a:gd name="connsiteY49" fmla="*/ 411292 h 1415897"/>
              <a:gd name="connsiteX50" fmla="*/ 917332 w 1409282"/>
              <a:gd name="connsiteY50" fmla="*/ 218517 h 1415897"/>
              <a:gd name="connsiteX51" fmla="*/ 917332 w 1409282"/>
              <a:gd name="connsiteY51" fmla="*/ 181206 h 1415897"/>
              <a:gd name="connsiteX52" fmla="*/ 1147418 w 1409282"/>
              <a:gd name="connsiteY52" fmla="*/ 411292 h 1415897"/>
              <a:gd name="connsiteX53" fmla="*/ 917332 w 1409282"/>
              <a:gd name="connsiteY53" fmla="*/ 641378 h 1415897"/>
              <a:gd name="connsiteX54" fmla="*/ 687246 w 1409282"/>
              <a:gd name="connsiteY54" fmla="*/ 411292 h 1415897"/>
              <a:gd name="connsiteX55" fmla="*/ 917332 w 1409282"/>
              <a:gd name="connsiteY55" fmla="*/ 181206 h 1415897"/>
              <a:gd name="connsiteX56" fmla="*/ 646641 w 1409282"/>
              <a:gd name="connsiteY56" fmla="*/ 2360 h 1415897"/>
              <a:gd name="connsiteX57" fmla="*/ 911404 w 1409282"/>
              <a:gd name="connsiteY57" fmla="*/ 31420 h 1415897"/>
              <a:gd name="connsiteX58" fmla="*/ 1328304 w 1409282"/>
              <a:gd name="connsiteY58" fmla="*/ 374541 h 1415897"/>
              <a:gd name="connsiteX59" fmla="*/ 1304659 w 1409282"/>
              <a:gd name="connsiteY59" fmla="*/ 1074457 h 1415897"/>
              <a:gd name="connsiteX60" fmla="*/ 1304659 w 1409282"/>
              <a:gd name="connsiteY60" fmla="*/ 1134130 h 1415897"/>
              <a:gd name="connsiteX61" fmla="*/ 1213812 w 1409282"/>
              <a:gd name="connsiteY61" fmla="*/ 1223640 h 1415897"/>
              <a:gd name="connsiteX62" fmla="*/ 618951 w 1409282"/>
              <a:gd name="connsiteY62" fmla="*/ 1223640 h 1415897"/>
              <a:gd name="connsiteX63" fmla="*/ 528104 w 1409282"/>
              <a:gd name="connsiteY63" fmla="*/ 1134130 h 1415897"/>
              <a:gd name="connsiteX64" fmla="*/ 528104 w 1409282"/>
              <a:gd name="connsiteY64" fmla="*/ 976245 h 1415897"/>
              <a:gd name="connsiteX65" fmla="*/ 173428 w 1409282"/>
              <a:gd name="connsiteY65" fmla="*/ 976245 h 1415897"/>
              <a:gd name="connsiteX66" fmla="*/ 104981 w 1409282"/>
              <a:gd name="connsiteY66" fmla="*/ 907870 h 1415897"/>
              <a:gd name="connsiteX67" fmla="*/ 104981 w 1409282"/>
              <a:gd name="connsiteY67" fmla="*/ 761173 h 1415897"/>
              <a:gd name="connsiteX68" fmla="*/ 259297 w 1409282"/>
              <a:gd name="connsiteY68" fmla="*/ 607018 h 1415897"/>
              <a:gd name="connsiteX69" fmla="*/ 505704 w 1409282"/>
              <a:gd name="connsiteY69" fmla="*/ 607018 h 1415897"/>
              <a:gd name="connsiteX70" fmla="*/ 657530 w 1409282"/>
              <a:gd name="connsiteY70" fmla="*/ 730093 h 1415897"/>
              <a:gd name="connsiteX71" fmla="*/ 740910 w 1409282"/>
              <a:gd name="connsiteY71" fmla="*/ 712689 h 1415897"/>
              <a:gd name="connsiteX72" fmla="*/ 1091853 w 1409282"/>
              <a:gd name="connsiteY72" fmla="*/ 712689 h 1415897"/>
              <a:gd name="connsiteX73" fmla="*/ 1304659 w 1409282"/>
              <a:gd name="connsiteY73" fmla="*/ 925274 h 1415897"/>
              <a:gd name="connsiteX74" fmla="*/ 1304659 w 1409282"/>
              <a:gd name="connsiteY74" fmla="*/ 998623 h 1415897"/>
              <a:gd name="connsiteX75" fmla="*/ 1294703 w 1409282"/>
              <a:gd name="connsiteY75" fmla="*/ 391946 h 1415897"/>
              <a:gd name="connsiteX76" fmla="*/ 901448 w 1409282"/>
              <a:gd name="connsiteY76" fmla="*/ 67472 h 1415897"/>
              <a:gd name="connsiteX77" fmla="*/ 408634 w 1409282"/>
              <a:gd name="connsiteY77" fmla="*/ 106011 h 1415897"/>
              <a:gd name="connsiteX78" fmla="*/ 421079 w 1409282"/>
              <a:gd name="connsiteY78" fmla="*/ 130875 h 1415897"/>
              <a:gd name="connsiteX79" fmla="*/ 412368 w 1409282"/>
              <a:gd name="connsiteY79" fmla="*/ 143307 h 1415897"/>
              <a:gd name="connsiteX80" fmla="*/ 320276 w 1409282"/>
              <a:gd name="connsiteY80" fmla="*/ 140821 h 1415897"/>
              <a:gd name="connsiteX81" fmla="*/ 312809 w 1409282"/>
              <a:gd name="connsiteY81" fmla="*/ 127146 h 1415897"/>
              <a:gd name="connsiteX82" fmla="*/ 362588 w 1409282"/>
              <a:gd name="connsiteY82" fmla="*/ 48825 h 1415897"/>
              <a:gd name="connsiteX83" fmla="*/ 377522 w 1409282"/>
              <a:gd name="connsiteY83" fmla="*/ 48825 h 1415897"/>
              <a:gd name="connsiteX84" fmla="*/ 391211 w 1409282"/>
              <a:gd name="connsiteY84" fmla="*/ 74932 h 1415897"/>
              <a:gd name="connsiteX85" fmla="*/ 646641 w 1409282"/>
              <a:gd name="connsiteY85" fmla="*/ 2360 h 1415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1409282" h="1415897">
                <a:moveTo>
                  <a:pt x="740910" y="749984"/>
                </a:moveTo>
                <a:cubicBezTo>
                  <a:pt x="643841" y="749984"/>
                  <a:pt x="565439" y="828305"/>
                  <a:pt x="565439" y="925274"/>
                </a:cubicBezTo>
                <a:lnTo>
                  <a:pt x="565439" y="1134130"/>
                </a:lnTo>
                <a:cubicBezTo>
                  <a:pt x="565439" y="1162724"/>
                  <a:pt x="589084" y="1187587"/>
                  <a:pt x="618951" y="1187587"/>
                </a:cubicBezTo>
                <a:lnTo>
                  <a:pt x="1213812" y="1187587"/>
                </a:lnTo>
                <a:cubicBezTo>
                  <a:pt x="1243680" y="1187587"/>
                  <a:pt x="1267325" y="1162724"/>
                  <a:pt x="1267325" y="1134130"/>
                </a:cubicBezTo>
                <a:lnTo>
                  <a:pt x="1267325" y="1073214"/>
                </a:lnTo>
                <a:cubicBezTo>
                  <a:pt x="1267325" y="1070728"/>
                  <a:pt x="1267325" y="1069484"/>
                  <a:pt x="1267325" y="1066998"/>
                </a:cubicBezTo>
                <a:lnTo>
                  <a:pt x="1267325" y="925274"/>
                </a:lnTo>
                <a:cubicBezTo>
                  <a:pt x="1267325" y="828305"/>
                  <a:pt x="1188922" y="749984"/>
                  <a:pt x="1091853" y="749984"/>
                </a:cubicBezTo>
                <a:close/>
                <a:moveTo>
                  <a:pt x="259297" y="644313"/>
                </a:moveTo>
                <a:cubicBezTo>
                  <a:pt x="194584" y="644313"/>
                  <a:pt x="142316" y="696527"/>
                  <a:pt x="142316" y="761173"/>
                </a:cubicBezTo>
                <a:lnTo>
                  <a:pt x="142316" y="907870"/>
                </a:lnTo>
                <a:cubicBezTo>
                  <a:pt x="142316" y="926518"/>
                  <a:pt x="156005" y="940193"/>
                  <a:pt x="173428" y="940193"/>
                </a:cubicBezTo>
                <a:lnTo>
                  <a:pt x="528104" y="940193"/>
                </a:lnTo>
                <a:lnTo>
                  <a:pt x="528104" y="925274"/>
                </a:lnTo>
                <a:cubicBezTo>
                  <a:pt x="528104" y="851926"/>
                  <a:pt x="565439" y="787280"/>
                  <a:pt x="622685" y="748741"/>
                </a:cubicBezTo>
                <a:cubicBezTo>
                  <a:pt x="615218" y="690311"/>
                  <a:pt x="565439" y="644313"/>
                  <a:pt x="505704" y="644313"/>
                </a:cubicBezTo>
                <a:close/>
                <a:moveTo>
                  <a:pt x="381760" y="273645"/>
                </a:moveTo>
                <a:cubicBezTo>
                  <a:pt x="310758" y="273645"/>
                  <a:pt x="252213" y="332408"/>
                  <a:pt x="252213" y="402424"/>
                </a:cubicBezTo>
                <a:cubicBezTo>
                  <a:pt x="252213" y="474941"/>
                  <a:pt x="310758" y="533705"/>
                  <a:pt x="381760" y="533705"/>
                </a:cubicBezTo>
                <a:cubicBezTo>
                  <a:pt x="452761" y="533705"/>
                  <a:pt x="511306" y="474941"/>
                  <a:pt x="511306" y="402424"/>
                </a:cubicBezTo>
                <a:cubicBezTo>
                  <a:pt x="511306" y="332408"/>
                  <a:pt x="452761" y="273645"/>
                  <a:pt x="381760" y="273645"/>
                </a:cubicBezTo>
                <a:close/>
                <a:moveTo>
                  <a:pt x="161818" y="265945"/>
                </a:moveTo>
                <a:cubicBezTo>
                  <a:pt x="166645" y="265477"/>
                  <a:pt x="171627" y="266725"/>
                  <a:pt x="175363" y="269846"/>
                </a:cubicBezTo>
                <a:cubicBezTo>
                  <a:pt x="182836" y="276088"/>
                  <a:pt x="185327" y="286076"/>
                  <a:pt x="177854" y="294815"/>
                </a:cubicBezTo>
                <a:cubicBezTo>
                  <a:pt x="13450" y="508295"/>
                  <a:pt x="-8968" y="797928"/>
                  <a:pt x="121807" y="1033880"/>
                </a:cubicBezTo>
                <a:cubicBezTo>
                  <a:pt x="208991" y="1191181"/>
                  <a:pt x="352222" y="1303539"/>
                  <a:pt x="522853" y="1352227"/>
                </a:cubicBezTo>
                <a:cubicBezTo>
                  <a:pt x="688502" y="1399667"/>
                  <a:pt x="864115" y="1380941"/>
                  <a:pt x="1016064" y="1301042"/>
                </a:cubicBezTo>
                <a:lnTo>
                  <a:pt x="1002363" y="1277322"/>
                </a:lnTo>
                <a:cubicBezTo>
                  <a:pt x="999872" y="1271080"/>
                  <a:pt x="1003609" y="1263589"/>
                  <a:pt x="1011082" y="1263589"/>
                </a:cubicBezTo>
                <a:lnTo>
                  <a:pt x="1103247" y="1266086"/>
                </a:lnTo>
                <a:cubicBezTo>
                  <a:pt x="1109475" y="1266086"/>
                  <a:pt x="1114457" y="1273577"/>
                  <a:pt x="1110720" y="1278570"/>
                </a:cubicBezTo>
                <a:lnTo>
                  <a:pt x="1063392" y="1358469"/>
                </a:lnTo>
                <a:cubicBezTo>
                  <a:pt x="1059655" y="1364712"/>
                  <a:pt x="1050937" y="1364712"/>
                  <a:pt x="1047201" y="1358469"/>
                </a:cubicBezTo>
                <a:lnTo>
                  <a:pt x="1033500" y="1333501"/>
                </a:lnTo>
                <a:cubicBezTo>
                  <a:pt x="931371" y="1388432"/>
                  <a:pt x="820523" y="1415897"/>
                  <a:pt x="707184" y="1415897"/>
                </a:cubicBezTo>
                <a:cubicBezTo>
                  <a:pt x="642419" y="1415897"/>
                  <a:pt x="577654" y="1405909"/>
                  <a:pt x="512889" y="1388432"/>
                </a:cubicBezTo>
                <a:cubicBezTo>
                  <a:pt x="332294" y="1337246"/>
                  <a:pt x="181590" y="1216149"/>
                  <a:pt x="89425" y="1051358"/>
                </a:cubicBezTo>
                <a:cubicBezTo>
                  <a:pt x="-48824" y="802922"/>
                  <a:pt x="-25160" y="498307"/>
                  <a:pt x="149208" y="272343"/>
                </a:cubicBezTo>
                <a:cubicBezTo>
                  <a:pt x="152322" y="268598"/>
                  <a:pt x="156992" y="266413"/>
                  <a:pt x="161818" y="265945"/>
                </a:cubicBezTo>
                <a:close/>
                <a:moveTo>
                  <a:pt x="381760" y="236136"/>
                </a:moveTo>
                <a:cubicBezTo>
                  <a:pt x="473937" y="236136"/>
                  <a:pt x="548676" y="311153"/>
                  <a:pt x="548676" y="402424"/>
                </a:cubicBezTo>
                <a:cubicBezTo>
                  <a:pt x="548676" y="496196"/>
                  <a:pt x="473937" y="569963"/>
                  <a:pt x="381760" y="569963"/>
                </a:cubicBezTo>
                <a:cubicBezTo>
                  <a:pt x="289583" y="569963"/>
                  <a:pt x="214844" y="496196"/>
                  <a:pt x="214844" y="402424"/>
                </a:cubicBezTo>
                <a:cubicBezTo>
                  <a:pt x="214844" y="311153"/>
                  <a:pt x="289583" y="236136"/>
                  <a:pt x="381760" y="236136"/>
                </a:cubicBezTo>
                <a:close/>
                <a:moveTo>
                  <a:pt x="917332" y="218517"/>
                </a:moveTo>
                <a:cubicBezTo>
                  <a:pt x="810373" y="218517"/>
                  <a:pt x="724557" y="304333"/>
                  <a:pt x="724557" y="411292"/>
                </a:cubicBezTo>
                <a:cubicBezTo>
                  <a:pt x="724557" y="517007"/>
                  <a:pt x="810373" y="604066"/>
                  <a:pt x="917332" y="604066"/>
                </a:cubicBezTo>
                <a:cubicBezTo>
                  <a:pt x="1024291" y="604066"/>
                  <a:pt x="1110106" y="517007"/>
                  <a:pt x="1110106" y="411292"/>
                </a:cubicBezTo>
                <a:cubicBezTo>
                  <a:pt x="1110106" y="304333"/>
                  <a:pt x="1024291" y="218517"/>
                  <a:pt x="917332" y="218517"/>
                </a:cubicBezTo>
                <a:close/>
                <a:moveTo>
                  <a:pt x="917332" y="181206"/>
                </a:moveTo>
                <a:cubicBezTo>
                  <a:pt x="1044190" y="181206"/>
                  <a:pt x="1147418" y="285678"/>
                  <a:pt x="1147418" y="411292"/>
                </a:cubicBezTo>
                <a:cubicBezTo>
                  <a:pt x="1147418" y="538150"/>
                  <a:pt x="1044190" y="641378"/>
                  <a:pt x="917332" y="641378"/>
                </a:cubicBezTo>
                <a:cubicBezTo>
                  <a:pt x="790474" y="641378"/>
                  <a:pt x="687246" y="538150"/>
                  <a:pt x="687246" y="411292"/>
                </a:cubicBezTo>
                <a:cubicBezTo>
                  <a:pt x="687246" y="285678"/>
                  <a:pt x="790474" y="181206"/>
                  <a:pt x="917332" y="181206"/>
                </a:cubicBezTo>
                <a:close/>
                <a:moveTo>
                  <a:pt x="646641" y="2360"/>
                </a:moveTo>
                <a:cubicBezTo>
                  <a:pt x="734688" y="-4943"/>
                  <a:pt x="824290" y="4691"/>
                  <a:pt x="911404" y="31420"/>
                </a:cubicBezTo>
                <a:cubicBezTo>
                  <a:pt x="1091853" y="86120"/>
                  <a:pt x="1239946" y="209196"/>
                  <a:pt x="1328304" y="374541"/>
                </a:cubicBezTo>
                <a:cubicBezTo>
                  <a:pt x="1444041" y="595829"/>
                  <a:pt x="1435329" y="863115"/>
                  <a:pt x="1304659" y="1074457"/>
                </a:cubicBezTo>
                <a:lnTo>
                  <a:pt x="1304659" y="1134130"/>
                </a:lnTo>
                <a:cubicBezTo>
                  <a:pt x="1304659" y="1183858"/>
                  <a:pt x="1264836" y="1223640"/>
                  <a:pt x="1213812" y="1223640"/>
                </a:cubicBezTo>
                <a:lnTo>
                  <a:pt x="618951" y="1223640"/>
                </a:lnTo>
                <a:cubicBezTo>
                  <a:pt x="569172" y="1223640"/>
                  <a:pt x="528104" y="1183858"/>
                  <a:pt x="528104" y="1134130"/>
                </a:cubicBezTo>
                <a:lnTo>
                  <a:pt x="528104" y="976245"/>
                </a:lnTo>
                <a:lnTo>
                  <a:pt x="173428" y="976245"/>
                </a:lnTo>
                <a:cubicBezTo>
                  <a:pt x="136093" y="976245"/>
                  <a:pt x="104981" y="946409"/>
                  <a:pt x="104981" y="907870"/>
                </a:cubicBezTo>
                <a:lnTo>
                  <a:pt x="104981" y="761173"/>
                </a:lnTo>
                <a:cubicBezTo>
                  <a:pt x="104981" y="676636"/>
                  <a:pt x="174672" y="607018"/>
                  <a:pt x="259297" y="607018"/>
                </a:cubicBezTo>
                <a:lnTo>
                  <a:pt x="505704" y="607018"/>
                </a:lnTo>
                <a:cubicBezTo>
                  <a:pt x="580372" y="607018"/>
                  <a:pt x="642596" y="660475"/>
                  <a:pt x="657530" y="730093"/>
                </a:cubicBezTo>
                <a:cubicBezTo>
                  <a:pt x="682420" y="718905"/>
                  <a:pt x="711043" y="712689"/>
                  <a:pt x="740910" y="712689"/>
                </a:cubicBezTo>
                <a:lnTo>
                  <a:pt x="1091853" y="712689"/>
                </a:lnTo>
                <a:cubicBezTo>
                  <a:pt x="1208834" y="712689"/>
                  <a:pt x="1304659" y="808414"/>
                  <a:pt x="1304659" y="925274"/>
                </a:cubicBezTo>
                <a:lnTo>
                  <a:pt x="1304659" y="998623"/>
                </a:lnTo>
                <a:cubicBezTo>
                  <a:pt x="1397995" y="808414"/>
                  <a:pt x="1395506" y="582154"/>
                  <a:pt x="1294703" y="391946"/>
                </a:cubicBezTo>
                <a:cubicBezTo>
                  <a:pt x="1211323" y="235303"/>
                  <a:pt x="1071941" y="119686"/>
                  <a:pt x="901448" y="67472"/>
                </a:cubicBezTo>
                <a:cubicBezTo>
                  <a:pt x="737177" y="16502"/>
                  <a:pt x="561705" y="30177"/>
                  <a:pt x="408634" y="106011"/>
                </a:cubicBezTo>
                <a:lnTo>
                  <a:pt x="421079" y="130875"/>
                </a:lnTo>
                <a:cubicBezTo>
                  <a:pt x="423568" y="137091"/>
                  <a:pt x="419834" y="144550"/>
                  <a:pt x="412368" y="143307"/>
                </a:cubicBezTo>
                <a:lnTo>
                  <a:pt x="320276" y="140821"/>
                </a:lnTo>
                <a:cubicBezTo>
                  <a:pt x="314054" y="140821"/>
                  <a:pt x="309076" y="133362"/>
                  <a:pt x="312809" y="127146"/>
                </a:cubicBezTo>
                <a:lnTo>
                  <a:pt x="362588" y="48825"/>
                </a:lnTo>
                <a:cubicBezTo>
                  <a:pt x="366322" y="42609"/>
                  <a:pt x="373789" y="42609"/>
                  <a:pt x="377522" y="48825"/>
                </a:cubicBezTo>
                <a:lnTo>
                  <a:pt x="391211" y="74932"/>
                </a:lnTo>
                <a:cubicBezTo>
                  <a:pt x="472103" y="33907"/>
                  <a:pt x="558594" y="9664"/>
                  <a:pt x="646641" y="23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E913A991-318C-3E4B-9DD2-C1502FD36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5914" y="7418292"/>
            <a:ext cx="1410471" cy="1410470"/>
          </a:xfrm>
          <a:custGeom>
            <a:avLst/>
            <a:gdLst>
              <a:gd name="connsiteX0" fmla="*/ 705236 w 1410471"/>
              <a:gd name="connsiteY0" fmla="*/ 1254858 h 1410470"/>
              <a:gd name="connsiteX1" fmla="*/ 645533 w 1410471"/>
              <a:gd name="connsiteY1" fmla="*/ 1314613 h 1410470"/>
              <a:gd name="connsiteX2" fmla="*/ 705236 w 1410471"/>
              <a:gd name="connsiteY2" fmla="*/ 1374368 h 1410470"/>
              <a:gd name="connsiteX3" fmla="*/ 763695 w 1410471"/>
              <a:gd name="connsiteY3" fmla="*/ 1314613 h 1410470"/>
              <a:gd name="connsiteX4" fmla="*/ 705236 w 1410471"/>
              <a:gd name="connsiteY4" fmla="*/ 1254858 h 1410470"/>
              <a:gd name="connsiteX5" fmla="*/ 1118178 w 1410471"/>
              <a:gd name="connsiteY5" fmla="*/ 1083062 h 1410470"/>
              <a:gd name="connsiteX6" fmla="*/ 1093302 w 1410471"/>
              <a:gd name="connsiteY6" fmla="*/ 1093021 h 1410470"/>
              <a:gd name="connsiteX7" fmla="*/ 1083352 w 1410471"/>
              <a:gd name="connsiteY7" fmla="*/ 1119164 h 1410470"/>
              <a:gd name="connsiteX8" fmla="*/ 1093302 w 1410471"/>
              <a:gd name="connsiteY8" fmla="*/ 1144062 h 1410470"/>
              <a:gd name="connsiteX9" fmla="*/ 1144298 w 1410471"/>
              <a:gd name="connsiteY9" fmla="*/ 1144062 h 1410470"/>
              <a:gd name="connsiteX10" fmla="*/ 1155492 w 1410471"/>
              <a:gd name="connsiteY10" fmla="*/ 1119164 h 1410470"/>
              <a:gd name="connsiteX11" fmla="*/ 1144298 w 1410471"/>
              <a:gd name="connsiteY11" fmla="*/ 1093021 h 1410470"/>
              <a:gd name="connsiteX12" fmla="*/ 1118178 w 1410471"/>
              <a:gd name="connsiteY12" fmla="*/ 1083062 h 1410470"/>
              <a:gd name="connsiteX13" fmla="*/ 291050 w 1410471"/>
              <a:gd name="connsiteY13" fmla="*/ 1083062 h 1410470"/>
              <a:gd name="connsiteX14" fmla="*/ 266174 w 1410471"/>
              <a:gd name="connsiteY14" fmla="*/ 1093021 h 1410470"/>
              <a:gd name="connsiteX15" fmla="*/ 254980 w 1410471"/>
              <a:gd name="connsiteY15" fmla="*/ 1119164 h 1410470"/>
              <a:gd name="connsiteX16" fmla="*/ 266174 w 1410471"/>
              <a:gd name="connsiteY16" fmla="*/ 1144062 h 1410470"/>
              <a:gd name="connsiteX17" fmla="*/ 315926 w 1410471"/>
              <a:gd name="connsiteY17" fmla="*/ 1144062 h 1410470"/>
              <a:gd name="connsiteX18" fmla="*/ 327120 w 1410471"/>
              <a:gd name="connsiteY18" fmla="*/ 1119164 h 1410470"/>
              <a:gd name="connsiteX19" fmla="*/ 315926 w 1410471"/>
              <a:gd name="connsiteY19" fmla="*/ 1093021 h 1410470"/>
              <a:gd name="connsiteX20" fmla="*/ 291050 w 1410471"/>
              <a:gd name="connsiteY20" fmla="*/ 1083062 h 1410470"/>
              <a:gd name="connsiteX21" fmla="*/ 606907 w 1410471"/>
              <a:gd name="connsiteY21" fmla="*/ 728535 h 1410470"/>
              <a:gd name="connsiteX22" fmla="*/ 515472 w 1410471"/>
              <a:gd name="connsiteY22" fmla="*/ 820191 h 1410470"/>
              <a:gd name="connsiteX23" fmla="*/ 515472 w 1410471"/>
              <a:gd name="connsiteY23" fmla="*/ 938213 h 1410470"/>
              <a:gd name="connsiteX24" fmla="*/ 538018 w 1410471"/>
              <a:gd name="connsiteY24" fmla="*/ 960813 h 1410470"/>
              <a:gd name="connsiteX25" fmla="*/ 873696 w 1410471"/>
              <a:gd name="connsiteY25" fmla="*/ 960813 h 1410470"/>
              <a:gd name="connsiteX26" fmla="*/ 896241 w 1410471"/>
              <a:gd name="connsiteY26" fmla="*/ 938213 h 1410470"/>
              <a:gd name="connsiteX27" fmla="*/ 896241 w 1410471"/>
              <a:gd name="connsiteY27" fmla="*/ 820191 h 1410470"/>
              <a:gd name="connsiteX28" fmla="*/ 804807 w 1410471"/>
              <a:gd name="connsiteY28" fmla="*/ 728535 h 1410470"/>
              <a:gd name="connsiteX29" fmla="*/ 606907 w 1410471"/>
              <a:gd name="connsiteY29" fmla="*/ 692124 h 1410470"/>
              <a:gd name="connsiteX30" fmla="*/ 804807 w 1410471"/>
              <a:gd name="connsiteY30" fmla="*/ 692124 h 1410470"/>
              <a:gd name="connsiteX31" fmla="*/ 932565 w 1410471"/>
              <a:gd name="connsiteY31" fmla="*/ 820191 h 1410470"/>
              <a:gd name="connsiteX32" fmla="*/ 932565 w 1410471"/>
              <a:gd name="connsiteY32" fmla="*/ 938213 h 1410470"/>
              <a:gd name="connsiteX33" fmla="*/ 873696 w 1410471"/>
              <a:gd name="connsiteY33" fmla="*/ 998479 h 1410470"/>
              <a:gd name="connsiteX34" fmla="*/ 538018 w 1410471"/>
              <a:gd name="connsiteY34" fmla="*/ 998479 h 1410470"/>
              <a:gd name="connsiteX35" fmla="*/ 477896 w 1410471"/>
              <a:gd name="connsiteY35" fmla="*/ 938213 h 1410470"/>
              <a:gd name="connsiteX36" fmla="*/ 477896 w 1410471"/>
              <a:gd name="connsiteY36" fmla="*/ 820191 h 1410470"/>
              <a:gd name="connsiteX37" fmla="*/ 606907 w 1410471"/>
              <a:gd name="connsiteY37" fmla="*/ 692124 h 1410470"/>
              <a:gd name="connsiteX38" fmla="*/ 1313455 w 1410471"/>
              <a:gd name="connsiteY38" fmla="*/ 646103 h 1410470"/>
              <a:gd name="connsiteX39" fmla="*/ 1254996 w 1410471"/>
              <a:gd name="connsiteY39" fmla="*/ 704613 h 1410470"/>
              <a:gd name="connsiteX40" fmla="*/ 1313455 w 1410471"/>
              <a:gd name="connsiteY40" fmla="*/ 764368 h 1410470"/>
              <a:gd name="connsiteX41" fmla="*/ 1373157 w 1410471"/>
              <a:gd name="connsiteY41" fmla="*/ 704613 h 1410470"/>
              <a:gd name="connsiteX42" fmla="*/ 1313455 w 1410471"/>
              <a:gd name="connsiteY42" fmla="*/ 646103 h 1410470"/>
              <a:gd name="connsiteX43" fmla="*/ 97017 w 1410471"/>
              <a:gd name="connsiteY43" fmla="*/ 646103 h 1410470"/>
              <a:gd name="connsiteX44" fmla="*/ 37314 w 1410471"/>
              <a:gd name="connsiteY44" fmla="*/ 704613 h 1410470"/>
              <a:gd name="connsiteX45" fmla="*/ 97017 w 1410471"/>
              <a:gd name="connsiteY45" fmla="*/ 764368 h 1410470"/>
              <a:gd name="connsiteX46" fmla="*/ 155475 w 1410471"/>
              <a:gd name="connsiteY46" fmla="*/ 704613 h 1410470"/>
              <a:gd name="connsiteX47" fmla="*/ 97017 w 1410471"/>
              <a:gd name="connsiteY47" fmla="*/ 646103 h 1410470"/>
              <a:gd name="connsiteX48" fmla="*/ 702492 w 1410471"/>
              <a:gd name="connsiteY48" fmla="*/ 416138 h 1410470"/>
              <a:gd name="connsiteX49" fmla="*/ 603070 w 1410471"/>
              <a:gd name="connsiteY49" fmla="*/ 515112 h 1410470"/>
              <a:gd name="connsiteX50" fmla="*/ 702492 w 1410471"/>
              <a:gd name="connsiteY50" fmla="*/ 615323 h 1410470"/>
              <a:gd name="connsiteX51" fmla="*/ 801913 w 1410471"/>
              <a:gd name="connsiteY51" fmla="*/ 515112 h 1410470"/>
              <a:gd name="connsiteX52" fmla="*/ 702492 w 1410471"/>
              <a:gd name="connsiteY52" fmla="*/ 416138 h 1410470"/>
              <a:gd name="connsiteX53" fmla="*/ 702492 w 1410471"/>
              <a:gd name="connsiteY53" fmla="*/ 379023 h 1410470"/>
              <a:gd name="connsiteX54" fmla="*/ 839196 w 1410471"/>
              <a:gd name="connsiteY54" fmla="*/ 515112 h 1410470"/>
              <a:gd name="connsiteX55" fmla="*/ 702492 w 1410471"/>
              <a:gd name="connsiteY55" fmla="*/ 652438 h 1410470"/>
              <a:gd name="connsiteX56" fmla="*/ 565787 w 1410471"/>
              <a:gd name="connsiteY56" fmla="*/ 515112 h 1410470"/>
              <a:gd name="connsiteX57" fmla="*/ 702492 w 1410471"/>
              <a:gd name="connsiteY57" fmla="*/ 379023 h 1410470"/>
              <a:gd name="connsiteX58" fmla="*/ 705236 w 1410471"/>
              <a:gd name="connsiteY58" fmla="*/ 321184 h 1410470"/>
              <a:gd name="connsiteX59" fmla="*/ 320901 w 1410471"/>
              <a:gd name="connsiteY59" fmla="*/ 704613 h 1410470"/>
              <a:gd name="connsiteX60" fmla="*/ 705236 w 1410471"/>
              <a:gd name="connsiteY60" fmla="*/ 1089286 h 1410470"/>
              <a:gd name="connsiteX61" fmla="*/ 1089571 w 1410471"/>
              <a:gd name="connsiteY61" fmla="*/ 704613 h 1410470"/>
              <a:gd name="connsiteX62" fmla="*/ 705236 w 1410471"/>
              <a:gd name="connsiteY62" fmla="*/ 321184 h 1410470"/>
              <a:gd name="connsiteX63" fmla="*/ 1118178 w 1410471"/>
              <a:gd name="connsiteY63" fmla="*/ 253960 h 1410470"/>
              <a:gd name="connsiteX64" fmla="*/ 1093302 w 1410471"/>
              <a:gd name="connsiteY64" fmla="*/ 265164 h 1410470"/>
              <a:gd name="connsiteX65" fmla="*/ 1083352 w 1410471"/>
              <a:gd name="connsiteY65" fmla="*/ 290062 h 1410470"/>
              <a:gd name="connsiteX66" fmla="*/ 1093302 w 1410471"/>
              <a:gd name="connsiteY66" fmla="*/ 316204 h 1410470"/>
              <a:gd name="connsiteX67" fmla="*/ 1144298 w 1410471"/>
              <a:gd name="connsiteY67" fmla="*/ 316204 h 1410470"/>
              <a:gd name="connsiteX68" fmla="*/ 1155492 w 1410471"/>
              <a:gd name="connsiteY68" fmla="*/ 290062 h 1410470"/>
              <a:gd name="connsiteX69" fmla="*/ 1144298 w 1410471"/>
              <a:gd name="connsiteY69" fmla="*/ 265164 h 1410470"/>
              <a:gd name="connsiteX70" fmla="*/ 1118178 w 1410471"/>
              <a:gd name="connsiteY70" fmla="*/ 253960 h 1410470"/>
              <a:gd name="connsiteX71" fmla="*/ 291050 w 1410471"/>
              <a:gd name="connsiteY71" fmla="*/ 253960 h 1410470"/>
              <a:gd name="connsiteX72" fmla="*/ 266174 w 1410471"/>
              <a:gd name="connsiteY72" fmla="*/ 265164 h 1410470"/>
              <a:gd name="connsiteX73" fmla="*/ 254980 w 1410471"/>
              <a:gd name="connsiteY73" fmla="*/ 290062 h 1410470"/>
              <a:gd name="connsiteX74" fmla="*/ 266174 w 1410471"/>
              <a:gd name="connsiteY74" fmla="*/ 316204 h 1410470"/>
              <a:gd name="connsiteX75" fmla="*/ 315926 w 1410471"/>
              <a:gd name="connsiteY75" fmla="*/ 316204 h 1410470"/>
              <a:gd name="connsiteX76" fmla="*/ 327120 w 1410471"/>
              <a:gd name="connsiteY76" fmla="*/ 290062 h 1410470"/>
              <a:gd name="connsiteX77" fmla="*/ 315926 w 1410471"/>
              <a:gd name="connsiteY77" fmla="*/ 265164 h 1410470"/>
              <a:gd name="connsiteX78" fmla="*/ 291050 w 1410471"/>
              <a:gd name="connsiteY78" fmla="*/ 253960 h 1410470"/>
              <a:gd name="connsiteX79" fmla="*/ 705236 w 1410471"/>
              <a:gd name="connsiteY79" fmla="*/ 36102 h 1410470"/>
              <a:gd name="connsiteX80" fmla="*/ 645533 w 1410471"/>
              <a:gd name="connsiteY80" fmla="*/ 95857 h 1410470"/>
              <a:gd name="connsiteX81" fmla="*/ 705236 w 1410471"/>
              <a:gd name="connsiteY81" fmla="*/ 154368 h 1410470"/>
              <a:gd name="connsiteX82" fmla="*/ 763695 w 1410471"/>
              <a:gd name="connsiteY82" fmla="*/ 95857 h 1410470"/>
              <a:gd name="connsiteX83" fmla="*/ 705236 w 1410471"/>
              <a:gd name="connsiteY83" fmla="*/ 36102 h 1410470"/>
              <a:gd name="connsiteX84" fmla="*/ 705236 w 1410471"/>
              <a:gd name="connsiteY84" fmla="*/ 0 h 1410470"/>
              <a:gd name="connsiteX85" fmla="*/ 801009 w 1410471"/>
              <a:gd name="connsiteY85" fmla="*/ 95857 h 1410470"/>
              <a:gd name="connsiteX86" fmla="*/ 722649 w 1410471"/>
              <a:gd name="connsiteY86" fmla="*/ 189225 h 1410470"/>
              <a:gd name="connsiteX87" fmla="*/ 722649 w 1410471"/>
              <a:gd name="connsiteY87" fmla="*/ 283837 h 1410470"/>
              <a:gd name="connsiteX88" fmla="*/ 990066 w 1410471"/>
              <a:gd name="connsiteY88" fmla="*/ 394633 h 1410470"/>
              <a:gd name="connsiteX89" fmla="*/ 1055988 w 1410471"/>
              <a:gd name="connsiteY89" fmla="*/ 327409 h 1410470"/>
              <a:gd name="connsiteX90" fmla="*/ 1046038 w 1410471"/>
              <a:gd name="connsiteY90" fmla="*/ 290062 h 1410470"/>
              <a:gd name="connsiteX91" fmla="*/ 1068426 w 1410471"/>
              <a:gd name="connsiteY91" fmla="*/ 239021 h 1410470"/>
              <a:gd name="connsiteX92" fmla="*/ 1118178 w 1410471"/>
              <a:gd name="connsiteY92" fmla="*/ 217857 h 1410470"/>
              <a:gd name="connsiteX93" fmla="*/ 1170418 w 1410471"/>
              <a:gd name="connsiteY93" fmla="*/ 239021 h 1410470"/>
              <a:gd name="connsiteX94" fmla="*/ 1191562 w 1410471"/>
              <a:gd name="connsiteY94" fmla="*/ 290062 h 1410470"/>
              <a:gd name="connsiteX95" fmla="*/ 1170418 w 1410471"/>
              <a:gd name="connsiteY95" fmla="*/ 342347 h 1410470"/>
              <a:gd name="connsiteX96" fmla="*/ 1118178 w 1410471"/>
              <a:gd name="connsiteY96" fmla="*/ 363511 h 1410470"/>
              <a:gd name="connsiteX97" fmla="*/ 1082108 w 1410471"/>
              <a:gd name="connsiteY97" fmla="*/ 353551 h 1410470"/>
              <a:gd name="connsiteX98" fmla="*/ 1014942 w 1410471"/>
              <a:gd name="connsiteY98" fmla="*/ 420776 h 1410470"/>
              <a:gd name="connsiteX99" fmla="*/ 1125641 w 1410471"/>
              <a:gd name="connsiteY99" fmla="*/ 685939 h 1410470"/>
              <a:gd name="connsiteX100" fmla="*/ 1220170 w 1410471"/>
              <a:gd name="connsiteY100" fmla="*/ 685939 h 1410470"/>
              <a:gd name="connsiteX101" fmla="*/ 1313455 w 1410471"/>
              <a:gd name="connsiteY101" fmla="*/ 608756 h 1410470"/>
              <a:gd name="connsiteX102" fmla="*/ 1410471 w 1410471"/>
              <a:gd name="connsiteY102" fmla="*/ 704613 h 1410470"/>
              <a:gd name="connsiteX103" fmla="*/ 1313455 w 1410471"/>
              <a:gd name="connsiteY103" fmla="*/ 801715 h 1410470"/>
              <a:gd name="connsiteX104" fmla="*/ 1220170 w 1410471"/>
              <a:gd name="connsiteY104" fmla="*/ 723286 h 1410470"/>
              <a:gd name="connsiteX105" fmla="*/ 1125641 w 1410471"/>
              <a:gd name="connsiteY105" fmla="*/ 723286 h 1410470"/>
              <a:gd name="connsiteX106" fmla="*/ 1014942 w 1410471"/>
              <a:gd name="connsiteY106" fmla="*/ 989694 h 1410470"/>
              <a:gd name="connsiteX107" fmla="*/ 1082108 w 1410471"/>
              <a:gd name="connsiteY107" fmla="*/ 1055674 h 1410470"/>
              <a:gd name="connsiteX108" fmla="*/ 1118178 w 1410471"/>
              <a:gd name="connsiteY108" fmla="*/ 1045715 h 1410470"/>
              <a:gd name="connsiteX109" fmla="*/ 1170418 w 1410471"/>
              <a:gd name="connsiteY109" fmla="*/ 1068123 h 1410470"/>
              <a:gd name="connsiteX110" fmla="*/ 1191562 w 1410471"/>
              <a:gd name="connsiteY110" fmla="*/ 1119164 h 1410470"/>
              <a:gd name="connsiteX111" fmla="*/ 1170418 w 1410471"/>
              <a:gd name="connsiteY111" fmla="*/ 1170205 h 1410470"/>
              <a:gd name="connsiteX112" fmla="*/ 1118178 w 1410471"/>
              <a:gd name="connsiteY112" fmla="*/ 1191368 h 1410470"/>
              <a:gd name="connsiteX113" fmla="*/ 1068426 w 1410471"/>
              <a:gd name="connsiteY113" fmla="*/ 1170205 h 1410470"/>
              <a:gd name="connsiteX114" fmla="*/ 1046038 w 1410471"/>
              <a:gd name="connsiteY114" fmla="*/ 1119164 h 1410470"/>
              <a:gd name="connsiteX115" fmla="*/ 1055988 w 1410471"/>
              <a:gd name="connsiteY115" fmla="*/ 1081817 h 1410470"/>
              <a:gd name="connsiteX116" fmla="*/ 990066 w 1410471"/>
              <a:gd name="connsiteY116" fmla="*/ 1014592 h 1410470"/>
              <a:gd name="connsiteX117" fmla="*/ 722649 w 1410471"/>
              <a:gd name="connsiteY117" fmla="*/ 1125388 h 1410470"/>
              <a:gd name="connsiteX118" fmla="*/ 722649 w 1410471"/>
              <a:gd name="connsiteY118" fmla="*/ 1220001 h 1410470"/>
              <a:gd name="connsiteX119" fmla="*/ 801009 w 1410471"/>
              <a:gd name="connsiteY119" fmla="*/ 1314613 h 1410470"/>
              <a:gd name="connsiteX120" fmla="*/ 705236 w 1410471"/>
              <a:gd name="connsiteY120" fmla="*/ 1410470 h 1410470"/>
              <a:gd name="connsiteX121" fmla="*/ 609463 w 1410471"/>
              <a:gd name="connsiteY121" fmla="*/ 1314613 h 1410470"/>
              <a:gd name="connsiteX122" fmla="*/ 686579 w 1410471"/>
              <a:gd name="connsiteY122" fmla="*/ 1220001 h 1410470"/>
              <a:gd name="connsiteX123" fmla="*/ 686579 w 1410471"/>
              <a:gd name="connsiteY123" fmla="*/ 1125388 h 1410470"/>
              <a:gd name="connsiteX124" fmla="*/ 420405 w 1410471"/>
              <a:gd name="connsiteY124" fmla="*/ 1014592 h 1410470"/>
              <a:gd name="connsiteX125" fmla="*/ 353240 w 1410471"/>
              <a:gd name="connsiteY125" fmla="*/ 1081817 h 1410470"/>
              <a:gd name="connsiteX126" fmla="*/ 364434 w 1410471"/>
              <a:gd name="connsiteY126" fmla="*/ 1119164 h 1410470"/>
              <a:gd name="connsiteX127" fmla="*/ 342046 w 1410471"/>
              <a:gd name="connsiteY127" fmla="*/ 1170205 h 1410470"/>
              <a:gd name="connsiteX128" fmla="*/ 291050 w 1410471"/>
              <a:gd name="connsiteY128" fmla="*/ 1191368 h 1410470"/>
              <a:gd name="connsiteX129" fmla="*/ 240054 w 1410471"/>
              <a:gd name="connsiteY129" fmla="*/ 1170205 h 1410470"/>
              <a:gd name="connsiteX130" fmla="*/ 217666 w 1410471"/>
              <a:gd name="connsiteY130" fmla="*/ 1119164 h 1410470"/>
              <a:gd name="connsiteX131" fmla="*/ 240054 w 1410471"/>
              <a:gd name="connsiteY131" fmla="*/ 1068123 h 1410470"/>
              <a:gd name="connsiteX132" fmla="*/ 291050 w 1410471"/>
              <a:gd name="connsiteY132" fmla="*/ 1045715 h 1410470"/>
              <a:gd name="connsiteX133" fmla="*/ 327120 w 1410471"/>
              <a:gd name="connsiteY133" fmla="*/ 1055674 h 1410470"/>
              <a:gd name="connsiteX134" fmla="*/ 395529 w 1410471"/>
              <a:gd name="connsiteY134" fmla="*/ 989694 h 1410470"/>
              <a:gd name="connsiteX135" fmla="*/ 284831 w 1410471"/>
              <a:gd name="connsiteY135" fmla="*/ 723286 h 1410470"/>
              <a:gd name="connsiteX136" fmla="*/ 190302 w 1410471"/>
              <a:gd name="connsiteY136" fmla="*/ 723286 h 1410470"/>
              <a:gd name="connsiteX137" fmla="*/ 97017 w 1410471"/>
              <a:gd name="connsiteY137" fmla="*/ 801715 h 1410470"/>
              <a:gd name="connsiteX138" fmla="*/ 0 w 1410471"/>
              <a:gd name="connsiteY138" fmla="*/ 704613 h 1410470"/>
              <a:gd name="connsiteX139" fmla="*/ 97017 w 1410471"/>
              <a:gd name="connsiteY139" fmla="*/ 608756 h 1410470"/>
              <a:gd name="connsiteX140" fmla="*/ 190302 w 1410471"/>
              <a:gd name="connsiteY140" fmla="*/ 685939 h 1410470"/>
              <a:gd name="connsiteX141" fmla="*/ 284831 w 1410471"/>
              <a:gd name="connsiteY141" fmla="*/ 685939 h 1410470"/>
              <a:gd name="connsiteX142" fmla="*/ 395529 w 1410471"/>
              <a:gd name="connsiteY142" fmla="*/ 420776 h 1410470"/>
              <a:gd name="connsiteX143" fmla="*/ 327120 w 1410471"/>
              <a:gd name="connsiteY143" fmla="*/ 353551 h 1410470"/>
              <a:gd name="connsiteX144" fmla="*/ 291050 w 1410471"/>
              <a:gd name="connsiteY144" fmla="*/ 363511 h 1410470"/>
              <a:gd name="connsiteX145" fmla="*/ 240054 w 1410471"/>
              <a:gd name="connsiteY145" fmla="*/ 342347 h 1410470"/>
              <a:gd name="connsiteX146" fmla="*/ 217666 w 1410471"/>
              <a:gd name="connsiteY146" fmla="*/ 290062 h 1410470"/>
              <a:gd name="connsiteX147" fmla="*/ 240054 w 1410471"/>
              <a:gd name="connsiteY147" fmla="*/ 239021 h 1410470"/>
              <a:gd name="connsiteX148" fmla="*/ 291050 w 1410471"/>
              <a:gd name="connsiteY148" fmla="*/ 217857 h 1410470"/>
              <a:gd name="connsiteX149" fmla="*/ 342046 w 1410471"/>
              <a:gd name="connsiteY149" fmla="*/ 239021 h 1410470"/>
              <a:gd name="connsiteX150" fmla="*/ 364434 w 1410471"/>
              <a:gd name="connsiteY150" fmla="*/ 290062 h 1410470"/>
              <a:gd name="connsiteX151" fmla="*/ 353240 w 1410471"/>
              <a:gd name="connsiteY151" fmla="*/ 327409 h 1410470"/>
              <a:gd name="connsiteX152" fmla="*/ 420405 w 1410471"/>
              <a:gd name="connsiteY152" fmla="*/ 394633 h 1410470"/>
              <a:gd name="connsiteX153" fmla="*/ 686579 w 1410471"/>
              <a:gd name="connsiteY153" fmla="*/ 283837 h 1410470"/>
              <a:gd name="connsiteX154" fmla="*/ 686579 w 1410471"/>
              <a:gd name="connsiteY154" fmla="*/ 189225 h 1410470"/>
              <a:gd name="connsiteX155" fmla="*/ 609463 w 1410471"/>
              <a:gd name="connsiteY155" fmla="*/ 95857 h 1410470"/>
              <a:gd name="connsiteX156" fmla="*/ 705236 w 1410471"/>
              <a:gd name="connsiteY156" fmla="*/ 0 h 141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410471" h="1410470">
                <a:moveTo>
                  <a:pt x="705236" y="1254858"/>
                </a:moveTo>
                <a:cubicBezTo>
                  <a:pt x="671653" y="1254858"/>
                  <a:pt x="645533" y="1281001"/>
                  <a:pt x="645533" y="1314613"/>
                </a:cubicBezTo>
                <a:cubicBezTo>
                  <a:pt x="645533" y="1346980"/>
                  <a:pt x="671653" y="1374368"/>
                  <a:pt x="705236" y="1374368"/>
                </a:cubicBezTo>
                <a:cubicBezTo>
                  <a:pt x="737575" y="1374368"/>
                  <a:pt x="763695" y="1346980"/>
                  <a:pt x="763695" y="1314613"/>
                </a:cubicBezTo>
                <a:cubicBezTo>
                  <a:pt x="763695" y="1281001"/>
                  <a:pt x="737575" y="1254858"/>
                  <a:pt x="705236" y="1254858"/>
                </a:cubicBezTo>
                <a:close/>
                <a:moveTo>
                  <a:pt x="1118178" y="1083062"/>
                </a:moveTo>
                <a:cubicBezTo>
                  <a:pt x="1109471" y="1083062"/>
                  <a:pt x="1100765" y="1086796"/>
                  <a:pt x="1093302" y="1093021"/>
                </a:cubicBezTo>
                <a:cubicBezTo>
                  <a:pt x="1087083" y="1100490"/>
                  <a:pt x="1083352" y="1109205"/>
                  <a:pt x="1083352" y="1119164"/>
                </a:cubicBezTo>
                <a:cubicBezTo>
                  <a:pt x="1083352" y="1127878"/>
                  <a:pt x="1087083" y="1137837"/>
                  <a:pt x="1093302" y="1144062"/>
                </a:cubicBezTo>
                <a:cubicBezTo>
                  <a:pt x="1106984" y="1157756"/>
                  <a:pt x="1130616" y="1157756"/>
                  <a:pt x="1144298" y="1144062"/>
                </a:cubicBezTo>
                <a:cubicBezTo>
                  <a:pt x="1151761" y="1137837"/>
                  <a:pt x="1155492" y="1127878"/>
                  <a:pt x="1155492" y="1119164"/>
                </a:cubicBezTo>
                <a:cubicBezTo>
                  <a:pt x="1155492" y="1109205"/>
                  <a:pt x="1151761" y="1100490"/>
                  <a:pt x="1144298" y="1093021"/>
                </a:cubicBezTo>
                <a:cubicBezTo>
                  <a:pt x="1138079" y="1086796"/>
                  <a:pt x="1128128" y="1083062"/>
                  <a:pt x="1118178" y="1083062"/>
                </a:cubicBezTo>
                <a:close/>
                <a:moveTo>
                  <a:pt x="291050" y="1083062"/>
                </a:moveTo>
                <a:cubicBezTo>
                  <a:pt x="281099" y="1083062"/>
                  <a:pt x="272393" y="1086796"/>
                  <a:pt x="266174" y="1093021"/>
                </a:cubicBezTo>
                <a:cubicBezTo>
                  <a:pt x="258711" y="1100490"/>
                  <a:pt x="254980" y="1109205"/>
                  <a:pt x="254980" y="1119164"/>
                </a:cubicBezTo>
                <a:cubicBezTo>
                  <a:pt x="254980" y="1127878"/>
                  <a:pt x="258711" y="1137837"/>
                  <a:pt x="266174" y="1144062"/>
                </a:cubicBezTo>
                <a:cubicBezTo>
                  <a:pt x="278612" y="1157756"/>
                  <a:pt x="303488" y="1157756"/>
                  <a:pt x="315926" y="1144062"/>
                </a:cubicBezTo>
                <a:cubicBezTo>
                  <a:pt x="323389" y="1137837"/>
                  <a:pt x="327120" y="1127878"/>
                  <a:pt x="327120" y="1119164"/>
                </a:cubicBezTo>
                <a:cubicBezTo>
                  <a:pt x="327120" y="1109205"/>
                  <a:pt x="323389" y="1100490"/>
                  <a:pt x="315926" y="1093021"/>
                </a:cubicBezTo>
                <a:cubicBezTo>
                  <a:pt x="309707" y="1086796"/>
                  <a:pt x="301000" y="1083062"/>
                  <a:pt x="291050" y="1083062"/>
                </a:cubicBezTo>
                <a:close/>
                <a:moveTo>
                  <a:pt x="606907" y="728535"/>
                </a:moveTo>
                <a:cubicBezTo>
                  <a:pt x="555553" y="728535"/>
                  <a:pt x="515472" y="769969"/>
                  <a:pt x="515472" y="820191"/>
                </a:cubicBezTo>
                <a:lnTo>
                  <a:pt x="515472" y="938213"/>
                </a:lnTo>
                <a:cubicBezTo>
                  <a:pt x="515472" y="950769"/>
                  <a:pt x="525492" y="960813"/>
                  <a:pt x="538018" y="960813"/>
                </a:cubicBezTo>
                <a:lnTo>
                  <a:pt x="873696" y="960813"/>
                </a:lnTo>
                <a:cubicBezTo>
                  <a:pt x="886221" y="960813"/>
                  <a:pt x="896241" y="950769"/>
                  <a:pt x="896241" y="938213"/>
                </a:cubicBezTo>
                <a:lnTo>
                  <a:pt x="896241" y="820191"/>
                </a:lnTo>
                <a:cubicBezTo>
                  <a:pt x="896241" y="769969"/>
                  <a:pt x="854908" y="728535"/>
                  <a:pt x="804807" y="728535"/>
                </a:cubicBezTo>
                <a:close/>
                <a:moveTo>
                  <a:pt x="606907" y="692124"/>
                </a:moveTo>
                <a:lnTo>
                  <a:pt x="804807" y="692124"/>
                </a:lnTo>
                <a:cubicBezTo>
                  <a:pt x="876201" y="692124"/>
                  <a:pt x="932565" y="748624"/>
                  <a:pt x="932565" y="820191"/>
                </a:cubicBezTo>
                <a:lnTo>
                  <a:pt x="932565" y="938213"/>
                </a:lnTo>
                <a:cubicBezTo>
                  <a:pt x="932565" y="970857"/>
                  <a:pt x="906262" y="998479"/>
                  <a:pt x="873696" y="998479"/>
                </a:cubicBezTo>
                <a:lnTo>
                  <a:pt x="538018" y="998479"/>
                </a:lnTo>
                <a:cubicBezTo>
                  <a:pt x="504199" y="998479"/>
                  <a:pt x="477896" y="970857"/>
                  <a:pt x="477896" y="938213"/>
                </a:cubicBezTo>
                <a:lnTo>
                  <a:pt x="477896" y="820191"/>
                </a:lnTo>
                <a:cubicBezTo>
                  <a:pt x="477896" y="748624"/>
                  <a:pt x="535513" y="692124"/>
                  <a:pt x="606907" y="692124"/>
                </a:cubicBezTo>
                <a:close/>
                <a:moveTo>
                  <a:pt x="1313455" y="646103"/>
                </a:moveTo>
                <a:cubicBezTo>
                  <a:pt x="1281116" y="646103"/>
                  <a:pt x="1254996" y="672245"/>
                  <a:pt x="1254996" y="704613"/>
                </a:cubicBezTo>
                <a:cubicBezTo>
                  <a:pt x="1254996" y="736980"/>
                  <a:pt x="1281116" y="764368"/>
                  <a:pt x="1313455" y="764368"/>
                </a:cubicBezTo>
                <a:cubicBezTo>
                  <a:pt x="1347037" y="764368"/>
                  <a:pt x="1373157" y="736980"/>
                  <a:pt x="1373157" y="704613"/>
                </a:cubicBezTo>
                <a:cubicBezTo>
                  <a:pt x="1373157" y="672245"/>
                  <a:pt x="1347037" y="646103"/>
                  <a:pt x="1313455" y="646103"/>
                </a:cubicBezTo>
                <a:close/>
                <a:moveTo>
                  <a:pt x="97017" y="646103"/>
                </a:moveTo>
                <a:cubicBezTo>
                  <a:pt x="63434" y="646103"/>
                  <a:pt x="37314" y="672245"/>
                  <a:pt x="37314" y="704613"/>
                </a:cubicBezTo>
                <a:cubicBezTo>
                  <a:pt x="37314" y="736980"/>
                  <a:pt x="63434" y="764368"/>
                  <a:pt x="97017" y="764368"/>
                </a:cubicBezTo>
                <a:cubicBezTo>
                  <a:pt x="129356" y="764368"/>
                  <a:pt x="155475" y="736980"/>
                  <a:pt x="155475" y="704613"/>
                </a:cubicBezTo>
                <a:cubicBezTo>
                  <a:pt x="155475" y="672245"/>
                  <a:pt x="129356" y="646103"/>
                  <a:pt x="97017" y="646103"/>
                </a:cubicBezTo>
                <a:close/>
                <a:moveTo>
                  <a:pt x="702492" y="416138"/>
                </a:moveTo>
                <a:cubicBezTo>
                  <a:pt x="647810" y="416138"/>
                  <a:pt x="603070" y="460677"/>
                  <a:pt x="603070" y="515112"/>
                </a:cubicBezTo>
                <a:cubicBezTo>
                  <a:pt x="603070" y="570785"/>
                  <a:pt x="647810" y="615323"/>
                  <a:pt x="702492" y="615323"/>
                </a:cubicBezTo>
                <a:cubicBezTo>
                  <a:pt x="757174" y="615323"/>
                  <a:pt x="801913" y="570785"/>
                  <a:pt x="801913" y="515112"/>
                </a:cubicBezTo>
                <a:cubicBezTo>
                  <a:pt x="801913" y="460677"/>
                  <a:pt x="757174" y="416138"/>
                  <a:pt x="702492" y="416138"/>
                </a:cubicBezTo>
                <a:close/>
                <a:moveTo>
                  <a:pt x="702492" y="379023"/>
                </a:moveTo>
                <a:cubicBezTo>
                  <a:pt x="777058" y="379023"/>
                  <a:pt x="839196" y="440882"/>
                  <a:pt x="839196" y="515112"/>
                </a:cubicBezTo>
                <a:cubicBezTo>
                  <a:pt x="839196" y="590580"/>
                  <a:pt x="777058" y="652438"/>
                  <a:pt x="702492" y="652438"/>
                </a:cubicBezTo>
                <a:cubicBezTo>
                  <a:pt x="626683" y="652438"/>
                  <a:pt x="565787" y="590580"/>
                  <a:pt x="565787" y="515112"/>
                </a:cubicBezTo>
                <a:cubicBezTo>
                  <a:pt x="565787" y="440882"/>
                  <a:pt x="626683" y="379023"/>
                  <a:pt x="702492" y="379023"/>
                </a:cubicBezTo>
                <a:close/>
                <a:moveTo>
                  <a:pt x="705236" y="321184"/>
                </a:moveTo>
                <a:cubicBezTo>
                  <a:pt x="493790" y="321184"/>
                  <a:pt x="320901" y="492980"/>
                  <a:pt x="320901" y="704613"/>
                </a:cubicBezTo>
                <a:cubicBezTo>
                  <a:pt x="320901" y="917490"/>
                  <a:pt x="493790" y="1089286"/>
                  <a:pt x="705236" y="1089286"/>
                </a:cubicBezTo>
                <a:cubicBezTo>
                  <a:pt x="916682" y="1089286"/>
                  <a:pt x="1089571" y="917490"/>
                  <a:pt x="1089571" y="704613"/>
                </a:cubicBezTo>
                <a:cubicBezTo>
                  <a:pt x="1089571" y="492980"/>
                  <a:pt x="916682" y="321184"/>
                  <a:pt x="705236" y="321184"/>
                </a:cubicBezTo>
                <a:close/>
                <a:moveTo>
                  <a:pt x="1118178" y="253960"/>
                </a:moveTo>
                <a:cubicBezTo>
                  <a:pt x="1109471" y="253960"/>
                  <a:pt x="1100765" y="258939"/>
                  <a:pt x="1093302" y="265164"/>
                </a:cubicBezTo>
                <a:cubicBezTo>
                  <a:pt x="1087083" y="272633"/>
                  <a:pt x="1083352" y="281347"/>
                  <a:pt x="1083352" y="290062"/>
                </a:cubicBezTo>
                <a:cubicBezTo>
                  <a:pt x="1083352" y="300021"/>
                  <a:pt x="1087083" y="308735"/>
                  <a:pt x="1093302" y="316204"/>
                </a:cubicBezTo>
                <a:cubicBezTo>
                  <a:pt x="1106984" y="329898"/>
                  <a:pt x="1130616" y="329898"/>
                  <a:pt x="1144298" y="316204"/>
                </a:cubicBezTo>
                <a:cubicBezTo>
                  <a:pt x="1151761" y="308735"/>
                  <a:pt x="1155492" y="300021"/>
                  <a:pt x="1155492" y="290062"/>
                </a:cubicBezTo>
                <a:cubicBezTo>
                  <a:pt x="1155492" y="281347"/>
                  <a:pt x="1151761" y="272633"/>
                  <a:pt x="1144298" y="265164"/>
                </a:cubicBezTo>
                <a:cubicBezTo>
                  <a:pt x="1138079" y="258939"/>
                  <a:pt x="1128128" y="253960"/>
                  <a:pt x="1118178" y="253960"/>
                </a:cubicBezTo>
                <a:close/>
                <a:moveTo>
                  <a:pt x="291050" y="253960"/>
                </a:moveTo>
                <a:cubicBezTo>
                  <a:pt x="281099" y="253960"/>
                  <a:pt x="272393" y="258939"/>
                  <a:pt x="266174" y="265164"/>
                </a:cubicBezTo>
                <a:cubicBezTo>
                  <a:pt x="258711" y="272633"/>
                  <a:pt x="254980" y="281347"/>
                  <a:pt x="254980" y="290062"/>
                </a:cubicBezTo>
                <a:cubicBezTo>
                  <a:pt x="254980" y="300021"/>
                  <a:pt x="258711" y="308735"/>
                  <a:pt x="266174" y="316204"/>
                </a:cubicBezTo>
                <a:cubicBezTo>
                  <a:pt x="278612" y="329898"/>
                  <a:pt x="303488" y="329898"/>
                  <a:pt x="315926" y="316204"/>
                </a:cubicBezTo>
                <a:cubicBezTo>
                  <a:pt x="323389" y="308735"/>
                  <a:pt x="327120" y="300021"/>
                  <a:pt x="327120" y="290062"/>
                </a:cubicBezTo>
                <a:cubicBezTo>
                  <a:pt x="327120" y="281347"/>
                  <a:pt x="323389" y="272633"/>
                  <a:pt x="315926" y="265164"/>
                </a:cubicBezTo>
                <a:cubicBezTo>
                  <a:pt x="309707" y="258939"/>
                  <a:pt x="301000" y="253960"/>
                  <a:pt x="291050" y="253960"/>
                </a:cubicBezTo>
                <a:close/>
                <a:moveTo>
                  <a:pt x="705236" y="36102"/>
                </a:moveTo>
                <a:cubicBezTo>
                  <a:pt x="671653" y="36102"/>
                  <a:pt x="645533" y="62245"/>
                  <a:pt x="645533" y="95857"/>
                </a:cubicBezTo>
                <a:cubicBezTo>
                  <a:pt x="645533" y="128225"/>
                  <a:pt x="671653" y="154368"/>
                  <a:pt x="705236" y="154368"/>
                </a:cubicBezTo>
                <a:cubicBezTo>
                  <a:pt x="737575" y="154368"/>
                  <a:pt x="763695" y="128225"/>
                  <a:pt x="763695" y="95857"/>
                </a:cubicBezTo>
                <a:cubicBezTo>
                  <a:pt x="763695" y="62245"/>
                  <a:pt x="737575" y="36102"/>
                  <a:pt x="705236" y="36102"/>
                </a:cubicBezTo>
                <a:close/>
                <a:moveTo>
                  <a:pt x="705236" y="0"/>
                </a:moveTo>
                <a:cubicBezTo>
                  <a:pt x="757475" y="0"/>
                  <a:pt x="801009" y="43572"/>
                  <a:pt x="801009" y="95857"/>
                </a:cubicBezTo>
                <a:cubicBezTo>
                  <a:pt x="801009" y="143164"/>
                  <a:pt x="767426" y="181755"/>
                  <a:pt x="722649" y="189225"/>
                </a:cubicBezTo>
                <a:lnTo>
                  <a:pt x="722649" y="283837"/>
                </a:lnTo>
                <a:cubicBezTo>
                  <a:pt x="825885" y="288817"/>
                  <a:pt x="919170" y="329898"/>
                  <a:pt x="990066" y="394633"/>
                </a:cubicBezTo>
                <a:lnTo>
                  <a:pt x="1055988" y="327409"/>
                </a:lnTo>
                <a:cubicBezTo>
                  <a:pt x="1049769" y="316204"/>
                  <a:pt x="1046038" y="303755"/>
                  <a:pt x="1046038" y="290062"/>
                </a:cubicBezTo>
                <a:cubicBezTo>
                  <a:pt x="1046038" y="271388"/>
                  <a:pt x="1053500" y="252715"/>
                  <a:pt x="1068426" y="239021"/>
                </a:cubicBezTo>
                <a:cubicBezTo>
                  <a:pt x="1082108" y="225327"/>
                  <a:pt x="1099521" y="217857"/>
                  <a:pt x="1118178" y="217857"/>
                </a:cubicBezTo>
                <a:cubicBezTo>
                  <a:pt x="1138079" y="217857"/>
                  <a:pt x="1156736" y="225327"/>
                  <a:pt x="1170418" y="239021"/>
                </a:cubicBezTo>
                <a:cubicBezTo>
                  <a:pt x="1184099" y="252715"/>
                  <a:pt x="1191562" y="271388"/>
                  <a:pt x="1191562" y="290062"/>
                </a:cubicBezTo>
                <a:cubicBezTo>
                  <a:pt x="1191562" y="309980"/>
                  <a:pt x="1184099" y="328653"/>
                  <a:pt x="1170418" y="342347"/>
                </a:cubicBezTo>
                <a:cubicBezTo>
                  <a:pt x="1156736" y="356041"/>
                  <a:pt x="1138079" y="363511"/>
                  <a:pt x="1118178" y="363511"/>
                </a:cubicBezTo>
                <a:cubicBezTo>
                  <a:pt x="1105740" y="363511"/>
                  <a:pt x="1093302" y="359776"/>
                  <a:pt x="1082108" y="353551"/>
                </a:cubicBezTo>
                <a:lnTo>
                  <a:pt x="1014942" y="420776"/>
                </a:lnTo>
                <a:cubicBezTo>
                  <a:pt x="1079620" y="491735"/>
                  <a:pt x="1120666" y="583858"/>
                  <a:pt x="1125641" y="685939"/>
                </a:cubicBezTo>
                <a:lnTo>
                  <a:pt x="1220170" y="685939"/>
                </a:lnTo>
                <a:cubicBezTo>
                  <a:pt x="1227633" y="642368"/>
                  <a:pt x="1267434" y="608756"/>
                  <a:pt x="1313455" y="608756"/>
                </a:cubicBezTo>
                <a:cubicBezTo>
                  <a:pt x="1366938" y="608756"/>
                  <a:pt x="1410471" y="652327"/>
                  <a:pt x="1410471" y="704613"/>
                </a:cubicBezTo>
                <a:cubicBezTo>
                  <a:pt x="1410471" y="758143"/>
                  <a:pt x="1366938" y="801715"/>
                  <a:pt x="1313455" y="801715"/>
                </a:cubicBezTo>
                <a:cubicBezTo>
                  <a:pt x="1267434" y="801715"/>
                  <a:pt x="1227633" y="768103"/>
                  <a:pt x="1220170" y="723286"/>
                </a:cubicBezTo>
                <a:lnTo>
                  <a:pt x="1125641" y="723286"/>
                </a:lnTo>
                <a:cubicBezTo>
                  <a:pt x="1120666" y="825368"/>
                  <a:pt x="1079620" y="918735"/>
                  <a:pt x="1014942" y="989694"/>
                </a:cubicBezTo>
                <a:lnTo>
                  <a:pt x="1082108" y="1055674"/>
                </a:lnTo>
                <a:cubicBezTo>
                  <a:pt x="1093302" y="1050694"/>
                  <a:pt x="1105740" y="1045715"/>
                  <a:pt x="1118178" y="1045715"/>
                </a:cubicBezTo>
                <a:cubicBezTo>
                  <a:pt x="1138079" y="1045715"/>
                  <a:pt x="1156736" y="1054429"/>
                  <a:pt x="1170418" y="1068123"/>
                </a:cubicBezTo>
                <a:cubicBezTo>
                  <a:pt x="1184099" y="1081817"/>
                  <a:pt x="1191562" y="1099246"/>
                  <a:pt x="1191562" y="1119164"/>
                </a:cubicBezTo>
                <a:cubicBezTo>
                  <a:pt x="1191562" y="1137837"/>
                  <a:pt x="1184099" y="1156511"/>
                  <a:pt x="1170418" y="1170205"/>
                </a:cubicBezTo>
                <a:cubicBezTo>
                  <a:pt x="1156736" y="1183898"/>
                  <a:pt x="1138079" y="1191368"/>
                  <a:pt x="1118178" y="1191368"/>
                </a:cubicBezTo>
                <a:cubicBezTo>
                  <a:pt x="1099521" y="1191368"/>
                  <a:pt x="1082108" y="1183898"/>
                  <a:pt x="1068426" y="1170205"/>
                </a:cubicBezTo>
                <a:cubicBezTo>
                  <a:pt x="1053500" y="1156511"/>
                  <a:pt x="1046038" y="1137837"/>
                  <a:pt x="1046038" y="1119164"/>
                </a:cubicBezTo>
                <a:cubicBezTo>
                  <a:pt x="1046038" y="1105470"/>
                  <a:pt x="1049769" y="1093021"/>
                  <a:pt x="1055988" y="1081817"/>
                </a:cubicBezTo>
                <a:lnTo>
                  <a:pt x="990066" y="1014592"/>
                </a:lnTo>
                <a:cubicBezTo>
                  <a:pt x="919170" y="1079327"/>
                  <a:pt x="825885" y="1120409"/>
                  <a:pt x="722649" y="1125388"/>
                </a:cubicBezTo>
                <a:lnTo>
                  <a:pt x="722649" y="1220001"/>
                </a:lnTo>
                <a:cubicBezTo>
                  <a:pt x="767426" y="1228715"/>
                  <a:pt x="801009" y="1267307"/>
                  <a:pt x="801009" y="1314613"/>
                </a:cubicBezTo>
                <a:cubicBezTo>
                  <a:pt x="801009" y="1366899"/>
                  <a:pt x="757475" y="1410470"/>
                  <a:pt x="705236" y="1410470"/>
                </a:cubicBezTo>
                <a:cubicBezTo>
                  <a:pt x="652996" y="1410470"/>
                  <a:pt x="609463" y="1366899"/>
                  <a:pt x="609463" y="1314613"/>
                </a:cubicBezTo>
                <a:cubicBezTo>
                  <a:pt x="609463" y="1267307"/>
                  <a:pt x="641802" y="1228715"/>
                  <a:pt x="686579" y="1220001"/>
                </a:cubicBezTo>
                <a:lnTo>
                  <a:pt x="686579" y="1125388"/>
                </a:lnTo>
                <a:cubicBezTo>
                  <a:pt x="584587" y="1120409"/>
                  <a:pt x="491302" y="1079327"/>
                  <a:pt x="420405" y="1014592"/>
                </a:cubicBezTo>
                <a:lnTo>
                  <a:pt x="353240" y="1081817"/>
                </a:lnTo>
                <a:cubicBezTo>
                  <a:pt x="360703" y="1093021"/>
                  <a:pt x="364434" y="1105470"/>
                  <a:pt x="364434" y="1119164"/>
                </a:cubicBezTo>
                <a:cubicBezTo>
                  <a:pt x="364434" y="1137837"/>
                  <a:pt x="356971" y="1156511"/>
                  <a:pt x="342046" y="1170205"/>
                </a:cubicBezTo>
                <a:cubicBezTo>
                  <a:pt x="329608" y="1183898"/>
                  <a:pt x="309707" y="1191368"/>
                  <a:pt x="291050" y="1191368"/>
                </a:cubicBezTo>
                <a:cubicBezTo>
                  <a:pt x="271149" y="1191368"/>
                  <a:pt x="253736" y="1183898"/>
                  <a:pt x="240054" y="1170205"/>
                </a:cubicBezTo>
                <a:cubicBezTo>
                  <a:pt x="225128" y="1156511"/>
                  <a:pt x="217666" y="1137837"/>
                  <a:pt x="217666" y="1119164"/>
                </a:cubicBezTo>
                <a:cubicBezTo>
                  <a:pt x="217666" y="1099246"/>
                  <a:pt x="225128" y="1081817"/>
                  <a:pt x="240054" y="1068123"/>
                </a:cubicBezTo>
                <a:cubicBezTo>
                  <a:pt x="253736" y="1054429"/>
                  <a:pt x="271149" y="1045715"/>
                  <a:pt x="291050" y="1045715"/>
                </a:cubicBezTo>
                <a:cubicBezTo>
                  <a:pt x="303488" y="1045715"/>
                  <a:pt x="317170" y="1050694"/>
                  <a:pt x="327120" y="1055674"/>
                </a:cubicBezTo>
                <a:lnTo>
                  <a:pt x="395529" y="989694"/>
                </a:lnTo>
                <a:cubicBezTo>
                  <a:pt x="329608" y="918735"/>
                  <a:pt x="289806" y="825368"/>
                  <a:pt x="284831" y="723286"/>
                </a:cubicBezTo>
                <a:lnTo>
                  <a:pt x="190302" y="723286"/>
                </a:lnTo>
                <a:cubicBezTo>
                  <a:pt x="181595" y="768103"/>
                  <a:pt x="143037" y="801715"/>
                  <a:pt x="97017" y="801715"/>
                </a:cubicBezTo>
                <a:cubicBezTo>
                  <a:pt x="43533" y="801715"/>
                  <a:pt x="0" y="758143"/>
                  <a:pt x="0" y="704613"/>
                </a:cubicBezTo>
                <a:cubicBezTo>
                  <a:pt x="0" y="652327"/>
                  <a:pt x="43533" y="608756"/>
                  <a:pt x="97017" y="608756"/>
                </a:cubicBezTo>
                <a:cubicBezTo>
                  <a:pt x="143037" y="608756"/>
                  <a:pt x="181595" y="642368"/>
                  <a:pt x="190302" y="685939"/>
                </a:cubicBezTo>
                <a:lnTo>
                  <a:pt x="284831" y="685939"/>
                </a:lnTo>
                <a:cubicBezTo>
                  <a:pt x="289806" y="583858"/>
                  <a:pt x="329608" y="491735"/>
                  <a:pt x="395529" y="420776"/>
                </a:cubicBezTo>
                <a:lnTo>
                  <a:pt x="327120" y="353551"/>
                </a:lnTo>
                <a:cubicBezTo>
                  <a:pt x="317170" y="359776"/>
                  <a:pt x="303488" y="363511"/>
                  <a:pt x="291050" y="363511"/>
                </a:cubicBezTo>
                <a:cubicBezTo>
                  <a:pt x="271149" y="363511"/>
                  <a:pt x="253736" y="356041"/>
                  <a:pt x="240054" y="342347"/>
                </a:cubicBezTo>
                <a:cubicBezTo>
                  <a:pt x="225128" y="328653"/>
                  <a:pt x="217666" y="309980"/>
                  <a:pt x="217666" y="290062"/>
                </a:cubicBezTo>
                <a:cubicBezTo>
                  <a:pt x="217666" y="271388"/>
                  <a:pt x="225128" y="252715"/>
                  <a:pt x="240054" y="239021"/>
                </a:cubicBezTo>
                <a:cubicBezTo>
                  <a:pt x="253736" y="225327"/>
                  <a:pt x="271149" y="217857"/>
                  <a:pt x="291050" y="217857"/>
                </a:cubicBezTo>
                <a:cubicBezTo>
                  <a:pt x="309707" y="217857"/>
                  <a:pt x="329608" y="225327"/>
                  <a:pt x="342046" y="239021"/>
                </a:cubicBezTo>
                <a:cubicBezTo>
                  <a:pt x="356971" y="252715"/>
                  <a:pt x="364434" y="271388"/>
                  <a:pt x="364434" y="290062"/>
                </a:cubicBezTo>
                <a:cubicBezTo>
                  <a:pt x="364434" y="303755"/>
                  <a:pt x="360703" y="316204"/>
                  <a:pt x="353240" y="327409"/>
                </a:cubicBezTo>
                <a:lnTo>
                  <a:pt x="420405" y="394633"/>
                </a:lnTo>
                <a:cubicBezTo>
                  <a:pt x="491302" y="329898"/>
                  <a:pt x="584587" y="288817"/>
                  <a:pt x="686579" y="283837"/>
                </a:cubicBezTo>
                <a:lnTo>
                  <a:pt x="686579" y="189225"/>
                </a:lnTo>
                <a:cubicBezTo>
                  <a:pt x="641802" y="181755"/>
                  <a:pt x="609463" y="143164"/>
                  <a:pt x="609463" y="95857"/>
                </a:cubicBezTo>
                <a:cubicBezTo>
                  <a:pt x="609463" y="43572"/>
                  <a:pt x="652996" y="0"/>
                  <a:pt x="7052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3B25D7-15B1-3845-A56E-EF10E337DAB1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PORTER’S FIVE FORCES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18A13-7E10-A348-B7F2-98D60075E532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71C0E9-0884-5347-A32E-1624184A367C}"/>
              </a:ext>
            </a:extLst>
          </p:cNvPr>
          <p:cNvSpPr txBox="1"/>
          <p:nvPr/>
        </p:nvSpPr>
        <p:spPr>
          <a:xfrm>
            <a:off x="13872014" y="3262382"/>
            <a:ext cx="78486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COMPETITOR RIVALRY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11FA04-CBE7-374B-B3FF-544CE07EBF8B}"/>
              </a:ext>
            </a:extLst>
          </p:cNvPr>
          <p:cNvSpPr txBox="1"/>
          <p:nvPr/>
        </p:nvSpPr>
        <p:spPr>
          <a:xfrm>
            <a:off x="13872014" y="3920712"/>
            <a:ext cx="78486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B24A41-43A6-FC49-A70D-894A25C61EE2}"/>
              </a:ext>
            </a:extLst>
          </p:cNvPr>
          <p:cNvSpPr txBox="1"/>
          <p:nvPr/>
        </p:nvSpPr>
        <p:spPr>
          <a:xfrm>
            <a:off x="13872014" y="5242636"/>
            <a:ext cx="78486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THREAT OF SUBSTITUTE PRODUCTS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DCB8E3-F50E-CF41-AB54-CBCE944CC04D}"/>
              </a:ext>
            </a:extLst>
          </p:cNvPr>
          <p:cNvSpPr txBox="1"/>
          <p:nvPr/>
        </p:nvSpPr>
        <p:spPr>
          <a:xfrm>
            <a:off x="13872014" y="5900966"/>
            <a:ext cx="78486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4D9C2B-D95C-814F-80FB-3C435E150602}"/>
              </a:ext>
            </a:extLst>
          </p:cNvPr>
          <p:cNvSpPr txBox="1"/>
          <p:nvPr/>
        </p:nvSpPr>
        <p:spPr>
          <a:xfrm>
            <a:off x="13872014" y="7222890"/>
            <a:ext cx="78486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BARGAINING POWER OF BUYERS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37BB0F-6A51-E64D-BD3E-1823962C3CF7}"/>
              </a:ext>
            </a:extLst>
          </p:cNvPr>
          <p:cNvSpPr txBox="1"/>
          <p:nvPr/>
        </p:nvSpPr>
        <p:spPr>
          <a:xfrm>
            <a:off x="13872014" y="7881220"/>
            <a:ext cx="78486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A7DE0B-4601-3640-BC74-EE554243BC52}"/>
              </a:ext>
            </a:extLst>
          </p:cNvPr>
          <p:cNvSpPr txBox="1"/>
          <p:nvPr/>
        </p:nvSpPr>
        <p:spPr>
          <a:xfrm>
            <a:off x="13872014" y="9212288"/>
            <a:ext cx="78486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THREAT OF NEW ENTRANTS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9C54C7-55AC-E94E-A6B5-8F4BC5FB2DA1}"/>
              </a:ext>
            </a:extLst>
          </p:cNvPr>
          <p:cNvSpPr txBox="1"/>
          <p:nvPr/>
        </p:nvSpPr>
        <p:spPr>
          <a:xfrm>
            <a:off x="13872014" y="9870618"/>
            <a:ext cx="78486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73F6DF-438A-2A4F-9723-D3F48A4C9625}"/>
              </a:ext>
            </a:extLst>
          </p:cNvPr>
          <p:cNvSpPr txBox="1"/>
          <p:nvPr/>
        </p:nvSpPr>
        <p:spPr>
          <a:xfrm>
            <a:off x="13872014" y="11192148"/>
            <a:ext cx="78486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BARGAINING POWER OF SUPPLIERS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CA616D-8E9E-6A4A-8F34-3748056ABAFA}"/>
              </a:ext>
            </a:extLst>
          </p:cNvPr>
          <p:cNvSpPr txBox="1"/>
          <p:nvPr/>
        </p:nvSpPr>
        <p:spPr>
          <a:xfrm>
            <a:off x="13872014" y="11850478"/>
            <a:ext cx="78486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899675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2">
            <a:extLst>
              <a:ext uri="{FF2B5EF4-FFF2-40B4-BE49-F238E27FC236}">
                <a16:creationId xmlns:a16="http://schemas.microsoft.com/office/drawing/2014/main" id="{D45F0BEF-F05D-BE49-869C-F051E3A6D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9" y="3298508"/>
            <a:ext cx="8338445" cy="2570746"/>
          </a:xfrm>
          <a:custGeom>
            <a:avLst/>
            <a:gdLst>
              <a:gd name="T0" fmla="*/ 5531 w 6693"/>
              <a:gd name="T1" fmla="*/ 2064 h 2065"/>
              <a:gd name="T2" fmla="*/ 132 w 6693"/>
              <a:gd name="T3" fmla="*/ 2064 h 2065"/>
              <a:gd name="T4" fmla="*/ 132 w 6693"/>
              <a:gd name="T5" fmla="*/ 2064 h 2065"/>
              <a:gd name="T6" fmla="*/ 0 w 6693"/>
              <a:gd name="T7" fmla="*/ 1934 h 2065"/>
              <a:gd name="T8" fmla="*/ 0 w 6693"/>
              <a:gd name="T9" fmla="*/ 131 h 2065"/>
              <a:gd name="T10" fmla="*/ 0 w 6693"/>
              <a:gd name="T11" fmla="*/ 131 h 2065"/>
              <a:gd name="T12" fmla="*/ 132 w 6693"/>
              <a:gd name="T13" fmla="*/ 0 h 2065"/>
              <a:gd name="T14" fmla="*/ 6561 w 6693"/>
              <a:gd name="T15" fmla="*/ 0 h 2065"/>
              <a:gd name="T16" fmla="*/ 6561 w 6693"/>
              <a:gd name="T17" fmla="*/ 0 h 2065"/>
              <a:gd name="T18" fmla="*/ 6692 w 6693"/>
              <a:gd name="T19" fmla="*/ 131 h 2065"/>
              <a:gd name="T20" fmla="*/ 6692 w 6693"/>
              <a:gd name="T21" fmla="*/ 904 h 2065"/>
              <a:gd name="T22" fmla="*/ 6692 w 6693"/>
              <a:gd name="T23" fmla="*/ 904 h 2065"/>
              <a:gd name="T24" fmla="*/ 5531 w 6693"/>
              <a:gd name="T25" fmla="*/ 2064 h 2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93" h="2065">
                <a:moveTo>
                  <a:pt x="5531" y="2064"/>
                </a:moveTo>
                <a:lnTo>
                  <a:pt x="132" y="2064"/>
                </a:lnTo>
                <a:lnTo>
                  <a:pt x="132" y="2064"/>
                </a:lnTo>
                <a:cubicBezTo>
                  <a:pt x="59" y="2064"/>
                  <a:pt x="0" y="2006"/>
                  <a:pt x="0" y="1934"/>
                </a:cubicBezTo>
                <a:lnTo>
                  <a:pt x="0" y="131"/>
                </a:lnTo>
                <a:lnTo>
                  <a:pt x="0" y="131"/>
                </a:lnTo>
                <a:cubicBezTo>
                  <a:pt x="0" y="58"/>
                  <a:pt x="59" y="0"/>
                  <a:pt x="132" y="0"/>
                </a:cubicBezTo>
                <a:lnTo>
                  <a:pt x="6561" y="0"/>
                </a:lnTo>
                <a:lnTo>
                  <a:pt x="6561" y="0"/>
                </a:lnTo>
                <a:cubicBezTo>
                  <a:pt x="6633" y="0"/>
                  <a:pt x="6692" y="58"/>
                  <a:pt x="6692" y="131"/>
                </a:cubicBezTo>
                <a:lnTo>
                  <a:pt x="6692" y="904"/>
                </a:lnTo>
                <a:lnTo>
                  <a:pt x="6692" y="904"/>
                </a:lnTo>
                <a:cubicBezTo>
                  <a:pt x="6692" y="1542"/>
                  <a:pt x="6170" y="2064"/>
                  <a:pt x="5531" y="206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3">
            <a:extLst>
              <a:ext uri="{FF2B5EF4-FFF2-40B4-BE49-F238E27FC236}">
                <a16:creationId xmlns:a16="http://schemas.microsoft.com/office/drawing/2014/main" id="{52426C2A-2835-4B48-8643-84320AF25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7729" y="3298508"/>
            <a:ext cx="8629574" cy="2570746"/>
          </a:xfrm>
          <a:custGeom>
            <a:avLst/>
            <a:gdLst>
              <a:gd name="T0" fmla="*/ 1181 w 6928"/>
              <a:gd name="T1" fmla="*/ 2064 h 2065"/>
              <a:gd name="T2" fmla="*/ 6793 w 6928"/>
              <a:gd name="T3" fmla="*/ 2064 h 2065"/>
              <a:gd name="T4" fmla="*/ 6793 w 6928"/>
              <a:gd name="T5" fmla="*/ 2064 h 2065"/>
              <a:gd name="T6" fmla="*/ 6927 w 6928"/>
              <a:gd name="T7" fmla="*/ 1931 h 2065"/>
              <a:gd name="T8" fmla="*/ 6927 w 6928"/>
              <a:gd name="T9" fmla="*/ 133 h 2065"/>
              <a:gd name="T10" fmla="*/ 6927 w 6928"/>
              <a:gd name="T11" fmla="*/ 133 h 2065"/>
              <a:gd name="T12" fmla="*/ 6793 w 6928"/>
              <a:gd name="T13" fmla="*/ 0 h 2065"/>
              <a:gd name="T14" fmla="*/ 133 w 6928"/>
              <a:gd name="T15" fmla="*/ 0 h 2065"/>
              <a:gd name="T16" fmla="*/ 133 w 6928"/>
              <a:gd name="T17" fmla="*/ 0 h 2065"/>
              <a:gd name="T18" fmla="*/ 0 w 6928"/>
              <a:gd name="T19" fmla="*/ 133 h 2065"/>
              <a:gd name="T20" fmla="*/ 0 w 6928"/>
              <a:gd name="T21" fmla="*/ 884 h 2065"/>
              <a:gd name="T22" fmla="*/ 0 w 6928"/>
              <a:gd name="T23" fmla="*/ 884 h 2065"/>
              <a:gd name="T24" fmla="*/ 1181 w 6928"/>
              <a:gd name="T25" fmla="*/ 2064 h 2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928" h="2065">
                <a:moveTo>
                  <a:pt x="1181" y="2064"/>
                </a:moveTo>
                <a:lnTo>
                  <a:pt x="6793" y="2064"/>
                </a:lnTo>
                <a:lnTo>
                  <a:pt x="6793" y="2064"/>
                </a:lnTo>
                <a:cubicBezTo>
                  <a:pt x="6867" y="2064"/>
                  <a:pt x="6927" y="2004"/>
                  <a:pt x="6927" y="1931"/>
                </a:cubicBezTo>
                <a:lnTo>
                  <a:pt x="6927" y="133"/>
                </a:lnTo>
                <a:lnTo>
                  <a:pt x="6927" y="133"/>
                </a:lnTo>
                <a:cubicBezTo>
                  <a:pt x="6927" y="60"/>
                  <a:pt x="6867" y="0"/>
                  <a:pt x="6793" y="0"/>
                </a:cubicBezTo>
                <a:lnTo>
                  <a:pt x="133" y="0"/>
                </a:lnTo>
                <a:lnTo>
                  <a:pt x="133" y="0"/>
                </a:lnTo>
                <a:cubicBezTo>
                  <a:pt x="60" y="0"/>
                  <a:pt x="0" y="60"/>
                  <a:pt x="0" y="133"/>
                </a:cubicBezTo>
                <a:lnTo>
                  <a:pt x="0" y="884"/>
                </a:lnTo>
                <a:lnTo>
                  <a:pt x="0" y="884"/>
                </a:lnTo>
                <a:cubicBezTo>
                  <a:pt x="0" y="1533"/>
                  <a:pt x="531" y="2064"/>
                  <a:pt x="1181" y="206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4">
            <a:extLst>
              <a:ext uri="{FF2B5EF4-FFF2-40B4-BE49-F238E27FC236}">
                <a16:creationId xmlns:a16="http://schemas.microsoft.com/office/drawing/2014/main" id="{7830075D-D43D-1F48-9B1A-87F6F5FF5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5340" y="10373550"/>
            <a:ext cx="8321964" cy="2576241"/>
          </a:xfrm>
          <a:custGeom>
            <a:avLst/>
            <a:gdLst>
              <a:gd name="T0" fmla="*/ 1160 w 6681"/>
              <a:gd name="T1" fmla="*/ 0 h 2066"/>
              <a:gd name="T2" fmla="*/ 6549 w 6681"/>
              <a:gd name="T3" fmla="*/ 0 h 2066"/>
              <a:gd name="T4" fmla="*/ 6549 w 6681"/>
              <a:gd name="T5" fmla="*/ 0 h 2066"/>
              <a:gd name="T6" fmla="*/ 6680 w 6681"/>
              <a:gd name="T7" fmla="*/ 131 h 2066"/>
              <a:gd name="T8" fmla="*/ 6680 w 6681"/>
              <a:gd name="T9" fmla="*/ 1934 h 2066"/>
              <a:gd name="T10" fmla="*/ 6680 w 6681"/>
              <a:gd name="T11" fmla="*/ 1934 h 2066"/>
              <a:gd name="T12" fmla="*/ 6549 w 6681"/>
              <a:gd name="T13" fmla="*/ 2065 h 2066"/>
              <a:gd name="T14" fmla="*/ 131 w 6681"/>
              <a:gd name="T15" fmla="*/ 2065 h 2066"/>
              <a:gd name="T16" fmla="*/ 131 w 6681"/>
              <a:gd name="T17" fmla="*/ 2065 h 2066"/>
              <a:gd name="T18" fmla="*/ 0 w 6681"/>
              <a:gd name="T19" fmla="*/ 1934 h 2066"/>
              <a:gd name="T20" fmla="*/ 0 w 6681"/>
              <a:gd name="T21" fmla="*/ 1160 h 2066"/>
              <a:gd name="T22" fmla="*/ 0 w 6681"/>
              <a:gd name="T23" fmla="*/ 1160 h 2066"/>
              <a:gd name="T24" fmla="*/ 1160 w 6681"/>
              <a:gd name="T25" fmla="*/ 0 h 2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81" h="2066">
                <a:moveTo>
                  <a:pt x="1160" y="0"/>
                </a:moveTo>
                <a:lnTo>
                  <a:pt x="6549" y="0"/>
                </a:lnTo>
                <a:lnTo>
                  <a:pt x="6549" y="0"/>
                </a:lnTo>
                <a:cubicBezTo>
                  <a:pt x="6620" y="0"/>
                  <a:pt x="6680" y="59"/>
                  <a:pt x="6680" y="131"/>
                </a:cubicBezTo>
                <a:lnTo>
                  <a:pt x="6680" y="1934"/>
                </a:lnTo>
                <a:lnTo>
                  <a:pt x="6680" y="1934"/>
                </a:lnTo>
                <a:cubicBezTo>
                  <a:pt x="6680" y="2006"/>
                  <a:pt x="6620" y="2065"/>
                  <a:pt x="6549" y="2065"/>
                </a:cubicBezTo>
                <a:lnTo>
                  <a:pt x="131" y="2065"/>
                </a:lnTo>
                <a:lnTo>
                  <a:pt x="131" y="2065"/>
                </a:lnTo>
                <a:cubicBezTo>
                  <a:pt x="59" y="2065"/>
                  <a:pt x="0" y="2006"/>
                  <a:pt x="0" y="1934"/>
                </a:cubicBezTo>
                <a:lnTo>
                  <a:pt x="0" y="1160"/>
                </a:lnTo>
                <a:lnTo>
                  <a:pt x="0" y="1160"/>
                </a:lnTo>
                <a:cubicBezTo>
                  <a:pt x="0" y="522"/>
                  <a:pt x="522" y="0"/>
                  <a:pt x="116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F801658E-5B03-054A-9822-C0987057A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7" y="10373550"/>
            <a:ext cx="8635069" cy="2576241"/>
          </a:xfrm>
          <a:custGeom>
            <a:avLst/>
            <a:gdLst>
              <a:gd name="T0" fmla="*/ 5748 w 6930"/>
              <a:gd name="T1" fmla="*/ 0 h 2066"/>
              <a:gd name="T2" fmla="*/ 134 w 6930"/>
              <a:gd name="T3" fmla="*/ 0 h 2066"/>
              <a:gd name="T4" fmla="*/ 134 w 6930"/>
              <a:gd name="T5" fmla="*/ 0 h 2066"/>
              <a:gd name="T6" fmla="*/ 0 w 6930"/>
              <a:gd name="T7" fmla="*/ 134 h 2066"/>
              <a:gd name="T8" fmla="*/ 0 w 6930"/>
              <a:gd name="T9" fmla="*/ 1932 h 2066"/>
              <a:gd name="T10" fmla="*/ 0 w 6930"/>
              <a:gd name="T11" fmla="*/ 1932 h 2066"/>
              <a:gd name="T12" fmla="*/ 134 w 6930"/>
              <a:gd name="T13" fmla="*/ 2065 h 2066"/>
              <a:gd name="T14" fmla="*/ 6795 w 6930"/>
              <a:gd name="T15" fmla="*/ 2065 h 2066"/>
              <a:gd name="T16" fmla="*/ 6795 w 6930"/>
              <a:gd name="T17" fmla="*/ 2065 h 2066"/>
              <a:gd name="T18" fmla="*/ 6929 w 6930"/>
              <a:gd name="T19" fmla="*/ 1932 h 2066"/>
              <a:gd name="T20" fmla="*/ 6929 w 6930"/>
              <a:gd name="T21" fmla="*/ 1181 h 2066"/>
              <a:gd name="T22" fmla="*/ 6929 w 6930"/>
              <a:gd name="T23" fmla="*/ 1181 h 2066"/>
              <a:gd name="T24" fmla="*/ 5748 w 6930"/>
              <a:gd name="T25" fmla="*/ 0 h 2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930" h="2066">
                <a:moveTo>
                  <a:pt x="5748" y="0"/>
                </a:moveTo>
                <a:lnTo>
                  <a:pt x="134" y="0"/>
                </a:lnTo>
                <a:lnTo>
                  <a:pt x="134" y="0"/>
                </a:lnTo>
                <a:cubicBezTo>
                  <a:pt x="61" y="0"/>
                  <a:pt x="0" y="60"/>
                  <a:pt x="0" y="134"/>
                </a:cubicBezTo>
                <a:lnTo>
                  <a:pt x="0" y="1932"/>
                </a:lnTo>
                <a:lnTo>
                  <a:pt x="0" y="1932"/>
                </a:lnTo>
                <a:cubicBezTo>
                  <a:pt x="0" y="2005"/>
                  <a:pt x="61" y="2065"/>
                  <a:pt x="134" y="2065"/>
                </a:cubicBezTo>
                <a:lnTo>
                  <a:pt x="6795" y="2065"/>
                </a:lnTo>
                <a:lnTo>
                  <a:pt x="6795" y="2065"/>
                </a:lnTo>
                <a:cubicBezTo>
                  <a:pt x="6869" y="2065"/>
                  <a:pt x="6929" y="2005"/>
                  <a:pt x="6929" y="1932"/>
                </a:cubicBezTo>
                <a:lnTo>
                  <a:pt x="6929" y="1181"/>
                </a:lnTo>
                <a:lnTo>
                  <a:pt x="6929" y="1181"/>
                </a:lnTo>
                <a:cubicBezTo>
                  <a:pt x="6929" y="532"/>
                  <a:pt x="6397" y="0"/>
                  <a:pt x="5748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77">
            <a:extLst>
              <a:ext uri="{FF2B5EF4-FFF2-40B4-BE49-F238E27FC236}">
                <a16:creationId xmlns:a16="http://schemas.microsoft.com/office/drawing/2014/main" id="{EA9F34F6-E574-704F-9E23-D1421D496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7926" y="4836563"/>
            <a:ext cx="6470809" cy="6470808"/>
          </a:xfrm>
          <a:custGeom>
            <a:avLst/>
            <a:gdLst>
              <a:gd name="T0" fmla="*/ 5193 w 5194"/>
              <a:gd name="T1" fmla="*/ 2596 h 5194"/>
              <a:gd name="T2" fmla="*/ 5193 w 5194"/>
              <a:gd name="T3" fmla="*/ 2596 h 5194"/>
              <a:gd name="T4" fmla="*/ 2597 w 5194"/>
              <a:gd name="T5" fmla="*/ 5193 h 5194"/>
              <a:gd name="T6" fmla="*/ 2597 w 5194"/>
              <a:gd name="T7" fmla="*/ 5193 h 5194"/>
              <a:gd name="T8" fmla="*/ 0 w 5194"/>
              <a:gd name="T9" fmla="*/ 2596 h 5194"/>
              <a:gd name="T10" fmla="*/ 0 w 5194"/>
              <a:gd name="T11" fmla="*/ 2596 h 5194"/>
              <a:gd name="T12" fmla="*/ 2597 w 5194"/>
              <a:gd name="T13" fmla="*/ 0 h 5194"/>
              <a:gd name="T14" fmla="*/ 2597 w 5194"/>
              <a:gd name="T15" fmla="*/ 0 h 5194"/>
              <a:gd name="T16" fmla="*/ 5193 w 5194"/>
              <a:gd name="T17" fmla="*/ 2596 h 5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94" h="5194">
                <a:moveTo>
                  <a:pt x="5193" y="2596"/>
                </a:moveTo>
                <a:lnTo>
                  <a:pt x="5193" y="2596"/>
                </a:lnTo>
                <a:cubicBezTo>
                  <a:pt x="5193" y="4030"/>
                  <a:pt x="4030" y="5193"/>
                  <a:pt x="2597" y="5193"/>
                </a:cubicBezTo>
                <a:lnTo>
                  <a:pt x="2597" y="5193"/>
                </a:lnTo>
                <a:cubicBezTo>
                  <a:pt x="1163" y="5193"/>
                  <a:pt x="0" y="4030"/>
                  <a:pt x="0" y="2596"/>
                </a:cubicBezTo>
                <a:lnTo>
                  <a:pt x="0" y="2596"/>
                </a:lnTo>
                <a:cubicBezTo>
                  <a:pt x="0" y="1163"/>
                  <a:pt x="1163" y="0"/>
                  <a:pt x="2597" y="0"/>
                </a:cubicBezTo>
                <a:lnTo>
                  <a:pt x="2597" y="0"/>
                </a:lnTo>
                <a:cubicBezTo>
                  <a:pt x="4030" y="0"/>
                  <a:pt x="5193" y="1163"/>
                  <a:pt x="5193" y="2596"/>
                </a:cubicBezTo>
              </a:path>
            </a:pathLst>
          </a:custGeom>
          <a:noFill/>
          <a:ln w="508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78">
            <a:extLst>
              <a:ext uri="{FF2B5EF4-FFF2-40B4-BE49-F238E27FC236}">
                <a16:creationId xmlns:a16="http://schemas.microsoft.com/office/drawing/2014/main" id="{E3955364-8022-2F4D-A2B7-B7D7C9D93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6428" y="7995063"/>
            <a:ext cx="3779216" cy="3779215"/>
          </a:xfrm>
          <a:custGeom>
            <a:avLst/>
            <a:gdLst>
              <a:gd name="T0" fmla="*/ 2909 w 3033"/>
              <a:gd name="T1" fmla="*/ 63 h 3034"/>
              <a:gd name="T2" fmla="*/ 2900 w 3033"/>
              <a:gd name="T3" fmla="*/ 295 h 3034"/>
              <a:gd name="T4" fmla="*/ 2889 w 3033"/>
              <a:gd name="T5" fmla="*/ 409 h 3034"/>
              <a:gd name="T6" fmla="*/ 2886 w 3033"/>
              <a:gd name="T7" fmla="*/ 435 h 3034"/>
              <a:gd name="T8" fmla="*/ 2884 w 3033"/>
              <a:gd name="T9" fmla="*/ 449 h 3034"/>
              <a:gd name="T10" fmla="*/ 2885 w 3033"/>
              <a:gd name="T11" fmla="*/ 444 h 3034"/>
              <a:gd name="T12" fmla="*/ 2883 w 3033"/>
              <a:gd name="T13" fmla="*/ 452 h 3034"/>
              <a:gd name="T14" fmla="*/ 2875 w 3033"/>
              <a:gd name="T15" fmla="*/ 510 h 3034"/>
              <a:gd name="T16" fmla="*/ 2770 w 3033"/>
              <a:gd name="T17" fmla="*/ 944 h 3034"/>
              <a:gd name="T18" fmla="*/ 2694 w 3033"/>
              <a:gd name="T19" fmla="*/ 1152 h 3034"/>
              <a:gd name="T20" fmla="*/ 2689 w 3033"/>
              <a:gd name="T21" fmla="*/ 1165 h 3034"/>
              <a:gd name="T22" fmla="*/ 2686 w 3033"/>
              <a:gd name="T23" fmla="*/ 1172 h 3034"/>
              <a:gd name="T24" fmla="*/ 2688 w 3033"/>
              <a:gd name="T25" fmla="*/ 1166 h 3034"/>
              <a:gd name="T26" fmla="*/ 2677 w 3033"/>
              <a:gd name="T27" fmla="*/ 1193 h 3034"/>
              <a:gd name="T28" fmla="*/ 2655 w 3033"/>
              <a:gd name="T29" fmla="*/ 1242 h 3034"/>
              <a:gd name="T30" fmla="*/ 2607 w 3033"/>
              <a:gd name="T31" fmla="*/ 1341 h 3034"/>
              <a:gd name="T32" fmla="*/ 2381 w 3033"/>
              <a:gd name="T33" fmla="*/ 1715 h 3034"/>
              <a:gd name="T34" fmla="*/ 2317 w 3033"/>
              <a:gd name="T35" fmla="*/ 1803 h 3034"/>
              <a:gd name="T36" fmla="*/ 2317 w 3033"/>
              <a:gd name="T37" fmla="*/ 1802 h 3034"/>
              <a:gd name="T38" fmla="*/ 2309 w 3033"/>
              <a:gd name="T39" fmla="*/ 1813 h 3034"/>
              <a:gd name="T40" fmla="*/ 2291 w 3033"/>
              <a:gd name="T41" fmla="*/ 1835 h 3034"/>
              <a:gd name="T42" fmla="*/ 2257 w 3033"/>
              <a:gd name="T43" fmla="*/ 1877 h 3034"/>
              <a:gd name="T44" fmla="*/ 2112 w 3033"/>
              <a:gd name="T45" fmla="*/ 2039 h 3034"/>
              <a:gd name="T46" fmla="*/ 1956 w 3033"/>
              <a:gd name="T47" fmla="*/ 2189 h 3034"/>
              <a:gd name="T48" fmla="*/ 1874 w 3033"/>
              <a:gd name="T49" fmla="*/ 2260 h 3034"/>
              <a:gd name="T50" fmla="*/ 1832 w 3033"/>
              <a:gd name="T51" fmla="*/ 2294 h 3034"/>
              <a:gd name="T52" fmla="*/ 1811 w 3033"/>
              <a:gd name="T53" fmla="*/ 2310 h 3034"/>
              <a:gd name="T54" fmla="*/ 1801 w 3033"/>
              <a:gd name="T55" fmla="*/ 2319 h 3034"/>
              <a:gd name="T56" fmla="*/ 1801 w 3033"/>
              <a:gd name="T57" fmla="*/ 2318 h 3034"/>
              <a:gd name="T58" fmla="*/ 1798 w 3033"/>
              <a:gd name="T59" fmla="*/ 2321 h 3034"/>
              <a:gd name="T60" fmla="*/ 1433 w 3033"/>
              <a:gd name="T61" fmla="*/ 2559 h 3034"/>
              <a:gd name="T62" fmla="*/ 1239 w 3033"/>
              <a:gd name="T63" fmla="*/ 2657 h 3034"/>
              <a:gd name="T64" fmla="*/ 1188 w 3033"/>
              <a:gd name="T65" fmla="*/ 2680 h 3034"/>
              <a:gd name="T66" fmla="*/ 1164 w 3033"/>
              <a:gd name="T67" fmla="*/ 2690 h 3034"/>
              <a:gd name="T68" fmla="*/ 1168 w 3033"/>
              <a:gd name="T69" fmla="*/ 2688 h 3034"/>
              <a:gd name="T70" fmla="*/ 1163 w 3033"/>
              <a:gd name="T71" fmla="*/ 2691 h 3034"/>
              <a:gd name="T72" fmla="*/ 1149 w 3033"/>
              <a:gd name="T73" fmla="*/ 2696 h 3034"/>
              <a:gd name="T74" fmla="*/ 1046 w 3033"/>
              <a:gd name="T75" fmla="*/ 2737 h 3034"/>
              <a:gd name="T76" fmla="*/ 616 w 3033"/>
              <a:gd name="T77" fmla="*/ 2857 h 3034"/>
              <a:gd name="T78" fmla="*/ 505 w 3033"/>
              <a:gd name="T79" fmla="*/ 2877 h 3034"/>
              <a:gd name="T80" fmla="*/ 449 w 3033"/>
              <a:gd name="T81" fmla="*/ 2885 h 3034"/>
              <a:gd name="T82" fmla="*/ 441 w 3033"/>
              <a:gd name="T83" fmla="*/ 2886 h 3034"/>
              <a:gd name="T84" fmla="*/ 448 w 3033"/>
              <a:gd name="T85" fmla="*/ 2885 h 3034"/>
              <a:gd name="T86" fmla="*/ 433 w 3033"/>
              <a:gd name="T87" fmla="*/ 2887 h 3034"/>
              <a:gd name="T88" fmla="*/ 405 w 3033"/>
              <a:gd name="T89" fmla="*/ 2891 h 3034"/>
              <a:gd name="T90" fmla="*/ 175 w 3033"/>
              <a:gd name="T91" fmla="*/ 2908 h 3034"/>
              <a:gd name="T92" fmla="*/ 62 w 3033"/>
              <a:gd name="T93" fmla="*/ 2911 h 3034"/>
              <a:gd name="T94" fmla="*/ 1 w 3033"/>
              <a:gd name="T95" fmla="*/ 2972 h 3034"/>
              <a:gd name="T96" fmla="*/ 62 w 3033"/>
              <a:gd name="T97" fmla="*/ 3033 h 3034"/>
              <a:gd name="T98" fmla="*/ 537 w 3033"/>
              <a:gd name="T99" fmla="*/ 2995 h 3034"/>
              <a:gd name="T100" fmla="*/ 977 w 3033"/>
              <a:gd name="T101" fmla="*/ 2889 h 3034"/>
              <a:gd name="T102" fmla="*/ 1400 w 3033"/>
              <a:gd name="T103" fmla="*/ 2715 h 3034"/>
              <a:gd name="T104" fmla="*/ 1776 w 3033"/>
              <a:gd name="T105" fmla="*/ 2488 h 3034"/>
              <a:gd name="T106" fmla="*/ 2123 w 3033"/>
              <a:gd name="T107" fmla="*/ 2200 h 3034"/>
              <a:gd name="T108" fmla="*/ 2422 w 3033"/>
              <a:gd name="T109" fmla="*/ 1865 h 3034"/>
              <a:gd name="T110" fmla="*/ 2663 w 3033"/>
              <a:gd name="T111" fmla="*/ 1496 h 3034"/>
              <a:gd name="T112" fmla="*/ 2852 w 3033"/>
              <a:gd name="T113" fmla="*/ 1082 h 3034"/>
              <a:gd name="T114" fmla="*/ 2974 w 3033"/>
              <a:gd name="T115" fmla="*/ 648 h 3034"/>
              <a:gd name="T116" fmla="*/ 3030 w 3033"/>
              <a:gd name="T117" fmla="*/ 177 h 3034"/>
              <a:gd name="T118" fmla="*/ 3032 w 3033"/>
              <a:gd name="T119" fmla="*/ 63 h 3034"/>
              <a:gd name="T120" fmla="*/ 2970 w 3033"/>
              <a:gd name="T121" fmla="*/ 2 h 3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033" h="3034">
                <a:moveTo>
                  <a:pt x="2909" y="63"/>
                </a:moveTo>
                <a:lnTo>
                  <a:pt x="2909" y="63"/>
                </a:lnTo>
                <a:cubicBezTo>
                  <a:pt x="2909" y="140"/>
                  <a:pt x="2906" y="218"/>
                  <a:pt x="2900" y="295"/>
                </a:cubicBezTo>
                <a:lnTo>
                  <a:pt x="2900" y="295"/>
                </a:lnTo>
                <a:cubicBezTo>
                  <a:pt x="2897" y="333"/>
                  <a:pt x="2893" y="371"/>
                  <a:pt x="2889" y="409"/>
                </a:cubicBezTo>
                <a:lnTo>
                  <a:pt x="2889" y="409"/>
                </a:lnTo>
                <a:cubicBezTo>
                  <a:pt x="2888" y="418"/>
                  <a:pt x="2887" y="426"/>
                  <a:pt x="2886" y="435"/>
                </a:cubicBezTo>
                <a:lnTo>
                  <a:pt x="2886" y="435"/>
                </a:lnTo>
                <a:cubicBezTo>
                  <a:pt x="2885" y="440"/>
                  <a:pt x="2885" y="444"/>
                  <a:pt x="2884" y="449"/>
                </a:cubicBezTo>
                <a:lnTo>
                  <a:pt x="2884" y="449"/>
                </a:lnTo>
                <a:cubicBezTo>
                  <a:pt x="2883" y="457"/>
                  <a:pt x="2886" y="436"/>
                  <a:pt x="2885" y="444"/>
                </a:cubicBezTo>
                <a:lnTo>
                  <a:pt x="2885" y="444"/>
                </a:lnTo>
                <a:cubicBezTo>
                  <a:pt x="2884" y="447"/>
                  <a:pt x="2883" y="450"/>
                  <a:pt x="2883" y="452"/>
                </a:cubicBezTo>
                <a:lnTo>
                  <a:pt x="2883" y="452"/>
                </a:lnTo>
                <a:cubicBezTo>
                  <a:pt x="2881" y="471"/>
                  <a:pt x="2878" y="491"/>
                  <a:pt x="2875" y="510"/>
                </a:cubicBezTo>
                <a:lnTo>
                  <a:pt x="2875" y="510"/>
                </a:lnTo>
                <a:cubicBezTo>
                  <a:pt x="2851" y="657"/>
                  <a:pt x="2816" y="802"/>
                  <a:pt x="2770" y="944"/>
                </a:cubicBezTo>
                <a:lnTo>
                  <a:pt x="2770" y="944"/>
                </a:lnTo>
                <a:cubicBezTo>
                  <a:pt x="2748" y="1015"/>
                  <a:pt x="2722" y="1084"/>
                  <a:pt x="2694" y="1152"/>
                </a:cubicBezTo>
                <a:lnTo>
                  <a:pt x="2694" y="1152"/>
                </a:lnTo>
                <a:cubicBezTo>
                  <a:pt x="2692" y="1156"/>
                  <a:pt x="2691" y="1161"/>
                  <a:pt x="2689" y="1165"/>
                </a:cubicBezTo>
                <a:lnTo>
                  <a:pt x="2689" y="1165"/>
                </a:lnTo>
                <a:cubicBezTo>
                  <a:pt x="2688" y="1167"/>
                  <a:pt x="2687" y="1169"/>
                  <a:pt x="2686" y="1172"/>
                </a:cubicBezTo>
                <a:lnTo>
                  <a:pt x="2686" y="1172"/>
                </a:lnTo>
                <a:cubicBezTo>
                  <a:pt x="2686" y="1172"/>
                  <a:pt x="2691" y="1160"/>
                  <a:pt x="2688" y="1166"/>
                </a:cubicBezTo>
                <a:lnTo>
                  <a:pt x="2688" y="1166"/>
                </a:lnTo>
                <a:cubicBezTo>
                  <a:pt x="2685" y="1175"/>
                  <a:pt x="2681" y="1184"/>
                  <a:pt x="2677" y="1193"/>
                </a:cubicBezTo>
                <a:lnTo>
                  <a:pt x="2677" y="1193"/>
                </a:lnTo>
                <a:cubicBezTo>
                  <a:pt x="2670" y="1210"/>
                  <a:pt x="2662" y="1225"/>
                  <a:pt x="2655" y="1242"/>
                </a:cubicBezTo>
                <a:lnTo>
                  <a:pt x="2655" y="1242"/>
                </a:lnTo>
                <a:cubicBezTo>
                  <a:pt x="2639" y="1276"/>
                  <a:pt x="2624" y="1309"/>
                  <a:pt x="2607" y="1341"/>
                </a:cubicBezTo>
                <a:lnTo>
                  <a:pt x="2607" y="1341"/>
                </a:lnTo>
                <a:cubicBezTo>
                  <a:pt x="2542" y="1471"/>
                  <a:pt x="2466" y="1596"/>
                  <a:pt x="2381" y="1715"/>
                </a:cubicBezTo>
                <a:lnTo>
                  <a:pt x="2381" y="1715"/>
                </a:lnTo>
                <a:cubicBezTo>
                  <a:pt x="2361" y="1745"/>
                  <a:pt x="2339" y="1774"/>
                  <a:pt x="2317" y="1803"/>
                </a:cubicBezTo>
                <a:lnTo>
                  <a:pt x="2317" y="1803"/>
                </a:lnTo>
                <a:cubicBezTo>
                  <a:pt x="2310" y="1811"/>
                  <a:pt x="2324" y="1793"/>
                  <a:pt x="2317" y="1802"/>
                </a:cubicBezTo>
                <a:lnTo>
                  <a:pt x="2317" y="1802"/>
                </a:lnTo>
                <a:cubicBezTo>
                  <a:pt x="2314" y="1806"/>
                  <a:pt x="2312" y="1809"/>
                  <a:pt x="2309" y="1813"/>
                </a:cubicBezTo>
                <a:lnTo>
                  <a:pt x="2309" y="1813"/>
                </a:lnTo>
                <a:cubicBezTo>
                  <a:pt x="2303" y="1820"/>
                  <a:pt x="2297" y="1828"/>
                  <a:pt x="2291" y="1835"/>
                </a:cubicBezTo>
                <a:lnTo>
                  <a:pt x="2291" y="1835"/>
                </a:lnTo>
                <a:cubicBezTo>
                  <a:pt x="2280" y="1849"/>
                  <a:pt x="2269" y="1863"/>
                  <a:pt x="2257" y="1877"/>
                </a:cubicBezTo>
                <a:lnTo>
                  <a:pt x="2257" y="1877"/>
                </a:lnTo>
                <a:cubicBezTo>
                  <a:pt x="2211" y="1932"/>
                  <a:pt x="2163" y="1986"/>
                  <a:pt x="2112" y="2039"/>
                </a:cubicBezTo>
                <a:lnTo>
                  <a:pt x="2112" y="2039"/>
                </a:lnTo>
                <a:cubicBezTo>
                  <a:pt x="2062" y="2091"/>
                  <a:pt x="2010" y="2141"/>
                  <a:pt x="1956" y="2189"/>
                </a:cubicBezTo>
                <a:lnTo>
                  <a:pt x="1956" y="2189"/>
                </a:lnTo>
                <a:cubicBezTo>
                  <a:pt x="1929" y="2214"/>
                  <a:pt x="1901" y="2237"/>
                  <a:pt x="1874" y="2260"/>
                </a:cubicBezTo>
                <a:lnTo>
                  <a:pt x="1874" y="2260"/>
                </a:lnTo>
                <a:cubicBezTo>
                  <a:pt x="1860" y="2272"/>
                  <a:pt x="1846" y="2283"/>
                  <a:pt x="1832" y="2294"/>
                </a:cubicBezTo>
                <a:lnTo>
                  <a:pt x="1832" y="2294"/>
                </a:lnTo>
                <a:cubicBezTo>
                  <a:pt x="1826" y="2299"/>
                  <a:pt x="1818" y="2305"/>
                  <a:pt x="1811" y="2310"/>
                </a:cubicBezTo>
                <a:lnTo>
                  <a:pt x="1811" y="2310"/>
                </a:lnTo>
                <a:cubicBezTo>
                  <a:pt x="1808" y="2314"/>
                  <a:pt x="1804" y="2316"/>
                  <a:pt x="1801" y="2319"/>
                </a:cubicBezTo>
                <a:lnTo>
                  <a:pt x="1801" y="2319"/>
                </a:lnTo>
                <a:cubicBezTo>
                  <a:pt x="1799" y="2320"/>
                  <a:pt x="1794" y="2324"/>
                  <a:pt x="1801" y="2318"/>
                </a:cubicBezTo>
                <a:lnTo>
                  <a:pt x="1801" y="2318"/>
                </a:lnTo>
                <a:cubicBezTo>
                  <a:pt x="1809" y="2313"/>
                  <a:pt x="1800" y="2320"/>
                  <a:pt x="1798" y="2321"/>
                </a:cubicBezTo>
                <a:lnTo>
                  <a:pt x="1798" y="2321"/>
                </a:lnTo>
                <a:cubicBezTo>
                  <a:pt x="1682" y="2409"/>
                  <a:pt x="1561" y="2489"/>
                  <a:pt x="1433" y="2559"/>
                </a:cubicBezTo>
                <a:lnTo>
                  <a:pt x="1433" y="2559"/>
                </a:lnTo>
                <a:cubicBezTo>
                  <a:pt x="1369" y="2594"/>
                  <a:pt x="1304" y="2627"/>
                  <a:pt x="1239" y="2657"/>
                </a:cubicBezTo>
                <a:lnTo>
                  <a:pt x="1239" y="2657"/>
                </a:lnTo>
                <a:cubicBezTo>
                  <a:pt x="1222" y="2665"/>
                  <a:pt x="1205" y="2672"/>
                  <a:pt x="1188" y="2680"/>
                </a:cubicBezTo>
                <a:lnTo>
                  <a:pt x="1188" y="2680"/>
                </a:lnTo>
                <a:cubicBezTo>
                  <a:pt x="1179" y="2683"/>
                  <a:pt x="1172" y="2687"/>
                  <a:pt x="1164" y="2690"/>
                </a:cubicBezTo>
                <a:lnTo>
                  <a:pt x="1164" y="2690"/>
                </a:lnTo>
                <a:cubicBezTo>
                  <a:pt x="1157" y="2693"/>
                  <a:pt x="1176" y="2685"/>
                  <a:pt x="1168" y="2688"/>
                </a:cubicBezTo>
                <a:lnTo>
                  <a:pt x="1168" y="2688"/>
                </a:lnTo>
                <a:cubicBezTo>
                  <a:pt x="1167" y="2689"/>
                  <a:pt x="1165" y="2689"/>
                  <a:pt x="1163" y="2691"/>
                </a:cubicBezTo>
                <a:lnTo>
                  <a:pt x="1163" y="2691"/>
                </a:lnTo>
                <a:cubicBezTo>
                  <a:pt x="1158" y="2693"/>
                  <a:pt x="1153" y="2694"/>
                  <a:pt x="1149" y="2696"/>
                </a:cubicBezTo>
                <a:lnTo>
                  <a:pt x="1149" y="2696"/>
                </a:lnTo>
                <a:cubicBezTo>
                  <a:pt x="1115" y="2710"/>
                  <a:pt x="1080" y="2724"/>
                  <a:pt x="1046" y="2737"/>
                </a:cubicBezTo>
                <a:lnTo>
                  <a:pt x="1046" y="2737"/>
                </a:lnTo>
                <a:cubicBezTo>
                  <a:pt x="906" y="2787"/>
                  <a:pt x="762" y="2828"/>
                  <a:pt x="616" y="2857"/>
                </a:cubicBezTo>
                <a:lnTo>
                  <a:pt x="616" y="2857"/>
                </a:lnTo>
                <a:cubicBezTo>
                  <a:pt x="578" y="2865"/>
                  <a:pt x="541" y="2871"/>
                  <a:pt x="505" y="2877"/>
                </a:cubicBezTo>
                <a:lnTo>
                  <a:pt x="505" y="2877"/>
                </a:lnTo>
                <a:cubicBezTo>
                  <a:pt x="485" y="2880"/>
                  <a:pt x="467" y="2883"/>
                  <a:pt x="449" y="2885"/>
                </a:cubicBezTo>
                <a:lnTo>
                  <a:pt x="449" y="2885"/>
                </a:lnTo>
                <a:cubicBezTo>
                  <a:pt x="446" y="2886"/>
                  <a:pt x="443" y="2886"/>
                  <a:pt x="441" y="2886"/>
                </a:cubicBezTo>
                <a:lnTo>
                  <a:pt x="441" y="2886"/>
                </a:lnTo>
                <a:cubicBezTo>
                  <a:pt x="441" y="2886"/>
                  <a:pt x="454" y="2885"/>
                  <a:pt x="448" y="2885"/>
                </a:cubicBezTo>
                <a:lnTo>
                  <a:pt x="448" y="2885"/>
                </a:lnTo>
                <a:cubicBezTo>
                  <a:pt x="443" y="2886"/>
                  <a:pt x="438" y="2886"/>
                  <a:pt x="433" y="2887"/>
                </a:cubicBezTo>
                <a:lnTo>
                  <a:pt x="433" y="2887"/>
                </a:lnTo>
                <a:cubicBezTo>
                  <a:pt x="424" y="2888"/>
                  <a:pt x="415" y="2889"/>
                  <a:pt x="405" y="2891"/>
                </a:cubicBezTo>
                <a:lnTo>
                  <a:pt x="405" y="2891"/>
                </a:lnTo>
                <a:cubicBezTo>
                  <a:pt x="329" y="2900"/>
                  <a:pt x="253" y="2905"/>
                  <a:pt x="175" y="2908"/>
                </a:cubicBezTo>
                <a:lnTo>
                  <a:pt x="175" y="2908"/>
                </a:lnTo>
                <a:cubicBezTo>
                  <a:pt x="138" y="2910"/>
                  <a:pt x="100" y="2911"/>
                  <a:pt x="62" y="2911"/>
                </a:cubicBezTo>
                <a:lnTo>
                  <a:pt x="62" y="2911"/>
                </a:lnTo>
                <a:cubicBezTo>
                  <a:pt x="30" y="2911"/>
                  <a:pt x="0" y="2939"/>
                  <a:pt x="1" y="2972"/>
                </a:cubicBezTo>
                <a:lnTo>
                  <a:pt x="1" y="2972"/>
                </a:lnTo>
                <a:cubicBezTo>
                  <a:pt x="2" y="3005"/>
                  <a:pt x="28" y="3033"/>
                  <a:pt x="62" y="3033"/>
                </a:cubicBezTo>
                <a:lnTo>
                  <a:pt x="62" y="3033"/>
                </a:lnTo>
                <a:cubicBezTo>
                  <a:pt x="221" y="3033"/>
                  <a:pt x="379" y="3020"/>
                  <a:pt x="537" y="2995"/>
                </a:cubicBezTo>
                <a:lnTo>
                  <a:pt x="537" y="2995"/>
                </a:lnTo>
                <a:cubicBezTo>
                  <a:pt x="686" y="2971"/>
                  <a:pt x="833" y="2936"/>
                  <a:pt x="977" y="2889"/>
                </a:cubicBezTo>
                <a:lnTo>
                  <a:pt x="977" y="2889"/>
                </a:lnTo>
                <a:cubicBezTo>
                  <a:pt x="1122" y="2842"/>
                  <a:pt x="1263" y="2784"/>
                  <a:pt x="1400" y="2715"/>
                </a:cubicBezTo>
                <a:lnTo>
                  <a:pt x="1400" y="2715"/>
                </a:lnTo>
                <a:cubicBezTo>
                  <a:pt x="1531" y="2649"/>
                  <a:pt x="1657" y="2573"/>
                  <a:pt x="1776" y="2488"/>
                </a:cubicBezTo>
                <a:lnTo>
                  <a:pt x="1776" y="2488"/>
                </a:lnTo>
                <a:cubicBezTo>
                  <a:pt x="1899" y="2401"/>
                  <a:pt x="2016" y="2305"/>
                  <a:pt x="2123" y="2200"/>
                </a:cubicBezTo>
                <a:lnTo>
                  <a:pt x="2123" y="2200"/>
                </a:lnTo>
                <a:cubicBezTo>
                  <a:pt x="2232" y="2096"/>
                  <a:pt x="2331" y="1984"/>
                  <a:pt x="2422" y="1865"/>
                </a:cubicBezTo>
                <a:lnTo>
                  <a:pt x="2422" y="1865"/>
                </a:lnTo>
                <a:cubicBezTo>
                  <a:pt x="2511" y="1748"/>
                  <a:pt x="2592" y="1625"/>
                  <a:pt x="2663" y="1496"/>
                </a:cubicBezTo>
                <a:lnTo>
                  <a:pt x="2663" y="1496"/>
                </a:lnTo>
                <a:cubicBezTo>
                  <a:pt x="2737" y="1363"/>
                  <a:pt x="2800" y="1224"/>
                  <a:pt x="2852" y="1082"/>
                </a:cubicBezTo>
                <a:lnTo>
                  <a:pt x="2852" y="1082"/>
                </a:lnTo>
                <a:cubicBezTo>
                  <a:pt x="2904" y="941"/>
                  <a:pt x="2945" y="796"/>
                  <a:pt x="2974" y="648"/>
                </a:cubicBezTo>
                <a:lnTo>
                  <a:pt x="2974" y="648"/>
                </a:lnTo>
                <a:cubicBezTo>
                  <a:pt x="3004" y="493"/>
                  <a:pt x="3023" y="335"/>
                  <a:pt x="3030" y="177"/>
                </a:cubicBezTo>
                <a:lnTo>
                  <a:pt x="3030" y="177"/>
                </a:lnTo>
                <a:cubicBezTo>
                  <a:pt x="3031" y="139"/>
                  <a:pt x="3032" y="101"/>
                  <a:pt x="3032" y="63"/>
                </a:cubicBezTo>
                <a:lnTo>
                  <a:pt x="3032" y="63"/>
                </a:lnTo>
                <a:cubicBezTo>
                  <a:pt x="3032" y="30"/>
                  <a:pt x="3003" y="0"/>
                  <a:pt x="2970" y="2"/>
                </a:cubicBezTo>
                <a:lnTo>
                  <a:pt x="2970" y="2"/>
                </a:lnTo>
                <a:cubicBezTo>
                  <a:pt x="2937" y="3"/>
                  <a:pt x="2909" y="29"/>
                  <a:pt x="2909" y="6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79">
            <a:extLst>
              <a:ext uri="{FF2B5EF4-FFF2-40B4-BE49-F238E27FC236}">
                <a16:creationId xmlns:a16="http://schemas.microsoft.com/office/drawing/2014/main" id="{325D94D1-4BA7-0D49-A8E9-D98D35019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509" y="4375144"/>
            <a:ext cx="3779216" cy="3779215"/>
          </a:xfrm>
          <a:custGeom>
            <a:avLst/>
            <a:gdLst>
              <a:gd name="T0" fmla="*/ 122 w 3032"/>
              <a:gd name="T1" fmla="*/ 2970 h 3033"/>
              <a:gd name="T2" fmla="*/ 131 w 3032"/>
              <a:gd name="T3" fmla="*/ 2738 h 3033"/>
              <a:gd name="T4" fmla="*/ 142 w 3032"/>
              <a:gd name="T5" fmla="*/ 2623 h 3033"/>
              <a:gd name="T6" fmla="*/ 145 w 3032"/>
              <a:gd name="T7" fmla="*/ 2597 h 3033"/>
              <a:gd name="T8" fmla="*/ 147 w 3032"/>
              <a:gd name="T9" fmla="*/ 2583 h 3033"/>
              <a:gd name="T10" fmla="*/ 146 w 3032"/>
              <a:gd name="T11" fmla="*/ 2588 h 3033"/>
              <a:gd name="T12" fmla="*/ 148 w 3032"/>
              <a:gd name="T13" fmla="*/ 2580 h 3033"/>
              <a:gd name="T14" fmla="*/ 156 w 3032"/>
              <a:gd name="T15" fmla="*/ 2523 h 3033"/>
              <a:gd name="T16" fmla="*/ 261 w 3032"/>
              <a:gd name="T17" fmla="*/ 2088 h 3033"/>
              <a:gd name="T18" fmla="*/ 337 w 3032"/>
              <a:gd name="T19" fmla="*/ 1881 h 3033"/>
              <a:gd name="T20" fmla="*/ 342 w 3032"/>
              <a:gd name="T21" fmla="*/ 1869 h 3033"/>
              <a:gd name="T22" fmla="*/ 345 w 3032"/>
              <a:gd name="T23" fmla="*/ 1861 h 3033"/>
              <a:gd name="T24" fmla="*/ 343 w 3032"/>
              <a:gd name="T25" fmla="*/ 1868 h 3033"/>
              <a:gd name="T26" fmla="*/ 354 w 3032"/>
              <a:gd name="T27" fmla="*/ 1841 h 3033"/>
              <a:gd name="T28" fmla="*/ 376 w 3032"/>
              <a:gd name="T29" fmla="*/ 1791 h 3033"/>
              <a:gd name="T30" fmla="*/ 424 w 3032"/>
              <a:gd name="T31" fmla="*/ 1692 h 3033"/>
              <a:gd name="T32" fmla="*/ 650 w 3032"/>
              <a:gd name="T33" fmla="*/ 1318 h 3033"/>
              <a:gd name="T34" fmla="*/ 715 w 3032"/>
              <a:gd name="T35" fmla="*/ 1231 h 3033"/>
              <a:gd name="T36" fmla="*/ 714 w 3032"/>
              <a:gd name="T37" fmla="*/ 1231 h 3033"/>
              <a:gd name="T38" fmla="*/ 723 w 3032"/>
              <a:gd name="T39" fmla="*/ 1221 h 3033"/>
              <a:gd name="T40" fmla="*/ 740 w 3032"/>
              <a:gd name="T41" fmla="*/ 1198 h 3033"/>
              <a:gd name="T42" fmla="*/ 774 w 3032"/>
              <a:gd name="T43" fmla="*/ 1157 h 3033"/>
              <a:gd name="T44" fmla="*/ 919 w 3032"/>
              <a:gd name="T45" fmla="*/ 995 h 3033"/>
              <a:gd name="T46" fmla="*/ 1075 w 3032"/>
              <a:gd name="T47" fmla="*/ 844 h 3033"/>
              <a:gd name="T48" fmla="*/ 1157 w 3032"/>
              <a:gd name="T49" fmla="*/ 774 h 3033"/>
              <a:gd name="T50" fmla="*/ 1199 w 3032"/>
              <a:gd name="T51" fmla="*/ 739 h 3033"/>
              <a:gd name="T52" fmla="*/ 1220 w 3032"/>
              <a:gd name="T53" fmla="*/ 723 h 3033"/>
              <a:gd name="T54" fmla="*/ 1231 w 3032"/>
              <a:gd name="T55" fmla="*/ 715 h 3033"/>
              <a:gd name="T56" fmla="*/ 1230 w 3032"/>
              <a:gd name="T57" fmla="*/ 715 h 3033"/>
              <a:gd name="T58" fmla="*/ 1233 w 3032"/>
              <a:gd name="T59" fmla="*/ 712 h 3033"/>
              <a:gd name="T60" fmla="*/ 1598 w 3032"/>
              <a:gd name="T61" fmla="*/ 474 h 3033"/>
              <a:gd name="T62" fmla="*/ 1792 w 3032"/>
              <a:gd name="T63" fmla="*/ 376 h 3033"/>
              <a:gd name="T64" fmla="*/ 1843 w 3032"/>
              <a:gd name="T65" fmla="*/ 353 h 3033"/>
              <a:gd name="T66" fmla="*/ 1867 w 3032"/>
              <a:gd name="T67" fmla="*/ 344 h 3033"/>
              <a:gd name="T68" fmla="*/ 1862 w 3032"/>
              <a:gd name="T69" fmla="*/ 345 h 3033"/>
              <a:gd name="T70" fmla="*/ 1868 w 3032"/>
              <a:gd name="T71" fmla="*/ 343 h 3033"/>
              <a:gd name="T72" fmla="*/ 1883 w 3032"/>
              <a:gd name="T73" fmla="*/ 337 h 3033"/>
              <a:gd name="T74" fmla="*/ 1985 w 3032"/>
              <a:gd name="T75" fmla="*/ 297 h 3033"/>
              <a:gd name="T76" fmla="*/ 2415 w 3032"/>
              <a:gd name="T77" fmla="*/ 177 h 3033"/>
              <a:gd name="T78" fmla="*/ 2527 w 3032"/>
              <a:gd name="T79" fmla="*/ 156 h 3033"/>
              <a:gd name="T80" fmla="*/ 2582 w 3032"/>
              <a:gd name="T81" fmla="*/ 148 h 3033"/>
              <a:gd name="T82" fmla="*/ 2590 w 3032"/>
              <a:gd name="T83" fmla="*/ 147 h 3033"/>
              <a:gd name="T84" fmla="*/ 2584 w 3032"/>
              <a:gd name="T85" fmla="*/ 148 h 3033"/>
              <a:gd name="T86" fmla="*/ 2598 w 3032"/>
              <a:gd name="T87" fmla="*/ 146 h 3033"/>
              <a:gd name="T88" fmla="*/ 2626 w 3032"/>
              <a:gd name="T89" fmla="*/ 143 h 3033"/>
              <a:gd name="T90" fmla="*/ 2856 w 3032"/>
              <a:gd name="T91" fmla="*/ 125 h 3033"/>
              <a:gd name="T92" fmla="*/ 2970 w 3032"/>
              <a:gd name="T93" fmla="*/ 123 h 3033"/>
              <a:gd name="T94" fmla="*/ 3030 w 3032"/>
              <a:gd name="T95" fmla="*/ 62 h 3033"/>
              <a:gd name="T96" fmla="*/ 2970 w 3032"/>
              <a:gd name="T97" fmla="*/ 0 h 3033"/>
              <a:gd name="T98" fmla="*/ 2494 w 3032"/>
              <a:gd name="T99" fmla="*/ 39 h 3033"/>
              <a:gd name="T100" fmla="*/ 2055 w 3032"/>
              <a:gd name="T101" fmla="*/ 144 h 3033"/>
              <a:gd name="T102" fmla="*/ 1632 w 3032"/>
              <a:gd name="T103" fmla="*/ 319 h 3033"/>
              <a:gd name="T104" fmla="*/ 1255 w 3032"/>
              <a:gd name="T105" fmla="*/ 546 h 3033"/>
              <a:gd name="T106" fmla="*/ 908 w 3032"/>
              <a:gd name="T107" fmla="*/ 833 h 3033"/>
              <a:gd name="T108" fmla="*/ 609 w 3032"/>
              <a:gd name="T109" fmla="*/ 1169 h 3033"/>
              <a:gd name="T110" fmla="*/ 368 w 3032"/>
              <a:gd name="T111" fmla="*/ 1537 h 3033"/>
              <a:gd name="T112" fmla="*/ 179 w 3032"/>
              <a:gd name="T113" fmla="*/ 1952 h 3033"/>
              <a:gd name="T114" fmla="*/ 57 w 3032"/>
              <a:gd name="T115" fmla="*/ 2384 h 3033"/>
              <a:gd name="T116" fmla="*/ 1 w 3032"/>
              <a:gd name="T117" fmla="*/ 2855 h 3033"/>
              <a:gd name="T118" fmla="*/ 0 w 3032"/>
              <a:gd name="T119" fmla="*/ 2970 h 3033"/>
              <a:gd name="T120" fmla="*/ 61 w 3032"/>
              <a:gd name="T121" fmla="*/ 3031 h 3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032" h="3033">
                <a:moveTo>
                  <a:pt x="122" y="2970"/>
                </a:moveTo>
                <a:lnTo>
                  <a:pt x="122" y="2970"/>
                </a:lnTo>
                <a:cubicBezTo>
                  <a:pt x="122" y="2892"/>
                  <a:pt x="125" y="2815"/>
                  <a:pt x="131" y="2738"/>
                </a:cubicBezTo>
                <a:lnTo>
                  <a:pt x="131" y="2738"/>
                </a:lnTo>
                <a:cubicBezTo>
                  <a:pt x="134" y="2700"/>
                  <a:pt x="138" y="2661"/>
                  <a:pt x="142" y="2623"/>
                </a:cubicBezTo>
                <a:lnTo>
                  <a:pt x="142" y="2623"/>
                </a:lnTo>
                <a:cubicBezTo>
                  <a:pt x="143" y="2614"/>
                  <a:pt x="144" y="2606"/>
                  <a:pt x="145" y="2597"/>
                </a:cubicBezTo>
                <a:lnTo>
                  <a:pt x="145" y="2597"/>
                </a:lnTo>
                <a:cubicBezTo>
                  <a:pt x="146" y="2592"/>
                  <a:pt x="146" y="2588"/>
                  <a:pt x="147" y="2583"/>
                </a:cubicBezTo>
                <a:lnTo>
                  <a:pt x="147" y="2583"/>
                </a:lnTo>
                <a:cubicBezTo>
                  <a:pt x="148" y="2575"/>
                  <a:pt x="146" y="2596"/>
                  <a:pt x="146" y="2588"/>
                </a:cubicBezTo>
                <a:lnTo>
                  <a:pt x="146" y="2588"/>
                </a:lnTo>
                <a:cubicBezTo>
                  <a:pt x="147" y="2585"/>
                  <a:pt x="148" y="2583"/>
                  <a:pt x="148" y="2580"/>
                </a:cubicBezTo>
                <a:lnTo>
                  <a:pt x="148" y="2580"/>
                </a:lnTo>
                <a:cubicBezTo>
                  <a:pt x="151" y="2561"/>
                  <a:pt x="153" y="2542"/>
                  <a:pt x="156" y="2523"/>
                </a:cubicBezTo>
                <a:lnTo>
                  <a:pt x="156" y="2523"/>
                </a:lnTo>
                <a:cubicBezTo>
                  <a:pt x="180" y="2376"/>
                  <a:pt x="215" y="2230"/>
                  <a:pt x="261" y="2088"/>
                </a:cubicBezTo>
                <a:lnTo>
                  <a:pt x="261" y="2088"/>
                </a:lnTo>
                <a:cubicBezTo>
                  <a:pt x="283" y="2018"/>
                  <a:pt x="309" y="1949"/>
                  <a:pt x="337" y="1881"/>
                </a:cubicBezTo>
                <a:lnTo>
                  <a:pt x="337" y="1881"/>
                </a:lnTo>
                <a:cubicBezTo>
                  <a:pt x="339" y="1878"/>
                  <a:pt x="340" y="1873"/>
                  <a:pt x="342" y="1869"/>
                </a:cubicBezTo>
                <a:lnTo>
                  <a:pt x="342" y="1869"/>
                </a:lnTo>
                <a:cubicBezTo>
                  <a:pt x="343" y="1866"/>
                  <a:pt x="345" y="1864"/>
                  <a:pt x="345" y="1861"/>
                </a:cubicBezTo>
                <a:lnTo>
                  <a:pt x="345" y="1861"/>
                </a:lnTo>
                <a:cubicBezTo>
                  <a:pt x="345" y="1861"/>
                  <a:pt x="340" y="1874"/>
                  <a:pt x="343" y="1868"/>
                </a:cubicBezTo>
                <a:lnTo>
                  <a:pt x="343" y="1868"/>
                </a:lnTo>
                <a:cubicBezTo>
                  <a:pt x="346" y="1858"/>
                  <a:pt x="351" y="1850"/>
                  <a:pt x="354" y="1841"/>
                </a:cubicBezTo>
                <a:lnTo>
                  <a:pt x="354" y="1841"/>
                </a:lnTo>
                <a:cubicBezTo>
                  <a:pt x="362" y="1824"/>
                  <a:pt x="369" y="1808"/>
                  <a:pt x="376" y="1791"/>
                </a:cubicBezTo>
                <a:lnTo>
                  <a:pt x="376" y="1791"/>
                </a:lnTo>
                <a:cubicBezTo>
                  <a:pt x="392" y="1758"/>
                  <a:pt x="408" y="1725"/>
                  <a:pt x="424" y="1692"/>
                </a:cubicBezTo>
                <a:lnTo>
                  <a:pt x="424" y="1692"/>
                </a:lnTo>
                <a:cubicBezTo>
                  <a:pt x="489" y="1562"/>
                  <a:pt x="565" y="1437"/>
                  <a:pt x="650" y="1318"/>
                </a:cubicBezTo>
                <a:lnTo>
                  <a:pt x="650" y="1318"/>
                </a:lnTo>
                <a:cubicBezTo>
                  <a:pt x="671" y="1289"/>
                  <a:pt x="692" y="1260"/>
                  <a:pt x="715" y="1231"/>
                </a:cubicBezTo>
                <a:lnTo>
                  <a:pt x="715" y="1231"/>
                </a:lnTo>
                <a:cubicBezTo>
                  <a:pt x="721" y="1222"/>
                  <a:pt x="707" y="1240"/>
                  <a:pt x="714" y="1231"/>
                </a:cubicBezTo>
                <a:lnTo>
                  <a:pt x="714" y="1231"/>
                </a:lnTo>
                <a:cubicBezTo>
                  <a:pt x="717" y="1228"/>
                  <a:pt x="719" y="1224"/>
                  <a:pt x="723" y="1221"/>
                </a:cubicBezTo>
                <a:lnTo>
                  <a:pt x="723" y="1221"/>
                </a:lnTo>
                <a:cubicBezTo>
                  <a:pt x="728" y="1213"/>
                  <a:pt x="734" y="1206"/>
                  <a:pt x="740" y="1198"/>
                </a:cubicBezTo>
                <a:lnTo>
                  <a:pt x="740" y="1198"/>
                </a:lnTo>
                <a:cubicBezTo>
                  <a:pt x="751" y="1184"/>
                  <a:pt x="762" y="1171"/>
                  <a:pt x="774" y="1157"/>
                </a:cubicBezTo>
                <a:lnTo>
                  <a:pt x="774" y="1157"/>
                </a:lnTo>
                <a:cubicBezTo>
                  <a:pt x="820" y="1101"/>
                  <a:pt x="869" y="1047"/>
                  <a:pt x="919" y="995"/>
                </a:cubicBezTo>
                <a:lnTo>
                  <a:pt x="919" y="995"/>
                </a:lnTo>
                <a:cubicBezTo>
                  <a:pt x="969" y="943"/>
                  <a:pt x="1021" y="892"/>
                  <a:pt x="1075" y="844"/>
                </a:cubicBezTo>
                <a:lnTo>
                  <a:pt x="1075" y="844"/>
                </a:lnTo>
                <a:cubicBezTo>
                  <a:pt x="1102" y="820"/>
                  <a:pt x="1130" y="796"/>
                  <a:pt x="1157" y="774"/>
                </a:cubicBezTo>
                <a:lnTo>
                  <a:pt x="1157" y="774"/>
                </a:lnTo>
                <a:cubicBezTo>
                  <a:pt x="1171" y="762"/>
                  <a:pt x="1185" y="751"/>
                  <a:pt x="1199" y="739"/>
                </a:cubicBezTo>
                <a:lnTo>
                  <a:pt x="1199" y="739"/>
                </a:lnTo>
                <a:cubicBezTo>
                  <a:pt x="1206" y="734"/>
                  <a:pt x="1213" y="728"/>
                  <a:pt x="1220" y="723"/>
                </a:cubicBezTo>
                <a:lnTo>
                  <a:pt x="1220" y="723"/>
                </a:lnTo>
                <a:cubicBezTo>
                  <a:pt x="1223" y="720"/>
                  <a:pt x="1227" y="717"/>
                  <a:pt x="1231" y="715"/>
                </a:cubicBezTo>
                <a:lnTo>
                  <a:pt x="1231" y="715"/>
                </a:lnTo>
                <a:cubicBezTo>
                  <a:pt x="1232" y="713"/>
                  <a:pt x="1238" y="709"/>
                  <a:pt x="1230" y="715"/>
                </a:cubicBezTo>
                <a:lnTo>
                  <a:pt x="1230" y="715"/>
                </a:lnTo>
                <a:cubicBezTo>
                  <a:pt x="1222" y="721"/>
                  <a:pt x="1231" y="714"/>
                  <a:pt x="1233" y="712"/>
                </a:cubicBezTo>
                <a:lnTo>
                  <a:pt x="1233" y="712"/>
                </a:lnTo>
                <a:cubicBezTo>
                  <a:pt x="1349" y="624"/>
                  <a:pt x="1470" y="544"/>
                  <a:pt x="1598" y="474"/>
                </a:cubicBezTo>
                <a:lnTo>
                  <a:pt x="1598" y="474"/>
                </a:lnTo>
                <a:cubicBezTo>
                  <a:pt x="1662" y="439"/>
                  <a:pt x="1727" y="407"/>
                  <a:pt x="1792" y="376"/>
                </a:cubicBezTo>
                <a:lnTo>
                  <a:pt x="1792" y="376"/>
                </a:lnTo>
                <a:cubicBezTo>
                  <a:pt x="1809" y="369"/>
                  <a:pt x="1826" y="361"/>
                  <a:pt x="1843" y="353"/>
                </a:cubicBezTo>
                <a:lnTo>
                  <a:pt x="1843" y="353"/>
                </a:lnTo>
                <a:cubicBezTo>
                  <a:pt x="1852" y="350"/>
                  <a:pt x="1859" y="347"/>
                  <a:pt x="1867" y="344"/>
                </a:cubicBezTo>
                <a:lnTo>
                  <a:pt x="1867" y="344"/>
                </a:lnTo>
                <a:cubicBezTo>
                  <a:pt x="1874" y="340"/>
                  <a:pt x="1855" y="349"/>
                  <a:pt x="1862" y="345"/>
                </a:cubicBezTo>
                <a:lnTo>
                  <a:pt x="1862" y="345"/>
                </a:lnTo>
                <a:cubicBezTo>
                  <a:pt x="1864" y="344"/>
                  <a:pt x="1866" y="344"/>
                  <a:pt x="1868" y="343"/>
                </a:cubicBezTo>
                <a:lnTo>
                  <a:pt x="1868" y="343"/>
                </a:lnTo>
                <a:cubicBezTo>
                  <a:pt x="1873" y="341"/>
                  <a:pt x="1878" y="339"/>
                  <a:pt x="1883" y="337"/>
                </a:cubicBezTo>
                <a:lnTo>
                  <a:pt x="1883" y="337"/>
                </a:lnTo>
                <a:cubicBezTo>
                  <a:pt x="1916" y="323"/>
                  <a:pt x="1951" y="310"/>
                  <a:pt x="1985" y="297"/>
                </a:cubicBezTo>
                <a:lnTo>
                  <a:pt x="1985" y="297"/>
                </a:lnTo>
                <a:cubicBezTo>
                  <a:pt x="2125" y="246"/>
                  <a:pt x="2269" y="205"/>
                  <a:pt x="2415" y="177"/>
                </a:cubicBezTo>
                <a:lnTo>
                  <a:pt x="2415" y="177"/>
                </a:lnTo>
                <a:cubicBezTo>
                  <a:pt x="2453" y="169"/>
                  <a:pt x="2490" y="162"/>
                  <a:pt x="2527" y="156"/>
                </a:cubicBezTo>
                <a:lnTo>
                  <a:pt x="2527" y="156"/>
                </a:lnTo>
                <a:cubicBezTo>
                  <a:pt x="2546" y="154"/>
                  <a:pt x="2564" y="151"/>
                  <a:pt x="2582" y="148"/>
                </a:cubicBezTo>
                <a:lnTo>
                  <a:pt x="2582" y="148"/>
                </a:lnTo>
                <a:cubicBezTo>
                  <a:pt x="2585" y="148"/>
                  <a:pt x="2588" y="147"/>
                  <a:pt x="2590" y="147"/>
                </a:cubicBezTo>
                <a:lnTo>
                  <a:pt x="2590" y="147"/>
                </a:lnTo>
                <a:cubicBezTo>
                  <a:pt x="2590" y="147"/>
                  <a:pt x="2577" y="149"/>
                  <a:pt x="2584" y="148"/>
                </a:cubicBezTo>
                <a:lnTo>
                  <a:pt x="2584" y="148"/>
                </a:lnTo>
                <a:cubicBezTo>
                  <a:pt x="2588" y="147"/>
                  <a:pt x="2593" y="147"/>
                  <a:pt x="2598" y="146"/>
                </a:cubicBezTo>
                <a:lnTo>
                  <a:pt x="2598" y="146"/>
                </a:lnTo>
                <a:cubicBezTo>
                  <a:pt x="2607" y="145"/>
                  <a:pt x="2617" y="144"/>
                  <a:pt x="2626" y="143"/>
                </a:cubicBezTo>
                <a:lnTo>
                  <a:pt x="2626" y="143"/>
                </a:lnTo>
                <a:cubicBezTo>
                  <a:pt x="2702" y="134"/>
                  <a:pt x="2779" y="128"/>
                  <a:pt x="2856" y="125"/>
                </a:cubicBezTo>
                <a:lnTo>
                  <a:pt x="2856" y="125"/>
                </a:lnTo>
                <a:cubicBezTo>
                  <a:pt x="2894" y="123"/>
                  <a:pt x="2932" y="123"/>
                  <a:pt x="2970" y="123"/>
                </a:cubicBezTo>
                <a:lnTo>
                  <a:pt x="2970" y="123"/>
                </a:lnTo>
                <a:cubicBezTo>
                  <a:pt x="3001" y="123"/>
                  <a:pt x="3031" y="95"/>
                  <a:pt x="3030" y="62"/>
                </a:cubicBezTo>
                <a:lnTo>
                  <a:pt x="3030" y="62"/>
                </a:lnTo>
                <a:cubicBezTo>
                  <a:pt x="3029" y="28"/>
                  <a:pt x="3003" y="0"/>
                  <a:pt x="2970" y="0"/>
                </a:cubicBezTo>
                <a:lnTo>
                  <a:pt x="2970" y="0"/>
                </a:lnTo>
                <a:cubicBezTo>
                  <a:pt x="2811" y="0"/>
                  <a:pt x="2652" y="13"/>
                  <a:pt x="2494" y="39"/>
                </a:cubicBezTo>
                <a:lnTo>
                  <a:pt x="2494" y="39"/>
                </a:lnTo>
                <a:cubicBezTo>
                  <a:pt x="2345" y="62"/>
                  <a:pt x="2198" y="98"/>
                  <a:pt x="2055" y="144"/>
                </a:cubicBezTo>
                <a:lnTo>
                  <a:pt x="2055" y="144"/>
                </a:lnTo>
                <a:cubicBezTo>
                  <a:pt x="1910" y="191"/>
                  <a:pt x="1768" y="249"/>
                  <a:pt x="1632" y="319"/>
                </a:cubicBezTo>
                <a:lnTo>
                  <a:pt x="1632" y="319"/>
                </a:lnTo>
                <a:cubicBezTo>
                  <a:pt x="1500" y="385"/>
                  <a:pt x="1374" y="460"/>
                  <a:pt x="1255" y="546"/>
                </a:cubicBezTo>
                <a:lnTo>
                  <a:pt x="1255" y="546"/>
                </a:lnTo>
                <a:cubicBezTo>
                  <a:pt x="1132" y="633"/>
                  <a:pt x="1016" y="729"/>
                  <a:pt x="908" y="833"/>
                </a:cubicBezTo>
                <a:lnTo>
                  <a:pt x="908" y="833"/>
                </a:lnTo>
                <a:cubicBezTo>
                  <a:pt x="799" y="937"/>
                  <a:pt x="700" y="1050"/>
                  <a:pt x="609" y="1169"/>
                </a:cubicBezTo>
                <a:lnTo>
                  <a:pt x="609" y="1169"/>
                </a:lnTo>
                <a:cubicBezTo>
                  <a:pt x="520" y="1286"/>
                  <a:pt x="439" y="1408"/>
                  <a:pt x="368" y="1537"/>
                </a:cubicBezTo>
                <a:lnTo>
                  <a:pt x="368" y="1537"/>
                </a:lnTo>
                <a:cubicBezTo>
                  <a:pt x="294" y="1670"/>
                  <a:pt x="231" y="1809"/>
                  <a:pt x="179" y="1952"/>
                </a:cubicBezTo>
                <a:lnTo>
                  <a:pt x="179" y="1952"/>
                </a:lnTo>
                <a:cubicBezTo>
                  <a:pt x="127" y="2092"/>
                  <a:pt x="86" y="2237"/>
                  <a:pt x="57" y="2384"/>
                </a:cubicBezTo>
                <a:lnTo>
                  <a:pt x="57" y="2384"/>
                </a:lnTo>
                <a:cubicBezTo>
                  <a:pt x="27" y="2539"/>
                  <a:pt x="8" y="2697"/>
                  <a:pt x="1" y="2855"/>
                </a:cubicBezTo>
                <a:lnTo>
                  <a:pt x="1" y="2855"/>
                </a:lnTo>
                <a:cubicBezTo>
                  <a:pt x="0" y="2894"/>
                  <a:pt x="0" y="2931"/>
                  <a:pt x="0" y="2970"/>
                </a:cubicBezTo>
                <a:lnTo>
                  <a:pt x="0" y="2970"/>
                </a:lnTo>
                <a:cubicBezTo>
                  <a:pt x="0" y="3002"/>
                  <a:pt x="28" y="3032"/>
                  <a:pt x="61" y="3031"/>
                </a:cubicBezTo>
                <a:lnTo>
                  <a:pt x="61" y="3031"/>
                </a:lnTo>
                <a:cubicBezTo>
                  <a:pt x="94" y="3029"/>
                  <a:pt x="122" y="3004"/>
                  <a:pt x="122" y="297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EF179E-4C73-3D4A-9F33-4D4859EF09F0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PORTER’S FIVE FORCES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1EBE1F-8793-1540-A476-2D95EDBC191B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9C9FA6-6026-AC4B-B4D6-1EE6F2AE8C2F}"/>
              </a:ext>
            </a:extLst>
          </p:cNvPr>
          <p:cNvSpPr txBox="1"/>
          <p:nvPr/>
        </p:nvSpPr>
        <p:spPr>
          <a:xfrm>
            <a:off x="1818059" y="3726311"/>
            <a:ext cx="768240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COMPETITOR RIVALRY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8E5D3-11E2-AC4E-8430-5B472E9CE856}"/>
              </a:ext>
            </a:extLst>
          </p:cNvPr>
          <p:cNvSpPr txBox="1"/>
          <p:nvPr/>
        </p:nvSpPr>
        <p:spPr>
          <a:xfrm>
            <a:off x="1818059" y="4384641"/>
            <a:ext cx="768240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F7512-612D-DD44-ADAE-534D17B931F4}"/>
              </a:ext>
            </a:extLst>
          </p:cNvPr>
          <p:cNvSpPr txBox="1"/>
          <p:nvPr/>
        </p:nvSpPr>
        <p:spPr>
          <a:xfrm>
            <a:off x="14877189" y="3726311"/>
            <a:ext cx="768240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THREAT OF SUBSTITUTE PRODUCTS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2E65C8-8759-F543-B2DB-AA82F9E4C7C9}"/>
              </a:ext>
            </a:extLst>
          </p:cNvPr>
          <p:cNvSpPr txBox="1"/>
          <p:nvPr/>
        </p:nvSpPr>
        <p:spPr>
          <a:xfrm>
            <a:off x="14877189" y="4384641"/>
            <a:ext cx="768240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0D57C0-A29D-A446-A4CC-C6C867A4AC33}"/>
              </a:ext>
            </a:extLst>
          </p:cNvPr>
          <p:cNvSpPr txBox="1"/>
          <p:nvPr/>
        </p:nvSpPr>
        <p:spPr>
          <a:xfrm>
            <a:off x="1818059" y="10802790"/>
            <a:ext cx="768240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BARGAINING POWER OF BUYERS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1B84ED-10F0-1248-A93D-33814351FBCE}"/>
              </a:ext>
            </a:extLst>
          </p:cNvPr>
          <p:cNvSpPr txBox="1"/>
          <p:nvPr/>
        </p:nvSpPr>
        <p:spPr>
          <a:xfrm>
            <a:off x="1818059" y="11461120"/>
            <a:ext cx="768240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BA87DB-A4E4-074D-8625-C2C7272A37CD}"/>
              </a:ext>
            </a:extLst>
          </p:cNvPr>
          <p:cNvSpPr txBox="1"/>
          <p:nvPr/>
        </p:nvSpPr>
        <p:spPr>
          <a:xfrm>
            <a:off x="14877189" y="10802790"/>
            <a:ext cx="768240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THREAT OF NEW ENTRANTS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CC047B-0D78-9448-99BD-9F46369B9B62}"/>
              </a:ext>
            </a:extLst>
          </p:cNvPr>
          <p:cNvSpPr txBox="1"/>
          <p:nvPr/>
        </p:nvSpPr>
        <p:spPr>
          <a:xfrm>
            <a:off x="14877189" y="11461120"/>
            <a:ext cx="768240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3E03A-124B-E84F-B867-0A70278D9105}"/>
              </a:ext>
            </a:extLst>
          </p:cNvPr>
          <p:cNvSpPr txBox="1"/>
          <p:nvPr/>
        </p:nvSpPr>
        <p:spPr>
          <a:xfrm>
            <a:off x="9839965" y="6656320"/>
            <a:ext cx="4708954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BARGAINING POWER OF SUPPLIERS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3F89DD-F78F-EE49-88FE-2C5A3CED9468}"/>
              </a:ext>
            </a:extLst>
          </p:cNvPr>
          <p:cNvSpPr txBox="1"/>
          <p:nvPr/>
        </p:nvSpPr>
        <p:spPr>
          <a:xfrm>
            <a:off x="9839964" y="7892189"/>
            <a:ext cx="4708955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082881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2">
            <a:extLst>
              <a:ext uri="{FF2B5EF4-FFF2-40B4-BE49-F238E27FC236}">
                <a16:creationId xmlns:a16="http://schemas.microsoft.com/office/drawing/2014/main" id="{24445E0B-6EF3-E94F-B947-C757A6F0B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035" y="4298244"/>
            <a:ext cx="2933286" cy="2933286"/>
          </a:xfrm>
          <a:custGeom>
            <a:avLst/>
            <a:gdLst>
              <a:gd name="T0" fmla="*/ 951 w 2354"/>
              <a:gd name="T1" fmla="*/ 2228 h 2353"/>
              <a:gd name="T2" fmla="*/ 124 w 2354"/>
              <a:gd name="T3" fmla="*/ 1402 h 2353"/>
              <a:gd name="T4" fmla="*/ 124 w 2354"/>
              <a:gd name="T5" fmla="*/ 1402 h 2353"/>
              <a:gd name="T6" fmla="*/ 124 w 2354"/>
              <a:gd name="T7" fmla="*/ 951 h 2353"/>
              <a:gd name="T8" fmla="*/ 951 w 2354"/>
              <a:gd name="T9" fmla="*/ 124 h 2353"/>
              <a:gd name="T10" fmla="*/ 951 w 2354"/>
              <a:gd name="T11" fmla="*/ 124 h 2353"/>
              <a:gd name="T12" fmla="*/ 1403 w 2354"/>
              <a:gd name="T13" fmla="*/ 124 h 2353"/>
              <a:gd name="T14" fmla="*/ 2229 w 2354"/>
              <a:gd name="T15" fmla="*/ 951 h 2353"/>
              <a:gd name="T16" fmla="*/ 2229 w 2354"/>
              <a:gd name="T17" fmla="*/ 951 h 2353"/>
              <a:gd name="T18" fmla="*/ 2229 w 2354"/>
              <a:gd name="T19" fmla="*/ 1402 h 2353"/>
              <a:gd name="T20" fmla="*/ 1403 w 2354"/>
              <a:gd name="T21" fmla="*/ 2228 h 2353"/>
              <a:gd name="T22" fmla="*/ 1403 w 2354"/>
              <a:gd name="T23" fmla="*/ 2228 h 2353"/>
              <a:gd name="T24" fmla="*/ 951 w 2354"/>
              <a:gd name="T25" fmla="*/ 2228 h 2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54" h="2353">
                <a:moveTo>
                  <a:pt x="951" y="2228"/>
                </a:moveTo>
                <a:lnTo>
                  <a:pt x="124" y="1402"/>
                </a:lnTo>
                <a:lnTo>
                  <a:pt x="124" y="1402"/>
                </a:lnTo>
                <a:cubicBezTo>
                  <a:pt x="0" y="1278"/>
                  <a:pt x="0" y="1075"/>
                  <a:pt x="124" y="951"/>
                </a:cubicBezTo>
                <a:lnTo>
                  <a:pt x="951" y="124"/>
                </a:lnTo>
                <a:lnTo>
                  <a:pt x="951" y="124"/>
                </a:lnTo>
                <a:cubicBezTo>
                  <a:pt x="1075" y="0"/>
                  <a:pt x="1279" y="0"/>
                  <a:pt x="1403" y="124"/>
                </a:cubicBezTo>
                <a:lnTo>
                  <a:pt x="2229" y="951"/>
                </a:lnTo>
                <a:lnTo>
                  <a:pt x="2229" y="951"/>
                </a:lnTo>
                <a:cubicBezTo>
                  <a:pt x="2353" y="1075"/>
                  <a:pt x="2353" y="1278"/>
                  <a:pt x="2229" y="1402"/>
                </a:cubicBezTo>
                <a:lnTo>
                  <a:pt x="1403" y="2228"/>
                </a:lnTo>
                <a:lnTo>
                  <a:pt x="1403" y="2228"/>
                </a:lnTo>
                <a:cubicBezTo>
                  <a:pt x="1279" y="2352"/>
                  <a:pt x="1075" y="2352"/>
                  <a:pt x="951" y="222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3">
            <a:extLst>
              <a:ext uri="{FF2B5EF4-FFF2-40B4-BE49-F238E27FC236}">
                <a16:creationId xmlns:a16="http://schemas.microsoft.com/office/drawing/2014/main" id="{5C997A69-F993-F645-8500-62CDEC1EA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869" y="4298244"/>
            <a:ext cx="2933286" cy="2933286"/>
          </a:xfrm>
          <a:custGeom>
            <a:avLst/>
            <a:gdLst>
              <a:gd name="T0" fmla="*/ 951 w 2354"/>
              <a:gd name="T1" fmla="*/ 2228 h 2353"/>
              <a:gd name="T2" fmla="*/ 124 w 2354"/>
              <a:gd name="T3" fmla="*/ 1402 h 2353"/>
              <a:gd name="T4" fmla="*/ 124 w 2354"/>
              <a:gd name="T5" fmla="*/ 1402 h 2353"/>
              <a:gd name="T6" fmla="*/ 124 w 2354"/>
              <a:gd name="T7" fmla="*/ 951 h 2353"/>
              <a:gd name="T8" fmla="*/ 951 w 2354"/>
              <a:gd name="T9" fmla="*/ 124 h 2353"/>
              <a:gd name="T10" fmla="*/ 951 w 2354"/>
              <a:gd name="T11" fmla="*/ 124 h 2353"/>
              <a:gd name="T12" fmla="*/ 1403 w 2354"/>
              <a:gd name="T13" fmla="*/ 124 h 2353"/>
              <a:gd name="T14" fmla="*/ 2229 w 2354"/>
              <a:gd name="T15" fmla="*/ 951 h 2353"/>
              <a:gd name="T16" fmla="*/ 2229 w 2354"/>
              <a:gd name="T17" fmla="*/ 951 h 2353"/>
              <a:gd name="T18" fmla="*/ 2229 w 2354"/>
              <a:gd name="T19" fmla="*/ 1402 h 2353"/>
              <a:gd name="T20" fmla="*/ 1403 w 2354"/>
              <a:gd name="T21" fmla="*/ 2228 h 2353"/>
              <a:gd name="T22" fmla="*/ 1403 w 2354"/>
              <a:gd name="T23" fmla="*/ 2228 h 2353"/>
              <a:gd name="T24" fmla="*/ 951 w 2354"/>
              <a:gd name="T25" fmla="*/ 2228 h 2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54" h="2353">
                <a:moveTo>
                  <a:pt x="951" y="2228"/>
                </a:moveTo>
                <a:lnTo>
                  <a:pt x="124" y="1402"/>
                </a:lnTo>
                <a:lnTo>
                  <a:pt x="124" y="1402"/>
                </a:lnTo>
                <a:cubicBezTo>
                  <a:pt x="0" y="1278"/>
                  <a:pt x="0" y="1075"/>
                  <a:pt x="124" y="951"/>
                </a:cubicBezTo>
                <a:lnTo>
                  <a:pt x="951" y="124"/>
                </a:lnTo>
                <a:lnTo>
                  <a:pt x="951" y="124"/>
                </a:lnTo>
                <a:cubicBezTo>
                  <a:pt x="1075" y="0"/>
                  <a:pt x="1278" y="0"/>
                  <a:pt x="1403" y="124"/>
                </a:cubicBezTo>
                <a:lnTo>
                  <a:pt x="2229" y="951"/>
                </a:lnTo>
                <a:lnTo>
                  <a:pt x="2229" y="951"/>
                </a:lnTo>
                <a:cubicBezTo>
                  <a:pt x="2353" y="1075"/>
                  <a:pt x="2353" y="1278"/>
                  <a:pt x="2229" y="1402"/>
                </a:cubicBezTo>
                <a:lnTo>
                  <a:pt x="1403" y="2228"/>
                </a:lnTo>
                <a:lnTo>
                  <a:pt x="1403" y="2228"/>
                </a:lnTo>
                <a:cubicBezTo>
                  <a:pt x="1278" y="2352"/>
                  <a:pt x="1075" y="2352"/>
                  <a:pt x="951" y="222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4">
            <a:extLst>
              <a:ext uri="{FF2B5EF4-FFF2-40B4-BE49-F238E27FC236}">
                <a16:creationId xmlns:a16="http://schemas.microsoft.com/office/drawing/2014/main" id="{CCCE58D1-1888-3042-BB92-068D61949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2182" y="4298244"/>
            <a:ext cx="2933286" cy="2933286"/>
          </a:xfrm>
          <a:custGeom>
            <a:avLst/>
            <a:gdLst>
              <a:gd name="T0" fmla="*/ 950 w 2354"/>
              <a:gd name="T1" fmla="*/ 2228 h 2353"/>
              <a:gd name="T2" fmla="*/ 124 w 2354"/>
              <a:gd name="T3" fmla="*/ 1402 h 2353"/>
              <a:gd name="T4" fmla="*/ 124 w 2354"/>
              <a:gd name="T5" fmla="*/ 1402 h 2353"/>
              <a:gd name="T6" fmla="*/ 124 w 2354"/>
              <a:gd name="T7" fmla="*/ 951 h 2353"/>
              <a:gd name="T8" fmla="*/ 950 w 2354"/>
              <a:gd name="T9" fmla="*/ 124 h 2353"/>
              <a:gd name="T10" fmla="*/ 950 w 2354"/>
              <a:gd name="T11" fmla="*/ 124 h 2353"/>
              <a:gd name="T12" fmla="*/ 1402 w 2354"/>
              <a:gd name="T13" fmla="*/ 124 h 2353"/>
              <a:gd name="T14" fmla="*/ 2228 w 2354"/>
              <a:gd name="T15" fmla="*/ 951 h 2353"/>
              <a:gd name="T16" fmla="*/ 2228 w 2354"/>
              <a:gd name="T17" fmla="*/ 951 h 2353"/>
              <a:gd name="T18" fmla="*/ 2228 w 2354"/>
              <a:gd name="T19" fmla="*/ 1402 h 2353"/>
              <a:gd name="T20" fmla="*/ 1402 w 2354"/>
              <a:gd name="T21" fmla="*/ 2228 h 2353"/>
              <a:gd name="T22" fmla="*/ 1402 w 2354"/>
              <a:gd name="T23" fmla="*/ 2228 h 2353"/>
              <a:gd name="T24" fmla="*/ 950 w 2354"/>
              <a:gd name="T25" fmla="*/ 2228 h 2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54" h="2353">
                <a:moveTo>
                  <a:pt x="950" y="2228"/>
                </a:moveTo>
                <a:lnTo>
                  <a:pt x="124" y="1402"/>
                </a:lnTo>
                <a:lnTo>
                  <a:pt x="124" y="1402"/>
                </a:lnTo>
                <a:cubicBezTo>
                  <a:pt x="0" y="1278"/>
                  <a:pt x="0" y="1075"/>
                  <a:pt x="124" y="951"/>
                </a:cubicBezTo>
                <a:lnTo>
                  <a:pt x="950" y="124"/>
                </a:lnTo>
                <a:lnTo>
                  <a:pt x="950" y="124"/>
                </a:lnTo>
                <a:cubicBezTo>
                  <a:pt x="1075" y="0"/>
                  <a:pt x="1277" y="0"/>
                  <a:pt x="1402" y="124"/>
                </a:cubicBezTo>
                <a:lnTo>
                  <a:pt x="2228" y="951"/>
                </a:lnTo>
                <a:lnTo>
                  <a:pt x="2228" y="951"/>
                </a:lnTo>
                <a:cubicBezTo>
                  <a:pt x="2353" y="1075"/>
                  <a:pt x="2353" y="1278"/>
                  <a:pt x="2228" y="1402"/>
                </a:cubicBezTo>
                <a:lnTo>
                  <a:pt x="1402" y="2228"/>
                </a:lnTo>
                <a:lnTo>
                  <a:pt x="1402" y="2228"/>
                </a:lnTo>
                <a:cubicBezTo>
                  <a:pt x="1277" y="2352"/>
                  <a:pt x="1075" y="2352"/>
                  <a:pt x="950" y="222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D720AE20-9B4D-334A-8C95-1B1E48582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4082" y="4298244"/>
            <a:ext cx="2933286" cy="2933286"/>
          </a:xfrm>
          <a:custGeom>
            <a:avLst/>
            <a:gdLst>
              <a:gd name="T0" fmla="*/ 950 w 2354"/>
              <a:gd name="T1" fmla="*/ 2228 h 2353"/>
              <a:gd name="T2" fmla="*/ 124 w 2354"/>
              <a:gd name="T3" fmla="*/ 1402 h 2353"/>
              <a:gd name="T4" fmla="*/ 124 w 2354"/>
              <a:gd name="T5" fmla="*/ 1402 h 2353"/>
              <a:gd name="T6" fmla="*/ 124 w 2354"/>
              <a:gd name="T7" fmla="*/ 951 h 2353"/>
              <a:gd name="T8" fmla="*/ 950 w 2354"/>
              <a:gd name="T9" fmla="*/ 124 h 2353"/>
              <a:gd name="T10" fmla="*/ 950 w 2354"/>
              <a:gd name="T11" fmla="*/ 124 h 2353"/>
              <a:gd name="T12" fmla="*/ 1402 w 2354"/>
              <a:gd name="T13" fmla="*/ 124 h 2353"/>
              <a:gd name="T14" fmla="*/ 2229 w 2354"/>
              <a:gd name="T15" fmla="*/ 951 h 2353"/>
              <a:gd name="T16" fmla="*/ 2229 w 2354"/>
              <a:gd name="T17" fmla="*/ 951 h 2353"/>
              <a:gd name="T18" fmla="*/ 2229 w 2354"/>
              <a:gd name="T19" fmla="*/ 1402 h 2353"/>
              <a:gd name="T20" fmla="*/ 1402 w 2354"/>
              <a:gd name="T21" fmla="*/ 2228 h 2353"/>
              <a:gd name="T22" fmla="*/ 1402 w 2354"/>
              <a:gd name="T23" fmla="*/ 2228 h 2353"/>
              <a:gd name="T24" fmla="*/ 950 w 2354"/>
              <a:gd name="T25" fmla="*/ 2228 h 2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54" h="2353">
                <a:moveTo>
                  <a:pt x="950" y="2228"/>
                </a:moveTo>
                <a:lnTo>
                  <a:pt x="124" y="1402"/>
                </a:lnTo>
                <a:lnTo>
                  <a:pt x="124" y="1402"/>
                </a:lnTo>
                <a:cubicBezTo>
                  <a:pt x="0" y="1278"/>
                  <a:pt x="0" y="1075"/>
                  <a:pt x="124" y="951"/>
                </a:cubicBezTo>
                <a:lnTo>
                  <a:pt x="950" y="124"/>
                </a:lnTo>
                <a:lnTo>
                  <a:pt x="950" y="124"/>
                </a:lnTo>
                <a:cubicBezTo>
                  <a:pt x="1075" y="0"/>
                  <a:pt x="1278" y="0"/>
                  <a:pt x="1402" y="124"/>
                </a:cubicBezTo>
                <a:lnTo>
                  <a:pt x="2229" y="951"/>
                </a:lnTo>
                <a:lnTo>
                  <a:pt x="2229" y="951"/>
                </a:lnTo>
                <a:cubicBezTo>
                  <a:pt x="2353" y="1075"/>
                  <a:pt x="2353" y="1278"/>
                  <a:pt x="2229" y="1402"/>
                </a:cubicBezTo>
                <a:lnTo>
                  <a:pt x="1402" y="2228"/>
                </a:lnTo>
                <a:lnTo>
                  <a:pt x="1402" y="2228"/>
                </a:lnTo>
                <a:cubicBezTo>
                  <a:pt x="1278" y="2352"/>
                  <a:pt x="1075" y="2352"/>
                  <a:pt x="950" y="222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B7313916-2C83-5940-85E5-69150A0E2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09931" y="4298244"/>
            <a:ext cx="2933286" cy="2933286"/>
          </a:xfrm>
          <a:custGeom>
            <a:avLst/>
            <a:gdLst>
              <a:gd name="T0" fmla="*/ 951 w 2354"/>
              <a:gd name="T1" fmla="*/ 2228 h 2353"/>
              <a:gd name="T2" fmla="*/ 124 w 2354"/>
              <a:gd name="T3" fmla="*/ 1402 h 2353"/>
              <a:gd name="T4" fmla="*/ 124 w 2354"/>
              <a:gd name="T5" fmla="*/ 1402 h 2353"/>
              <a:gd name="T6" fmla="*/ 124 w 2354"/>
              <a:gd name="T7" fmla="*/ 951 h 2353"/>
              <a:gd name="T8" fmla="*/ 951 w 2354"/>
              <a:gd name="T9" fmla="*/ 124 h 2353"/>
              <a:gd name="T10" fmla="*/ 951 w 2354"/>
              <a:gd name="T11" fmla="*/ 124 h 2353"/>
              <a:gd name="T12" fmla="*/ 1402 w 2354"/>
              <a:gd name="T13" fmla="*/ 124 h 2353"/>
              <a:gd name="T14" fmla="*/ 2229 w 2354"/>
              <a:gd name="T15" fmla="*/ 951 h 2353"/>
              <a:gd name="T16" fmla="*/ 2229 w 2354"/>
              <a:gd name="T17" fmla="*/ 951 h 2353"/>
              <a:gd name="T18" fmla="*/ 2229 w 2354"/>
              <a:gd name="T19" fmla="*/ 1402 h 2353"/>
              <a:gd name="T20" fmla="*/ 1402 w 2354"/>
              <a:gd name="T21" fmla="*/ 2228 h 2353"/>
              <a:gd name="T22" fmla="*/ 1402 w 2354"/>
              <a:gd name="T23" fmla="*/ 2228 h 2353"/>
              <a:gd name="T24" fmla="*/ 951 w 2354"/>
              <a:gd name="T25" fmla="*/ 2228 h 2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54" h="2353">
                <a:moveTo>
                  <a:pt x="951" y="2228"/>
                </a:moveTo>
                <a:lnTo>
                  <a:pt x="124" y="1402"/>
                </a:lnTo>
                <a:lnTo>
                  <a:pt x="124" y="1402"/>
                </a:lnTo>
                <a:cubicBezTo>
                  <a:pt x="0" y="1278"/>
                  <a:pt x="0" y="1075"/>
                  <a:pt x="124" y="951"/>
                </a:cubicBezTo>
                <a:lnTo>
                  <a:pt x="951" y="124"/>
                </a:lnTo>
                <a:lnTo>
                  <a:pt x="951" y="124"/>
                </a:lnTo>
                <a:cubicBezTo>
                  <a:pt x="1075" y="0"/>
                  <a:pt x="1278" y="0"/>
                  <a:pt x="1402" y="124"/>
                </a:cubicBezTo>
                <a:lnTo>
                  <a:pt x="2229" y="951"/>
                </a:lnTo>
                <a:lnTo>
                  <a:pt x="2229" y="951"/>
                </a:lnTo>
                <a:cubicBezTo>
                  <a:pt x="2353" y="1075"/>
                  <a:pt x="2353" y="1278"/>
                  <a:pt x="2229" y="1402"/>
                </a:cubicBezTo>
                <a:lnTo>
                  <a:pt x="1402" y="2228"/>
                </a:lnTo>
                <a:lnTo>
                  <a:pt x="1402" y="2228"/>
                </a:lnTo>
                <a:cubicBezTo>
                  <a:pt x="1278" y="2352"/>
                  <a:pt x="1075" y="2352"/>
                  <a:pt x="951" y="222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813552BB-77EB-D148-9D31-AC5276D0C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4800" y="5144174"/>
            <a:ext cx="1240183" cy="1240182"/>
          </a:xfrm>
          <a:custGeom>
            <a:avLst/>
            <a:gdLst>
              <a:gd name="connsiteX0" fmla="*/ 620092 w 1240183"/>
              <a:gd name="connsiteY0" fmla="*/ 1103076 h 1240182"/>
              <a:gd name="connsiteX1" fmla="*/ 567795 w 1240183"/>
              <a:gd name="connsiteY1" fmla="*/ 1155426 h 1240182"/>
              <a:gd name="connsiteX2" fmla="*/ 620092 w 1240183"/>
              <a:gd name="connsiteY2" fmla="*/ 1207775 h 1240182"/>
              <a:gd name="connsiteX3" fmla="*/ 672389 w 1240183"/>
              <a:gd name="connsiteY3" fmla="*/ 1155426 h 1240182"/>
              <a:gd name="connsiteX4" fmla="*/ 620092 w 1240183"/>
              <a:gd name="connsiteY4" fmla="*/ 1103076 h 1240182"/>
              <a:gd name="connsiteX5" fmla="*/ 983679 w 1240183"/>
              <a:gd name="connsiteY5" fmla="*/ 952260 h 1240182"/>
              <a:gd name="connsiteX6" fmla="*/ 961266 w 1240183"/>
              <a:gd name="connsiteY6" fmla="*/ 962232 h 1240182"/>
              <a:gd name="connsiteX7" fmla="*/ 952550 w 1240183"/>
              <a:gd name="connsiteY7" fmla="*/ 984667 h 1240182"/>
              <a:gd name="connsiteX8" fmla="*/ 961266 w 1240183"/>
              <a:gd name="connsiteY8" fmla="*/ 1007102 h 1240182"/>
              <a:gd name="connsiteX9" fmla="*/ 1007337 w 1240183"/>
              <a:gd name="connsiteY9" fmla="*/ 1007102 h 1240182"/>
              <a:gd name="connsiteX10" fmla="*/ 1016054 w 1240183"/>
              <a:gd name="connsiteY10" fmla="*/ 984667 h 1240182"/>
              <a:gd name="connsiteX11" fmla="*/ 1007337 w 1240183"/>
              <a:gd name="connsiteY11" fmla="*/ 962232 h 1240182"/>
              <a:gd name="connsiteX12" fmla="*/ 983679 w 1240183"/>
              <a:gd name="connsiteY12" fmla="*/ 952260 h 1240182"/>
              <a:gd name="connsiteX13" fmla="*/ 256504 w 1240183"/>
              <a:gd name="connsiteY13" fmla="*/ 952260 h 1240182"/>
              <a:gd name="connsiteX14" fmla="*/ 249062 w 1240183"/>
              <a:gd name="connsiteY14" fmla="*/ 955571 h 1240182"/>
              <a:gd name="connsiteX15" fmla="*/ 234091 w 1240183"/>
              <a:gd name="connsiteY15" fmla="*/ 962232 h 1240182"/>
              <a:gd name="connsiteX16" fmla="*/ 224130 w 1240183"/>
              <a:gd name="connsiteY16" fmla="*/ 984667 h 1240182"/>
              <a:gd name="connsiteX17" fmla="*/ 234091 w 1240183"/>
              <a:gd name="connsiteY17" fmla="*/ 1007102 h 1240182"/>
              <a:gd name="connsiteX18" fmla="*/ 278917 w 1240183"/>
              <a:gd name="connsiteY18" fmla="*/ 1007102 h 1240182"/>
              <a:gd name="connsiteX19" fmla="*/ 287633 w 1240183"/>
              <a:gd name="connsiteY19" fmla="*/ 984667 h 1240182"/>
              <a:gd name="connsiteX20" fmla="*/ 278917 w 1240183"/>
              <a:gd name="connsiteY20" fmla="*/ 962232 h 1240182"/>
              <a:gd name="connsiteX21" fmla="*/ 256504 w 1240183"/>
              <a:gd name="connsiteY21" fmla="*/ 952260 h 1240182"/>
              <a:gd name="connsiteX22" fmla="*/ 531504 w 1240183"/>
              <a:gd name="connsiteY22" fmla="*/ 641173 h 1240182"/>
              <a:gd name="connsiteX23" fmla="*/ 450053 w 1240183"/>
              <a:gd name="connsiteY23" fmla="*/ 721669 h 1240182"/>
              <a:gd name="connsiteX24" fmla="*/ 450053 w 1240183"/>
              <a:gd name="connsiteY24" fmla="*/ 826062 h 1240182"/>
              <a:gd name="connsiteX25" fmla="*/ 470102 w 1240183"/>
              <a:gd name="connsiteY25" fmla="*/ 846186 h 1240182"/>
              <a:gd name="connsiteX26" fmla="*/ 765832 w 1240183"/>
              <a:gd name="connsiteY26" fmla="*/ 846186 h 1240182"/>
              <a:gd name="connsiteX27" fmla="*/ 785882 w 1240183"/>
              <a:gd name="connsiteY27" fmla="*/ 826062 h 1240182"/>
              <a:gd name="connsiteX28" fmla="*/ 785882 w 1240183"/>
              <a:gd name="connsiteY28" fmla="*/ 721669 h 1240182"/>
              <a:gd name="connsiteX29" fmla="*/ 705684 w 1240183"/>
              <a:gd name="connsiteY29" fmla="*/ 641173 h 1240182"/>
              <a:gd name="connsiteX30" fmla="*/ 531504 w 1240183"/>
              <a:gd name="connsiteY30" fmla="*/ 609729 h 1240182"/>
              <a:gd name="connsiteX31" fmla="*/ 705684 w 1240183"/>
              <a:gd name="connsiteY31" fmla="*/ 609729 h 1240182"/>
              <a:gd name="connsiteX32" fmla="*/ 817209 w 1240183"/>
              <a:gd name="connsiteY32" fmla="*/ 721669 h 1240182"/>
              <a:gd name="connsiteX33" fmla="*/ 817209 w 1240183"/>
              <a:gd name="connsiteY33" fmla="*/ 826062 h 1240182"/>
              <a:gd name="connsiteX34" fmla="*/ 765832 w 1240183"/>
              <a:gd name="connsiteY34" fmla="*/ 877629 h 1240182"/>
              <a:gd name="connsiteX35" fmla="*/ 470102 w 1240183"/>
              <a:gd name="connsiteY35" fmla="*/ 877629 h 1240182"/>
              <a:gd name="connsiteX36" fmla="*/ 417472 w 1240183"/>
              <a:gd name="connsiteY36" fmla="*/ 826062 h 1240182"/>
              <a:gd name="connsiteX37" fmla="*/ 417472 w 1240183"/>
              <a:gd name="connsiteY37" fmla="*/ 721669 h 1240182"/>
              <a:gd name="connsiteX38" fmla="*/ 531504 w 1240183"/>
              <a:gd name="connsiteY38" fmla="*/ 609729 h 1240182"/>
              <a:gd name="connsiteX39" fmla="*/ 1155512 w 1240183"/>
              <a:gd name="connsiteY39" fmla="*/ 567118 h 1240182"/>
              <a:gd name="connsiteX40" fmla="*/ 1103215 w 1240183"/>
              <a:gd name="connsiteY40" fmla="*/ 620714 h 1240182"/>
              <a:gd name="connsiteX41" fmla="*/ 1155512 w 1240183"/>
              <a:gd name="connsiteY41" fmla="*/ 671817 h 1240182"/>
              <a:gd name="connsiteX42" fmla="*/ 1207809 w 1240183"/>
              <a:gd name="connsiteY42" fmla="*/ 620714 h 1240182"/>
              <a:gd name="connsiteX43" fmla="*/ 1155512 w 1240183"/>
              <a:gd name="connsiteY43" fmla="*/ 567118 h 1240182"/>
              <a:gd name="connsiteX44" fmla="*/ 84671 w 1240183"/>
              <a:gd name="connsiteY44" fmla="*/ 567118 h 1240182"/>
              <a:gd name="connsiteX45" fmla="*/ 32374 w 1240183"/>
              <a:gd name="connsiteY45" fmla="*/ 620714 h 1240182"/>
              <a:gd name="connsiteX46" fmla="*/ 84671 w 1240183"/>
              <a:gd name="connsiteY46" fmla="*/ 671817 h 1240182"/>
              <a:gd name="connsiteX47" fmla="*/ 136968 w 1240183"/>
              <a:gd name="connsiteY47" fmla="*/ 620714 h 1240182"/>
              <a:gd name="connsiteX48" fmla="*/ 84671 w 1240183"/>
              <a:gd name="connsiteY48" fmla="*/ 567118 h 1240182"/>
              <a:gd name="connsiteX49" fmla="*/ 620711 w 1240183"/>
              <a:gd name="connsiteY49" fmla="*/ 366221 h 1240182"/>
              <a:gd name="connsiteX50" fmla="*/ 532256 w 1240183"/>
              <a:gd name="connsiteY50" fmla="*/ 454676 h 1240182"/>
              <a:gd name="connsiteX51" fmla="*/ 620711 w 1240183"/>
              <a:gd name="connsiteY51" fmla="*/ 543131 h 1240182"/>
              <a:gd name="connsiteX52" fmla="*/ 709165 w 1240183"/>
              <a:gd name="connsiteY52" fmla="*/ 454676 h 1240182"/>
              <a:gd name="connsiteX53" fmla="*/ 620711 w 1240183"/>
              <a:gd name="connsiteY53" fmla="*/ 366221 h 1240182"/>
              <a:gd name="connsiteX54" fmla="*/ 620711 w 1240183"/>
              <a:gd name="connsiteY54" fmla="*/ 335075 h 1240182"/>
              <a:gd name="connsiteX55" fmla="*/ 740311 w 1240183"/>
              <a:gd name="connsiteY55" fmla="*/ 454676 h 1240182"/>
              <a:gd name="connsiteX56" fmla="*/ 620711 w 1240183"/>
              <a:gd name="connsiteY56" fmla="*/ 575522 h 1240182"/>
              <a:gd name="connsiteX57" fmla="*/ 499864 w 1240183"/>
              <a:gd name="connsiteY57" fmla="*/ 454676 h 1240182"/>
              <a:gd name="connsiteX58" fmla="*/ 620711 w 1240183"/>
              <a:gd name="connsiteY58" fmla="*/ 335075 h 1240182"/>
              <a:gd name="connsiteX59" fmla="*/ 620092 w 1240183"/>
              <a:gd name="connsiteY59" fmla="*/ 281690 h 1240182"/>
              <a:gd name="connsiteX60" fmla="*/ 282652 w 1240183"/>
              <a:gd name="connsiteY60" fmla="*/ 620714 h 1240182"/>
              <a:gd name="connsiteX61" fmla="*/ 620092 w 1240183"/>
              <a:gd name="connsiteY61" fmla="*/ 957246 h 1240182"/>
              <a:gd name="connsiteX62" fmla="*/ 958776 w 1240183"/>
              <a:gd name="connsiteY62" fmla="*/ 620714 h 1240182"/>
              <a:gd name="connsiteX63" fmla="*/ 620092 w 1240183"/>
              <a:gd name="connsiteY63" fmla="*/ 281690 h 1240182"/>
              <a:gd name="connsiteX64" fmla="*/ 983679 w 1240183"/>
              <a:gd name="connsiteY64" fmla="*/ 223108 h 1240182"/>
              <a:gd name="connsiteX65" fmla="*/ 961266 w 1240183"/>
              <a:gd name="connsiteY65" fmla="*/ 233080 h 1240182"/>
              <a:gd name="connsiteX66" fmla="*/ 952550 w 1240183"/>
              <a:gd name="connsiteY66" fmla="*/ 255515 h 1240182"/>
              <a:gd name="connsiteX67" fmla="*/ 961266 w 1240183"/>
              <a:gd name="connsiteY67" fmla="*/ 277950 h 1240182"/>
              <a:gd name="connsiteX68" fmla="*/ 1007337 w 1240183"/>
              <a:gd name="connsiteY68" fmla="*/ 277950 h 1240182"/>
              <a:gd name="connsiteX69" fmla="*/ 1016054 w 1240183"/>
              <a:gd name="connsiteY69" fmla="*/ 255515 h 1240182"/>
              <a:gd name="connsiteX70" fmla="*/ 1007337 w 1240183"/>
              <a:gd name="connsiteY70" fmla="*/ 233080 h 1240182"/>
              <a:gd name="connsiteX71" fmla="*/ 983679 w 1240183"/>
              <a:gd name="connsiteY71" fmla="*/ 223108 h 1240182"/>
              <a:gd name="connsiteX72" fmla="*/ 256504 w 1240183"/>
              <a:gd name="connsiteY72" fmla="*/ 223108 h 1240182"/>
              <a:gd name="connsiteX73" fmla="*/ 234091 w 1240183"/>
              <a:gd name="connsiteY73" fmla="*/ 233080 h 1240182"/>
              <a:gd name="connsiteX74" fmla="*/ 224130 w 1240183"/>
              <a:gd name="connsiteY74" fmla="*/ 255515 h 1240182"/>
              <a:gd name="connsiteX75" fmla="*/ 234091 w 1240183"/>
              <a:gd name="connsiteY75" fmla="*/ 277950 h 1240182"/>
              <a:gd name="connsiteX76" fmla="*/ 278917 w 1240183"/>
              <a:gd name="connsiteY76" fmla="*/ 277950 h 1240182"/>
              <a:gd name="connsiteX77" fmla="*/ 287633 w 1240183"/>
              <a:gd name="connsiteY77" fmla="*/ 255515 h 1240182"/>
              <a:gd name="connsiteX78" fmla="*/ 278917 w 1240183"/>
              <a:gd name="connsiteY78" fmla="*/ 233080 h 1240182"/>
              <a:gd name="connsiteX79" fmla="*/ 256504 w 1240183"/>
              <a:gd name="connsiteY79" fmla="*/ 223108 h 1240182"/>
              <a:gd name="connsiteX80" fmla="*/ 620092 w 1240183"/>
              <a:gd name="connsiteY80" fmla="*/ 31161 h 1240182"/>
              <a:gd name="connsiteX81" fmla="*/ 567795 w 1240183"/>
              <a:gd name="connsiteY81" fmla="*/ 84756 h 1240182"/>
              <a:gd name="connsiteX82" fmla="*/ 620092 w 1240183"/>
              <a:gd name="connsiteY82" fmla="*/ 135859 h 1240182"/>
              <a:gd name="connsiteX83" fmla="*/ 672389 w 1240183"/>
              <a:gd name="connsiteY83" fmla="*/ 84756 h 1240182"/>
              <a:gd name="connsiteX84" fmla="*/ 620092 w 1240183"/>
              <a:gd name="connsiteY84" fmla="*/ 31161 h 1240182"/>
              <a:gd name="connsiteX85" fmla="*/ 620092 w 1240183"/>
              <a:gd name="connsiteY85" fmla="*/ 0 h 1240182"/>
              <a:gd name="connsiteX86" fmla="*/ 704763 w 1240183"/>
              <a:gd name="connsiteY86" fmla="*/ 84756 h 1240182"/>
              <a:gd name="connsiteX87" fmla="*/ 636279 w 1240183"/>
              <a:gd name="connsiteY87" fmla="*/ 167020 h 1240182"/>
              <a:gd name="connsiteX88" fmla="*/ 636279 w 1240183"/>
              <a:gd name="connsiteY88" fmla="*/ 250529 h 1240182"/>
              <a:gd name="connsiteX89" fmla="*/ 869124 w 1240183"/>
              <a:gd name="connsiteY89" fmla="*/ 347750 h 1240182"/>
              <a:gd name="connsiteX90" fmla="*/ 928892 w 1240183"/>
              <a:gd name="connsiteY90" fmla="*/ 287922 h 1240182"/>
              <a:gd name="connsiteX91" fmla="*/ 920176 w 1240183"/>
              <a:gd name="connsiteY91" fmla="*/ 255515 h 1240182"/>
              <a:gd name="connsiteX92" fmla="*/ 938853 w 1240183"/>
              <a:gd name="connsiteY92" fmla="*/ 209398 h 1240182"/>
              <a:gd name="connsiteX93" fmla="*/ 983679 w 1240183"/>
              <a:gd name="connsiteY93" fmla="*/ 191948 h 1240182"/>
              <a:gd name="connsiteX94" fmla="*/ 1029750 w 1240183"/>
              <a:gd name="connsiteY94" fmla="*/ 209398 h 1240182"/>
              <a:gd name="connsiteX95" fmla="*/ 1048428 w 1240183"/>
              <a:gd name="connsiteY95" fmla="*/ 255515 h 1240182"/>
              <a:gd name="connsiteX96" fmla="*/ 1029750 w 1240183"/>
              <a:gd name="connsiteY96" fmla="*/ 300386 h 1240182"/>
              <a:gd name="connsiteX97" fmla="*/ 983679 w 1240183"/>
              <a:gd name="connsiteY97" fmla="*/ 320329 h 1240182"/>
              <a:gd name="connsiteX98" fmla="*/ 952550 w 1240183"/>
              <a:gd name="connsiteY98" fmla="*/ 310357 h 1240182"/>
              <a:gd name="connsiteX99" fmla="*/ 892782 w 1240183"/>
              <a:gd name="connsiteY99" fmla="*/ 370185 h 1240182"/>
              <a:gd name="connsiteX100" fmla="*/ 989905 w 1240183"/>
              <a:gd name="connsiteY100" fmla="*/ 604511 h 1240182"/>
              <a:gd name="connsiteX101" fmla="*/ 1073331 w 1240183"/>
              <a:gd name="connsiteY101" fmla="*/ 604511 h 1240182"/>
              <a:gd name="connsiteX102" fmla="*/ 1155512 w 1240183"/>
              <a:gd name="connsiteY102" fmla="*/ 535958 h 1240182"/>
              <a:gd name="connsiteX103" fmla="*/ 1240183 w 1240183"/>
              <a:gd name="connsiteY103" fmla="*/ 620714 h 1240182"/>
              <a:gd name="connsiteX104" fmla="*/ 1155512 w 1240183"/>
              <a:gd name="connsiteY104" fmla="*/ 704224 h 1240182"/>
              <a:gd name="connsiteX105" fmla="*/ 1073331 w 1240183"/>
              <a:gd name="connsiteY105" fmla="*/ 635671 h 1240182"/>
              <a:gd name="connsiteX106" fmla="*/ 989905 w 1240183"/>
              <a:gd name="connsiteY106" fmla="*/ 635671 h 1240182"/>
              <a:gd name="connsiteX107" fmla="*/ 892782 w 1240183"/>
              <a:gd name="connsiteY107" fmla="*/ 869997 h 1240182"/>
              <a:gd name="connsiteX108" fmla="*/ 952550 w 1240183"/>
              <a:gd name="connsiteY108" fmla="*/ 928578 h 1240182"/>
              <a:gd name="connsiteX109" fmla="*/ 983679 w 1240183"/>
              <a:gd name="connsiteY109" fmla="*/ 921100 h 1240182"/>
              <a:gd name="connsiteX110" fmla="*/ 1029750 w 1240183"/>
              <a:gd name="connsiteY110" fmla="*/ 939796 h 1240182"/>
              <a:gd name="connsiteX111" fmla="*/ 1048428 w 1240183"/>
              <a:gd name="connsiteY111" fmla="*/ 984667 h 1240182"/>
              <a:gd name="connsiteX112" fmla="*/ 1029750 w 1240183"/>
              <a:gd name="connsiteY112" fmla="*/ 1029538 h 1240182"/>
              <a:gd name="connsiteX113" fmla="*/ 983679 w 1240183"/>
              <a:gd name="connsiteY113" fmla="*/ 1048234 h 1240182"/>
              <a:gd name="connsiteX114" fmla="*/ 938853 w 1240183"/>
              <a:gd name="connsiteY114" fmla="*/ 1029538 h 1240182"/>
              <a:gd name="connsiteX115" fmla="*/ 920176 w 1240183"/>
              <a:gd name="connsiteY115" fmla="*/ 984667 h 1240182"/>
              <a:gd name="connsiteX116" fmla="*/ 928892 w 1240183"/>
              <a:gd name="connsiteY116" fmla="*/ 952260 h 1240182"/>
              <a:gd name="connsiteX117" fmla="*/ 869124 w 1240183"/>
              <a:gd name="connsiteY117" fmla="*/ 892432 h 1240182"/>
              <a:gd name="connsiteX118" fmla="*/ 636279 w 1240183"/>
              <a:gd name="connsiteY118" fmla="*/ 989653 h 1240182"/>
              <a:gd name="connsiteX119" fmla="*/ 636279 w 1240183"/>
              <a:gd name="connsiteY119" fmla="*/ 1073162 h 1240182"/>
              <a:gd name="connsiteX120" fmla="*/ 704763 w 1240183"/>
              <a:gd name="connsiteY120" fmla="*/ 1155426 h 1240182"/>
              <a:gd name="connsiteX121" fmla="*/ 620092 w 1240183"/>
              <a:gd name="connsiteY121" fmla="*/ 1240182 h 1240182"/>
              <a:gd name="connsiteX122" fmla="*/ 535421 w 1240183"/>
              <a:gd name="connsiteY122" fmla="*/ 1155426 h 1240182"/>
              <a:gd name="connsiteX123" fmla="*/ 603905 w 1240183"/>
              <a:gd name="connsiteY123" fmla="*/ 1073162 h 1240182"/>
              <a:gd name="connsiteX124" fmla="*/ 603905 w 1240183"/>
              <a:gd name="connsiteY124" fmla="*/ 989653 h 1240182"/>
              <a:gd name="connsiteX125" fmla="*/ 369814 w 1240183"/>
              <a:gd name="connsiteY125" fmla="*/ 892432 h 1240182"/>
              <a:gd name="connsiteX126" fmla="*/ 311291 w 1240183"/>
              <a:gd name="connsiteY126" fmla="*/ 952260 h 1240182"/>
              <a:gd name="connsiteX127" fmla="*/ 320007 w 1240183"/>
              <a:gd name="connsiteY127" fmla="*/ 984667 h 1240182"/>
              <a:gd name="connsiteX128" fmla="*/ 301330 w 1240183"/>
              <a:gd name="connsiteY128" fmla="*/ 1029538 h 1240182"/>
              <a:gd name="connsiteX129" fmla="*/ 256504 w 1240183"/>
              <a:gd name="connsiteY129" fmla="*/ 1048234 h 1240182"/>
              <a:gd name="connsiteX130" fmla="*/ 210433 w 1240183"/>
              <a:gd name="connsiteY130" fmla="*/ 1029538 h 1240182"/>
              <a:gd name="connsiteX131" fmla="*/ 191755 w 1240183"/>
              <a:gd name="connsiteY131" fmla="*/ 984667 h 1240182"/>
              <a:gd name="connsiteX132" fmla="*/ 210433 w 1240183"/>
              <a:gd name="connsiteY132" fmla="*/ 939796 h 1240182"/>
              <a:gd name="connsiteX133" fmla="*/ 231601 w 1240183"/>
              <a:gd name="connsiteY133" fmla="*/ 925774 h 1240182"/>
              <a:gd name="connsiteX134" fmla="*/ 231780 w 1240183"/>
              <a:gd name="connsiteY134" fmla="*/ 925740 h 1240182"/>
              <a:gd name="connsiteX135" fmla="*/ 256504 w 1240183"/>
              <a:gd name="connsiteY135" fmla="*/ 921100 h 1240182"/>
              <a:gd name="connsiteX136" fmla="*/ 288878 w 1240183"/>
              <a:gd name="connsiteY136" fmla="*/ 928578 h 1240182"/>
              <a:gd name="connsiteX137" fmla="*/ 347401 w 1240183"/>
              <a:gd name="connsiteY137" fmla="*/ 869997 h 1240182"/>
              <a:gd name="connsiteX138" fmla="*/ 250278 w 1240183"/>
              <a:gd name="connsiteY138" fmla="*/ 635671 h 1240182"/>
              <a:gd name="connsiteX139" fmla="*/ 166852 w 1240183"/>
              <a:gd name="connsiteY139" fmla="*/ 635671 h 1240182"/>
              <a:gd name="connsiteX140" fmla="*/ 113796 w 1240183"/>
              <a:gd name="connsiteY140" fmla="*/ 698946 h 1240182"/>
              <a:gd name="connsiteX141" fmla="*/ 101662 w 1240183"/>
              <a:gd name="connsiteY141" fmla="*/ 701145 h 1240182"/>
              <a:gd name="connsiteX142" fmla="*/ 84671 w 1240183"/>
              <a:gd name="connsiteY142" fmla="*/ 704224 h 1240182"/>
              <a:gd name="connsiteX143" fmla="*/ 0 w 1240183"/>
              <a:gd name="connsiteY143" fmla="*/ 620714 h 1240182"/>
              <a:gd name="connsiteX144" fmla="*/ 84671 w 1240183"/>
              <a:gd name="connsiteY144" fmla="*/ 535958 h 1240182"/>
              <a:gd name="connsiteX145" fmla="*/ 166852 w 1240183"/>
              <a:gd name="connsiteY145" fmla="*/ 604511 h 1240182"/>
              <a:gd name="connsiteX146" fmla="*/ 250278 w 1240183"/>
              <a:gd name="connsiteY146" fmla="*/ 604511 h 1240182"/>
              <a:gd name="connsiteX147" fmla="*/ 347401 w 1240183"/>
              <a:gd name="connsiteY147" fmla="*/ 370185 h 1240182"/>
              <a:gd name="connsiteX148" fmla="*/ 288878 w 1240183"/>
              <a:gd name="connsiteY148" fmla="*/ 310357 h 1240182"/>
              <a:gd name="connsiteX149" fmla="*/ 256504 w 1240183"/>
              <a:gd name="connsiteY149" fmla="*/ 320329 h 1240182"/>
              <a:gd name="connsiteX150" fmla="*/ 210433 w 1240183"/>
              <a:gd name="connsiteY150" fmla="*/ 300386 h 1240182"/>
              <a:gd name="connsiteX151" fmla="*/ 191755 w 1240183"/>
              <a:gd name="connsiteY151" fmla="*/ 255515 h 1240182"/>
              <a:gd name="connsiteX152" fmla="*/ 210433 w 1240183"/>
              <a:gd name="connsiteY152" fmla="*/ 209398 h 1240182"/>
              <a:gd name="connsiteX153" fmla="*/ 256504 w 1240183"/>
              <a:gd name="connsiteY153" fmla="*/ 191948 h 1240182"/>
              <a:gd name="connsiteX154" fmla="*/ 301330 w 1240183"/>
              <a:gd name="connsiteY154" fmla="*/ 209398 h 1240182"/>
              <a:gd name="connsiteX155" fmla="*/ 320007 w 1240183"/>
              <a:gd name="connsiteY155" fmla="*/ 255515 h 1240182"/>
              <a:gd name="connsiteX156" fmla="*/ 311291 w 1240183"/>
              <a:gd name="connsiteY156" fmla="*/ 287922 h 1240182"/>
              <a:gd name="connsiteX157" fmla="*/ 369814 w 1240183"/>
              <a:gd name="connsiteY157" fmla="*/ 347750 h 1240182"/>
              <a:gd name="connsiteX158" fmla="*/ 603905 w 1240183"/>
              <a:gd name="connsiteY158" fmla="*/ 250529 h 1240182"/>
              <a:gd name="connsiteX159" fmla="*/ 603905 w 1240183"/>
              <a:gd name="connsiteY159" fmla="*/ 167020 h 1240182"/>
              <a:gd name="connsiteX160" fmla="*/ 535421 w 1240183"/>
              <a:gd name="connsiteY160" fmla="*/ 84756 h 1240182"/>
              <a:gd name="connsiteX161" fmla="*/ 620092 w 1240183"/>
              <a:gd name="connsiteY161" fmla="*/ 0 h 124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1240183" h="1240182">
                <a:moveTo>
                  <a:pt x="620092" y="1103076"/>
                </a:moveTo>
                <a:cubicBezTo>
                  <a:pt x="591453" y="1103076"/>
                  <a:pt x="567795" y="1126758"/>
                  <a:pt x="567795" y="1155426"/>
                </a:cubicBezTo>
                <a:cubicBezTo>
                  <a:pt x="567795" y="1185340"/>
                  <a:pt x="591453" y="1207775"/>
                  <a:pt x="620092" y="1207775"/>
                </a:cubicBezTo>
                <a:cubicBezTo>
                  <a:pt x="648730" y="1207775"/>
                  <a:pt x="672389" y="1185340"/>
                  <a:pt x="672389" y="1155426"/>
                </a:cubicBezTo>
                <a:cubicBezTo>
                  <a:pt x="672389" y="1126758"/>
                  <a:pt x="648730" y="1103076"/>
                  <a:pt x="620092" y="1103076"/>
                </a:cubicBezTo>
                <a:close/>
                <a:moveTo>
                  <a:pt x="983679" y="952260"/>
                </a:moveTo>
                <a:cubicBezTo>
                  <a:pt x="974963" y="952260"/>
                  <a:pt x="967492" y="955999"/>
                  <a:pt x="961266" y="962232"/>
                </a:cubicBezTo>
                <a:cubicBezTo>
                  <a:pt x="955041" y="967217"/>
                  <a:pt x="952550" y="975942"/>
                  <a:pt x="952550" y="984667"/>
                </a:cubicBezTo>
                <a:cubicBezTo>
                  <a:pt x="952550" y="993392"/>
                  <a:pt x="955041" y="1000870"/>
                  <a:pt x="961266" y="1007102"/>
                </a:cubicBezTo>
                <a:cubicBezTo>
                  <a:pt x="973718" y="1018320"/>
                  <a:pt x="994886" y="1018320"/>
                  <a:pt x="1007337" y="1007102"/>
                </a:cubicBezTo>
                <a:cubicBezTo>
                  <a:pt x="1012318" y="1000870"/>
                  <a:pt x="1016054" y="993392"/>
                  <a:pt x="1016054" y="984667"/>
                </a:cubicBezTo>
                <a:cubicBezTo>
                  <a:pt x="1016054" y="975942"/>
                  <a:pt x="1012318" y="967217"/>
                  <a:pt x="1007337" y="962232"/>
                </a:cubicBezTo>
                <a:cubicBezTo>
                  <a:pt x="1001112" y="955999"/>
                  <a:pt x="993641" y="952260"/>
                  <a:pt x="983679" y="952260"/>
                </a:cubicBezTo>
                <a:close/>
                <a:moveTo>
                  <a:pt x="256504" y="952260"/>
                </a:moveTo>
                <a:lnTo>
                  <a:pt x="249062" y="955571"/>
                </a:lnTo>
                <a:lnTo>
                  <a:pt x="234091" y="962232"/>
                </a:lnTo>
                <a:cubicBezTo>
                  <a:pt x="227865" y="967217"/>
                  <a:pt x="224130" y="975942"/>
                  <a:pt x="224130" y="984667"/>
                </a:cubicBezTo>
                <a:cubicBezTo>
                  <a:pt x="224130" y="993392"/>
                  <a:pt x="227865" y="1000870"/>
                  <a:pt x="234091" y="1007102"/>
                </a:cubicBezTo>
                <a:cubicBezTo>
                  <a:pt x="246543" y="1018320"/>
                  <a:pt x="266465" y="1018320"/>
                  <a:pt x="278917" y="1007102"/>
                </a:cubicBezTo>
                <a:cubicBezTo>
                  <a:pt x="283898" y="1000870"/>
                  <a:pt x="287633" y="993392"/>
                  <a:pt x="287633" y="984667"/>
                </a:cubicBezTo>
                <a:cubicBezTo>
                  <a:pt x="287633" y="975942"/>
                  <a:pt x="283898" y="967217"/>
                  <a:pt x="278917" y="962232"/>
                </a:cubicBezTo>
                <a:cubicBezTo>
                  <a:pt x="272691" y="955999"/>
                  <a:pt x="263975" y="952260"/>
                  <a:pt x="256504" y="952260"/>
                </a:cubicBezTo>
                <a:close/>
                <a:moveTo>
                  <a:pt x="531504" y="641173"/>
                </a:moveTo>
                <a:cubicBezTo>
                  <a:pt x="486392" y="641173"/>
                  <a:pt x="450053" y="677648"/>
                  <a:pt x="450053" y="721669"/>
                </a:cubicBezTo>
                <a:lnTo>
                  <a:pt x="450053" y="826062"/>
                </a:lnTo>
                <a:cubicBezTo>
                  <a:pt x="450053" y="836124"/>
                  <a:pt x="458824" y="846186"/>
                  <a:pt x="470102" y="846186"/>
                </a:cubicBezTo>
                <a:lnTo>
                  <a:pt x="765832" y="846186"/>
                </a:lnTo>
                <a:cubicBezTo>
                  <a:pt x="775857" y="846186"/>
                  <a:pt x="785882" y="836124"/>
                  <a:pt x="785882" y="826062"/>
                </a:cubicBezTo>
                <a:lnTo>
                  <a:pt x="785882" y="721669"/>
                </a:lnTo>
                <a:cubicBezTo>
                  <a:pt x="785882" y="677648"/>
                  <a:pt x="749542" y="641173"/>
                  <a:pt x="705684" y="641173"/>
                </a:cubicBezTo>
                <a:close/>
                <a:moveTo>
                  <a:pt x="531504" y="609729"/>
                </a:moveTo>
                <a:lnTo>
                  <a:pt x="705684" y="609729"/>
                </a:lnTo>
                <a:cubicBezTo>
                  <a:pt x="767085" y="609729"/>
                  <a:pt x="817209" y="660039"/>
                  <a:pt x="817209" y="721669"/>
                </a:cubicBezTo>
                <a:lnTo>
                  <a:pt x="817209" y="826062"/>
                </a:lnTo>
                <a:cubicBezTo>
                  <a:pt x="817209" y="854990"/>
                  <a:pt x="794653" y="877629"/>
                  <a:pt x="765832" y="877629"/>
                </a:cubicBezTo>
                <a:lnTo>
                  <a:pt x="470102" y="877629"/>
                </a:lnTo>
                <a:cubicBezTo>
                  <a:pt x="441281" y="877629"/>
                  <a:pt x="417472" y="854990"/>
                  <a:pt x="417472" y="826062"/>
                </a:cubicBezTo>
                <a:lnTo>
                  <a:pt x="417472" y="721669"/>
                </a:lnTo>
                <a:cubicBezTo>
                  <a:pt x="417472" y="660039"/>
                  <a:pt x="468849" y="609729"/>
                  <a:pt x="531504" y="609729"/>
                </a:cubicBezTo>
                <a:close/>
                <a:moveTo>
                  <a:pt x="1155512" y="567118"/>
                </a:moveTo>
                <a:cubicBezTo>
                  <a:pt x="1126873" y="567118"/>
                  <a:pt x="1103215" y="590800"/>
                  <a:pt x="1103215" y="620714"/>
                </a:cubicBezTo>
                <a:cubicBezTo>
                  <a:pt x="1103215" y="649382"/>
                  <a:pt x="1126873" y="671817"/>
                  <a:pt x="1155512" y="671817"/>
                </a:cubicBezTo>
                <a:cubicBezTo>
                  <a:pt x="1184151" y="671817"/>
                  <a:pt x="1207809" y="649382"/>
                  <a:pt x="1207809" y="620714"/>
                </a:cubicBezTo>
                <a:cubicBezTo>
                  <a:pt x="1207809" y="590800"/>
                  <a:pt x="1184151" y="567118"/>
                  <a:pt x="1155512" y="567118"/>
                </a:cubicBezTo>
                <a:close/>
                <a:moveTo>
                  <a:pt x="84671" y="567118"/>
                </a:moveTo>
                <a:cubicBezTo>
                  <a:pt x="56033" y="567118"/>
                  <a:pt x="32374" y="590800"/>
                  <a:pt x="32374" y="620714"/>
                </a:cubicBezTo>
                <a:cubicBezTo>
                  <a:pt x="32374" y="649382"/>
                  <a:pt x="56033" y="671817"/>
                  <a:pt x="84671" y="671817"/>
                </a:cubicBezTo>
                <a:cubicBezTo>
                  <a:pt x="113310" y="671817"/>
                  <a:pt x="136968" y="649382"/>
                  <a:pt x="136968" y="620714"/>
                </a:cubicBezTo>
                <a:cubicBezTo>
                  <a:pt x="136968" y="590800"/>
                  <a:pt x="113310" y="567118"/>
                  <a:pt x="84671" y="567118"/>
                </a:cubicBezTo>
                <a:close/>
                <a:moveTo>
                  <a:pt x="620711" y="366221"/>
                </a:moveTo>
                <a:cubicBezTo>
                  <a:pt x="572123" y="366221"/>
                  <a:pt x="532256" y="406088"/>
                  <a:pt x="532256" y="454676"/>
                </a:cubicBezTo>
                <a:cubicBezTo>
                  <a:pt x="532256" y="503264"/>
                  <a:pt x="572123" y="543131"/>
                  <a:pt x="620711" y="543131"/>
                </a:cubicBezTo>
                <a:cubicBezTo>
                  <a:pt x="669299" y="543131"/>
                  <a:pt x="709165" y="503264"/>
                  <a:pt x="709165" y="454676"/>
                </a:cubicBezTo>
                <a:cubicBezTo>
                  <a:pt x="709165" y="406088"/>
                  <a:pt x="669299" y="366221"/>
                  <a:pt x="620711" y="366221"/>
                </a:cubicBezTo>
                <a:close/>
                <a:moveTo>
                  <a:pt x="620711" y="335075"/>
                </a:moveTo>
                <a:cubicBezTo>
                  <a:pt x="687986" y="335075"/>
                  <a:pt x="740311" y="388646"/>
                  <a:pt x="740311" y="454676"/>
                </a:cubicBezTo>
                <a:cubicBezTo>
                  <a:pt x="740311" y="520705"/>
                  <a:pt x="687986" y="575522"/>
                  <a:pt x="620711" y="575522"/>
                </a:cubicBezTo>
                <a:cubicBezTo>
                  <a:pt x="554681" y="575522"/>
                  <a:pt x="499864" y="520705"/>
                  <a:pt x="499864" y="454676"/>
                </a:cubicBezTo>
                <a:cubicBezTo>
                  <a:pt x="499864" y="388646"/>
                  <a:pt x="554681" y="335075"/>
                  <a:pt x="620711" y="335075"/>
                </a:cubicBezTo>
                <a:close/>
                <a:moveTo>
                  <a:pt x="620092" y="281690"/>
                </a:moveTo>
                <a:cubicBezTo>
                  <a:pt x="434562" y="281690"/>
                  <a:pt x="282652" y="433752"/>
                  <a:pt x="282652" y="620714"/>
                </a:cubicBezTo>
                <a:cubicBezTo>
                  <a:pt x="282652" y="806430"/>
                  <a:pt x="434562" y="957246"/>
                  <a:pt x="620092" y="957246"/>
                </a:cubicBezTo>
                <a:cubicBezTo>
                  <a:pt x="806866" y="957246"/>
                  <a:pt x="958776" y="806430"/>
                  <a:pt x="958776" y="620714"/>
                </a:cubicBezTo>
                <a:cubicBezTo>
                  <a:pt x="958776" y="433752"/>
                  <a:pt x="806866" y="281690"/>
                  <a:pt x="620092" y="281690"/>
                </a:cubicBezTo>
                <a:close/>
                <a:moveTo>
                  <a:pt x="983679" y="223108"/>
                </a:moveTo>
                <a:cubicBezTo>
                  <a:pt x="974963" y="223108"/>
                  <a:pt x="967492" y="226848"/>
                  <a:pt x="961266" y="233080"/>
                </a:cubicBezTo>
                <a:cubicBezTo>
                  <a:pt x="955041" y="239312"/>
                  <a:pt x="952550" y="248037"/>
                  <a:pt x="952550" y="255515"/>
                </a:cubicBezTo>
                <a:cubicBezTo>
                  <a:pt x="952550" y="264240"/>
                  <a:pt x="955041" y="271718"/>
                  <a:pt x="961266" y="277950"/>
                </a:cubicBezTo>
                <a:cubicBezTo>
                  <a:pt x="973718" y="290415"/>
                  <a:pt x="994886" y="290415"/>
                  <a:pt x="1007337" y="277950"/>
                </a:cubicBezTo>
                <a:cubicBezTo>
                  <a:pt x="1012318" y="271718"/>
                  <a:pt x="1016054" y="264240"/>
                  <a:pt x="1016054" y="255515"/>
                </a:cubicBezTo>
                <a:cubicBezTo>
                  <a:pt x="1016054" y="248037"/>
                  <a:pt x="1012318" y="239312"/>
                  <a:pt x="1007337" y="233080"/>
                </a:cubicBezTo>
                <a:cubicBezTo>
                  <a:pt x="1001112" y="226848"/>
                  <a:pt x="993641" y="223108"/>
                  <a:pt x="983679" y="223108"/>
                </a:cubicBezTo>
                <a:close/>
                <a:moveTo>
                  <a:pt x="256504" y="223108"/>
                </a:moveTo>
                <a:cubicBezTo>
                  <a:pt x="247788" y="223108"/>
                  <a:pt x="240317" y="226848"/>
                  <a:pt x="234091" y="233080"/>
                </a:cubicBezTo>
                <a:cubicBezTo>
                  <a:pt x="227865" y="239312"/>
                  <a:pt x="224130" y="248037"/>
                  <a:pt x="224130" y="255515"/>
                </a:cubicBezTo>
                <a:cubicBezTo>
                  <a:pt x="224130" y="264240"/>
                  <a:pt x="227865" y="271718"/>
                  <a:pt x="234091" y="277950"/>
                </a:cubicBezTo>
                <a:cubicBezTo>
                  <a:pt x="246543" y="290415"/>
                  <a:pt x="266465" y="290415"/>
                  <a:pt x="278917" y="277950"/>
                </a:cubicBezTo>
                <a:cubicBezTo>
                  <a:pt x="283898" y="271718"/>
                  <a:pt x="287633" y="264240"/>
                  <a:pt x="287633" y="255515"/>
                </a:cubicBezTo>
                <a:cubicBezTo>
                  <a:pt x="287633" y="248037"/>
                  <a:pt x="283898" y="239312"/>
                  <a:pt x="278917" y="233080"/>
                </a:cubicBezTo>
                <a:cubicBezTo>
                  <a:pt x="272691" y="226848"/>
                  <a:pt x="263975" y="223108"/>
                  <a:pt x="256504" y="223108"/>
                </a:cubicBezTo>
                <a:close/>
                <a:moveTo>
                  <a:pt x="620092" y="31161"/>
                </a:moveTo>
                <a:cubicBezTo>
                  <a:pt x="591453" y="31161"/>
                  <a:pt x="567795" y="54842"/>
                  <a:pt x="567795" y="84756"/>
                </a:cubicBezTo>
                <a:cubicBezTo>
                  <a:pt x="567795" y="112177"/>
                  <a:pt x="591453" y="135859"/>
                  <a:pt x="620092" y="135859"/>
                </a:cubicBezTo>
                <a:cubicBezTo>
                  <a:pt x="648730" y="135859"/>
                  <a:pt x="672389" y="112177"/>
                  <a:pt x="672389" y="84756"/>
                </a:cubicBezTo>
                <a:cubicBezTo>
                  <a:pt x="672389" y="54842"/>
                  <a:pt x="648730" y="31161"/>
                  <a:pt x="620092" y="31161"/>
                </a:cubicBezTo>
                <a:close/>
                <a:moveTo>
                  <a:pt x="620092" y="0"/>
                </a:moveTo>
                <a:cubicBezTo>
                  <a:pt x="666163" y="0"/>
                  <a:pt x="704763" y="37393"/>
                  <a:pt x="704763" y="84756"/>
                </a:cubicBezTo>
                <a:cubicBezTo>
                  <a:pt x="704763" y="125888"/>
                  <a:pt x="674879" y="159541"/>
                  <a:pt x="636279" y="167020"/>
                </a:cubicBezTo>
                <a:lnTo>
                  <a:pt x="636279" y="250529"/>
                </a:lnTo>
                <a:cubicBezTo>
                  <a:pt x="725931" y="254269"/>
                  <a:pt x="808111" y="290415"/>
                  <a:pt x="869124" y="347750"/>
                </a:cubicBezTo>
                <a:lnTo>
                  <a:pt x="928892" y="287922"/>
                </a:lnTo>
                <a:cubicBezTo>
                  <a:pt x="923912" y="277950"/>
                  <a:pt x="920176" y="266733"/>
                  <a:pt x="920176" y="255515"/>
                </a:cubicBezTo>
                <a:cubicBezTo>
                  <a:pt x="920176" y="238065"/>
                  <a:pt x="926402" y="221862"/>
                  <a:pt x="938853" y="209398"/>
                </a:cubicBezTo>
                <a:cubicBezTo>
                  <a:pt x="951305" y="198180"/>
                  <a:pt x="967492" y="191948"/>
                  <a:pt x="983679" y="191948"/>
                </a:cubicBezTo>
                <a:cubicBezTo>
                  <a:pt x="1001112" y="191948"/>
                  <a:pt x="1017299" y="198180"/>
                  <a:pt x="1029750" y="209398"/>
                </a:cubicBezTo>
                <a:cubicBezTo>
                  <a:pt x="1042202" y="221862"/>
                  <a:pt x="1048428" y="238065"/>
                  <a:pt x="1048428" y="255515"/>
                </a:cubicBezTo>
                <a:cubicBezTo>
                  <a:pt x="1048428" y="272965"/>
                  <a:pt x="1042202" y="287922"/>
                  <a:pt x="1029750" y="300386"/>
                </a:cubicBezTo>
                <a:cubicBezTo>
                  <a:pt x="1017299" y="312850"/>
                  <a:pt x="1001112" y="320329"/>
                  <a:pt x="983679" y="320329"/>
                </a:cubicBezTo>
                <a:cubicBezTo>
                  <a:pt x="972473" y="320329"/>
                  <a:pt x="961266" y="316589"/>
                  <a:pt x="952550" y="310357"/>
                </a:cubicBezTo>
                <a:lnTo>
                  <a:pt x="892782" y="370185"/>
                </a:lnTo>
                <a:cubicBezTo>
                  <a:pt x="950060" y="431259"/>
                  <a:pt x="986170" y="513523"/>
                  <a:pt x="989905" y="604511"/>
                </a:cubicBezTo>
                <a:lnTo>
                  <a:pt x="1073331" y="604511"/>
                </a:lnTo>
                <a:cubicBezTo>
                  <a:pt x="1080802" y="564626"/>
                  <a:pt x="1114422" y="535958"/>
                  <a:pt x="1155512" y="535958"/>
                </a:cubicBezTo>
                <a:cubicBezTo>
                  <a:pt x="1202828" y="535958"/>
                  <a:pt x="1240183" y="573350"/>
                  <a:pt x="1240183" y="620714"/>
                </a:cubicBezTo>
                <a:cubicBezTo>
                  <a:pt x="1240183" y="666832"/>
                  <a:pt x="1202828" y="704224"/>
                  <a:pt x="1155512" y="704224"/>
                </a:cubicBezTo>
                <a:cubicBezTo>
                  <a:pt x="1114422" y="704224"/>
                  <a:pt x="1080802" y="674310"/>
                  <a:pt x="1073331" y="635671"/>
                </a:cubicBezTo>
                <a:lnTo>
                  <a:pt x="989905" y="635671"/>
                </a:lnTo>
                <a:cubicBezTo>
                  <a:pt x="986170" y="725413"/>
                  <a:pt x="950060" y="807676"/>
                  <a:pt x="892782" y="869997"/>
                </a:cubicBezTo>
                <a:lnTo>
                  <a:pt x="952550" y="928578"/>
                </a:lnTo>
                <a:cubicBezTo>
                  <a:pt x="961266" y="923593"/>
                  <a:pt x="972473" y="921100"/>
                  <a:pt x="983679" y="921100"/>
                </a:cubicBezTo>
                <a:cubicBezTo>
                  <a:pt x="1001112" y="921100"/>
                  <a:pt x="1017299" y="927332"/>
                  <a:pt x="1029750" y="939796"/>
                </a:cubicBezTo>
                <a:cubicBezTo>
                  <a:pt x="1042202" y="951014"/>
                  <a:pt x="1048428" y="967217"/>
                  <a:pt x="1048428" y="984667"/>
                </a:cubicBezTo>
                <a:cubicBezTo>
                  <a:pt x="1048428" y="1000870"/>
                  <a:pt x="1042202" y="1017074"/>
                  <a:pt x="1029750" y="1029538"/>
                </a:cubicBezTo>
                <a:cubicBezTo>
                  <a:pt x="1017299" y="1042002"/>
                  <a:pt x="1001112" y="1048234"/>
                  <a:pt x="983679" y="1048234"/>
                </a:cubicBezTo>
                <a:cubicBezTo>
                  <a:pt x="967492" y="1048234"/>
                  <a:pt x="951305" y="1042002"/>
                  <a:pt x="938853" y="1029538"/>
                </a:cubicBezTo>
                <a:cubicBezTo>
                  <a:pt x="926402" y="1017074"/>
                  <a:pt x="920176" y="1000870"/>
                  <a:pt x="920176" y="984667"/>
                </a:cubicBezTo>
                <a:cubicBezTo>
                  <a:pt x="920176" y="973449"/>
                  <a:pt x="923912" y="960985"/>
                  <a:pt x="928892" y="952260"/>
                </a:cubicBezTo>
                <a:lnTo>
                  <a:pt x="869124" y="892432"/>
                </a:lnTo>
                <a:cubicBezTo>
                  <a:pt x="808111" y="949767"/>
                  <a:pt x="725931" y="985913"/>
                  <a:pt x="636279" y="989653"/>
                </a:cubicBezTo>
                <a:lnTo>
                  <a:pt x="636279" y="1073162"/>
                </a:lnTo>
                <a:cubicBezTo>
                  <a:pt x="674879" y="1080641"/>
                  <a:pt x="704763" y="1114294"/>
                  <a:pt x="704763" y="1155426"/>
                </a:cubicBezTo>
                <a:cubicBezTo>
                  <a:pt x="704763" y="1202789"/>
                  <a:pt x="666163" y="1240182"/>
                  <a:pt x="620092" y="1240182"/>
                </a:cubicBezTo>
                <a:cubicBezTo>
                  <a:pt x="574021" y="1240182"/>
                  <a:pt x="535421" y="1202789"/>
                  <a:pt x="535421" y="1155426"/>
                </a:cubicBezTo>
                <a:cubicBezTo>
                  <a:pt x="535421" y="1114294"/>
                  <a:pt x="565304" y="1080641"/>
                  <a:pt x="603905" y="1073162"/>
                </a:cubicBezTo>
                <a:lnTo>
                  <a:pt x="603905" y="989653"/>
                </a:lnTo>
                <a:cubicBezTo>
                  <a:pt x="514253" y="985913"/>
                  <a:pt x="432072" y="949767"/>
                  <a:pt x="369814" y="892432"/>
                </a:cubicBezTo>
                <a:lnTo>
                  <a:pt x="311291" y="952260"/>
                </a:lnTo>
                <a:cubicBezTo>
                  <a:pt x="316272" y="960985"/>
                  <a:pt x="320007" y="973449"/>
                  <a:pt x="320007" y="984667"/>
                </a:cubicBezTo>
                <a:cubicBezTo>
                  <a:pt x="320007" y="1000870"/>
                  <a:pt x="312536" y="1017074"/>
                  <a:pt x="301330" y="1029538"/>
                </a:cubicBezTo>
                <a:cubicBezTo>
                  <a:pt x="288878" y="1042002"/>
                  <a:pt x="273936" y="1048234"/>
                  <a:pt x="256504" y="1048234"/>
                </a:cubicBezTo>
                <a:cubicBezTo>
                  <a:pt x="239072" y="1048234"/>
                  <a:pt x="222885" y="1042002"/>
                  <a:pt x="210433" y="1029538"/>
                </a:cubicBezTo>
                <a:cubicBezTo>
                  <a:pt x="199226" y="1017074"/>
                  <a:pt x="191755" y="1000870"/>
                  <a:pt x="191755" y="984667"/>
                </a:cubicBezTo>
                <a:cubicBezTo>
                  <a:pt x="191755" y="967217"/>
                  <a:pt x="199226" y="951014"/>
                  <a:pt x="210433" y="939796"/>
                </a:cubicBezTo>
                <a:cubicBezTo>
                  <a:pt x="216659" y="933564"/>
                  <a:pt x="223819" y="928890"/>
                  <a:pt x="231601" y="925774"/>
                </a:cubicBezTo>
                <a:lnTo>
                  <a:pt x="231780" y="925740"/>
                </a:lnTo>
                <a:lnTo>
                  <a:pt x="256504" y="921100"/>
                </a:lnTo>
                <a:cubicBezTo>
                  <a:pt x="267710" y="921100"/>
                  <a:pt x="278917" y="923593"/>
                  <a:pt x="288878" y="928578"/>
                </a:cubicBezTo>
                <a:lnTo>
                  <a:pt x="347401" y="869997"/>
                </a:lnTo>
                <a:cubicBezTo>
                  <a:pt x="290123" y="807676"/>
                  <a:pt x="254014" y="725413"/>
                  <a:pt x="250278" y="635671"/>
                </a:cubicBezTo>
                <a:lnTo>
                  <a:pt x="166852" y="635671"/>
                </a:lnTo>
                <a:cubicBezTo>
                  <a:pt x="161249" y="664650"/>
                  <a:pt x="140937" y="688722"/>
                  <a:pt x="113796" y="698946"/>
                </a:cubicBezTo>
                <a:lnTo>
                  <a:pt x="101662" y="701145"/>
                </a:lnTo>
                <a:lnTo>
                  <a:pt x="84671" y="704224"/>
                </a:lnTo>
                <a:cubicBezTo>
                  <a:pt x="38600" y="704224"/>
                  <a:pt x="0" y="666832"/>
                  <a:pt x="0" y="620714"/>
                </a:cubicBezTo>
                <a:cubicBezTo>
                  <a:pt x="0" y="573350"/>
                  <a:pt x="38600" y="535958"/>
                  <a:pt x="84671" y="535958"/>
                </a:cubicBezTo>
                <a:cubicBezTo>
                  <a:pt x="125762" y="535958"/>
                  <a:pt x="159381" y="564626"/>
                  <a:pt x="166852" y="604511"/>
                </a:cubicBezTo>
                <a:lnTo>
                  <a:pt x="250278" y="604511"/>
                </a:lnTo>
                <a:cubicBezTo>
                  <a:pt x="254014" y="513523"/>
                  <a:pt x="290123" y="431259"/>
                  <a:pt x="347401" y="370185"/>
                </a:cubicBezTo>
                <a:lnTo>
                  <a:pt x="288878" y="310357"/>
                </a:lnTo>
                <a:cubicBezTo>
                  <a:pt x="278917" y="316589"/>
                  <a:pt x="267710" y="320329"/>
                  <a:pt x="256504" y="320329"/>
                </a:cubicBezTo>
                <a:cubicBezTo>
                  <a:pt x="239072" y="320329"/>
                  <a:pt x="222885" y="312850"/>
                  <a:pt x="210433" y="300386"/>
                </a:cubicBezTo>
                <a:cubicBezTo>
                  <a:pt x="199226" y="287922"/>
                  <a:pt x="191755" y="272965"/>
                  <a:pt x="191755" y="255515"/>
                </a:cubicBezTo>
                <a:cubicBezTo>
                  <a:pt x="191755" y="238065"/>
                  <a:pt x="199226" y="221862"/>
                  <a:pt x="210433" y="209398"/>
                </a:cubicBezTo>
                <a:cubicBezTo>
                  <a:pt x="222885" y="198180"/>
                  <a:pt x="239072" y="191948"/>
                  <a:pt x="256504" y="191948"/>
                </a:cubicBezTo>
                <a:cubicBezTo>
                  <a:pt x="273936" y="191948"/>
                  <a:pt x="288878" y="198180"/>
                  <a:pt x="301330" y="209398"/>
                </a:cubicBezTo>
                <a:cubicBezTo>
                  <a:pt x="312536" y="221862"/>
                  <a:pt x="320007" y="238065"/>
                  <a:pt x="320007" y="255515"/>
                </a:cubicBezTo>
                <a:cubicBezTo>
                  <a:pt x="320007" y="266733"/>
                  <a:pt x="316272" y="277950"/>
                  <a:pt x="311291" y="287922"/>
                </a:cubicBezTo>
                <a:lnTo>
                  <a:pt x="369814" y="347750"/>
                </a:lnTo>
                <a:cubicBezTo>
                  <a:pt x="432072" y="290415"/>
                  <a:pt x="514253" y="254269"/>
                  <a:pt x="603905" y="250529"/>
                </a:cubicBezTo>
                <a:lnTo>
                  <a:pt x="603905" y="167020"/>
                </a:lnTo>
                <a:cubicBezTo>
                  <a:pt x="565304" y="159541"/>
                  <a:pt x="535421" y="125888"/>
                  <a:pt x="535421" y="84756"/>
                </a:cubicBezTo>
                <a:cubicBezTo>
                  <a:pt x="535421" y="37393"/>
                  <a:pt x="574021" y="0"/>
                  <a:pt x="6200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0B755AA-D0A4-1B46-B8A9-1D354F0BE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0010" y="5149666"/>
            <a:ext cx="1240166" cy="1234692"/>
          </a:xfrm>
          <a:custGeom>
            <a:avLst/>
            <a:gdLst>
              <a:gd name="connsiteX0" fmla="*/ 957040 w 1240166"/>
              <a:gd name="connsiteY0" fmla="*/ 940852 h 1234692"/>
              <a:gd name="connsiteX1" fmla="*/ 967676 w 1240166"/>
              <a:gd name="connsiteY1" fmla="*/ 945476 h 1234692"/>
              <a:gd name="connsiteX2" fmla="*/ 1028100 w 1240166"/>
              <a:gd name="connsiteY2" fmla="*/ 1004667 h 1234692"/>
              <a:gd name="connsiteX3" fmla="*/ 1042898 w 1240166"/>
              <a:gd name="connsiteY3" fmla="*/ 992335 h 1234692"/>
              <a:gd name="connsiteX4" fmla="*/ 1058928 w 1240166"/>
              <a:gd name="connsiteY4" fmla="*/ 1008366 h 1234692"/>
              <a:gd name="connsiteX5" fmla="*/ 1058928 w 1240166"/>
              <a:gd name="connsiteY5" fmla="*/ 1042894 h 1234692"/>
              <a:gd name="connsiteX6" fmla="*/ 1058928 w 1240166"/>
              <a:gd name="connsiteY6" fmla="*/ 1047827 h 1234692"/>
              <a:gd name="connsiteX7" fmla="*/ 1057696 w 1240166"/>
              <a:gd name="connsiteY7" fmla="*/ 1047827 h 1234692"/>
              <a:gd name="connsiteX8" fmla="*/ 1056462 w 1240166"/>
              <a:gd name="connsiteY8" fmla="*/ 1051526 h 1234692"/>
              <a:gd name="connsiteX9" fmla="*/ 1053996 w 1240166"/>
              <a:gd name="connsiteY9" fmla="*/ 1055226 h 1234692"/>
              <a:gd name="connsiteX10" fmla="*/ 1052764 w 1240166"/>
              <a:gd name="connsiteY10" fmla="*/ 1055226 h 1234692"/>
              <a:gd name="connsiteX11" fmla="*/ 1049064 w 1240166"/>
              <a:gd name="connsiteY11" fmla="*/ 1057692 h 1234692"/>
              <a:gd name="connsiteX12" fmla="*/ 1045364 w 1240166"/>
              <a:gd name="connsiteY12" fmla="*/ 1058925 h 1234692"/>
              <a:gd name="connsiteX13" fmla="*/ 1042898 w 1240166"/>
              <a:gd name="connsiteY13" fmla="*/ 1058925 h 1234692"/>
              <a:gd name="connsiteX14" fmla="*/ 1008370 w 1240166"/>
              <a:gd name="connsiteY14" fmla="*/ 1058925 h 1234692"/>
              <a:gd name="connsiteX15" fmla="*/ 992340 w 1240166"/>
              <a:gd name="connsiteY15" fmla="*/ 1042894 h 1234692"/>
              <a:gd name="connsiteX16" fmla="*/ 1005904 w 1240166"/>
              <a:gd name="connsiteY16" fmla="*/ 1028097 h 1234692"/>
              <a:gd name="connsiteX17" fmla="*/ 945480 w 1240166"/>
              <a:gd name="connsiteY17" fmla="*/ 967673 h 1234692"/>
              <a:gd name="connsiteX18" fmla="*/ 945480 w 1240166"/>
              <a:gd name="connsiteY18" fmla="*/ 945476 h 1234692"/>
              <a:gd name="connsiteX19" fmla="*/ 957040 w 1240166"/>
              <a:gd name="connsiteY19" fmla="*/ 940852 h 1234692"/>
              <a:gd name="connsiteX20" fmla="*/ 277358 w 1240166"/>
              <a:gd name="connsiteY20" fmla="*/ 940852 h 1234692"/>
              <a:gd name="connsiteX21" fmla="*/ 287994 w 1240166"/>
              <a:gd name="connsiteY21" fmla="*/ 945476 h 1234692"/>
              <a:gd name="connsiteX22" fmla="*/ 287994 w 1240166"/>
              <a:gd name="connsiteY22" fmla="*/ 967673 h 1234692"/>
              <a:gd name="connsiteX23" fmla="*/ 230036 w 1240166"/>
              <a:gd name="connsiteY23" fmla="*/ 1028097 h 1234692"/>
              <a:gd name="connsiteX24" fmla="*/ 242368 w 1240166"/>
              <a:gd name="connsiteY24" fmla="*/ 1042894 h 1234692"/>
              <a:gd name="connsiteX25" fmla="*/ 226337 w 1240166"/>
              <a:gd name="connsiteY25" fmla="*/ 1058925 h 1234692"/>
              <a:gd name="connsiteX26" fmla="*/ 191809 w 1240166"/>
              <a:gd name="connsiteY26" fmla="*/ 1058925 h 1234692"/>
              <a:gd name="connsiteX27" fmla="*/ 186876 w 1240166"/>
              <a:gd name="connsiteY27" fmla="*/ 1058925 h 1234692"/>
              <a:gd name="connsiteX28" fmla="*/ 185643 w 1240166"/>
              <a:gd name="connsiteY28" fmla="*/ 1057692 h 1234692"/>
              <a:gd name="connsiteX29" fmla="*/ 181944 w 1240166"/>
              <a:gd name="connsiteY29" fmla="*/ 1056459 h 1234692"/>
              <a:gd name="connsiteX30" fmla="*/ 179477 w 1240166"/>
              <a:gd name="connsiteY30" fmla="*/ 1053993 h 1234692"/>
              <a:gd name="connsiteX31" fmla="*/ 178244 w 1240166"/>
              <a:gd name="connsiteY31" fmla="*/ 1052759 h 1234692"/>
              <a:gd name="connsiteX32" fmla="*/ 175778 w 1240166"/>
              <a:gd name="connsiteY32" fmla="*/ 1049060 h 1234692"/>
              <a:gd name="connsiteX33" fmla="*/ 175778 w 1240166"/>
              <a:gd name="connsiteY33" fmla="*/ 1045361 h 1234692"/>
              <a:gd name="connsiteX34" fmla="*/ 175778 w 1240166"/>
              <a:gd name="connsiteY34" fmla="*/ 1044127 h 1234692"/>
              <a:gd name="connsiteX35" fmla="*/ 175778 w 1240166"/>
              <a:gd name="connsiteY35" fmla="*/ 1042894 h 1234692"/>
              <a:gd name="connsiteX36" fmla="*/ 175778 w 1240166"/>
              <a:gd name="connsiteY36" fmla="*/ 1008366 h 1234692"/>
              <a:gd name="connsiteX37" fmla="*/ 191809 w 1240166"/>
              <a:gd name="connsiteY37" fmla="*/ 992335 h 1234692"/>
              <a:gd name="connsiteX38" fmla="*/ 207840 w 1240166"/>
              <a:gd name="connsiteY38" fmla="*/ 1004667 h 1234692"/>
              <a:gd name="connsiteX39" fmla="*/ 265797 w 1240166"/>
              <a:gd name="connsiteY39" fmla="*/ 945476 h 1234692"/>
              <a:gd name="connsiteX40" fmla="*/ 277358 w 1240166"/>
              <a:gd name="connsiteY40" fmla="*/ 940852 h 1234692"/>
              <a:gd name="connsiteX41" fmla="*/ 39989 w 1240166"/>
              <a:gd name="connsiteY41" fmla="*/ 572791 h 1234692"/>
              <a:gd name="connsiteX42" fmla="*/ 51678 w 1240166"/>
              <a:gd name="connsiteY42" fmla="*/ 577335 h 1234692"/>
              <a:gd name="connsiteX43" fmla="*/ 52909 w 1240166"/>
              <a:gd name="connsiteY43" fmla="*/ 597933 h 1234692"/>
              <a:gd name="connsiteX44" fmla="*/ 137808 w 1240166"/>
              <a:gd name="connsiteY44" fmla="*/ 597933 h 1234692"/>
              <a:gd name="connsiteX45" fmla="*/ 152574 w 1240166"/>
              <a:gd name="connsiteY45" fmla="*/ 613685 h 1234692"/>
              <a:gd name="connsiteX46" fmla="*/ 137808 w 1240166"/>
              <a:gd name="connsiteY46" fmla="*/ 628226 h 1234692"/>
              <a:gd name="connsiteX47" fmla="*/ 52909 w 1240166"/>
              <a:gd name="connsiteY47" fmla="*/ 628226 h 1234692"/>
              <a:gd name="connsiteX48" fmla="*/ 51678 w 1240166"/>
              <a:gd name="connsiteY48" fmla="*/ 647613 h 1234692"/>
              <a:gd name="connsiteX49" fmla="*/ 39374 w 1240166"/>
              <a:gd name="connsiteY49" fmla="*/ 652460 h 1234692"/>
              <a:gd name="connsiteX50" fmla="*/ 28300 w 1240166"/>
              <a:gd name="connsiteY50" fmla="*/ 647613 h 1234692"/>
              <a:gd name="connsiteX51" fmla="*/ 3691 w 1240166"/>
              <a:gd name="connsiteY51" fmla="*/ 623379 h 1234692"/>
              <a:gd name="connsiteX52" fmla="*/ 1230 w 1240166"/>
              <a:gd name="connsiteY52" fmla="*/ 619744 h 1234692"/>
              <a:gd name="connsiteX53" fmla="*/ 1230 w 1240166"/>
              <a:gd name="connsiteY53" fmla="*/ 617321 h 1234692"/>
              <a:gd name="connsiteX54" fmla="*/ 0 w 1240166"/>
              <a:gd name="connsiteY54" fmla="*/ 613685 h 1234692"/>
              <a:gd name="connsiteX55" fmla="*/ 0 w 1240166"/>
              <a:gd name="connsiteY55" fmla="*/ 612474 h 1234692"/>
              <a:gd name="connsiteX56" fmla="*/ 1230 w 1240166"/>
              <a:gd name="connsiteY56" fmla="*/ 607627 h 1234692"/>
              <a:gd name="connsiteX57" fmla="*/ 3691 w 1240166"/>
              <a:gd name="connsiteY57" fmla="*/ 601569 h 1234692"/>
              <a:gd name="connsiteX58" fmla="*/ 28300 w 1240166"/>
              <a:gd name="connsiteY58" fmla="*/ 577335 h 1234692"/>
              <a:gd name="connsiteX59" fmla="*/ 39989 w 1240166"/>
              <a:gd name="connsiteY59" fmla="*/ 572791 h 1234692"/>
              <a:gd name="connsiteX60" fmla="*/ 1199078 w 1240166"/>
              <a:gd name="connsiteY60" fmla="*/ 572791 h 1234692"/>
              <a:gd name="connsiteX61" fmla="*/ 1211088 w 1240166"/>
              <a:gd name="connsiteY61" fmla="*/ 577335 h 1234692"/>
              <a:gd name="connsiteX62" fmla="*/ 1235108 w 1240166"/>
              <a:gd name="connsiteY62" fmla="*/ 601569 h 1234692"/>
              <a:gd name="connsiteX63" fmla="*/ 1238902 w 1240166"/>
              <a:gd name="connsiteY63" fmla="*/ 606415 h 1234692"/>
              <a:gd name="connsiteX64" fmla="*/ 1238902 w 1240166"/>
              <a:gd name="connsiteY64" fmla="*/ 607627 h 1234692"/>
              <a:gd name="connsiteX65" fmla="*/ 1240166 w 1240166"/>
              <a:gd name="connsiteY65" fmla="*/ 611262 h 1234692"/>
              <a:gd name="connsiteX66" fmla="*/ 1240166 w 1240166"/>
              <a:gd name="connsiteY66" fmla="*/ 613685 h 1234692"/>
              <a:gd name="connsiteX67" fmla="*/ 1238902 w 1240166"/>
              <a:gd name="connsiteY67" fmla="*/ 618532 h 1234692"/>
              <a:gd name="connsiteX68" fmla="*/ 1236372 w 1240166"/>
              <a:gd name="connsiteY68" fmla="*/ 623379 h 1234692"/>
              <a:gd name="connsiteX69" fmla="*/ 1235108 w 1240166"/>
              <a:gd name="connsiteY69" fmla="*/ 623379 h 1234692"/>
              <a:gd name="connsiteX70" fmla="*/ 1211088 w 1240166"/>
              <a:gd name="connsiteY70" fmla="*/ 647613 h 1234692"/>
              <a:gd name="connsiteX71" fmla="*/ 1198446 w 1240166"/>
              <a:gd name="connsiteY71" fmla="*/ 652460 h 1234692"/>
              <a:gd name="connsiteX72" fmla="*/ 1187066 w 1240166"/>
              <a:gd name="connsiteY72" fmla="*/ 647613 h 1234692"/>
              <a:gd name="connsiteX73" fmla="*/ 1184538 w 1240166"/>
              <a:gd name="connsiteY73" fmla="*/ 628226 h 1234692"/>
              <a:gd name="connsiteX74" fmla="*/ 1099832 w 1240166"/>
              <a:gd name="connsiteY74" fmla="*/ 628226 h 1234692"/>
              <a:gd name="connsiteX75" fmla="*/ 1082134 w 1240166"/>
              <a:gd name="connsiteY75" fmla="*/ 613685 h 1234692"/>
              <a:gd name="connsiteX76" fmla="*/ 1099832 w 1240166"/>
              <a:gd name="connsiteY76" fmla="*/ 597933 h 1234692"/>
              <a:gd name="connsiteX77" fmla="*/ 1184538 w 1240166"/>
              <a:gd name="connsiteY77" fmla="*/ 597933 h 1234692"/>
              <a:gd name="connsiteX78" fmla="*/ 1187066 w 1240166"/>
              <a:gd name="connsiteY78" fmla="*/ 577335 h 1234692"/>
              <a:gd name="connsiteX79" fmla="*/ 1199078 w 1240166"/>
              <a:gd name="connsiteY79" fmla="*/ 572791 h 1234692"/>
              <a:gd name="connsiteX80" fmla="*/ 519174 w 1240166"/>
              <a:gd name="connsiteY80" fmla="*/ 334447 h 1234692"/>
              <a:gd name="connsiteX81" fmla="*/ 437445 w 1240166"/>
              <a:gd name="connsiteY81" fmla="*/ 406566 h 1234692"/>
              <a:gd name="connsiteX82" fmla="*/ 437445 w 1240166"/>
              <a:gd name="connsiteY82" fmla="*/ 440139 h 1234692"/>
              <a:gd name="connsiteX83" fmla="*/ 437445 w 1240166"/>
              <a:gd name="connsiteY83" fmla="*/ 519719 h 1234692"/>
              <a:gd name="connsiteX84" fmla="*/ 437445 w 1240166"/>
              <a:gd name="connsiteY84" fmla="*/ 736076 h 1234692"/>
              <a:gd name="connsiteX85" fmla="*/ 460973 w 1240166"/>
              <a:gd name="connsiteY85" fmla="*/ 765918 h 1234692"/>
              <a:gd name="connsiteX86" fmla="*/ 485739 w 1240166"/>
              <a:gd name="connsiteY86" fmla="*/ 736076 h 1234692"/>
              <a:gd name="connsiteX87" fmla="*/ 485739 w 1240166"/>
              <a:gd name="connsiteY87" fmla="*/ 700016 h 1234692"/>
              <a:gd name="connsiteX88" fmla="*/ 485739 w 1240166"/>
              <a:gd name="connsiteY88" fmla="*/ 426461 h 1234692"/>
              <a:gd name="connsiteX89" fmla="*/ 501837 w 1240166"/>
              <a:gd name="connsiteY89" fmla="*/ 410297 h 1234692"/>
              <a:gd name="connsiteX90" fmla="*/ 517936 w 1240166"/>
              <a:gd name="connsiteY90" fmla="*/ 426461 h 1234692"/>
              <a:gd name="connsiteX91" fmla="*/ 517936 w 1240166"/>
              <a:gd name="connsiteY91" fmla="*/ 700016 h 1234692"/>
              <a:gd name="connsiteX92" fmla="*/ 517936 w 1240166"/>
              <a:gd name="connsiteY92" fmla="*/ 736076 h 1234692"/>
              <a:gd name="connsiteX93" fmla="*/ 517936 w 1240166"/>
              <a:gd name="connsiteY93" fmla="*/ 1172520 h 1234692"/>
              <a:gd name="connsiteX94" fmla="*/ 560038 w 1240166"/>
              <a:gd name="connsiteY94" fmla="*/ 1202363 h 1234692"/>
              <a:gd name="connsiteX95" fmla="*/ 603380 w 1240166"/>
              <a:gd name="connsiteY95" fmla="*/ 1172520 h 1234692"/>
              <a:gd name="connsiteX96" fmla="*/ 603380 w 1240166"/>
              <a:gd name="connsiteY96" fmla="*/ 788300 h 1234692"/>
              <a:gd name="connsiteX97" fmla="*/ 620716 w 1240166"/>
              <a:gd name="connsiteY97" fmla="*/ 772135 h 1234692"/>
              <a:gd name="connsiteX98" fmla="*/ 635576 w 1240166"/>
              <a:gd name="connsiteY98" fmla="*/ 788300 h 1234692"/>
              <a:gd name="connsiteX99" fmla="*/ 635576 w 1240166"/>
              <a:gd name="connsiteY99" fmla="*/ 1172520 h 1234692"/>
              <a:gd name="connsiteX100" fmla="*/ 678917 w 1240166"/>
              <a:gd name="connsiteY100" fmla="*/ 1202363 h 1234692"/>
              <a:gd name="connsiteX101" fmla="*/ 722258 w 1240166"/>
              <a:gd name="connsiteY101" fmla="*/ 1172520 h 1234692"/>
              <a:gd name="connsiteX102" fmla="*/ 722258 w 1240166"/>
              <a:gd name="connsiteY102" fmla="*/ 700016 h 1234692"/>
              <a:gd name="connsiteX103" fmla="*/ 722258 w 1240166"/>
              <a:gd name="connsiteY103" fmla="*/ 426461 h 1234692"/>
              <a:gd name="connsiteX104" fmla="*/ 739595 w 1240166"/>
              <a:gd name="connsiteY104" fmla="*/ 410297 h 1234692"/>
              <a:gd name="connsiteX105" fmla="*/ 754454 w 1240166"/>
              <a:gd name="connsiteY105" fmla="*/ 426461 h 1234692"/>
              <a:gd name="connsiteX106" fmla="*/ 754454 w 1240166"/>
              <a:gd name="connsiteY106" fmla="*/ 736076 h 1234692"/>
              <a:gd name="connsiteX107" fmla="*/ 777982 w 1240166"/>
              <a:gd name="connsiteY107" fmla="*/ 765918 h 1234692"/>
              <a:gd name="connsiteX108" fmla="*/ 802748 w 1240166"/>
              <a:gd name="connsiteY108" fmla="*/ 736076 h 1234692"/>
              <a:gd name="connsiteX109" fmla="*/ 802748 w 1240166"/>
              <a:gd name="connsiteY109" fmla="*/ 519719 h 1234692"/>
              <a:gd name="connsiteX110" fmla="*/ 802748 w 1240166"/>
              <a:gd name="connsiteY110" fmla="*/ 440139 h 1234692"/>
              <a:gd name="connsiteX111" fmla="*/ 802748 w 1240166"/>
              <a:gd name="connsiteY111" fmla="*/ 406566 h 1234692"/>
              <a:gd name="connsiteX112" fmla="*/ 722258 w 1240166"/>
              <a:gd name="connsiteY112" fmla="*/ 334447 h 1234692"/>
              <a:gd name="connsiteX113" fmla="*/ 519174 w 1240166"/>
              <a:gd name="connsiteY113" fmla="*/ 302118 h 1234692"/>
              <a:gd name="connsiteX114" fmla="*/ 722258 w 1240166"/>
              <a:gd name="connsiteY114" fmla="*/ 302118 h 1234692"/>
              <a:gd name="connsiteX115" fmla="*/ 833706 w 1240166"/>
              <a:gd name="connsiteY115" fmla="*/ 406566 h 1234692"/>
              <a:gd name="connsiteX116" fmla="*/ 833706 w 1240166"/>
              <a:gd name="connsiteY116" fmla="*/ 440139 h 1234692"/>
              <a:gd name="connsiteX117" fmla="*/ 833706 w 1240166"/>
              <a:gd name="connsiteY117" fmla="*/ 519719 h 1234692"/>
              <a:gd name="connsiteX118" fmla="*/ 833706 w 1240166"/>
              <a:gd name="connsiteY118" fmla="*/ 736076 h 1234692"/>
              <a:gd name="connsiteX119" fmla="*/ 777982 w 1240166"/>
              <a:gd name="connsiteY119" fmla="*/ 798247 h 1234692"/>
              <a:gd name="connsiteX120" fmla="*/ 754454 w 1240166"/>
              <a:gd name="connsiteY120" fmla="*/ 792030 h 1234692"/>
              <a:gd name="connsiteX121" fmla="*/ 754454 w 1240166"/>
              <a:gd name="connsiteY121" fmla="*/ 1172520 h 1234692"/>
              <a:gd name="connsiteX122" fmla="*/ 678917 w 1240166"/>
              <a:gd name="connsiteY122" fmla="*/ 1234692 h 1234692"/>
              <a:gd name="connsiteX123" fmla="*/ 620716 w 1240166"/>
              <a:gd name="connsiteY123" fmla="*/ 1211067 h 1234692"/>
              <a:gd name="connsiteX124" fmla="*/ 560038 w 1240166"/>
              <a:gd name="connsiteY124" fmla="*/ 1234692 h 1234692"/>
              <a:gd name="connsiteX125" fmla="*/ 485739 w 1240166"/>
              <a:gd name="connsiteY125" fmla="*/ 1172520 h 1234692"/>
              <a:gd name="connsiteX126" fmla="*/ 485739 w 1240166"/>
              <a:gd name="connsiteY126" fmla="*/ 792030 h 1234692"/>
              <a:gd name="connsiteX127" fmla="*/ 460973 w 1240166"/>
              <a:gd name="connsiteY127" fmla="*/ 798247 h 1234692"/>
              <a:gd name="connsiteX128" fmla="*/ 406487 w 1240166"/>
              <a:gd name="connsiteY128" fmla="*/ 736076 h 1234692"/>
              <a:gd name="connsiteX129" fmla="*/ 406487 w 1240166"/>
              <a:gd name="connsiteY129" fmla="*/ 519719 h 1234692"/>
              <a:gd name="connsiteX130" fmla="*/ 406487 w 1240166"/>
              <a:gd name="connsiteY130" fmla="*/ 440139 h 1234692"/>
              <a:gd name="connsiteX131" fmla="*/ 406487 w 1240166"/>
              <a:gd name="connsiteY131" fmla="*/ 406566 h 1234692"/>
              <a:gd name="connsiteX132" fmla="*/ 519174 w 1240166"/>
              <a:gd name="connsiteY132" fmla="*/ 302118 h 1234692"/>
              <a:gd name="connsiteX133" fmla="*/ 1008370 w 1240166"/>
              <a:gd name="connsiteY133" fmla="*/ 175778 h 1234692"/>
              <a:gd name="connsiteX134" fmla="*/ 1042898 w 1240166"/>
              <a:gd name="connsiteY134" fmla="*/ 175778 h 1234692"/>
              <a:gd name="connsiteX135" fmla="*/ 1047830 w 1240166"/>
              <a:gd name="connsiteY135" fmla="*/ 175778 h 1234692"/>
              <a:gd name="connsiteX136" fmla="*/ 1049064 w 1240166"/>
              <a:gd name="connsiteY136" fmla="*/ 175778 h 1234692"/>
              <a:gd name="connsiteX137" fmla="*/ 1051530 w 1240166"/>
              <a:gd name="connsiteY137" fmla="*/ 178270 h 1234692"/>
              <a:gd name="connsiteX138" fmla="*/ 1055230 w 1240166"/>
              <a:gd name="connsiteY138" fmla="*/ 180762 h 1234692"/>
              <a:gd name="connsiteX139" fmla="*/ 1056462 w 1240166"/>
              <a:gd name="connsiteY139" fmla="*/ 180762 h 1234692"/>
              <a:gd name="connsiteX140" fmla="*/ 1057696 w 1240166"/>
              <a:gd name="connsiteY140" fmla="*/ 184499 h 1234692"/>
              <a:gd name="connsiteX141" fmla="*/ 1058928 w 1240166"/>
              <a:gd name="connsiteY141" fmla="*/ 189483 h 1234692"/>
              <a:gd name="connsiteX142" fmla="*/ 1058928 w 1240166"/>
              <a:gd name="connsiteY142" fmla="*/ 190729 h 1234692"/>
              <a:gd name="connsiteX143" fmla="*/ 1058928 w 1240166"/>
              <a:gd name="connsiteY143" fmla="*/ 226858 h 1234692"/>
              <a:gd name="connsiteX144" fmla="*/ 1042898 w 1240166"/>
              <a:gd name="connsiteY144" fmla="*/ 241809 h 1234692"/>
              <a:gd name="connsiteX145" fmla="*/ 1028100 w 1240166"/>
              <a:gd name="connsiteY145" fmla="*/ 230596 h 1234692"/>
              <a:gd name="connsiteX146" fmla="*/ 967676 w 1240166"/>
              <a:gd name="connsiteY146" fmla="*/ 290397 h 1234692"/>
              <a:gd name="connsiteX147" fmla="*/ 957812 w 1240166"/>
              <a:gd name="connsiteY147" fmla="*/ 295380 h 1234692"/>
              <a:gd name="connsiteX148" fmla="*/ 945480 w 1240166"/>
              <a:gd name="connsiteY148" fmla="*/ 290397 h 1234692"/>
              <a:gd name="connsiteX149" fmla="*/ 945480 w 1240166"/>
              <a:gd name="connsiteY149" fmla="*/ 267972 h 1234692"/>
              <a:gd name="connsiteX150" fmla="*/ 1005904 w 1240166"/>
              <a:gd name="connsiteY150" fmla="*/ 206925 h 1234692"/>
              <a:gd name="connsiteX151" fmla="*/ 992340 w 1240166"/>
              <a:gd name="connsiteY151" fmla="*/ 190729 h 1234692"/>
              <a:gd name="connsiteX152" fmla="*/ 1008370 w 1240166"/>
              <a:gd name="connsiteY152" fmla="*/ 175778 h 1234692"/>
              <a:gd name="connsiteX153" fmla="*/ 189343 w 1240166"/>
              <a:gd name="connsiteY153" fmla="*/ 175778 h 1234692"/>
              <a:gd name="connsiteX154" fmla="*/ 190576 w 1240166"/>
              <a:gd name="connsiteY154" fmla="*/ 175778 h 1234692"/>
              <a:gd name="connsiteX155" fmla="*/ 191809 w 1240166"/>
              <a:gd name="connsiteY155" fmla="*/ 175778 h 1234692"/>
              <a:gd name="connsiteX156" fmla="*/ 226337 w 1240166"/>
              <a:gd name="connsiteY156" fmla="*/ 175778 h 1234692"/>
              <a:gd name="connsiteX157" fmla="*/ 242368 w 1240166"/>
              <a:gd name="connsiteY157" fmla="*/ 190729 h 1234692"/>
              <a:gd name="connsiteX158" fmla="*/ 230036 w 1240166"/>
              <a:gd name="connsiteY158" fmla="*/ 206925 h 1234692"/>
              <a:gd name="connsiteX159" fmla="*/ 287994 w 1240166"/>
              <a:gd name="connsiteY159" fmla="*/ 267972 h 1234692"/>
              <a:gd name="connsiteX160" fmla="*/ 287994 w 1240166"/>
              <a:gd name="connsiteY160" fmla="*/ 290397 h 1234692"/>
              <a:gd name="connsiteX161" fmla="*/ 276896 w 1240166"/>
              <a:gd name="connsiteY161" fmla="*/ 295380 h 1234692"/>
              <a:gd name="connsiteX162" fmla="*/ 265797 w 1240166"/>
              <a:gd name="connsiteY162" fmla="*/ 290397 h 1234692"/>
              <a:gd name="connsiteX163" fmla="*/ 207840 w 1240166"/>
              <a:gd name="connsiteY163" fmla="*/ 230596 h 1234692"/>
              <a:gd name="connsiteX164" fmla="*/ 191809 w 1240166"/>
              <a:gd name="connsiteY164" fmla="*/ 241809 h 1234692"/>
              <a:gd name="connsiteX165" fmla="*/ 175778 w 1240166"/>
              <a:gd name="connsiteY165" fmla="*/ 226858 h 1234692"/>
              <a:gd name="connsiteX166" fmla="*/ 175778 w 1240166"/>
              <a:gd name="connsiteY166" fmla="*/ 190729 h 1234692"/>
              <a:gd name="connsiteX167" fmla="*/ 175778 w 1240166"/>
              <a:gd name="connsiteY167" fmla="*/ 186991 h 1234692"/>
              <a:gd name="connsiteX168" fmla="*/ 175778 w 1240166"/>
              <a:gd name="connsiteY168" fmla="*/ 185745 h 1234692"/>
              <a:gd name="connsiteX169" fmla="*/ 178244 w 1240166"/>
              <a:gd name="connsiteY169" fmla="*/ 183253 h 1234692"/>
              <a:gd name="connsiteX170" fmla="*/ 178244 w 1240166"/>
              <a:gd name="connsiteY170" fmla="*/ 182008 h 1234692"/>
              <a:gd name="connsiteX171" fmla="*/ 180711 w 1240166"/>
              <a:gd name="connsiteY171" fmla="*/ 178270 h 1234692"/>
              <a:gd name="connsiteX172" fmla="*/ 181944 w 1240166"/>
              <a:gd name="connsiteY172" fmla="*/ 178270 h 1234692"/>
              <a:gd name="connsiteX173" fmla="*/ 185643 w 1240166"/>
              <a:gd name="connsiteY173" fmla="*/ 177024 h 1234692"/>
              <a:gd name="connsiteX174" fmla="*/ 189343 w 1240166"/>
              <a:gd name="connsiteY174" fmla="*/ 175778 h 1234692"/>
              <a:gd name="connsiteX175" fmla="*/ 611223 w 1240166"/>
              <a:gd name="connsiteY175" fmla="*/ 33838 h 1234692"/>
              <a:gd name="connsiteX176" fmla="*/ 515974 w 1240166"/>
              <a:gd name="connsiteY176" fmla="*/ 129085 h 1234692"/>
              <a:gd name="connsiteX177" fmla="*/ 611223 w 1240166"/>
              <a:gd name="connsiteY177" fmla="*/ 224333 h 1234692"/>
              <a:gd name="connsiteX178" fmla="*/ 706472 w 1240166"/>
              <a:gd name="connsiteY178" fmla="*/ 129085 h 1234692"/>
              <a:gd name="connsiteX179" fmla="*/ 611223 w 1240166"/>
              <a:gd name="connsiteY179" fmla="*/ 33838 h 1234692"/>
              <a:gd name="connsiteX180" fmla="*/ 611223 w 1240166"/>
              <a:gd name="connsiteY180" fmla="*/ 0 h 1234692"/>
              <a:gd name="connsiteX181" fmla="*/ 740311 w 1240166"/>
              <a:gd name="connsiteY181" fmla="*/ 129085 h 1234692"/>
              <a:gd name="connsiteX182" fmla="*/ 611223 w 1240166"/>
              <a:gd name="connsiteY182" fmla="*/ 256918 h 1234692"/>
              <a:gd name="connsiteX183" fmla="*/ 483389 w 1240166"/>
              <a:gd name="connsiteY183" fmla="*/ 129085 h 1234692"/>
              <a:gd name="connsiteX184" fmla="*/ 611223 w 1240166"/>
              <a:gd name="connsiteY184" fmla="*/ 0 h 123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1240166" h="1234692">
                <a:moveTo>
                  <a:pt x="957040" y="940852"/>
                </a:moveTo>
                <a:cubicBezTo>
                  <a:pt x="961202" y="940852"/>
                  <a:pt x="965210" y="942393"/>
                  <a:pt x="967676" y="945476"/>
                </a:cubicBezTo>
                <a:lnTo>
                  <a:pt x="1028100" y="1004667"/>
                </a:lnTo>
                <a:cubicBezTo>
                  <a:pt x="1029334" y="997268"/>
                  <a:pt x="1035500" y="992335"/>
                  <a:pt x="1042898" y="992335"/>
                </a:cubicBezTo>
                <a:cubicBezTo>
                  <a:pt x="1051530" y="992335"/>
                  <a:pt x="1058928" y="999734"/>
                  <a:pt x="1058928" y="1008366"/>
                </a:cubicBezTo>
                <a:lnTo>
                  <a:pt x="1058928" y="1042894"/>
                </a:lnTo>
                <a:cubicBezTo>
                  <a:pt x="1058928" y="1044127"/>
                  <a:pt x="1058928" y="1046594"/>
                  <a:pt x="1058928" y="1047827"/>
                </a:cubicBezTo>
                <a:lnTo>
                  <a:pt x="1057696" y="1047827"/>
                </a:lnTo>
                <a:cubicBezTo>
                  <a:pt x="1057696" y="1049060"/>
                  <a:pt x="1057696" y="1051526"/>
                  <a:pt x="1056462" y="1051526"/>
                </a:cubicBezTo>
                <a:cubicBezTo>
                  <a:pt x="1056462" y="1053993"/>
                  <a:pt x="1055230" y="1053993"/>
                  <a:pt x="1053996" y="1055226"/>
                </a:cubicBezTo>
                <a:cubicBezTo>
                  <a:pt x="1053996" y="1055226"/>
                  <a:pt x="1053996" y="1055226"/>
                  <a:pt x="1052764" y="1055226"/>
                </a:cubicBezTo>
                <a:cubicBezTo>
                  <a:pt x="1051530" y="1056459"/>
                  <a:pt x="1050296" y="1056459"/>
                  <a:pt x="1049064" y="1057692"/>
                </a:cubicBezTo>
                <a:cubicBezTo>
                  <a:pt x="1047830" y="1058925"/>
                  <a:pt x="1046598" y="1058925"/>
                  <a:pt x="1045364" y="1058925"/>
                </a:cubicBezTo>
                <a:cubicBezTo>
                  <a:pt x="1045364" y="1058925"/>
                  <a:pt x="1044132" y="1058925"/>
                  <a:pt x="1042898" y="1058925"/>
                </a:cubicBezTo>
                <a:lnTo>
                  <a:pt x="1008370" y="1058925"/>
                </a:lnTo>
                <a:cubicBezTo>
                  <a:pt x="999738" y="1058925"/>
                  <a:pt x="992340" y="1051526"/>
                  <a:pt x="992340" y="1042894"/>
                </a:cubicBezTo>
                <a:cubicBezTo>
                  <a:pt x="992340" y="1035495"/>
                  <a:pt x="997272" y="1029330"/>
                  <a:pt x="1005904" y="1028097"/>
                </a:cubicBezTo>
                <a:lnTo>
                  <a:pt x="945480" y="967673"/>
                </a:lnTo>
                <a:cubicBezTo>
                  <a:pt x="939314" y="962740"/>
                  <a:pt x="939314" y="951642"/>
                  <a:pt x="945480" y="945476"/>
                </a:cubicBezTo>
                <a:cubicBezTo>
                  <a:pt x="948562" y="942393"/>
                  <a:pt x="952878" y="940852"/>
                  <a:pt x="957040" y="940852"/>
                </a:cubicBezTo>
                <a:close/>
                <a:moveTo>
                  <a:pt x="277358" y="940852"/>
                </a:moveTo>
                <a:cubicBezTo>
                  <a:pt x="281212" y="940852"/>
                  <a:pt x="284911" y="942393"/>
                  <a:pt x="287994" y="945476"/>
                </a:cubicBezTo>
                <a:cubicBezTo>
                  <a:pt x="295393" y="951642"/>
                  <a:pt x="295393" y="962740"/>
                  <a:pt x="287994" y="967673"/>
                </a:cubicBezTo>
                <a:lnTo>
                  <a:pt x="230036" y="1028097"/>
                </a:lnTo>
                <a:cubicBezTo>
                  <a:pt x="236202" y="1029330"/>
                  <a:pt x="242368" y="1035495"/>
                  <a:pt x="242368" y="1042894"/>
                </a:cubicBezTo>
                <a:cubicBezTo>
                  <a:pt x="242368" y="1051526"/>
                  <a:pt x="234969" y="1058925"/>
                  <a:pt x="226337" y="1058925"/>
                </a:cubicBezTo>
                <a:lnTo>
                  <a:pt x="191809" y="1058925"/>
                </a:lnTo>
                <a:cubicBezTo>
                  <a:pt x="189343" y="1058925"/>
                  <a:pt x="188109" y="1058925"/>
                  <a:pt x="186876" y="1058925"/>
                </a:cubicBezTo>
                <a:cubicBezTo>
                  <a:pt x="186876" y="1058925"/>
                  <a:pt x="186876" y="1058925"/>
                  <a:pt x="185643" y="1057692"/>
                </a:cubicBezTo>
                <a:cubicBezTo>
                  <a:pt x="184410" y="1057692"/>
                  <a:pt x="183177" y="1056459"/>
                  <a:pt x="181944" y="1056459"/>
                </a:cubicBezTo>
                <a:cubicBezTo>
                  <a:pt x="181944" y="1055226"/>
                  <a:pt x="179477" y="1055226"/>
                  <a:pt x="179477" y="1053993"/>
                </a:cubicBezTo>
                <a:cubicBezTo>
                  <a:pt x="179477" y="1053993"/>
                  <a:pt x="179477" y="1053993"/>
                  <a:pt x="178244" y="1052759"/>
                </a:cubicBezTo>
                <a:cubicBezTo>
                  <a:pt x="178244" y="1051526"/>
                  <a:pt x="177011" y="1050293"/>
                  <a:pt x="175778" y="1049060"/>
                </a:cubicBezTo>
                <a:cubicBezTo>
                  <a:pt x="175778" y="1047827"/>
                  <a:pt x="175778" y="1046594"/>
                  <a:pt x="175778" y="1045361"/>
                </a:cubicBezTo>
                <a:lnTo>
                  <a:pt x="175778" y="1044127"/>
                </a:lnTo>
                <a:cubicBezTo>
                  <a:pt x="175778" y="1042894"/>
                  <a:pt x="175778" y="1042894"/>
                  <a:pt x="175778" y="1042894"/>
                </a:cubicBezTo>
                <a:lnTo>
                  <a:pt x="175778" y="1008366"/>
                </a:lnTo>
                <a:cubicBezTo>
                  <a:pt x="175778" y="999734"/>
                  <a:pt x="181944" y="992335"/>
                  <a:pt x="191809" y="992335"/>
                </a:cubicBezTo>
                <a:cubicBezTo>
                  <a:pt x="199208" y="992335"/>
                  <a:pt x="205373" y="997268"/>
                  <a:pt x="207840" y="1004667"/>
                </a:cubicBezTo>
                <a:lnTo>
                  <a:pt x="265797" y="945476"/>
                </a:lnTo>
                <a:cubicBezTo>
                  <a:pt x="269497" y="942393"/>
                  <a:pt x="273504" y="940852"/>
                  <a:pt x="277358" y="940852"/>
                </a:cubicBezTo>
                <a:close/>
                <a:moveTo>
                  <a:pt x="39989" y="572791"/>
                </a:moveTo>
                <a:cubicBezTo>
                  <a:pt x="44296" y="572791"/>
                  <a:pt x="48602" y="574306"/>
                  <a:pt x="51678" y="577335"/>
                </a:cubicBezTo>
                <a:cubicBezTo>
                  <a:pt x="56600" y="583393"/>
                  <a:pt x="56600" y="590663"/>
                  <a:pt x="52909" y="597933"/>
                </a:cubicBezTo>
                <a:lnTo>
                  <a:pt x="137808" y="597933"/>
                </a:lnTo>
                <a:cubicBezTo>
                  <a:pt x="145191" y="597933"/>
                  <a:pt x="152574" y="603992"/>
                  <a:pt x="152574" y="613685"/>
                </a:cubicBezTo>
                <a:cubicBezTo>
                  <a:pt x="152574" y="622167"/>
                  <a:pt x="145191" y="628226"/>
                  <a:pt x="137808" y="628226"/>
                </a:cubicBezTo>
                <a:lnTo>
                  <a:pt x="52909" y="628226"/>
                </a:lnTo>
                <a:cubicBezTo>
                  <a:pt x="56600" y="634284"/>
                  <a:pt x="56600" y="642766"/>
                  <a:pt x="51678" y="647613"/>
                </a:cubicBezTo>
                <a:cubicBezTo>
                  <a:pt x="47987" y="651248"/>
                  <a:pt x="44296" y="652460"/>
                  <a:pt x="39374" y="652460"/>
                </a:cubicBezTo>
                <a:cubicBezTo>
                  <a:pt x="35683" y="652460"/>
                  <a:pt x="31991" y="651248"/>
                  <a:pt x="28300" y="647613"/>
                </a:cubicBezTo>
                <a:lnTo>
                  <a:pt x="3691" y="623379"/>
                </a:lnTo>
                <a:cubicBezTo>
                  <a:pt x="2461" y="622167"/>
                  <a:pt x="2461" y="620956"/>
                  <a:pt x="1230" y="619744"/>
                </a:cubicBezTo>
                <a:cubicBezTo>
                  <a:pt x="1230" y="618532"/>
                  <a:pt x="1230" y="618532"/>
                  <a:pt x="1230" y="617321"/>
                </a:cubicBezTo>
                <a:cubicBezTo>
                  <a:pt x="0" y="616109"/>
                  <a:pt x="0" y="614897"/>
                  <a:pt x="0" y="613685"/>
                </a:cubicBezTo>
                <a:cubicBezTo>
                  <a:pt x="0" y="613685"/>
                  <a:pt x="0" y="613685"/>
                  <a:pt x="0" y="612474"/>
                </a:cubicBezTo>
                <a:cubicBezTo>
                  <a:pt x="0" y="611262"/>
                  <a:pt x="0" y="608839"/>
                  <a:pt x="1230" y="607627"/>
                </a:cubicBezTo>
                <a:cubicBezTo>
                  <a:pt x="1230" y="605204"/>
                  <a:pt x="2461" y="602780"/>
                  <a:pt x="3691" y="601569"/>
                </a:cubicBezTo>
                <a:lnTo>
                  <a:pt x="28300" y="577335"/>
                </a:lnTo>
                <a:cubicBezTo>
                  <a:pt x="31376" y="574306"/>
                  <a:pt x="35683" y="572791"/>
                  <a:pt x="39989" y="572791"/>
                </a:cubicBezTo>
                <a:close/>
                <a:moveTo>
                  <a:pt x="1199078" y="572791"/>
                </a:moveTo>
                <a:cubicBezTo>
                  <a:pt x="1203502" y="572791"/>
                  <a:pt x="1207928" y="574306"/>
                  <a:pt x="1211088" y="577335"/>
                </a:cubicBezTo>
                <a:lnTo>
                  <a:pt x="1235108" y="601569"/>
                </a:lnTo>
                <a:cubicBezTo>
                  <a:pt x="1236372" y="602780"/>
                  <a:pt x="1238902" y="605204"/>
                  <a:pt x="1238902" y="606415"/>
                </a:cubicBezTo>
                <a:cubicBezTo>
                  <a:pt x="1238902" y="607627"/>
                  <a:pt x="1238902" y="607627"/>
                  <a:pt x="1238902" y="607627"/>
                </a:cubicBezTo>
                <a:cubicBezTo>
                  <a:pt x="1240166" y="608839"/>
                  <a:pt x="1240166" y="611262"/>
                  <a:pt x="1240166" y="611262"/>
                </a:cubicBezTo>
                <a:cubicBezTo>
                  <a:pt x="1240166" y="612474"/>
                  <a:pt x="1240166" y="613685"/>
                  <a:pt x="1240166" y="613685"/>
                </a:cubicBezTo>
                <a:cubicBezTo>
                  <a:pt x="1240166" y="614897"/>
                  <a:pt x="1240166" y="616109"/>
                  <a:pt x="1238902" y="618532"/>
                </a:cubicBezTo>
                <a:cubicBezTo>
                  <a:pt x="1238902" y="620956"/>
                  <a:pt x="1237638" y="622167"/>
                  <a:pt x="1236372" y="623379"/>
                </a:cubicBezTo>
                <a:cubicBezTo>
                  <a:pt x="1236372" y="623379"/>
                  <a:pt x="1236372" y="623379"/>
                  <a:pt x="1235108" y="623379"/>
                </a:cubicBezTo>
                <a:lnTo>
                  <a:pt x="1211088" y="647613"/>
                </a:lnTo>
                <a:cubicBezTo>
                  <a:pt x="1207294" y="651248"/>
                  <a:pt x="1203502" y="652460"/>
                  <a:pt x="1198446" y="652460"/>
                </a:cubicBezTo>
                <a:cubicBezTo>
                  <a:pt x="1195916" y="652460"/>
                  <a:pt x="1190860" y="651248"/>
                  <a:pt x="1187066" y="647613"/>
                </a:cubicBezTo>
                <a:cubicBezTo>
                  <a:pt x="1182010" y="642766"/>
                  <a:pt x="1180746" y="634284"/>
                  <a:pt x="1184538" y="628226"/>
                </a:cubicBezTo>
                <a:lnTo>
                  <a:pt x="1099832" y="628226"/>
                </a:lnTo>
                <a:cubicBezTo>
                  <a:pt x="1089718" y="628226"/>
                  <a:pt x="1082134" y="622167"/>
                  <a:pt x="1082134" y="613685"/>
                </a:cubicBezTo>
                <a:cubicBezTo>
                  <a:pt x="1082134" y="603992"/>
                  <a:pt x="1089718" y="597933"/>
                  <a:pt x="1099832" y="597933"/>
                </a:cubicBezTo>
                <a:lnTo>
                  <a:pt x="1184538" y="597933"/>
                </a:lnTo>
                <a:cubicBezTo>
                  <a:pt x="1180746" y="590663"/>
                  <a:pt x="1182010" y="583393"/>
                  <a:pt x="1187066" y="577335"/>
                </a:cubicBezTo>
                <a:cubicBezTo>
                  <a:pt x="1190226" y="574306"/>
                  <a:pt x="1194652" y="572791"/>
                  <a:pt x="1199078" y="572791"/>
                </a:cubicBezTo>
                <a:close/>
                <a:moveTo>
                  <a:pt x="519174" y="334447"/>
                </a:moveTo>
                <a:cubicBezTo>
                  <a:pt x="474594" y="334447"/>
                  <a:pt x="437445" y="366777"/>
                  <a:pt x="437445" y="406566"/>
                </a:cubicBezTo>
                <a:lnTo>
                  <a:pt x="437445" y="440139"/>
                </a:lnTo>
                <a:lnTo>
                  <a:pt x="437445" y="519719"/>
                </a:lnTo>
                <a:lnTo>
                  <a:pt x="437445" y="736076"/>
                </a:lnTo>
                <a:cubicBezTo>
                  <a:pt x="437445" y="752240"/>
                  <a:pt x="448590" y="765918"/>
                  <a:pt x="460973" y="765918"/>
                </a:cubicBezTo>
                <a:cubicBezTo>
                  <a:pt x="474594" y="765918"/>
                  <a:pt x="485739" y="752240"/>
                  <a:pt x="485739" y="736076"/>
                </a:cubicBezTo>
                <a:lnTo>
                  <a:pt x="485739" y="700016"/>
                </a:lnTo>
                <a:lnTo>
                  <a:pt x="485739" y="426461"/>
                </a:lnTo>
                <a:cubicBezTo>
                  <a:pt x="485739" y="416514"/>
                  <a:pt x="491931" y="410297"/>
                  <a:pt x="501837" y="410297"/>
                </a:cubicBezTo>
                <a:cubicBezTo>
                  <a:pt x="509267" y="410297"/>
                  <a:pt x="517936" y="416514"/>
                  <a:pt x="517936" y="426461"/>
                </a:cubicBezTo>
                <a:lnTo>
                  <a:pt x="517936" y="700016"/>
                </a:lnTo>
                <a:lnTo>
                  <a:pt x="517936" y="736076"/>
                </a:lnTo>
                <a:lnTo>
                  <a:pt x="517936" y="1172520"/>
                </a:lnTo>
                <a:cubicBezTo>
                  <a:pt x="517936" y="1188685"/>
                  <a:pt x="536510" y="1202363"/>
                  <a:pt x="560038" y="1202363"/>
                </a:cubicBezTo>
                <a:cubicBezTo>
                  <a:pt x="583566" y="1202363"/>
                  <a:pt x="603380" y="1188685"/>
                  <a:pt x="603380" y="1172520"/>
                </a:cubicBezTo>
                <a:lnTo>
                  <a:pt x="603380" y="788300"/>
                </a:lnTo>
                <a:cubicBezTo>
                  <a:pt x="603380" y="779596"/>
                  <a:pt x="610809" y="772135"/>
                  <a:pt x="620716" y="772135"/>
                </a:cubicBezTo>
                <a:cubicBezTo>
                  <a:pt x="628146" y="772135"/>
                  <a:pt x="635576" y="779596"/>
                  <a:pt x="635576" y="788300"/>
                </a:cubicBezTo>
                <a:lnTo>
                  <a:pt x="635576" y="1172520"/>
                </a:lnTo>
                <a:cubicBezTo>
                  <a:pt x="635576" y="1188685"/>
                  <a:pt x="655389" y="1202363"/>
                  <a:pt x="678917" y="1202363"/>
                </a:cubicBezTo>
                <a:cubicBezTo>
                  <a:pt x="702445" y="1202363"/>
                  <a:pt x="722258" y="1188685"/>
                  <a:pt x="722258" y="1172520"/>
                </a:cubicBezTo>
                <a:lnTo>
                  <a:pt x="722258" y="700016"/>
                </a:lnTo>
                <a:lnTo>
                  <a:pt x="722258" y="426461"/>
                </a:lnTo>
                <a:cubicBezTo>
                  <a:pt x="722258" y="416514"/>
                  <a:pt x="729688" y="410297"/>
                  <a:pt x="739595" y="410297"/>
                </a:cubicBezTo>
                <a:cubicBezTo>
                  <a:pt x="747024" y="410297"/>
                  <a:pt x="754454" y="416514"/>
                  <a:pt x="754454" y="426461"/>
                </a:cubicBezTo>
                <a:lnTo>
                  <a:pt x="754454" y="736076"/>
                </a:lnTo>
                <a:cubicBezTo>
                  <a:pt x="754454" y="752240"/>
                  <a:pt x="765599" y="765918"/>
                  <a:pt x="777982" y="765918"/>
                </a:cubicBezTo>
                <a:cubicBezTo>
                  <a:pt x="791604" y="765918"/>
                  <a:pt x="802748" y="752240"/>
                  <a:pt x="802748" y="736076"/>
                </a:cubicBezTo>
                <a:lnTo>
                  <a:pt x="802748" y="519719"/>
                </a:lnTo>
                <a:lnTo>
                  <a:pt x="802748" y="440139"/>
                </a:lnTo>
                <a:lnTo>
                  <a:pt x="802748" y="406566"/>
                </a:lnTo>
                <a:cubicBezTo>
                  <a:pt x="802748" y="366777"/>
                  <a:pt x="765599" y="334447"/>
                  <a:pt x="722258" y="334447"/>
                </a:cubicBezTo>
                <a:close/>
                <a:moveTo>
                  <a:pt x="519174" y="302118"/>
                </a:moveTo>
                <a:lnTo>
                  <a:pt x="722258" y="302118"/>
                </a:lnTo>
                <a:cubicBezTo>
                  <a:pt x="784174" y="302118"/>
                  <a:pt x="833706" y="349369"/>
                  <a:pt x="833706" y="406566"/>
                </a:cubicBezTo>
                <a:lnTo>
                  <a:pt x="833706" y="440139"/>
                </a:lnTo>
                <a:lnTo>
                  <a:pt x="833706" y="519719"/>
                </a:lnTo>
                <a:lnTo>
                  <a:pt x="833706" y="736076"/>
                </a:lnTo>
                <a:cubicBezTo>
                  <a:pt x="833706" y="770892"/>
                  <a:pt x="808940" y="798247"/>
                  <a:pt x="777982" y="798247"/>
                </a:cubicBezTo>
                <a:cubicBezTo>
                  <a:pt x="770552" y="798247"/>
                  <a:pt x="761884" y="795761"/>
                  <a:pt x="754454" y="792030"/>
                </a:cubicBezTo>
                <a:lnTo>
                  <a:pt x="754454" y="1172520"/>
                </a:lnTo>
                <a:cubicBezTo>
                  <a:pt x="754454" y="1207336"/>
                  <a:pt x="721020" y="1234692"/>
                  <a:pt x="678917" y="1234692"/>
                </a:cubicBezTo>
                <a:cubicBezTo>
                  <a:pt x="655389" y="1234692"/>
                  <a:pt x="634338" y="1225988"/>
                  <a:pt x="620716" y="1211067"/>
                </a:cubicBezTo>
                <a:cubicBezTo>
                  <a:pt x="605856" y="1225988"/>
                  <a:pt x="584805" y="1234692"/>
                  <a:pt x="560038" y="1234692"/>
                </a:cubicBezTo>
                <a:cubicBezTo>
                  <a:pt x="519174" y="1234692"/>
                  <a:pt x="485739" y="1207336"/>
                  <a:pt x="485739" y="1172520"/>
                </a:cubicBezTo>
                <a:lnTo>
                  <a:pt x="485739" y="792030"/>
                </a:lnTo>
                <a:cubicBezTo>
                  <a:pt x="478309" y="795761"/>
                  <a:pt x="469641" y="798247"/>
                  <a:pt x="460973" y="798247"/>
                </a:cubicBezTo>
                <a:cubicBezTo>
                  <a:pt x="431253" y="798247"/>
                  <a:pt x="406487" y="770892"/>
                  <a:pt x="406487" y="736076"/>
                </a:cubicBezTo>
                <a:lnTo>
                  <a:pt x="406487" y="519719"/>
                </a:lnTo>
                <a:lnTo>
                  <a:pt x="406487" y="440139"/>
                </a:lnTo>
                <a:lnTo>
                  <a:pt x="406487" y="406566"/>
                </a:lnTo>
                <a:cubicBezTo>
                  <a:pt x="406487" y="348125"/>
                  <a:pt x="456020" y="302118"/>
                  <a:pt x="519174" y="302118"/>
                </a:cubicBezTo>
                <a:close/>
                <a:moveTo>
                  <a:pt x="1008370" y="175778"/>
                </a:moveTo>
                <a:lnTo>
                  <a:pt x="1042898" y="175778"/>
                </a:lnTo>
                <a:cubicBezTo>
                  <a:pt x="1044132" y="175778"/>
                  <a:pt x="1045364" y="175778"/>
                  <a:pt x="1047830" y="175778"/>
                </a:cubicBezTo>
                <a:lnTo>
                  <a:pt x="1049064" y="175778"/>
                </a:lnTo>
                <a:cubicBezTo>
                  <a:pt x="1050296" y="177024"/>
                  <a:pt x="1050296" y="177024"/>
                  <a:pt x="1051530" y="178270"/>
                </a:cubicBezTo>
                <a:cubicBezTo>
                  <a:pt x="1053996" y="178270"/>
                  <a:pt x="1053996" y="179516"/>
                  <a:pt x="1055230" y="180762"/>
                </a:cubicBezTo>
                <a:lnTo>
                  <a:pt x="1056462" y="180762"/>
                </a:lnTo>
                <a:cubicBezTo>
                  <a:pt x="1056462" y="183253"/>
                  <a:pt x="1057696" y="183253"/>
                  <a:pt x="1057696" y="184499"/>
                </a:cubicBezTo>
                <a:cubicBezTo>
                  <a:pt x="1058928" y="186991"/>
                  <a:pt x="1058928" y="188237"/>
                  <a:pt x="1058928" y="189483"/>
                </a:cubicBezTo>
                <a:cubicBezTo>
                  <a:pt x="1058928" y="189483"/>
                  <a:pt x="1058928" y="189483"/>
                  <a:pt x="1058928" y="190729"/>
                </a:cubicBezTo>
                <a:lnTo>
                  <a:pt x="1058928" y="226858"/>
                </a:lnTo>
                <a:cubicBezTo>
                  <a:pt x="1058928" y="235579"/>
                  <a:pt x="1051530" y="241809"/>
                  <a:pt x="1042898" y="241809"/>
                </a:cubicBezTo>
                <a:cubicBezTo>
                  <a:pt x="1035500" y="241809"/>
                  <a:pt x="1029334" y="236825"/>
                  <a:pt x="1028100" y="230596"/>
                </a:cubicBezTo>
                <a:lnTo>
                  <a:pt x="967676" y="290397"/>
                </a:lnTo>
                <a:cubicBezTo>
                  <a:pt x="965210" y="292889"/>
                  <a:pt x="960278" y="295380"/>
                  <a:pt x="957812" y="295380"/>
                </a:cubicBezTo>
                <a:cubicBezTo>
                  <a:pt x="952878" y="295380"/>
                  <a:pt x="949180" y="292889"/>
                  <a:pt x="945480" y="290397"/>
                </a:cubicBezTo>
                <a:cubicBezTo>
                  <a:pt x="939314" y="282922"/>
                  <a:pt x="939314" y="272955"/>
                  <a:pt x="945480" y="267972"/>
                </a:cubicBezTo>
                <a:lnTo>
                  <a:pt x="1005904" y="206925"/>
                </a:lnTo>
                <a:cubicBezTo>
                  <a:pt x="997272" y="205679"/>
                  <a:pt x="992340" y="198204"/>
                  <a:pt x="992340" y="190729"/>
                </a:cubicBezTo>
                <a:cubicBezTo>
                  <a:pt x="992340" y="182008"/>
                  <a:pt x="999738" y="175778"/>
                  <a:pt x="1008370" y="175778"/>
                </a:cubicBezTo>
                <a:close/>
                <a:moveTo>
                  <a:pt x="189343" y="175778"/>
                </a:moveTo>
                <a:cubicBezTo>
                  <a:pt x="189343" y="175778"/>
                  <a:pt x="189343" y="175778"/>
                  <a:pt x="190576" y="175778"/>
                </a:cubicBezTo>
                <a:lnTo>
                  <a:pt x="191809" y="175778"/>
                </a:lnTo>
                <a:lnTo>
                  <a:pt x="226337" y="175778"/>
                </a:lnTo>
                <a:cubicBezTo>
                  <a:pt x="234969" y="175778"/>
                  <a:pt x="242368" y="182008"/>
                  <a:pt x="242368" y="190729"/>
                </a:cubicBezTo>
                <a:cubicBezTo>
                  <a:pt x="242368" y="198204"/>
                  <a:pt x="236202" y="205679"/>
                  <a:pt x="230036" y="206925"/>
                </a:cubicBezTo>
                <a:lnTo>
                  <a:pt x="287994" y="267972"/>
                </a:lnTo>
                <a:cubicBezTo>
                  <a:pt x="295393" y="272955"/>
                  <a:pt x="295393" y="282922"/>
                  <a:pt x="287994" y="290397"/>
                </a:cubicBezTo>
                <a:cubicBezTo>
                  <a:pt x="285528" y="292889"/>
                  <a:pt x="281828" y="295380"/>
                  <a:pt x="276896" y="295380"/>
                </a:cubicBezTo>
                <a:cubicBezTo>
                  <a:pt x="273196" y="295380"/>
                  <a:pt x="269497" y="292889"/>
                  <a:pt x="265797" y="290397"/>
                </a:cubicBezTo>
                <a:lnTo>
                  <a:pt x="207840" y="230596"/>
                </a:lnTo>
                <a:cubicBezTo>
                  <a:pt x="205373" y="236825"/>
                  <a:pt x="199208" y="241809"/>
                  <a:pt x="191809" y="241809"/>
                </a:cubicBezTo>
                <a:cubicBezTo>
                  <a:pt x="181944" y="241809"/>
                  <a:pt x="175778" y="235579"/>
                  <a:pt x="175778" y="226858"/>
                </a:cubicBezTo>
                <a:lnTo>
                  <a:pt x="175778" y="190729"/>
                </a:lnTo>
                <a:cubicBezTo>
                  <a:pt x="175778" y="189483"/>
                  <a:pt x="175778" y="188237"/>
                  <a:pt x="175778" y="186991"/>
                </a:cubicBezTo>
                <a:cubicBezTo>
                  <a:pt x="175778" y="186991"/>
                  <a:pt x="175778" y="186991"/>
                  <a:pt x="175778" y="185745"/>
                </a:cubicBezTo>
                <a:cubicBezTo>
                  <a:pt x="177011" y="184499"/>
                  <a:pt x="177011" y="183253"/>
                  <a:pt x="178244" y="183253"/>
                </a:cubicBezTo>
                <a:lnTo>
                  <a:pt x="178244" y="182008"/>
                </a:lnTo>
                <a:cubicBezTo>
                  <a:pt x="178244" y="180762"/>
                  <a:pt x="179477" y="180762"/>
                  <a:pt x="180711" y="178270"/>
                </a:cubicBezTo>
                <a:lnTo>
                  <a:pt x="181944" y="178270"/>
                </a:lnTo>
                <a:cubicBezTo>
                  <a:pt x="183177" y="177024"/>
                  <a:pt x="183177" y="177024"/>
                  <a:pt x="185643" y="177024"/>
                </a:cubicBezTo>
                <a:cubicBezTo>
                  <a:pt x="186876" y="175778"/>
                  <a:pt x="188109" y="175778"/>
                  <a:pt x="189343" y="175778"/>
                </a:cubicBezTo>
                <a:close/>
                <a:moveTo>
                  <a:pt x="611223" y="33838"/>
                </a:moveTo>
                <a:cubicBezTo>
                  <a:pt x="558586" y="33838"/>
                  <a:pt x="515974" y="76448"/>
                  <a:pt x="515974" y="129085"/>
                </a:cubicBezTo>
                <a:cubicBezTo>
                  <a:pt x="515974" y="181723"/>
                  <a:pt x="558586" y="224333"/>
                  <a:pt x="611223" y="224333"/>
                </a:cubicBezTo>
                <a:cubicBezTo>
                  <a:pt x="663861" y="224333"/>
                  <a:pt x="706472" y="181723"/>
                  <a:pt x="706472" y="129085"/>
                </a:cubicBezTo>
                <a:cubicBezTo>
                  <a:pt x="706472" y="76448"/>
                  <a:pt x="663861" y="33838"/>
                  <a:pt x="611223" y="33838"/>
                </a:cubicBezTo>
                <a:close/>
                <a:moveTo>
                  <a:pt x="611223" y="0"/>
                </a:moveTo>
                <a:cubicBezTo>
                  <a:pt x="682660" y="0"/>
                  <a:pt x="740311" y="57650"/>
                  <a:pt x="740311" y="129085"/>
                </a:cubicBezTo>
                <a:cubicBezTo>
                  <a:pt x="740311" y="199268"/>
                  <a:pt x="682660" y="256918"/>
                  <a:pt x="611223" y="256918"/>
                </a:cubicBezTo>
                <a:cubicBezTo>
                  <a:pt x="541040" y="256918"/>
                  <a:pt x="483389" y="199268"/>
                  <a:pt x="483389" y="129085"/>
                </a:cubicBezTo>
                <a:cubicBezTo>
                  <a:pt x="483389" y="57650"/>
                  <a:pt x="541040" y="0"/>
                  <a:pt x="6112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4E59D233-9BCE-CC42-B705-9AD607513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8109" y="5111214"/>
            <a:ext cx="1234688" cy="1108338"/>
          </a:xfrm>
          <a:custGeom>
            <a:avLst/>
            <a:gdLst>
              <a:gd name="connsiteX0" fmla="*/ 939708 w 1234688"/>
              <a:gd name="connsiteY0" fmla="*/ 862112 h 1108338"/>
              <a:gd name="connsiteX1" fmla="*/ 856317 w 1234688"/>
              <a:gd name="connsiteY1" fmla="*/ 946281 h 1108338"/>
              <a:gd name="connsiteX2" fmla="*/ 856317 w 1234688"/>
              <a:gd name="connsiteY2" fmla="*/ 1054319 h 1108338"/>
              <a:gd name="connsiteX3" fmla="*/ 876231 w 1234688"/>
              <a:gd name="connsiteY3" fmla="*/ 1074419 h 1108338"/>
              <a:gd name="connsiteX4" fmla="*/ 1182413 w 1234688"/>
              <a:gd name="connsiteY4" fmla="*/ 1074419 h 1108338"/>
              <a:gd name="connsiteX5" fmla="*/ 1203572 w 1234688"/>
              <a:gd name="connsiteY5" fmla="*/ 1054319 h 1108338"/>
              <a:gd name="connsiteX6" fmla="*/ 1203572 w 1234688"/>
              <a:gd name="connsiteY6" fmla="*/ 946281 h 1108338"/>
              <a:gd name="connsiteX7" fmla="*/ 1118937 w 1234688"/>
              <a:gd name="connsiteY7" fmla="*/ 862112 h 1108338"/>
              <a:gd name="connsiteX8" fmla="*/ 115403 w 1234688"/>
              <a:gd name="connsiteY8" fmla="*/ 862112 h 1108338"/>
              <a:gd name="connsiteX9" fmla="*/ 32263 w 1234688"/>
              <a:gd name="connsiteY9" fmla="*/ 946281 h 1108338"/>
              <a:gd name="connsiteX10" fmla="*/ 32263 w 1234688"/>
              <a:gd name="connsiteY10" fmla="*/ 1054319 h 1108338"/>
              <a:gd name="connsiteX11" fmla="*/ 53358 w 1234688"/>
              <a:gd name="connsiteY11" fmla="*/ 1074419 h 1108338"/>
              <a:gd name="connsiteX12" fmla="*/ 357378 w 1234688"/>
              <a:gd name="connsiteY12" fmla="*/ 1074419 h 1108338"/>
              <a:gd name="connsiteX13" fmla="*/ 377232 w 1234688"/>
              <a:gd name="connsiteY13" fmla="*/ 1054319 h 1108338"/>
              <a:gd name="connsiteX14" fmla="*/ 377232 w 1234688"/>
              <a:gd name="connsiteY14" fmla="*/ 946281 h 1108338"/>
              <a:gd name="connsiteX15" fmla="*/ 295333 w 1234688"/>
              <a:gd name="connsiteY15" fmla="*/ 862112 h 1108338"/>
              <a:gd name="connsiteX16" fmla="*/ 939708 w 1234688"/>
              <a:gd name="connsiteY16" fmla="*/ 829449 h 1108338"/>
              <a:gd name="connsiteX17" fmla="*/ 1118937 w 1234688"/>
              <a:gd name="connsiteY17" fmla="*/ 829449 h 1108338"/>
              <a:gd name="connsiteX18" fmla="*/ 1234688 w 1234688"/>
              <a:gd name="connsiteY18" fmla="*/ 946281 h 1108338"/>
              <a:gd name="connsiteX19" fmla="*/ 1234688 w 1234688"/>
              <a:gd name="connsiteY19" fmla="*/ 1054319 h 1108338"/>
              <a:gd name="connsiteX20" fmla="*/ 1182413 w 1234688"/>
              <a:gd name="connsiteY20" fmla="*/ 1108338 h 1108338"/>
              <a:gd name="connsiteX21" fmla="*/ 876231 w 1234688"/>
              <a:gd name="connsiteY21" fmla="*/ 1108338 h 1108338"/>
              <a:gd name="connsiteX22" fmla="*/ 823956 w 1234688"/>
              <a:gd name="connsiteY22" fmla="*/ 1054319 h 1108338"/>
              <a:gd name="connsiteX23" fmla="*/ 823956 w 1234688"/>
              <a:gd name="connsiteY23" fmla="*/ 946281 h 1108338"/>
              <a:gd name="connsiteX24" fmla="*/ 939708 w 1234688"/>
              <a:gd name="connsiteY24" fmla="*/ 829449 h 1108338"/>
              <a:gd name="connsiteX25" fmla="*/ 115403 w 1234688"/>
              <a:gd name="connsiteY25" fmla="*/ 829449 h 1108338"/>
              <a:gd name="connsiteX26" fmla="*/ 295333 w 1234688"/>
              <a:gd name="connsiteY26" fmla="*/ 829449 h 1108338"/>
              <a:gd name="connsiteX27" fmla="*/ 410736 w 1234688"/>
              <a:gd name="connsiteY27" fmla="*/ 946281 h 1108338"/>
              <a:gd name="connsiteX28" fmla="*/ 410736 w 1234688"/>
              <a:gd name="connsiteY28" fmla="*/ 1054319 h 1108338"/>
              <a:gd name="connsiteX29" fmla="*/ 357378 w 1234688"/>
              <a:gd name="connsiteY29" fmla="*/ 1108338 h 1108338"/>
              <a:gd name="connsiteX30" fmla="*/ 53358 w 1234688"/>
              <a:gd name="connsiteY30" fmla="*/ 1108338 h 1108338"/>
              <a:gd name="connsiteX31" fmla="*/ 0 w 1234688"/>
              <a:gd name="connsiteY31" fmla="*/ 1054319 h 1108338"/>
              <a:gd name="connsiteX32" fmla="*/ 0 w 1234688"/>
              <a:gd name="connsiteY32" fmla="*/ 946281 h 1108338"/>
              <a:gd name="connsiteX33" fmla="*/ 115403 w 1234688"/>
              <a:gd name="connsiteY33" fmla="*/ 829449 h 1108338"/>
              <a:gd name="connsiteX34" fmla="*/ 1035836 w 1234688"/>
              <a:gd name="connsiteY34" fmla="*/ 659601 h 1108338"/>
              <a:gd name="connsiteX35" fmla="*/ 962923 w 1234688"/>
              <a:gd name="connsiteY35" fmla="*/ 692286 h 1108338"/>
              <a:gd name="connsiteX36" fmla="*/ 940295 w 1234688"/>
              <a:gd name="connsiteY36" fmla="*/ 698572 h 1108338"/>
              <a:gd name="connsiteX37" fmla="*/ 1032064 w 1234688"/>
              <a:gd name="connsiteY37" fmla="*/ 779027 h 1108338"/>
              <a:gd name="connsiteX38" fmla="*/ 1125091 w 1234688"/>
              <a:gd name="connsiteY38" fmla="*/ 686001 h 1108338"/>
              <a:gd name="connsiteX39" fmla="*/ 1123834 w 1234688"/>
              <a:gd name="connsiteY39" fmla="*/ 672172 h 1108338"/>
              <a:gd name="connsiteX40" fmla="*/ 1092406 w 1234688"/>
              <a:gd name="connsiteY40" fmla="*/ 677201 h 1108338"/>
              <a:gd name="connsiteX41" fmla="*/ 1035836 w 1234688"/>
              <a:gd name="connsiteY41" fmla="*/ 659601 h 1108338"/>
              <a:gd name="connsiteX42" fmla="*/ 210622 w 1234688"/>
              <a:gd name="connsiteY42" fmla="*/ 659601 h 1108338"/>
              <a:gd name="connsiteX43" fmla="*/ 138966 w 1234688"/>
              <a:gd name="connsiteY43" fmla="*/ 692286 h 1108338"/>
              <a:gd name="connsiteX44" fmla="*/ 116338 w 1234688"/>
              <a:gd name="connsiteY44" fmla="*/ 698572 h 1108338"/>
              <a:gd name="connsiteX45" fmla="*/ 208107 w 1234688"/>
              <a:gd name="connsiteY45" fmla="*/ 779027 h 1108338"/>
              <a:gd name="connsiteX46" fmla="*/ 301134 w 1234688"/>
              <a:gd name="connsiteY46" fmla="*/ 686001 h 1108338"/>
              <a:gd name="connsiteX47" fmla="*/ 299877 w 1234688"/>
              <a:gd name="connsiteY47" fmla="*/ 672172 h 1108338"/>
              <a:gd name="connsiteX48" fmla="*/ 267192 w 1234688"/>
              <a:gd name="connsiteY48" fmla="*/ 677201 h 1108338"/>
              <a:gd name="connsiteX49" fmla="*/ 210622 w 1234688"/>
              <a:gd name="connsiteY49" fmla="*/ 659601 h 1108338"/>
              <a:gd name="connsiteX50" fmla="*/ 1088635 w 1234688"/>
              <a:gd name="connsiteY50" fmla="*/ 611831 h 1108338"/>
              <a:gd name="connsiteX51" fmla="*/ 1087377 w 1234688"/>
              <a:gd name="connsiteY51" fmla="*/ 613088 h 1108338"/>
              <a:gd name="connsiteX52" fmla="*/ 1063492 w 1234688"/>
              <a:gd name="connsiteY52" fmla="*/ 638230 h 1108338"/>
              <a:gd name="connsiteX53" fmla="*/ 1113777 w 1234688"/>
              <a:gd name="connsiteY53" fmla="*/ 640745 h 1108338"/>
              <a:gd name="connsiteX54" fmla="*/ 1088635 w 1234688"/>
              <a:gd name="connsiteY54" fmla="*/ 611831 h 1108338"/>
              <a:gd name="connsiteX55" fmla="*/ 264678 w 1234688"/>
              <a:gd name="connsiteY55" fmla="*/ 611831 h 1108338"/>
              <a:gd name="connsiteX56" fmla="*/ 263420 w 1234688"/>
              <a:gd name="connsiteY56" fmla="*/ 613088 h 1108338"/>
              <a:gd name="connsiteX57" fmla="*/ 239535 w 1234688"/>
              <a:gd name="connsiteY57" fmla="*/ 638230 h 1108338"/>
              <a:gd name="connsiteX58" fmla="*/ 289820 w 1234688"/>
              <a:gd name="connsiteY58" fmla="*/ 640745 h 1108338"/>
              <a:gd name="connsiteX59" fmla="*/ 264678 w 1234688"/>
              <a:gd name="connsiteY59" fmla="*/ 611831 h 1108338"/>
              <a:gd name="connsiteX60" fmla="*/ 625321 w 1234688"/>
              <a:gd name="connsiteY60" fmla="*/ 604233 h 1108338"/>
              <a:gd name="connsiteX61" fmla="*/ 640205 w 1234688"/>
              <a:gd name="connsiteY61" fmla="*/ 620429 h 1108338"/>
              <a:gd name="connsiteX62" fmla="*/ 640205 w 1234688"/>
              <a:gd name="connsiteY62" fmla="*/ 743767 h 1108338"/>
              <a:gd name="connsiteX63" fmla="*/ 748118 w 1234688"/>
              <a:gd name="connsiteY63" fmla="*/ 813534 h 1108338"/>
              <a:gd name="connsiteX64" fmla="*/ 753079 w 1234688"/>
              <a:gd name="connsiteY64" fmla="*/ 834714 h 1108338"/>
              <a:gd name="connsiteX65" fmla="*/ 730753 w 1234688"/>
              <a:gd name="connsiteY65" fmla="*/ 839697 h 1108338"/>
              <a:gd name="connsiteX66" fmla="*/ 625321 w 1234688"/>
              <a:gd name="connsiteY66" fmla="*/ 771176 h 1108338"/>
              <a:gd name="connsiteX67" fmla="*/ 516167 w 1234688"/>
              <a:gd name="connsiteY67" fmla="*/ 839697 h 1108338"/>
              <a:gd name="connsiteX68" fmla="*/ 507485 w 1234688"/>
              <a:gd name="connsiteY68" fmla="*/ 842189 h 1108338"/>
              <a:gd name="connsiteX69" fmla="*/ 493841 w 1234688"/>
              <a:gd name="connsiteY69" fmla="*/ 834714 h 1108338"/>
              <a:gd name="connsiteX70" fmla="*/ 498802 w 1234688"/>
              <a:gd name="connsiteY70" fmla="*/ 813534 h 1108338"/>
              <a:gd name="connsiteX71" fmla="*/ 609196 w 1234688"/>
              <a:gd name="connsiteY71" fmla="*/ 743767 h 1108338"/>
              <a:gd name="connsiteX72" fmla="*/ 609196 w 1234688"/>
              <a:gd name="connsiteY72" fmla="*/ 620429 h 1108338"/>
              <a:gd name="connsiteX73" fmla="*/ 625321 w 1234688"/>
              <a:gd name="connsiteY73" fmla="*/ 604233 h 1108338"/>
              <a:gd name="connsiteX74" fmla="*/ 1032064 w 1234688"/>
              <a:gd name="connsiteY74" fmla="*/ 592974 h 1108338"/>
              <a:gd name="connsiteX75" fmla="*/ 941552 w 1234688"/>
              <a:gd name="connsiteY75" fmla="*/ 664630 h 1108338"/>
              <a:gd name="connsiteX76" fmla="*/ 955380 w 1234688"/>
              <a:gd name="connsiteY76" fmla="*/ 660858 h 1108338"/>
              <a:gd name="connsiteX77" fmla="*/ 1025779 w 1234688"/>
              <a:gd name="connsiteY77" fmla="*/ 626916 h 1108338"/>
              <a:gd name="connsiteX78" fmla="*/ 1058464 w 1234688"/>
              <a:gd name="connsiteY78" fmla="*/ 596745 h 1108338"/>
              <a:gd name="connsiteX79" fmla="*/ 1032064 w 1234688"/>
              <a:gd name="connsiteY79" fmla="*/ 592974 h 1108338"/>
              <a:gd name="connsiteX80" fmla="*/ 208107 w 1234688"/>
              <a:gd name="connsiteY80" fmla="*/ 592974 h 1108338"/>
              <a:gd name="connsiteX81" fmla="*/ 117595 w 1234688"/>
              <a:gd name="connsiteY81" fmla="*/ 664630 h 1108338"/>
              <a:gd name="connsiteX82" fmla="*/ 130166 w 1234688"/>
              <a:gd name="connsiteY82" fmla="*/ 660858 h 1108338"/>
              <a:gd name="connsiteX83" fmla="*/ 201822 w 1234688"/>
              <a:gd name="connsiteY83" fmla="*/ 626916 h 1108338"/>
              <a:gd name="connsiteX84" fmla="*/ 234507 w 1234688"/>
              <a:gd name="connsiteY84" fmla="*/ 596745 h 1108338"/>
              <a:gd name="connsiteX85" fmla="*/ 208107 w 1234688"/>
              <a:gd name="connsiteY85" fmla="*/ 592974 h 1108338"/>
              <a:gd name="connsiteX86" fmla="*/ 1032064 w 1234688"/>
              <a:gd name="connsiteY86" fmla="*/ 560289 h 1108338"/>
              <a:gd name="connsiteX87" fmla="*/ 1092406 w 1234688"/>
              <a:gd name="connsiteY87" fmla="*/ 575374 h 1108338"/>
              <a:gd name="connsiteX88" fmla="*/ 1093663 w 1234688"/>
              <a:gd name="connsiteY88" fmla="*/ 577888 h 1108338"/>
              <a:gd name="connsiteX89" fmla="*/ 1151490 w 1234688"/>
              <a:gd name="connsiteY89" fmla="*/ 644516 h 1108338"/>
              <a:gd name="connsiteX90" fmla="*/ 1151490 w 1234688"/>
              <a:gd name="connsiteY90" fmla="*/ 645773 h 1108338"/>
              <a:gd name="connsiteX91" fmla="*/ 1157776 w 1234688"/>
              <a:gd name="connsiteY91" fmla="*/ 686001 h 1108338"/>
              <a:gd name="connsiteX92" fmla="*/ 1032064 w 1234688"/>
              <a:gd name="connsiteY92" fmla="*/ 811712 h 1108338"/>
              <a:gd name="connsiteX93" fmla="*/ 906353 w 1234688"/>
              <a:gd name="connsiteY93" fmla="*/ 687258 h 1108338"/>
              <a:gd name="connsiteX94" fmla="*/ 906353 w 1234688"/>
              <a:gd name="connsiteY94" fmla="*/ 686001 h 1108338"/>
              <a:gd name="connsiteX95" fmla="*/ 1032064 w 1234688"/>
              <a:gd name="connsiteY95" fmla="*/ 560289 h 1108338"/>
              <a:gd name="connsiteX96" fmla="*/ 208107 w 1234688"/>
              <a:gd name="connsiteY96" fmla="*/ 560289 h 1108338"/>
              <a:gd name="connsiteX97" fmla="*/ 268449 w 1234688"/>
              <a:gd name="connsiteY97" fmla="*/ 575374 h 1108338"/>
              <a:gd name="connsiteX98" fmla="*/ 269706 w 1234688"/>
              <a:gd name="connsiteY98" fmla="*/ 577888 h 1108338"/>
              <a:gd name="connsiteX99" fmla="*/ 327533 w 1234688"/>
              <a:gd name="connsiteY99" fmla="*/ 644516 h 1108338"/>
              <a:gd name="connsiteX100" fmla="*/ 327533 w 1234688"/>
              <a:gd name="connsiteY100" fmla="*/ 645773 h 1108338"/>
              <a:gd name="connsiteX101" fmla="*/ 333819 w 1234688"/>
              <a:gd name="connsiteY101" fmla="*/ 686001 h 1108338"/>
              <a:gd name="connsiteX102" fmla="*/ 208107 w 1234688"/>
              <a:gd name="connsiteY102" fmla="*/ 811712 h 1108338"/>
              <a:gd name="connsiteX103" fmla="*/ 82396 w 1234688"/>
              <a:gd name="connsiteY103" fmla="*/ 687258 h 1108338"/>
              <a:gd name="connsiteX104" fmla="*/ 82396 w 1234688"/>
              <a:gd name="connsiteY104" fmla="*/ 686001 h 1108338"/>
              <a:gd name="connsiteX105" fmla="*/ 208107 w 1234688"/>
              <a:gd name="connsiteY105" fmla="*/ 560289 h 1108338"/>
              <a:gd name="connsiteX106" fmla="*/ 533574 w 1234688"/>
              <a:gd name="connsiteY106" fmla="*/ 300564 h 1108338"/>
              <a:gd name="connsiteX107" fmla="*/ 449930 w 1234688"/>
              <a:gd name="connsiteY107" fmla="*/ 385990 h 1108338"/>
              <a:gd name="connsiteX108" fmla="*/ 449930 w 1234688"/>
              <a:gd name="connsiteY108" fmla="*/ 494028 h 1108338"/>
              <a:gd name="connsiteX109" fmla="*/ 469904 w 1234688"/>
              <a:gd name="connsiteY109" fmla="*/ 514128 h 1108338"/>
              <a:gd name="connsiteX110" fmla="*/ 775766 w 1234688"/>
              <a:gd name="connsiteY110" fmla="*/ 514128 h 1108338"/>
              <a:gd name="connsiteX111" fmla="*/ 796989 w 1234688"/>
              <a:gd name="connsiteY111" fmla="*/ 494028 h 1108338"/>
              <a:gd name="connsiteX112" fmla="*/ 796989 w 1234688"/>
              <a:gd name="connsiteY112" fmla="*/ 385990 h 1108338"/>
              <a:gd name="connsiteX113" fmla="*/ 712097 w 1234688"/>
              <a:gd name="connsiteY113" fmla="*/ 300564 h 1108338"/>
              <a:gd name="connsiteX114" fmla="*/ 533574 w 1234688"/>
              <a:gd name="connsiteY114" fmla="*/ 269158 h 1108338"/>
              <a:gd name="connsiteX115" fmla="*/ 712097 w 1234688"/>
              <a:gd name="connsiteY115" fmla="*/ 269158 h 1108338"/>
              <a:gd name="connsiteX116" fmla="*/ 828200 w 1234688"/>
              <a:gd name="connsiteY116" fmla="*/ 385990 h 1108338"/>
              <a:gd name="connsiteX117" fmla="*/ 828200 w 1234688"/>
              <a:gd name="connsiteY117" fmla="*/ 494028 h 1108338"/>
              <a:gd name="connsiteX118" fmla="*/ 775766 w 1234688"/>
              <a:gd name="connsiteY118" fmla="*/ 548047 h 1108338"/>
              <a:gd name="connsiteX119" fmla="*/ 469904 w 1234688"/>
              <a:gd name="connsiteY119" fmla="*/ 548047 h 1108338"/>
              <a:gd name="connsiteX120" fmla="*/ 417471 w 1234688"/>
              <a:gd name="connsiteY120" fmla="*/ 494028 h 1108338"/>
              <a:gd name="connsiteX121" fmla="*/ 417471 w 1234688"/>
              <a:gd name="connsiteY121" fmla="*/ 385990 h 1108338"/>
              <a:gd name="connsiteX122" fmla="*/ 533574 w 1234688"/>
              <a:gd name="connsiteY122" fmla="*/ 269158 h 1108338"/>
              <a:gd name="connsiteX123" fmla="*/ 627169 w 1234688"/>
              <a:gd name="connsiteY123" fmla="*/ 99312 h 1108338"/>
              <a:gd name="connsiteX124" fmla="*/ 555484 w 1234688"/>
              <a:gd name="connsiteY124" fmla="*/ 131997 h 1108338"/>
              <a:gd name="connsiteX125" fmla="*/ 533237 w 1234688"/>
              <a:gd name="connsiteY125" fmla="*/ 138282 h 1108338"/>
              <a:gd name="connsiteX126" fmla="*/ 623461 w 1234688"/>
              <a:gd name="connsiteY126" fmla="*/ 218738 h 1108338"/>
              <a:gd name="connsiteX127" fmla="*/ 713685 w 1234688"/>
              <a:gd name="connsiteY127" fmla="*/ 125711 h 1108338"/>
              <a:gd name="connsiteX128" fmla="*/ 712449 w 1234688"/>
              <a:gd name="connsiteY128" fmla="*/ 111883 h 1108338"/>
              <a:gd name="connsiteX129" fmla="*/ 681551 w 1234688"/>
              <a:gd name="connsiteY129" fmla="*/ 116911 h 1108338"/>
              <a:gd name="connsiteX130" fmla="*/ 627169 w 1234688"/>
              <a:gd name="connsiteY130" fmla="*/ 99312 h 1108338"/>
              <a:gd name="connsiteX131" fmla="*/ 677843 w 1234688"/>
              <a:gd name="connsiteY131" fmla="*/ 51541 h 1108338"/>
              <a:gd name="connsiteX132" fmla="*/ 676607 w 1234688"/>
              <a:gd name="connsiteY132" fmla="*/ 52799 h 1108338"/>
              <a:gd name="connsiteX133" fmla="*/ 653124 w 1234688"/>
              <a:gd name="connsiteY133" fmla="*/ 77941 h 1108338"/>
              <a:gd name="connsiteX134" fmla="*/ 702562 w 1234688"/>
              <a:gd name="connsiteY134" fmla="*/ 80455 h 1108338"/>
              <a:gd name="connsiteX135" fmla="*/ 677843 w 1234688"/>
              <a:gd name="connsiteY135" fmla="*/ 51541 h 1108338"/>
              <a:gd name="connsiteX136" fmla="*/ 623461 w 1234688"/>
              <a:gd name="connsiteY136" fmla="*/ 32685 h 1108338"/>
              <a:gd name="connsiteX137" fmla="*/ 534473 w 1234688"/>
              <a:gd name="connsiteY137" fmla="*/ 103083 h 1108338"/>
              <a:gd name="connsiteX138" fmla="*/ 548068 w 1234688"/>
              <a:gd name="connsiteY138" fmla="*/ 100569 h 1108338"/>
              <a:gd name="connsiteX139" fmla="*/ 617281 w 1234688"/>
              <a:gd name="connsiteY139" fmla="*/ 66627 h 1108338"/>
              <a:gd name="connsiteX140" fmla="*/ 648180 w 1234688"/>
              <a:gd name="connsiteY140" fmla="*/ 36456 h 1108338"/>
              <a:gd name="connsiteX141" fmla="*/ 623461 w 1234688"/>
              <a:gd name="connsiteY141" fmla="*/ 32685 h 1108338"/>
              <a:gd name="connsiteX142" fmla="*/ 623461 w 1234688"/>
              <a:gd name="connsiteY142" fmla="*/ 0 h 1108338"/>
              <a:gd name="connsiteX143" fmla="*/ 681551 w 1234688"/>
              <a:gd name="connsiteY143" fmla="*/ 15085 h 1108338"/>
              <a:gd name="connsiteX144" fmla="*/ 684023 w 1234688"/>
              <a:gd name="connsiteY144" fmla="*/ 16342 h 1108338"/>
              <a:gd name="connsiteX145" fmla="*/ 738404 w 1234688"/>
              <a:gd name="connsiteY145" fmla="*/ 84226 h 1108338"/>
              <a:gd name="connsiteX146" fmla="*/ 739640 w 1234688"/>
              <a:gd name="connsiteY146" fmla="*/ 85484 h 1108338"/>
              <a:gd name="connsiteX147" fmla="*/ 745820 w 1234688"/>
              <a:gd name="connsiteY147" fmla="*/ 125711 h 1108338"/>
              <a:gd name="connsiteX148" fmla="*/ 623461 w 1234688"/>
              <a:gd name="connsiteY148" fmla="*/ 251423 h 1108338"/>
              <a:gd name="connsiteX149" fmla="*/ 499866 w 1234688"/>
              <a:gd name="connsiteY149" fmla="*/ 126968 h 1108338"/>
              <a:gd name="connsiteX150" fmla="*/ 499866 w 1234688"/>
              <a:gd name="connsiteY150" fmla="*/ 125711 h 1108338"/>
              <a:gd name="connsiteX151" fmla="*/ 623461 w 1234688"/>
              <a:gd name="connsiteY151" fmla="*/ 0 h 1108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234688" h="1108338">
                <a:moveTo>
                  <a:pt x="939708" y="862112"/>
                </a:moveTo>
                <a:cubicBezTo>
                  <a:pt x="893656" y="862112"/>
                  <a:pt x="856317" y="899800"/>
                  <a:pt x="856317" y="946281"/>
                </a:cubicBezTo>
                <a:lnTo>
                  <a:pt x="856317" y="1054319"/>
                </a:lnTo>
                <a:cubicBezTo>
                  <a:pt x="856317" y="1065625"/>
                  <a:pt x="865029" y="1074419"/>
                  <a:pt x="876231" y="1074419"/>
                </a:cubicBezTo>
                <a:lnTo>
                  <a:pt x="1182413" y="1074419"/>
                </a:lnTo>
                <a:cubicBezTo>
                  <a:pt x="1193615" y="1074419"/>
                  <a:pt x="1203572" y="1065625"/>
                  <a:pt x="1203572" y="1054319"/>
                </a:cubicBezTo>
                <a:lnTo>
                  <a:pt x="1203572" y="946281"/>
                </a:lnTo>
                <a:cubicBezTo>
                  <a:pt x="1203572" y="899800"/>
                  <a:pt x="1166233" y="862112"/>
                  <a:pt x="1118937" y="862112"/>
                </a:cubicBezTo>
                <a:close/>
                <a:moveTo>
                  <a:pt x="115403" y="862112"/>
                </a:moveTo>
                <a:cubicBezTo>
                  <a:pt x="69490" y="862112"/>
                  <a:pt x="32263" y="899800"/>
                  <a:pt x="32263" y="946281"/>
                </a:cubicBezTo>
                <a:lnTo>
                  <a:pt x="32263" y="1054319"/>
                </a:lnTo>
                <a:cubicBezTo>
                  <a:pt x="32263" y="1065625"/>
                  <a:pt x="40950" y="1074419"/>
                  <a:pt x="53358" y="1074419"/>
                </a:cubicBezTo>
                <a:lnTo>
                  <a:pt x="357378" y="1074419"/>
                </a:lnTo>
                <a:cubicBezTo>
                  <a:pt x="368546" y="1074419"/>
                  <a:pt x="377232" y="1065625"/>
                  <a:pt x="377232" y="1054319"/>
                </a:cubicBezTo>
                <a:lnTo>
                  <a:pt x="377232" y="946281"/>
                </a:lnTo>
                <a:cubicBezTo>
                  <a:pt x="377232" y="899800"/>
                  <a:pt x="340005" y="862112"/>
                  <a:pt x="295333" y="862112"/>
                </a:cubicBezTo>
                <a:close/>
                <a:moveTo>
                  <a:pt x="939708" y="829449"/>
                </a:moveTo>
                <a:lnTo>
                  <a:pt x="1118937" y="829449"/>
                </a:lnTo>
                <a:cubicBezTo>
                  <a:pt x="1183658" y="829449"/>
                  <a:pt x="1234688" y="880956"/>
                  <a:pt x="1234688" y="946281"/>
                </a:cubicBezTo>
                <a:lnTo>
                  <a:pt x="1234688" y="1054319"/>
                </a:lnTo>
                <a:cubicBezTo>
                  <a:pt x="1234688" y="1084469"/>
                  <a:pt x="1212285" y="1108338"/>
                  <a:pt x="1182413" y="1108338"/>
                </a:cubicBezTo>
                <a:lnTo>
                  <a:pt x="876231" y="1108338"/>
                </a:lnTo>
                <a:cubicBezTo>
                  <a:pt x="847604" y="1108338"/>
                  <a:pt x="823956" y="1084469"/>
                  <a:pt x="823956" y="1054319"/>
                </a:cubicBezTo>
                <a:lnTo>
                  <a:pt x="823956" y="946281"/>
                </a:lnTo>
                <a:cubicBezTo>
                  <a:pt x="823956" y="880956"/>
                  <a:pt x="876231" y="829449"/>
                  <a:pt x="939708" y="829449"/>
                </a:cubicBezTo>
                <a:close/>
                <a:moveTo>
                  <a:pt x="115403" y="829449"/>
                </a:moveTo>
                <a:lnTo>
                  <a:pt x="295333" y="829449"/>
                </a:lnTo>
                <a:cubicBezTo>
                  <a:pt x="358619" y="829449"/>
                  <a:pt x="410736" y="880956"/>
                  <a:pt x="410736" y="946281"/>
                </a:cubicBezTo>
                <a:lnTo>
                  <a:pt x="410736" y="1054319"/>
                </a:lnTo>
                <a:cubicBezTo>
                  <a:pt x="410736" y="1084469"/>
                  <a:pt x="387159" y="1108338"/>
                  <a:pt x="357378" y="1108338"/>
                </a:cubicBezTo>
                <a:lnTo>
                  <a:pt x="53358" y="1108338"/>
                </a:lnTo>
                <a:cubicBezTo>
                  <a:pt x="23577" y="1108338"/>
                  <a:pt x="0" y="1084469"/>
                  <a:pt x="0" y="1054319"/>
                </a:cubicBezTo>
                <a:lnTo>
                  <a:pt x="0" y="946281"/>
                </a:lnTo>
                <a:cubicBezTo>
                  <a:pt x="0" y="880956"/>
                  <a:pt x="50877" y="829449"/>
                  <a:pt x="115403" y="829449"/>
                </a:cubicBezTo>
                <a:close/>
                <a:moveTo>
                  <a:pt x="1035836" y="659601"/>
                </a:moveTo>
                <a:cubicBezTo>
                  <a:pt x="1013208" y="674687"/>
                  <a:pt x="988065" y="686001"/>
                  <a:pt x="962923" y="692286"/>
                </a:cubicBezTo>
                <a:lnTo>
                  <a:pt x="940295" y="698572"/>
                </a:lnTo>
                <a:cubicBezTo>
                  <a:pt x="946581" y="743828"/>
                  <a:pt x="985551" y="779027"/>
                  <a:pt x="1032064" y="779027"/>
                </a:cubicBezTo>
                <a:cubicBezTo>
                  <a:pt x="1083606" y="779027"/>
                  <a:pt x="1125091" y="737542"/>
                  <a:pt x="1125091" y="686001"/>
                </a:cubicBezTo>
                <a:cubicBezTo>
                  <a:pt x="1125091" y="682229"/>
                  <a:pt x="1125091" y="675944"/>
                  <a:pt x="1123834" y="672172"/>
                </a:cubicBezTo>
                <a:cubicBezTo>
                  <a:pt x="1113777" y="675944"/>
                  <a:pt x="1102463" y="677201"/>
                  <a:pt x="1092406" y="677201"/>
                </a:cubicBezTo>
                <a:cubicBezTo>
                  <a:pt x="1072292" y="677201"/>
                  <a:pt x="1052178" y="672172"/>
                  <a:pt x="1035836" y="659601"/>
                </a:cubicBezTo>
                <a:close/>
                <a:moveTo>
                  <a:pt x="210622" y="659601"/>
                </a:moveTo>
                <a:cubicBezTo>
                  <a:pt x="189251" y="674687"/>
                  <a:pt x="165366" y="686001"/>
                  <a:pt x="138966" y="692286"/>
                </a:cubicBezTo>
                <a:lnTo>
                  <a:pt x="116338" y="698572"/>
                </a:lnTo>
                <a:cubicBezTo>
                  <a:pt x="121367" y="743828"/>
                  <a:pt x="160337" y="779027"/>
                  <a:pt x="208107" y="779027"/>
                </a:cubicBezTo>
                <a:cubicBezTo>
                  <a:pt x="259649" y="779027"/>
                  <a:pt x="301134" y="737542"/>
                  <a:pt x="301134" y="686001"/>
                </a:cubicBezTo>
                <a:cubicBezTo>
                  <a:pt x="301134" y="682229"/>
                  <a:pt x="301134" y="675944"/>
                  <a:pt x="299877" y="672172"/>
                </a:cubicBezTo>
                <a:cubicBezTo>
                  <a:pt x="289820" y="675944"/>
                  <a:pt x="278506" y="677201"/>
                  <a:pt x="267192" y="677201"/>
                </a:cubicBezTo>
                <a:cubicBezTo>
                  <a:pt x="248335" y="677201"/>
                  <a:pt x="228221" y="672172"/>
                  <a:pt x="210622" y="659601"/>
                </a:cubicBezTo>
                <a:close/>
                <a:moveTo>
                  <a:pt x="1088635" y="611831"/>
                </a:moveTo>
                <a:lnTo>
                  <a:pt x="1087377" y="613088"/>
                </a:lnTo>
                <a:cubicBezTo>
                  <a:pt x="1079835" y="623145"/>
                  <a:pt x="1072292" y="630688"/>
                  <a:pt x="1063492" y="638230"/>
                </a:cubicBezTo>
                <a:cubicBezTo>
                  <a:pt x="1079835" y="645773"/>
                  <a:pt x="1097434" y="645773"/>
                  <a:pt x="1113777" y="640745"/>
                </a:cubicBezTo>
                <a:cubicBezTo>
                  <a:pt x="1107491" y="629431"/>
                  <a:pt x="1098691" y="620631"/>
                  <a:pt x="1088635" y="611831"/>
                </a:cubicBezTo>
                <a:close/>
                <a:moveTo>
                  <a:pt x="264678" y="611831"/>
                </a:moveTo>
                <a:lnTo>
                  <a:pt x="263420" y="613088"/>
                </a:lnTo>
                <a:cubicBezTo>
                  <a:pt x="255878" y="623145"/>
                  <a:pt x="248335" y="630688"/>
                  <a:pt x="239535" y="638230"/>
                </a:cubicBezTo>
                <a:cubicBezTo>
                  <a:pt x="254621" y="645773"/>
                  <a:pt x="273477" y="645773"/>
                  <a:pt x="289820" y="640745"/>
                </a:cubicBezTo>
                <a:cubicBezTo>
                  <a:pt x="283534" y="629431"/>
                  <a:pt x="274735" y="620631"/>
                  <a:pt x="264678" y="611831"/>
                </a:cubicBezTo>
                <a:close/>
                <a:moveTo>
                  <a:pt x="625321" y="604233"/>
                </a:moveTo>
                <a:cubicBezTo>
                  <a:pt x="634003" y="604233"/>
                  <a:pt x="640205" y="610462"/>
                  <a:pt x="640205" y="620429"/>
                </a:cubicBezTo>
                <a:lnTo>
                  <a:pt x="640205" y="743767"/>
                </a:lnTo>
                <a:lnTo>
                  <a:pt x="748118" y="813534"/>
                </a:lnTo>
                <a:cubicBezTo>
                  <a:pt x="755560" y="817272"/>
                  <a:pt x="756801" y="827239"/>
                  <a:pt x="753079" y="834714"/>
                </a:cubicBezTo>
                <a:cubicBezTo>
                  <a:pt x="748118" y="842189"/>
                  <a:pt x="738195" y="844680"/>
                  <a:pt x="730753" y="839697"/>
                </a:cubicBezTo>
                <a:lnTo>
                  <a:pt x="625321" y="771176"/>
                </a:lnTo>
                <a:lnTo>
                  <a:pt x="516167" y="839697"/>
                </a:lnTo>
                <a:cubicBezTo>
                  <a:pt x="513687" y="842189"/>
                  <a:pt x="509965" y="842189"/>
                  <a:pt x="507485" y="842189"/>
                </a:cubicBezTo>
                <a:cubicBezTo>
                  <a:pt x="502523" y="842189"/>
                  <a:pt x="497562" y="839697"/>
                  <a:pt x="493841" y="834714"/>
                </a:cubicBezTo>
                <a:cubicBezTo>
                  <a:pt x="488879" y="827239"/>
                  <a:pt x="491360" y="817272"/>
                  <a:pt x="498802" y="813534"/>
                </a:cubicBezTo>
                <a:lnTo>
                  <a:pt x="609196" y="743767"/>
                </a:lnTo>
                <a:lnTo>
                  <a:pt x="609196" y="620429"/>
                </a:lnTo>
                <a:cubicBezTo>
                  <a:pt x="609196" y="610462"/>
                  <a:pt x="616638" y="604233"/>
                  <a:pt x="625321" y="604233"/>
                </a:cubicBezTo>
                <a:close/>
                <a:moveTo>
                  <a:pt x="1032064" y="592974"/>
                </a:moveTo>
                <a:cubicBezTo>
                  <a:pt x="988065" y="592974"/>
                  <a:pt x="951609" y="623145"/>
                  <a:pt x="941552" y="664630"/>
                </a:cubicBezTo>
                <a:lnTo>
                  <a:pt x="955380" y="660858"/>
                </a:lnTo>
                <a:cubicBezTo>
                  <a:pt x="980523" y="654573"/>
                  <a:pt x="1004408" y="643259"/>
                  <a:pt x="1025779" y="626916"/>
                </a:cubicBezTo>
                <a:cubicBezTo>
                  <a:pt x="1038350" y="618117"/>
                  <a:pt x="1048407" y="608060"/>
                  <a:pt x="1058464" y="596745"/>
                </a:cubicBezTo>
                <a:cubicBezTo>
                  <a:pt x="1049664" y="594231"/>
                  <a:pt x="1042121" y="592974"/>
                  <a:pt x="1032064" y="592974"/>
                </a:cubicBezTo>
                <a:close/>
                <a:moveTo>
                  <a:pt x="208107" y="592974"/>
                </a:moveTo>
                <a:cubicBezTo>
                  <a:pt x="164108" y="592974"/>
                  <a:pt x="127652" y="623145"/>
                  <a:pt x="117595" y="664630"/>
                </a:cubicBezTo>
                <a:lnTo>
                  <a:pt x="130166" y="660858"/>
                </a:lnTo>
                <a:cubicBezTo>
                  <a:pt x="156566" y="654573"/>
                  <a:pt x="180451" y="643259"/>
                  <a:pt x="201822" y="626916"/>
                </a:cubicBezTo>
                <a:cubicBezTo>
                  <a:pt x="213136" y="618117"/>
                  <a:pt x="224450" y="608060"/>
                  <a:pt x="234507" y="596745"/>
                </a:cubicBezTo>
                <a:cubicBezTo>
                  <a:pt x="225707" y="594231"/>
                  <a:pt x="216907" y="592974"/>
                  <a:pt x="208107" y="592974"/>
                </a:cubicBezTo>
                <a:close/>
                <a:moveTo>
                  <a:pt x="1032064" y="560289"/>
                </a:moveTo>
                <a:cubicBezTo>
                  <a:pt x="1053435" y="560289"/>
                  <a:pt x="1074806" y="565317"/>
                  <a:pt x="1092406" y="575374"/>
                </a:cubicBezTo>
                <a:cubicBezTo>
                  <a:pt x="1093663" y="576631"/>
                  <a:pt x="1093663" y="576631"/>
                  <a:pt x="1093663" y="577888"/>
                </a:cubicBezTo>
                <a:cubicBezTo>
                  <a:pt x="1120062" y="591717"/>
                  <a:pt x="1141433" y="615602"/>
                  <a:pt x="1151490" y="644516"/>
                </a:cubicBezTo>
                <a:cubicBezTo>
                  <a:pt x="1151490" y="644516"/>
                  <a:pt x="1151490" y="644516"/>
                  <a:pt x="1151490" y="645773"/>
                </a:cubicBezTo>
                <a:cubicBezTo>
                  <a:pt x="1155262" y="658344"/>
                  <a:pt x="1157776" y="672172"/>
                  <a:pt x="1157776" y="686001"/>
                </a:cubicBezTo>
                <a:cubicBezTo>
                  <a:pt x="1157776" y="755142"/>
                  <a:pt x="1101206" y="811712"/>
                  <a:pt x="1032064" y="811712"/>
                </a:cubicBezTo>
                <a:cubicBezTo>
                  <a:pt x="962923" y="811712"/>
                  <a:pt x="907610" y="756399"/>
                  <a:pt x="906353" y="687258"/>
                </a:cubicBezTo>
                <a:cubicBezTo>
                  <a:pt x="906353" y="686001"/>
                  <a:pt x="906353" y="686001"/>
                  <a:pt x="906353" y="686001"/>
                </a:cubicBezTo>
                <a:cubicBezTo>
                  <a:pt x="906353" y="616859"/>
                  <a:pt x="962923" y="560289"/>
                  <a:pt x="1032064" y="560289"/>
                </a:cubicBezTo>
                <a:close/>
                <a:moveTo>
                  <a:pt x="208107" y="560289"/>
                </a:moveTo>
                <a:cubicBezTo>
                  <a:pt x="230735" y="560289"/>
                  <a:pt x="250849" y="565317"/>
                  <a:pt x="268449" y="575374"/>
                </a:cubicBezTo>
                <a:cubicBezTo>
                  <a:pt x="269706" y="576631"/>
                  <a:pt x="269706" y="576631"/>
                  <a:pt x="269706" y="577888"/>
                </a:cubicBezTo>
                <a:cubicBezTo>
                  <a:pt x="296105" y="591717"/>
                  <a:pt x="316219" y="615602"/>
                  <a:pt x="327533" y="644516"/>
                </a:cubicBezTo>
                <a:cubicBezTo>
                  <a:pt x="327533" y="644516"/>
                  <a:pt x="327533" y="644516"/>
                  <a:pt x="327533" y="645773"/>
                </a:cubicBezTo>
                <a:cubicBezTo>
                  <a:pt x="331305" y="658344"/>
                  <a:pt x="333819" y="672172"/>
                  <a:pt x="333819" y="686001"/>
                </a:cubicBezTo>
                <a:cubicBezTo>
                  <a:pt x="333819" y="755142"/>
                  <a:pt x="278506" y="811712"/>
                  <a:pt x="208107" y="811712"/>
                </a:cubicBezTo>
                <a:cubicBezTo>
                  <a:pt x="138966" y="811712"/>
                  <a:pt x="83653" y="756399"/>
                  <a:pt x="82396" y="687258"/>
                </a:cubicBezTo>
                <a:cubicBezTo>
                  <a:pt x="82396" y="686001"/>
                  <a:pt x="82396" y="686001"/>
                  <a:pt x="82396" y="686001"/>
                </a:cubicBezTo>
                <a:cubicBezTo>
                  <a:pt x="82396" y="616859"/>
                  <a:pt x="138966" y="560289"/>
                  <a:pt x="208107" y="560289"/>
                </a:cubicBezTo>
                <a:close/>
                <a:moveTo>
                  <a:pt x="533574" y="300564"/>
                </a:moveTo>
                <a:cubicBezTo>
                  <a:pt x="487382" y="300564"/>
                  <a:pt x="449930" y="339508"/>
                  <a:pt x="449930" y="385990"/>
                </a:cubicBezTo>
                <a:lnTo>
                  <a:pt x="449930" y="494028"/>
                </a:lnTo>
                <a:cubicBezTo>
                  <a:pt x="449930" y="505334"/>
                  <a:pt x="458669" y="514128"/>
                  <a:pt x="469904" y="514128"/>
                </a:cubicBezTo>
                <a:lnTo>
                  <a:pt x="775766" y="514128"/>
                </a:lnTo>
                <a:cubicBezTo>
                  <a:pt x="787002" y="514128"/>
                  <a:pt x="796989" y="505334"/>
                  <a:pt x="796989" y="494028"/>
                </a:cubicBezTo>
                <a:lnTo>
                  <a:pt x="796989" y="385990"/>
                </a:lnTo>
                <a:cubicBezTo>
                  <a:pt x="796989" y="339508"/>
                  <a:pt x="759537" y="300564"/>
                  <a:pt x="712097" y="300564"/>
                </a:cubicBezTo>
                <a:close/>
                <a:moveTo>
                  <a:pt x="533574" y="269158"/>
                </a:moveTo>
                <a:lnTo>
                  <a:pt x="712097" y="269158"/>
                </a:lnTo>
                <a:cubicBezTo>
                  <a:pt x="777015" y="269158"/>
                  <a:pt x="828200" y="320664"/>
                  <a:pt x="828200" y="385990"/>
                </a:cubicBezTo>
                <a:lnTo>
                  <a:pt x="828200" y="494028"/>
                </a:lnTo>
                <a:cubicBezTo>
                  <a:pt x="828200" y="522921"/>
                  <a:pt x="804480" y="548047"/>
                  <a:pt x="775766" y="548047"/>
                </a:cubicBezTo>
                <a:lnTo>
                  <a:pt x="469904" y="548047"/>
                </a:lnTo>
                <a:cubicBezTo>
                  <a:pt x="441191" y="548047"/>
                  <a:pt x="417471" y="522921"/>
                  <a:pt x="417471" y="494028"/>
                </a:cubicBezTo>
                <a:lnTo>
                  <a:pt x="417471" y="385990"/>
                </a:lnTo>
                <a:cubicBezTo>
                  <a:pt x="417471" y="320664"/>
                  <a:pt x="469904" y="269158"/>
                  <a:pt x="533574" y="269158"/>
                </a:cubicBezTo>
                <a:close/>
                <a:moveTo>
                  <a:pt x="627169" y="99312"/>
                </a:moveTo>
                <a:cubicBezTo>
                  <a:pt x="604922" y="114397"/>
                  <a:pt x="581439" y="125711"/>
                  <a:pt x="555484" y="131997"/>
                </a:cubicBezTo>
                <a:lnTo>
                  <a:pt x="533237" y="138282"/>
                </a:lnTo>
                <a:cubicBezTo>
                  <a:pt x="539416" y="183538"/>
                  <a:pt x="577731" y="218738"/>
                  <a:pt x="623461" y="218738"/>
                </a:cubicBezTo>
                <a:cubicBezTo>
                  <a:pt x="672899" y="218738"/>
                  <a:pt x="713685" y="177253"/>
                  <a:pt x="713685" y="125711"/>
                </a:cubicBezTo>
                <a:cubicBezTo>
                  <a:pt x="713685" y="120683"/>
                  <a:pt x="713685" y="115654"/>
                  <a:pt x="712449" y="111883"/>
                </a:cubicBezTo>
                <a:cubicBezTo>
                  <a:pt x="702562" y="115654"/>
                  <a:pt x="691438" y="116911"/>
                  <a:pt x="681551" y="116911"/>
                </a:cubicBezTo>
                <a:cubicBezTo>
                  <a:pt x="661775" y="116911"/>
                  <a:pt x="642000" y="110626"/>
                  <a:pt x="627169" y="99312"/>
                </a:cubicBezTo>
                <a:close/>
                <a:moveTo>
                  <a:pt x="677843" y="51541"/>
                </a:moveTo>
                <a:lnTo>
                  <a:pt x="676607" y="52799"/>
                </a:lnTo>
                <a:cubicBezTo>
                  <a:pt x="669191" y="62855"/>
                  <a:pt x="660539" y="70398"/>
                  <a:pt x="653124" y="77941"/>
                </a:cubicBezTo>
                <a:cubicBezTo>
                  <a:pt x="667955" y="85484"/>
                  <a:pt x="685259" y="85484"/>
                  <a:pt x="702562" y="80455"/>
                </a:cubicBezTo>
                <a:cubicBezTo>
                  <a:pt x="696382" y="69141"/>
                  <a:pt x="687730" y="59084"/>
                  <a:pt x="677843" y="51541"/>
                </a:cubicBezTo>
                <a:close/>
                <a:moveTo>
                  <a:pt x="623461" y="32685"/>
                </a:moveTo>
                <a:cubicBezTo>
                  <a:pt x="580203" y="32685"/>
                  <a:pt x="544360" y="62855"/>
                  <a:pt x="534473" y="103083"/>
                </a:cubicBezTo>
                <a:lnTo>
                  <a:pt x="548068" y="100569"/>
                </a:lnTo>
                <a:cubicBezTo>
                  <a:pt x="572787" y="93026"/>
                  <a:pt x="596270" y="81712"/>
                  <a:pt x="617281" y="66627"/>
                </a:cubicBezTo>
                <a:cubicBezTo>
                  <a:pt x="628405" y="57827"/>
                  <a:pt x="638292" y="47770"/>
                  <a:pt x="648180" y="36456"/>
                </a:cubicBezTo>
                <a:cubicBezTo>
                  <a:pt x="639528" y="33942"/>
                  <a:pt x="632113" y="32685"/>
                  <a:pt x="623461" y="32685"/>
                </a:cubicBezTo>
                <a:close/>
                <a:moveTo>
                  <a:pt x="623461" y="0"/>
                </a:moveTo>
                <a:cubicBezTo>
                  <a:pt x="643236" y="0"/>
                  <a:pt x="664247" y="5028"/>
                  <a:pt x="681551" y="15085"/>
                </a:cubicBezTo>
                <a:cubicBezTo>
                  <a:pt x="682787" y="15085"/>
                  <a:pt x="682787" y="16342"/>
                  <a:pt x="684023" y="16342"/>
                </a:cubicBezTo>
                <a:cubicBezTo>
                  <a:pt x="709977" y="31428"/>
                  <a:pt x="728517" y="55313"/>
                  <a:pt x="738404" y="84226"/>
                </a:cubicBezTo>
                <a:cubicBezTo>
                  <a:pt x="738404" y="84226"/>
                  <a:pt x="739640" y="84226"/>
                  <a:pt x="739640" y="85484"/>
                </a:cubicBezTo>
                <a:cubicBezTo>
                  <a:pt x="744584" y="98055"/>
                  <a:pt x="745820" y="111883"/>
                  <a:pt x="745820" y="125711"/>
                </a:cubicBezTo>
                <a:cubicBezTo>
                  <a:pt x="745820" y="194852"/>
                  <a:pt x="690202" y="251423"/>
                  <a:pt x="623461" y="251423"/>
                </a:cubicBezTo>
                <a:cubicBezTo>
                  <a:pt x="555484" y="251423"/>
                  <a:pt x="499866" y="196110"/>
                  <a:pt x="499866" y="126968"/>
                </a:cubicBezTo>
                <a:cubicBezTo>
                  <a:pt x="499866" y="126968"/>
                  <a:pt x="499866" y="126968"/>
                  <a:pt x="499866" y="125711"/>
                </a:cubicBezTo>
                <a:cubicBezTo>
                  <a:pt x="499866" y="56570"/>
                  <a:pt x="555484" y="0"/>
                  <a:pt x="6234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13F9341-F7AE-2C4C-9FF5-CFAB20C7F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5038" y="5147297"/>
            <a:ext cx="1243294" cy="1237057"/>
          </a:xfrm>
          <a:custGeom>
            <a:avLst/>
            <a:gdLst>
              <a:gd name="connsiteX0" fmla="*/ 654152 w 1243294"/>
              <a:gd name="connsiteY0" fmla="*/ 660013 h 1237057"/>
              <a:gd name="connsiteX1" fmla="*/ 499512 w 1243294"/>
              <a:gd name="connsiteY1" fmla="*/ 814641 h 1237057"/>
              <a:gd name="connsiteX2" fmla="*/ 499512 w 1243294"/>
              <a:gd name="connsiteY2" fmla="*/ 999197 h 1237057"/>
              <a:gd name="connsiteX3" fmla="*/ 546902 w 1243294"/>
              <a:gd name="connsiteY3" fmla="*/ 1046583 h 1237057"/>
              <a:gd name="connsiteX4" fmla="*/ 1070686 w 1243294"/>
              <a:gd name="connsiteY4" fmla="*/ 1046583 h 1237057"/>
              <a:gd name="connsiteX5" fmla="*/ 1118074 w 1243294"/>
              <a:gd name="connsiteY5" fmla="*/ 999197 h 1237057"/>
              <a:gd name="connsiteX6" fmla="*/ 1118074 w 1243294"/>
              <a:gd name="connsiteY6" fmla="*/ 945576 h 1237057"/>
              <a:gd name="connsiteX7" fmla="*/ 1118074 w 1243294"/>
              <a:gd name="connsiteY7" fmla="*/ 940588 h 1237057"/>
              <a:gd name="connsiteX8" fmla="*/ 1118074 w 1243294"/>
              <a:gd name="connsiteY8" fmla="*/ 814641 h 1237057"/>
              <a:gd name="connsiteX9" fmla="*/ 963434 w 1243294"/>
              <a:gd name="connsiteY9" fmla="*/ 660013 h 1237057"/>
              <a:gd name="connsiteX10" fmla="*/ 230138 w 1243294"/>
              <a:gd name="connsiteY10" fmla="*/ 567735 h 1237057"/>
              <a:gd name="connsiteX11" fmla="*/ 126628 w 1243294"/>
              <a:gd name="connsiteY11" fmla="*/ 671236 h 1237057"/>
              <a:gd name="connsiteX12" fmla="*/ 126628 w 1243294"/>
              <a:gd name="connsiteY12" fmla="*/ 799677 h 1237057"/>
              <a:gd name="connsiteX13" fmla="*/ 154064 w 1243294"/>
              <a:gd name="connsiteY13" fmla="*/ 828358 h 1237057"/>
              <a:gd name="connsiteX14" fmla="*/ 467086 w 1243294"/>
              <a:gd name="connsiteY14" fmla="*/ 828358 h 1237057"/>
              <a:gd name="connsiteX15" fmla="*/ 467086 w 1243294"/>
              <a:gd name="connsiteY15" fmla="*/ 814641 h 1237057"/>
              <a:gd name="connsiteX16" fmla="*/ 549396 w 1243294"/>
              <a:gd name="connsiteY16" fmla="*/ 660013 h 1237057"/>
              <a:gd name="connsiteX17" fmla="*/ 445886 w 1243294"/>
              <a:gd name="connsiteY17" fmla="*/ 567735 h 1237057"/>
              <a:gd name="connsiteX18" fmla="*/ 341390 w 1243294"/>
              <a:gd name="connsiteY18" fmla="*/ 239405 h 1237057"/>
              <a:gd name="connsiteX19" fmla="*/ 227012 w 1243294"/>
              <a:gd name="connsiteY19" fmla="*/ 353298 h 1237057"/>
              <a:gd name="connsiteX20" fmla="*/ 341390 w 1243294"/>
              <a:gd name="connsiteY20" fmla="*/ 467192 h 1237057"/>
              <a:gd name="connsiteX21" fmla="*/ 455766 w 1243294"/>
              <a:gd name="connsiteY21" fmla="*/ 353298 h 1237057"/>
              <a:gd name="connsiteX22" fmla="*/ 341390 w 1243294"/>
              <a:gd name="connsiteY22" fmla="*/ 239405 h 1237057"/>
              <a:gd name="connsiteX23" fmla="*/ 141838 w 1243294"/>
              <a:gd name="connsiteY23" fmla="*/ 230382 h 1237057"/>
              <a:gd name="connsiteX24" fmla="*/ 153504 w 1243294"/>
              <a:gd name="connsiteY24" fmla="*/ 233805 h 1237057"/>
              <a:gd name="connsiteX25" fmla="*/ 155992 w 1243294"/>
              <a:gd name="connsiteY25" fmla="*/ 256210 h 1237057"/>
              <a:gd name="connsiteX26" fmla="*/ 107458 w 1243294"/>
              <a:gd name="connsiteY26" fmla="*/ 904714 h 1237057"/>
              <a:gd name="connsiteX27" fmla="*/ 459642 w 1243294"/>
              <a:gd name="connsiteY27" fmla="*/ 1182289 h 1237057"/>
              <a:gd name="connsiteX28" fmla="*/ 891472 w 1243294"/>
              <a:gd name="connsiteY28" fmla="*/ 1137479 h 1237057"/>
              <a:gd name="connsiteX29" fmla="*/ 879026 w 1243294"/>
              <a:gd name="connsiteY29" fmla="*/ 1117563 h 1237057"/>
              <a:gd name="connsiteX30" fmla="*/ 886494 w 1243294"/>
              <a:gd name="connsiteY30" fmla="*/ 1105116 h 1237057"/>
              <a:gd name="connsiteX31" fmla="*/ 967384 w 1243294"/>
              <a:gd name="connsiteY31" fmla="*/ 1106361 h 1237057"/>
              <a:gd name="connsiteX32" fmla="*/ 974850 w 1243294"/>
              <a:gd name="connsiteY32" fmla="*/ 1117563 h 1237057"/>
              <a:gd name="connsiteX33" fmla="*/ 932538 w 1243294"/>
              <a:gd name="connsiteY33" fmla="*/ 1187268 h 1237057"/>
              <a:gd name="connsiteX34" fmla="*/ 918850 w 1243294"/>
              <a:gd name="connsiteY34" fmla="*/ 1187268 h 1237057"/>
              <a:gd name="connsiteX35" fmla="*/ 906406 w 1243294"/>
              <a:gd name="connsiteY35" fmla="*/ 1166108 h 1237057"/>
              <a:gd name="connsiteX36" fmla="*/ 620178 w 1243294"/>
              <a:gd name="connsiteY36" fmla="*/ 1237057 h 1237057"/>
              <a:gd name="connsiteX37" fmla="*/ 449686 w 1243294"/>
              <a:gd name="connsiteY37" fmla="*/ 1213408 h 1237057"/>
              <a:gd name="connsiteX38" fmla="*/ 78836 w 1243294"/>
              <a:gd name="connsiteY38" fmla="*/ 919651 h 1237057"/>
              <a:gd name="connsiteX39" fmla="*/ 131104 w 1243294"/>
              <a:gd name="connsiteY39" fmla="*/ 236294 h 1237057"/>
              <a:gd name="connsiteX40" fmla="*/ 141838 w 1243294"/>
              <a:gd name="connsiteY40" fmla="*/ 230382 h 1237057"/>
              <a:gd name="connsiteX41" fmla="*/ 341390 w 1243294"/>
              <a:gd name="connsiteY41" fmla="*/ 205612 h 1237057"/>
              <a:gd name="connsiteX42" fmla="*/ 488444 w 1243294"/>
              <a:gd name="connsiteY42" fmla="*/ 353298 h 1237057"/>
              <a:gd name="connsiteX43" fmla="*/ 341390 w 1243294"/>
              <a:gd name="connsiteY43" fmla="*/ 500985 h 1237057"/>
              <a:gd name="connsiteX44" fmla="*/ 193078 w 1243294"/>
              <a:gd name="connsiteY44" fmla="*/ 353298 h 1237057"/>
              <a:gd name="connsiteX45" fmla="*/ 341390 w 1243294"/>
              <a:gd name="connsiteY45" fmla="*/ 205612 h 1237057"/>
              <a:gd name="connsiteX46" fmla="*/ 807676 w 1243294"/>
              <a:gd name="connsiteY46" fmla="*/ 194087 h 1237057"/>
              <a:gd name="connsiteX47" fmla="*/ 637576 w 1243294"/>
              <a:gd name="connsiteY47" fmla="*/ 363664 h 1237057"/>
              <a:gd name="connsiteX48" fmla="*/ 807676 w 1243294"/>
              <a:gd name="connsiteY48" fmla="*/ 533240 h 1237057"/>
              <a:gd name="connsiteX49" fmla="*/ 977774 w 1243294"/>
              <a:gd name="connsiteY49" fmla="*/ 363664 h 1237057"/>
              <a:gd name="connsiteX50" fmla="*/ 807676 w 1243294"/>
              <a:gd name="connsiteY50" fmla="*/ 194087 h 1237057"/>
              <a:gd name="connsiteX51" fmla="*/ 807676 w 1243294"/>
              <a:gd name="connsiteY51" fmla="*/ 161668 h 1237057"/>
              <a:gd name="connsiteX52" fmla="*/ 1010292 w 1243294"/>
              <a:gd name="connsiteY52" fmla="*/ 363664 h 1237057"/>
              <a:gd name="connsiteX53" fmla="*/ 807676 w 1243294"/>
              <a:gd name="connsiteY53" fmla="*/ 566906 h 1237057"/>
              <a:gd name="connsiteX54" fmla="*/ 605058 w 1243294"/>
              <a:gd name="connsiteY54" fmla="*/ 363664 h 1237057"/>
              <a:gd name="connsiteX55" fmla="*/ 807676 w 1243294"/>
              <a:gd name="connsiteY55" fmla="*/ 161668 h 1237057"/>
              <a:gd name="connsiteX56" fmla="*/ 571844 w 1243294"/>
              <a:gd name="connsiteY56" fmla="*/ 2063 h 1237057"/>
              <a:gd name="connsiteX57" fmla="*/ 805052 w 1243294"/>
              <a:gd name="connsiteY57" fmla="*/ 27783 h 1237057"/>
              <a:gd name="connsiteX58" fmla="*/ 1171700 w 1243294"/>
              <a:gd name="connsiteY58" fmla="*/ 329558 h 1237057"/>
              <a:gd name="connsiteX59" fmla="*/ 1150500 w 1243294"/>
              <a:gd name="connsiteY59" fmla="*/ 946823 h 1237057"/>
              <a:gd name="connsiteX60" fmla="*/ 1150500 w 1243294"/>
              <a:gd name="connsiteY60" fmla="*/ 999197 h 1237057"/>
              <a:gd name="connsiteX61" fmla="*/ 1070686 w 1243294"/>
              <a:gd name="connsiteY61" fmla="*/ 1077758 h 1237057"/>
              <a:gd name="connsiteX62" fmla="*/ 546902 w 1243294"/>
              <a:gd name="connsiteY62" fmla="*/ 1077758 h 1237057"/>
              <a:gd name="connsiteX63" fmla="*/ 467086 w 1243294"/>
              <a:gd name="connsiteY63" fmla="*/ 999197 h 1237057"/>
              <a:gd name="connsiteX64" fmla="*/ 467086 w 1243294"/>
              <a:gd name="connsiteY64" fmla="*/ 859533 h 1237057"/>
              <a:gd name="connsiteX65" fmla="*/ 154064 w 1243294"/>
              <a:gd name="connsiteY65" fmla="*/ 859533 h 1237057"/>
              <a:gd name="connsiteX66" fmla="*/ 94202 w 1243294"/>
              <a:gd name="connsiteY66" fmla="*/ 799677 h 1237057"/>
              <a:gd name="connsiteX67" fmla="*/ 94202 w 1243294"/>
              <a:gd name="connsiteY67" fmla="*/ 671236 h 1237057"/>
              <a:gd name="connsiteX68" fmla="*/ 230138 w 1243294"/>
              <a:gd name="connsiteY68" fmla="*/ 534066 h 1237057"/>
              <a:gd name="connsiteX69" fmla="*/ 445886 w 1243294"/>
              <a:gd name="connsiteY69" fmla="*/ 534066 h 1237057"/>
              <a:gd name="connsiteX70" fmla="*/ 580574 w 1243294"/>
              <a:gd name="connsiteY70" fmla="*/ 642555 h 1237057"/>
              <a:gd name="connsiteX71" fmla="*/ 654152 w 1243294"/>
              <a:gd name="connsiteY71" fmla="*/ 627591 h 1237057"/>
              <a:gd name="connsiteX72" fmla="*/ 963434 w 1243294"/>
              <a:gd name="connsiteY72" fmla="*/ 627591 h 1237057"/>
              <a:gd name="connsiteX73" fmla="*/ 1150500 w 1243294"/>
              <a:gd name="connsiteY73" fmla="*/ 814641 h 1237057"/>
              <a:gd name="connsiteX74" fmla="*/ 1150500 w 1243294"/>
              <a:gd name="connsiteY74" fmla="*/ 879485 h 1237057"/>
              <a:gd name="connsiteX75" fmla="*/ 1141770 w 1243294"/>
              <a:gd name="connsiteY75" fmla="*/ 345769 h 1237057"/>
              <a:gd name="connsiteX76" fmla="*/ 795076 w 1243294"/>
              <a:gd name="connsiteY76" fmla="*/ 57711 h 1237057"/>
              <a:gd name="connsiteX77" fmla="*/ 361084 w 1243294"/>
              <a:gd name="connsiteY77" fmla="*/ 93874 h 1237057"/>
              <a:gd name="connsiteX78" fmla="*/ 372308 w 1243294"/>
              <a:gd name="connsiteY78" fmla="*/ 115073 h 1237057"/>
              <a:gd name="connsiteX79" fmla="*/ 364824 w 1243294"/>
              <a:gd name="connsiteY79" fmla="*/ 126296 h 1237057"/>
              <a:gd name="connsiteX80" fmla="*/ 283762 w 1243294"/>
              <a:gd name="connsiteY80" fmla="*/ 123802 h 1237057"/>
              <a:gd name="connsiteX81" fmla="*/ 277528 w 1243294"/>
              <a:gd name="connsiteY81" fmla="*/ 111332 h 1237057"/>
              <a:gd name="connsiteX82" fmla="*/ 321176 w 1243294"/>
              <a:gd name="connsiteY82" fmla="*/ 42747 h 1237057"/>
              <a:gd name="connsiteX83" fmla="*/ 334894 w 1243294"/>
              <a:gd name="connsiteY83" fmla="*/ 42747 h 1237057"/>
              <a:gd name="connsiteX84" fmla="*/ 346118 w 1243294"/>
              <a:gd name="connsiteY84" fmla="*/ 65193 h 1237057"/>
              <a:gd name="connsiteX85" fmla="*/ 571844 w 1243294"/>
              <a:gd name="connsiteY85" fmla="*/ 2063 h 12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1243294" h="1237057">
                <a:moveTo>
                  <a:pt x="654152" y="660013"/>
                </a:moveTo>
                <a:cubicBezTo>
                  <a:pt x="568102" y="660013"/>
                  <a:pt x="499512" y="729845"/>
                  <a:pt x="499512" y="814641"/>
                </a:cubicBezTo>
                <a:lnTo>
                  <a:pt x="499512" y="999197"/>
                </a:lnTo>
                <a:cubicBezTo>
                  <a:pt x="499512" y="1025384"/>
                  <a:pt x="520712" y="1046583"/>
                  <a:pt x="546902" y="1046583"/>
                </a:cubicBezTo>
                <a:lnTo>
                  <a:pt x="1070686" y="1046583"/>
                </a:lnTo>
                <a:cubicBezTo>
                  <a:pt x="1096874" y="1046583"/>
                  <a:pt x="1118074" y="1025384"/>
                  <a:pt x="1118074" y="999197"/>
                </a:cubicBezTo>
                <a:lnTo>
                  <a:pt x="1118074" y="945576"/>
                </a:lnTo>
                <a:cubicBezTo>
                  <a:pt x="1118074" y="944329"/>
                  <a:pt x="1118074" y="941835"/>
                  <a:pt x="1118074" y="940588"/>
                </a:cubicBezTo>
                <a:lnTo>
                  <a:pt x="1118074" y="814641"/>
                </a:lnTo>
                <a:cubicBezTo>
                  <a:pt x="1118074" y="729845"/>
                  <a:pt x="1048238" y="660013"/>
                  <a:pt x="963434" y="660013"/>
                </a:cubicBezTo>
                <a:close/>
                <a:moveTo>
                  <a:pt x="230138" y="567735"/>
                </a:moveTo>
                <a:cubicBezTo>
                  <a:pt x="172770" y="567735"/>
                  <a:pt x="126628" y="613874"/>
                  <a:pt x="126628" y="671236"/>
                </a:cubicBezTo>
                <a:lnTo>
                  <a:pt x="126628" y="799677"/>
                </a:lnTo>
                <a:cubicBezTo>
                  <a:pt x="126628" y="814641"/>
                  <a:pt x="139098" y="828358"/>
                  <a:pt x="154064" y="828358"/>
                </a:cubicBezTo>
                <a:lnTo>
                  <a:pt x="467086" y="828358"/>
                </a:lnTo>
                <a:lnTo>
                  <a:pt x="467086" y="814641"/>
                </a:lnTo>
                <a:cubicBezTo>
                  <a:pt x="467086" y="751044"/>
                  <a:pt x="500758" y="693682"/>
                  <a:pt x="549396" y="660013"/>
                </a:cubicBezTo>
                <a:cubicBezTo>
                  <a:pt x="544408" y="607639"/>
                  <a:pt x="499512" y="567735"/>
                  <a:pt x="445886" y="567735"/>
                </a:cubicBezTo>
                <a:close/>
                <a:moveTo>
                  <a:pt x="341390" y="239405"/>
                </a:moveTo>
                <a:cubicBezTo>
                  <a:pt x="278544" y="239405"/>
                  <a:pt x="227012" y="290720"/>
                  <a:pt x="227012" y="353298"/>
                </a:cubicBezTo>
                <a:cubicBezTo>
                  <a:pt x="227012" y="415877"/>
                  <a:pt x="278544" y="467192"/>
                  <a:pt x="341390" y="467192"/>
                </a:cubicBezTo>
                <a:cubicBezTo>
                  <a:pt x="405490" y="467192"/>
                  <a:pt x="455766" y="415877"/>
                  <a:pt x="455766" y="353298"/>
                </a:cubicBezTo>
                <a:cubicBezTo>
                  <a:pt x="455766" y="290720"/>
                  <a:pt x="405490" y="239405"/>
                  <a:pt x="341390" y="239405"/>
                </a:cubicBezTo>
                <a:close/>
                <a:moveTo>
                  <a:pt x="141838" y="230382"/>
                </a:moveTo>
                <a:cubicBezTo>
                  <a:pt x="146038" y="229760"/>
                  <a:pt x="150394" y="230693"/>
                  <a:pt x="153504" y="233805"/>
                </a:cubicBezTo>
                <a:cubicBezTo>
                  <a:pt x="160970" y="240029"/>
                  <a:pt x="162214" y="248742"/>
                  <a:pt x="155992" y="256210"/>
                </a:cubicBezTo>
                <a:cubicBezTo>
                  <a:pt x="11634" y="442920"/>
                  <a:pt x="-8276" y="696845"/>
                  <a:pt x="107458" y="904714"/>
                </a:cubicBezTo>
                <a:cubicBezTo>
                  <a:pt x="183370" y="1041635"/>
                  <a:pt x="309062" y="1139969"/>
                  <a:pt x="459642" y="1182289"/>
                </a:cubicBezTo>
                <a:cubicBezTo>
                  <a:pt x="605244" y="1223365"/>
                  <a:pt x="757070" y="1207184"/>
                  <a:pt x="891472" y="1137479"/>
                </a:cubicBezTo>
                <a:lnTo>
                  <a:pt x="879026" y="1117563"/>
                </a:lnTo>
                <a:cubicBezTo>
                  <a:pt x="876538" y="1111340"/>
                  <a:pt x="881516" y="1105116"/>
                  <a:pt x="886494" y="1105116"/>
                </a:cubicBezTo>
                <a:lnTo>
                  <a:pt x="967384" y="1106361"/>
                </a:lnTo>
                <a:cubicBezTo>
                  <a:pt x="973606" y="1106361"/>
                  <a:pt x="977340" y="1113829"/>
                  <a:pt x="974850" y="1117563"/>
                </a:cubicBezTo>
                <a:lnTo>
                  <a:pt x="932538" y="1187268"/>
                </a:lnTo>
                <a:cubicBezTo>
                  <a:pt x="930050" y="1193492"/>
                  <a:pt x="922584" y="1193492"/>
                  <a:pt x="918850" y="1187268"/>
                </a:cubicBezTo>
                <a:lnTo>
                  <a:pt x="906406" y="1166108"/>
                </a:lnTo>
                <a:cubicBezTo>
                  <a:pt x="818048" y="1213408"/>
                  <a:pt x="719736" y="1237057"/>
                  <a:pt x="620178" y="1237057"/>
                </a:cubicBezTo>
                <a:cubicBezTo>
                  <a:pt x="564178" y="1237057"/>
                  <a:pt x="506932" y="1229589"/>
                  <a:pt x="449686" y="1213408"/>
                </a:cubicBezTo>
                <a:cubicBezTo>
                  <a:pt x="291640" y="1168597"/>
                  <a:pt x="159726" y="1064040"/>
                  <a:pt x="78836" y="919651"/>
                </a:cubicBezTo>
                <a:cubicBezTo>
                  <a:pt x="-43122" y="701823"/>
                  <a:pt x="-21966" y="432962"/>
                  <a:pt x="131104" y="236294"/>
                </a:cubicBezTo>
                <a:cubicBezTo>
                  <a:pt x="133594" y="233183"/>
                  <a:pt x="137638" y="231004"/>
                  <a:pt x="141838" y="230382"/>
                </a:cubicBezTo>
                <a:close/>
                <a:moveTo>
                  <a:pt x="341390" y="205612"/>
                </a:moveTo>
                <a:cubicBezTo>
                  <a:pt x="423086" y="205612"/>
                  <a:pt x="488444" y="271946"/>
                  <a:pt x="488444" y="353298"/>
                </a:cubicBezTo>
                <a:cubicBezTo>
                  <a:pt x="488444" y="433399"/>
                  <a:pt x="423086" y="500985"/>
                  <a:pt x="341390" y="500985"/>
                </a:cubicBezTo>
                <a:cubicBezTo>
                  <a:pt x="259692" y="500985"/>
                  <a:pt x="193078" y="433399"/>
                  <a:pt x="193078" y="353298"/>
                </a:cubicBezTo>
                <a:cubicBezTo>
                  <a:pt x="193078" y="271946"/>
                  <a:pt x="259692" y="205612"/>
                  <a:pt x="341390" y="205612"/>
                </a:cubicBezTo>
                <a:close/>
                <a:moveTo>
                  <a:pt x="807676" y="194087"/>
                </a:moveTo>
                <a:cubicBezTo>
                  <a:pt x="713870" y="194087"/>
                  <a:pt x="637576" y="270147"/>
                  <a:pt x="637576" y="363664"/>
                </a:cubicBezTo>
                <a:cubicBezTo>
                  <a:pt x="637576" y="457180"/>
                  <a:pt x="713870" y="533240"/>
                  <a:pt x="807676" y="533240"/>
                </a:cubicBezTo>
                <a:cubicBezTo>
                  <a:pt x="901480" y="533240"/>
                  <a:pt x="977774" y="457180"/>
                  <a:pt x="977774" y="363664"/>
                </a:cubicBezTo>
                <a:cubicBezTo>
                  <a:pt x="977774" y="270147"/>
                  <a:pt x="901480" y="194087"/>
                  <a:pt x="807676" y="194087"/>
                </a:cubicBezTo>
                <a:close/>
                <a:moveTo>
                  <a:pt x="807676" y="161668"/>
                </a:moveTo>
                <a:cubicBezTo>
                  <a:pt x="918990" y="161668"/>
                  <a:pt x="1010292" y="252691"/>
                  <a:pt x="1010292" y="363664"/>
                </a:cubicBezTo>
                <a:cubicBezTo>
                  <a:pt x="1010292" y="475884"/>
                  <a:pt x="918990" y="566906"/>
                  <a:pt x="807676" y="566906"/>
                </a:cubicBezTo>
                <a:cubicBezTo>
                  <a:pt x="695110" y="566906"/>
                  <a:pt x="605058" y="475884"/>
                  <a:pt x="605058" y="363664"/>
                </a:cubicBezTo>
                <a:cubicBezTo>
                  <a:pt x="605058" y="252691"/>
                  <a:pt x="695110" y="161668"/>
                  <a:pt x="807676" y="161668"/>
                </a:cubicBezTo>
                <a:close/>
                <a:moveTo>
                  <a:pt x="571844" y="2063"/>
                </a:moveTo>
                <a:cubicBezTo>
                  <a:pt x="649476" y="-4327"/>
                  <a:pt x="728356" y="4090"/>
                  <a:pt x="805052" y="27783"/>
                </a:cubicBezTo>
                <a:cubicBezTo>
                  <a:pt x="963434" y="76416"/>
                  <a:pt x="1093132" y="183658"/>
                  <a:pt x="1171700" y="329558"/>
                </a:cubicBezTo>
                <a:cubicBezTo>
                  <a:pt x="1273962" y="524090"/>
                  <a:pt x="1266480" y="759773"/>
                  <a:pt x="1150500" y="946823"/>
                </a:cubicBezTo>
                <a:lnTo>
                  <a:pt x="1150500" y="999197"/>
                </a:lnTo>
                <a:cubicBezTo>
                  <a:pt x="1150500" y="1042842"/>
                  <a:pt x="1114334" y="1077758"/>
                  <a:pt x="1070686" y="1077758"/>
                </a:cubicBezTo>
                <a:lnTo>
                  <a:pt x="546902" y="1077758"/>
                </a:lnTo>
                <a:cubicBezTo>
                  <a:pt x="502006" y="1077758"/>
                  <a:pt x="467086" y="1042842"/>
                  <a:pt x="467086" y="999197"/>
                </a:cubicBezTo>
                <a:lnTo>
                  <a:pt x="467086" y="859533"/>
                </a:lnTo>
                <a:lnTo>
                  <a:pt x="154064" y="859533"/>
                </a:lnTo>
                <a:cubicBezTo>
                  <a:pt x="121640" y="859533"/>
                  <a:pt x="94202" y="833346"/>
                  <a:pt x="94202" y="799677"/>
                </a:cubicBezTo>
                <a:lnTo>
                  <a:pt x="94202" y="671236"/>
                </a:lnTo>
                <a:cubicBezTo>
                  <a:pt x="94202" y="596416"/>
                  <a:pt x="155312" y="534066"/>
                  <a:pt x="230138" y="534066"/>
                </a:cubicBezTo>
                <a:lnTo>
                  <a:pt x="445886" y="534066"/>
                </a:lnTo>
                <a:cubicBezTo>
                  <a:pt x="513230" y="534066"/>
                  <a:pt x="566856" y="581452"/>
                  <a:pt x="580574" y="642555"/>
                </a:cubicBezTo>
                <a:cubicBezTo>
                  <a:pt x="603022" y="632579"/>
                  <a:pt x="627964" y="627591"/>
                  <a:pt x="654152" y="627591"/>
                </a:cubicBezTo>
                <a:lnTo>
                  <a:pt x="963434" y="627591"/>
                </a:lnTo>
                <a:cubicBezTo>
                  <a:pt x="1066944" y="627591"/>
                  <a:pt x="1150500" y="711140"/>
                  <a:pt x="1150500" y="814641"/>
                </a:cubicBezTo>
                <a:lnTo>
                  <a:pt x="1150500" y="879485"/>
                </a:lnTo>
                <a:cubicBezTo>
                  <a:pt x="1232808" y="712387"/>
                  <a:pt x="1230314" y="512867"/>
                  <a:pt x="1141770" y="345769"/>
                </a:cubicBezTo>
                <a:cubicBezTo>
                  <a:pt x="1069438" y="206104"/>
                  <a:pt x="945974" y="105097"/>
                  <a:pt x="795076" y="57711"/>
                </a:cubicBezTo>
                <a:cubicBezTo>
                  <a:pt x="650412" y="14066"/>
                  <a:pt x="497018" y="26536"/>
                  <a:pt x="361084" y="93874"/>
                </a:cubicBezTo>
                <a:lnTo>
                  <a:pt x="372308" y="115073"/>
                </a:lnTo>
                <a:cubicBezTo>
                  <a:pt x="376048" y="120061"/>
                  <a:pt x="371060" y="126296"/>
                  <a:pt x="364824" y="126296"/>
                </a:cubicBezTo>
                <a:lnTo>
                  <a:pt x="283762" y="123802"/>
                </a:lnTo>
                <a:cubicBezTo>
                  <a:pt x="278774" y="123802"/>
                  <a:pt x="273786" y="116320"/>
                  <a:pt x="277528" y="111332"/>
                </a:cubicBezTo>
                <a:lnTo>
                  <a:pt x="321176" y="42747"/>
                </a:lnTo>
                <a:cubicBezTo>
                  <a:pt x="323670" y="36512"/>
                  <a:pt x="331152" y="36512"/>
                  <a:pt x="334894" y="42747"/>
                </a:cubicBezTo>
                <a:lnTo>
                  <a:pt x="346118" y="65193"/>
                </a:lnTo>
                <a:cubicBezTo>
                  <a:pt x="417826" y="29653"/>
                  <a:pt x="494212" y="8454"/>
                  <a:pt x="571844" y="20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0DCCEA77-5447-8143-BC5E-5555E282C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374" y="5144174"/>
            <a:ext cx="1097376" cy="1240184"/>
          </a:xfrm>
          <a:custGeom>
            <a:avLst/>
            <a:gdLst>
              <a:gd name="connsiteX0" fmla="*/ 257898 w 1097376"/>
              <a:gd name="connsiteY0" fmla="*/ 725082 h 1240184"/>
              <a:gd name="connsiteX1" fmla="*/ 844957 w 1097376"/>
              <a:gd name="connsiteY1" fmla="*/ 725082 h 1240184"/>
              <a:gd name="connsiteX2" fmla="*/ 861161 w 1097376"/>
              <a:gd name="connsiteY2" fmla="*/ 741257 h 1240184"/>
              <a:gd name="connsiteX3" fmla="*/ 844957 w 1097376"/>
              <a:gd name="connsiteY3" fmla="*/ 758676 h 1240184"/>
              <a:gd name="connsiteX4" fmla="*/ 567008 w 1097376"/>
              <a:gd name="connsiteY4" fmla="*/ 758676 h 1240184"/>
              <a:gd name="connsiteX5" fmla="*/ 567008 w 1097376"/>
              <a:gd name="connsiteY5" fmla="*/ 1224009 h 1240184"/>
              <a:gd name="connsiteX6" fmla="*/ 552051 w 1097376"/>
              <a:gd name="connsiteY6" fmla="*/ 1240184 h 1240184"/>
              <a:gd name="connsiteX7" fmla="*/ 535848 w 1097376"/>
              <a:gd name="connsiteY7" fmla="*/ 1224009 h 1240184"/>
              <a:gd name="connsiteX8" fmla="*/ 535848 w 1097376"/>
              <a:gd name="connsiteY8" fmla="*/ 758676 h 1240184"/>
              <a:gd name="connsiteX9" fmla="*/ 257898 w 1097376"/>
              <a:gd name="connsiteY9" fmla="*/ 758676 h 1240184"/>
              <a:gd name="connsiteX10" fmla="*/ 241695 w 1097376"/>
              <a:gd name="connsiteY10" fmla="*/ 741257 h 1240184"/>
              <a:gd name="connsiteX11" fmla="*/ 257898 w 1097376"/>
              <a:gd name="connsiteY11" fmla="*/ 725082 h 1240184"/>
              <a:gd name="connsiteX12" fmla="*/ 998335 w 1097376"/>
              <a:gd name="connsiteY12" fmla="*/ 555510 h 1240184"/>
              <a:gd name="connsiteX13" fmla="*/ 973606 w 1097376"/>
              <a:gd name="connsiteY13" fmla="*/ 564240 h 1240184"/>
              <a:gd name="connsiteX14" fmla="*/ 962478 w 1097376"/>
              <a:gd name="connsiteY14" fmla="*/ 587936 h 1240184"/>
              <a:gd name="connsiteX15" fmla="*/ 962478 w 1097376"/>
              <a:gd name="connsiteY15" fmla="*/ 823641 h 1240184"/>
              <a:gd name="connsiteX16" fmla="*/ 919203 w 1097376"/>
              <a:gd name="connsiteY16" fmla="*/ 867290 h 1240184"/>
              <a:gd name="connsiteX17" fmla="*/ 789377 w 1097376"/>
              <a:gd name="connsiteY17" fmla="*/ 867290 h 1240184"/>
              <a:gd name="connsiteX18" fmla="*/ 757230 w 1097376"/>
              <a:gd name="connsiteY18" fmla="*/ 898468 h 1240184"/>
              <a:gd name="connsiteX19" fmla="*/ 757230 w 1097376"/>
              <a:gd name="connsiteY19" fmla="*/ 1175329 h 1240184"/>
              <a:gd name="connsiteX20" fmla="*/ 767121 w 1097376"/>
              <a:gd name="connsiteY20" fmla="*/ 1199024 h 1240184"/>
              <a:gd name="connsiteX21" fmla="*/ 791850 w 1097376"/>
              <a:gd name="connsiteY21" fmla="*/ 1207754 h 1240184"/>
              <a:gd name="connsiteX22" fmla="*/ 821524 w 1097376"/>
              <a:gd name="connsiteY22" fmla="*/ 1172835 h 1240184"/>
              <a:gd name="connsiteX23" fmla="*/ 821524 w 1097376"/>
              <a:gd name="connsiteY23" fmla="*/ 973296 h 1240184"/>
              <a:gd name="connsiteX24" fmla="*/ 862327 w 1097376"/>
              <a:gd name="connsiteY24" fmla="*/ 930893 h 1240184"/>
              <a:gd name="connsiteX25" fmla="*/ 994626 w 1097376"/>
              <a:gd name="connsiteY25" fmla="*/ 930893 h 1240184"/>
              <a:gd name="connsiteX26" fmla="*/ 1026773 w 1097376"/>
              <a:gd name="connsiteY26" fmla="*/ 898468 h 1240184"/>
              <a:gd name="connsiteX27" fmla="*/ 1026773 w 1097376"/>
              <a:gd name="connsiteY27" fmla="*/ 590430 h 1240184"/>
              <a:gd name="connsiteX28" fmla="*/ 998335 w 1097376"/>
              <a:gd name="connsiteY28" fmla="*/ 555510 h 1240184"/>
              <a:gd name="connsiteX29" fmla="*/ 101054 w 1097376"/>
              <a:gd name="connsiteY29" fmla="*/ 555510 h 1240184"/>
              <a:gd name="connsiteX30" fmla="*/ 72256 w 1097376"/>
              <a:gd name="connsiteY30" fmla="*/ 590430 h 1240184"/>
              <a:gd name="connsiteX31" fmla="*/ 72256 w 1097376"/>
              <a:gd name="connsiteY31" fmla="*/ 898468 h 1240184"/>
              <a:gd name="connsiteX32" fmla="*/ 103558 w 1097376"/>
              <a:gd name="connsiteY32" fmla="*/ 930893 h 1240184"/>
              <a:gd name="connsiteX33" fmla="*/ 237532 w 1097376"/>
              <a:gd name="connsiteY33" fmla="*/ 930893 h 1240184"/>
              <a:gd name="connsiteX34" fmla="*/ 280103 w 1097376"/>
              <a:gd name="connsiteY34" fmla="*/ 973296 h 1240184"/>
              <a:gd name="connsiteX35" fmla="*/ 280103 w 1097376"/>
              <a:gd name="connsiteY35" fmla="*/ 1172835 h 1240184"/>
              <a:gd name="connsiteX36" fmla="*/ 308901 w 1097376"/>
              <a:gd name="connsiteY36" fmla="*/ 1207754 h 1240184"/>
              <a:gd name="connsiteX37" fmla="*/ 333943 w 1097376"/>
              <a:gd name="connsiteY37" fmla="*/ 1199024 h 1240184"/>
              <a:gd name="connsiteX38" fmla="*/ 345212 w 1097376"/>
              <a:gd name="connsiteY38" fmla="*/ 1175329 h 1240184"/>
              <a:gd name="connsiteX39" fmla="*/ 345212 w 1097376"/>
              <a:gd name="connsiteY39" fmla="*/ 898468 h 1240184"/>
              <a:gd name="connsiteX40" fmla="*/ 312657 w 1097376"/>
              <a:gd name="connsiteY40" fmla="*/ 867290 h 1240184"/>
              <a:gd name="connsiteX41" fmla="*/ 181188 w 1097376"/>
              <a:gd name="connsiteY41" fmla="*/ 867290 h 1240184"/>
              <a:gd name="connsiteX42" fmla="*/ 137364 w 1097376"/>
              <a:gd name="connsiteY42" fmla="*/ 823641 h 1240184"/>
              <a:gd name="connsiteX43" fmla="*/ 137364 w 1097376"/>
              <a:gd name="connsiteY43" fmla="*/ 587936 h 1240184"/>
              <a:gd name="connsiteX44" fmla="*/ 126096 w 1097376"/>
              <a:gd name="connsiteY44" fmla="*/ 564240 h 1240184"/>
              <a:gd name="connsiteX45" fmla="*/ 101054 w 1097376"/>
              <a:gd name="connsiteY45" fmla="*/ 555510 h 1240184"/>
              <a:gd name="connsiteX46" fmla="*/ 1000808 w 1097376"/>
              <a:gd name="connsiteY46" fmla="*/ 523085 h 1240184"/>
              <a:gd name="connsiteX47" fmla="*/ 1058921 w 1097376"/>
              <a:gd name="connsiteY47" fmla="*/ 590430 h 1240184"/>
              <a:gd name="connsiteX48" fmla="*/ 1058921 w 1097376"/>
              <a:gd name="connsiteY48" fmla="*/ 898468 h 1240184"/>
              <a:gd name="connsiteX49" fmla="*/ 994626 w 1097376"/>
              <a:gd name="connsiteY49" fmla="*/ 963319 h 1240184"/>
              <a:gd name="connsiteX50" fmla="*/ 862327 w 1097376"/>
              <a:gd name="connsiteY50" fmla="*/ 963319 h 1240184"/>
              <a:gd name="connsiteX51" fmla="*/ 853672 w 1097376"/>
              <a:gd name="connsiteY51" fmla="*/ 973296 h 1240184"/>
              <a:gd name="connsiteX52" fmla="*/ 853672 w 1097376"/>
              <a:gd name="connsiteY52" fmla="*/ 1172835 h 1240184"/>
              <a:gd name="connsiteX53" fmla="*/ 795559 w 1097376"/>
              <a:gd name="connsiteY53" fmla="*/ 1240179 h 1240184"/>
              <a:gd name="connsiteX54" fmla="*/ 789377 w 1097376"/>
              <a:gd name="connsiteY54" fmla="*/ 1240179 h 1240184"/>
              <a:gd name="connsiteX55" fmla="*/ 746102 w 1097376"/>
              <a:gd name="connsiteY55" fmla="*/ 1223967 h 1240184"/>
              <a:gd name="connsiteX56" fmla="*/ 725082 w 1097376"/>
              <a:gd name="connsiteY56" fmla="*/ 1175329 h 1240184"/>
              <a:gd name="connsiteX57" fmla="*/ 725082 w 1097376"/>
              <a:gd name="connsiteY57" fmla="*/ 898468 h 1240184"/>
              <a:gd name="connsiteX58" fmla="*/ 789377 w 1097376"/>
              <a:gd name="connsiteY58" fmla="*/ 834865 h 1240184"/>
              <a:gd name="connsiteX59" fmla="*/ 919203 w 1097376"/>
              <a:gd name="connsiteY59" fmla="*/ 834865 h 1240184"/>
              <a:gd name="connsiteX60" fmla="*/ 930331 w 1097376"/>
              <a:gd name="connsiteY60" fmla="*/ 823641 h 1240184"/>
              <a:gd name="connsiteX61" fmla="*/ 930331 w 1097376"/>
              <a:gd name="connsiteY61" fmla="*/ 587936 h 1240184"/>
              <a:gd name="connsiteX62" fmla="*/ 951350 w 1097376"/>
              <a:gd name="connsiteY62" fmla="*/ 540545 h 1240184"/>
              <a:gd name="connsiteX63" fmla="*/ 1000808 w 1097376"/>
              <a:gd name="connsiteY63" fmla="*/ 523085 h 1240184"/>
              <a:gd name="connsiteX64" fmla="*/ 97297 w 1097376"/>
              <a:gd name="connsiteY64" fmla="*/ 523085 h 1240184"/>
              <a:gd name="connsiteX65" fmla="*/ 147381 w 1097376"/>
              <a:gd name="connsiteY65" fmla="*/ 540545 h 1240184"/>
              <a:gd name="connsiteX66" fmla="*/ 168667 w 1097376"/>
              <a:gd name="connsiteY66" fmla="*/ 587936 h 1240184"/>
              <a:gd name="connsiteX67" fmla="*/ 168667 w 1097376"/>
              <a:gd name="connsiteY67" fmla="*/ 823641 h 1240184"/>
              <a:gd name="connsiteX68" fmla="*/ 181188 w 1097376"/>
              <a:gd name="connsiteY68" fmla="*/ 834865 h 1240184"/>
              <a:gd name="connsiteX69" fmla="*/ 312657 w 1097376"/>
              <a:gd name="connsiteY69" fmla="*/ 834865 h 1240184"/>
              <a:gd name="connsiteX70" fmla="*/ 377766 w 1097376"/>
              <a:gd name="connsiteY70" fmla="*/ 898468 h 1240184"/>
              <a:gd name="connsiteX71" fmla="*/ 377766 w 1097376"/>
              <a:gd name="connsiteY71" fmla="*/ 1175329 h 1240184"/>
              <a:gd name="connsiteX72" fmla="*/ 355228 w 1097376"/>
              <a:gd name="connsiteY72" fmla="*/ 1223967 h 1240184"/>
              <a:gd name="connsiteX73" fmla="*/ 312657 w 1097376"/>
              <a:gd name="connsiteY73" fmla="*/ 1240179 h 1240184"/>
              <a:gd name="connsiteX74" fmla="*/ 306397 w 1097376"/>
              <a:gd name="connsiteY74" fmla="*/ 1240179 h 1240184"/>
              <a:gd name="connsiteX75" fmla="*/ 247548 w 1097376"/>
              <a:gd name="connsiteY75" fmla="*/ 1172835 h 1240184"/>
              <a:gd name="connsiteX76" fmla="*/ 247548 w 1097376"/>
              <a:gd name="connsiteY76" fmla="*/ 973296 h 1240184"/>
              <a:gd name="connsiteX77" fmla="*/ 237532 w 1097376"/>
              <a:gd name="connsiteY77" fmla="*/ 963319 h 1240184"/>
              <a:gd name="connsiteX78" fmla="*/ 103558 w 1097376"/>
              <a:gd name="connsiteY78" fmla="*/ 963319 h 1240184"/>
              <a:gd name="connsiteX79" fmla="*/ 38449 w 1097376"/>
              <a:gd name="connsiteY79" fmla="*/ 898468 h 1240184"/>
              <a:gd name="connsiteX80" fmla="*/ 38449 w 1097376"/>
              <a:gd name="connsiteY80" fmla="*/ 590430 h 1240184"/>
              <a:gd name="connsiteX81" fmla="*/ 97297 w 1097376"/>
              <a:gd name="connsiteY81" fmla="*/ 523085 h 1240184"/>
              <a:gd name="connsiteX82" fmla="*/ 996370 w 1097376"/>
              <a:gd name="connsiteY82" fmla="*/ 328648 h 1240184"/>
              <a:gd name="connsiteX83" fmla="*/ 927390 w 1097376"/>
              <a:gd name="connsiteY83" fmla="*/ 397628 h 1240184"/>
              <a:gd name="connsiteX84" fmla="*/ 996370 w 1097376"/>
              <a:gd name="connsiteY84" fmla="*/ 466608 h 1240184"/>
              <a:gd name="connsiteX85" fmla="*/ 1065350 w 1097376"/>
              <a:gd name="connsiteY85" fmla="*/ 397628 h 1240184"/>
              <a:gd name="connsiteX86" fmla="*/ 996370 w 1097376"/>
              <a:gd name="connsiteY86" fmla="*/ 328648 h 1240184"/>
              <a:gd name="connsiteX87" fmla="*/ 103110 w 1097376"/>
              <a:gd name="connsiteY87" fmla="*/ 328648 h 1240184"/>
              <a:gd name="connsiteX88" fmla="*/ 32693 w 1097376"/>
              <a:gd name="connsiteY88" fmla="*/ 397628 h 1240184"/>
              <a:gd name="connsiteX89" fmla="*/ 103110 w 1097376"/>
              <a:gd name="connsiteY89" fmla="*/ 466608 h 1240184"/>
              <a:gd name="connsiteX90" fmla="*/ 174784 w 1097376"/>
              <a:gd name="connsiteY90" fmla="*/ 397628 h 1240184"/>
              <a:gd name="connsiteX91" fmla="*/ 103110 w 1097376"/>
              <a:gd name="connsiteY91" fmla="*/ 328648 h 1240184"/>
              <a:gd name="connsiteX92" fmla="*/ 996370 w 1097376"/>
              <a:gd name="connsiteY92" fmla="*/ 296622 h 1240184"/>
              <a:gd name="connsiteX93" fmla="*/ 1097376 w 1097376"/>
              <a:gd name="connsiteY93" fmla="*/ 397628 h 1240184"/>
              <a:gd name="connsiteX94" fmla="*/ 996370 w 1097376"/>
              <a:gd name="connsiteY94" fmla="*/ 498634 h 1240184"/>
              <a:gd name="connsiteX95" fmla="*/ 895364 w 1097376"/>
              <a:gd name="connsiteY95" fmla="*/ 397628 h 1240184"/>
              <a:gd name="connsiteX96" fmla="*/ 996370 w 1097376"/>
              <a:gd name="connsiteY96" fmla="*/ 296622 h 1240184"/>
              <a:gd name="connsiteX97" fmla="*/ 103110 w 1097376"/>
              <a:gd name="connsiteY97" fmla="*/ 296622 h 1240184"/>
              <a:gd name="connsiteX98" fmla="*/ 207478 w 1097376"/>
              <a:gd name="connsiteY98" fmla="*/ 397628 h 1240184"/>
              <a:gd name="connsiteX99" fmla="*/ 103110 w 1097376"/>
              <a:gd name="connsiteY99" fmla="*/ 498634 h 1240184"/>
              <a:gd name="connsiteX100" fmla="*/ 0 w 1097376"/>
              <a:gd name="connsiteY100" fmla="*/ 397628 h 1240184"/>
              <a:gd name="connsiteX101" fmla="*/ 103110 w 1097376"/>
              <a:gd name="connsiteY101" fmla="*/ 296622 h 1240184"/>
              <a:gd name="connsiteX102" fmla="*/ 702280 w 1097376"/>
              <a:gd name="connsiteY102" fmla="*/ 155431 h 1240184"/>
              <a:gd name="connsiteX103" fmla="*/ 702280 w 1097376"/>
              <a:gd name="connsiteY103" fmla="*/ 293455 h 1240184"/>
              <a:gd name="connsiteX104" fmla="*/ 618951 w 1097376"/>
              <a:gd name="connsiteY104" fmla="*/ 375522 h 1240184"/>
              <a:gd name="connsiteX105" fmla="*/ 427420 w 1097376"/>
              <a:gd name="connsiteY105" fmla="*/ 375522 h 1240184"/>
              <a:gd name="connsiteX106" fmla="*/ 427420 w 1097376"/>
              <a:gd name="connsiteY106" fmla="*/ 415313 h 1240184"/>
              <a:gd name="connsiteX107" fmla="*/ 478412 w 1097376"/>
              <a:gd name="connsiteY107" fmla="*/ 466295 h 1240184"/>
              <a:gd name="connsiteX108" fmla="*/ 839088 w 1097376"/>
              <a:gd name="connsiteY108" fmla="*/ 466295 h 1240184"/>
              <a:gd name="connsiteX109" fmla="*/ 842819 w 1097376"/>
              <a:gd name="connsiteY109" fmla="*/ 463808 h 1240184"/>
              <a:gd name="connsiteX110" fmla="*/ 841575 w 1097376"/>
              <a:gd name="connsiteY110" fmla="*/ 460077 h 1240184"/>
              <a:gd name="connsiteX111" fmla="*/ 817944 w 1097376"/>
              <a:gd name="connsiteY111" fmla="*/ 433965 h 1240184"/>
              <a:gd name="connsiteX112" fmla="*/ 806751 w 1097376"/>
              <a:gd name="connsiteY112" fmla="*/ 405365 h 1240184"/>
              <a:gd name="connsiteX113" fmla="*/ 806751 w 1097376"/>
              <a:gd name="connsiteY113" fmla="*/ 205169 h 1240184"/>
              <a:gd name="connsiteX114" fmla="*/ 755759 w 1097376"/>
              <a:gd name="connsiteY114" fmla="*/ 155431 h 1240184"/>
              <a:gd name="connsiteX115" fmla="*/ 341604 w 1097376"/>
              <a:gd name="connsiteY115" fmla="*/ 31086 h 1240184"/>
              <a:gd name="connsiteX116" fmla="*/ 290612 w 1097376"/>
              <a:gd name="connsiteY116" fmla="*/ 82068 h 1240184"/>
              <a:gd name="connsiteX117" fmla="*/ 290612 w 1097376"/>
              <a:gd name="connsiteY117" fmla="*/ 282264 h 1240184"/>
              <a:gd name="connsiteX118" fmla="*/ 279419 w 1097376"/>
              <a:gd name="connsiteY118" fmla="*/ 312106 h 1240184"/>
              <a:gd name="connsiteX119" fmla="*/ 255789 w 1097376"/>
              <a:gd name="connsiteY119" fmla="*/ 336975 h 1240184"/>
              <a:gd name="connsiteX120" fmla="*/ 254545 w 1097376"/>
              <a:gd name="connsiteY120" fmla="*/ 341949 h 1240184"/>
              <a:gd name="connsiteX121" fmla="*/ 258276 w 1097376"/>
              <a:gd name="connsiteY121" fmla="*/ 344436 h 1240184"/>
              <a:gd name="connsiteX122" fmla="*/ 618951 w 1097376"/>
              <a:gd name="connsiteY122" fmla="*/ 344436 h 1240184"/>
              <a:gd name="connsiteX123" fmla="*/ 669943 w 1097376"/>
              <a:gd name="connsiteY123" fmla="*/ 293455 h 1240184"/>
              <a:gd name="connsiteX124" fmla="*/ 669943 w 1097376"/>
              <a:gd name="connsiteY124" fmla="*/ 82068 h 1240184"/>
              <a:gd name="connsiteX125" fmla="*/ 618951 w 1097376"/>
              <a:gd name="connsiteY125" fmla="*/ 31086 h 1240184"/>
              <a:gd name="connsiteX126" fmla="*/ 341604 w 1097376"/>
              <a:gd name="connsiteY126" fmla="*/ 0 h 1240184"/>
              <a:gd name="connsiteX127" fmla="*/ 618951 w 1097376"/>
              <a:gd name="connsiteY127" fmla="*/ 0 h 1240184"/>
              <a:gd name="connsiteX128" fmla="*/ 702280 w 1097376"/>
              <a:gd name="connsiteY128" fmla="*/ 82068 h 1240184"/>
              <a:gd name="connsiteX129" fmla="*/ 702280 w 1097376"/>
              <a:gd name="connsiteY129" fmla="*/ 121858 h 1240184"/>
              <a:gd name="connsiteX130" fmla="*/ 755759 w 1097376"/>
              <a:gd name="connsiteY130" fmla="*/ 121858 h 1240184"/>
              <a:gd name="connsiteX131" fmla="*/ 839088 w 1097376"/>
              <a:gd name="connsiteY131" fmla="*/ 205169 h 1240184"/>
              <a:gd name="connsiteX132" fmla="*/ 839088 w 1097376"/>
              <a:gd name="connsiteY132" fmla="*/ 405365 h 1240184"/>
              <a:gd name="connsiteX133" fmla="*/ 842819 w 1097376"/>
              <a:gd name="connsiteY133" fmla="*/ 412826 h 1240184"/>
              <a:gd name="connsiteX134" fmla="*/ 866449 w 1097376"/>
              <a:gd name="connsiteY134" fmla="*/ 437695 h 1240184"/>
              <a:gd name="connsiteX135" fmla="*/ 872668 w 1097376"/>
              <a:gd name="connsiteY135" fmla="*/ 477486 h 1240184"/>
              <a:gd name="connsiteX136" fmla="*/ 839088 w 1097376"/>
              <a:gd name="connsiteY136" fmla="*/ 498624 h 1240184"/>
              <a:gd name="connsiteX137" fmla="*/ 478412 w 1097376"/>
              <a:gd name="connsiteY137" fmla="*/ 498624 h 1240184"/>
              <a:gd name="connsiteX138" fmla="*/ 395084 w 1097376"/>
              <a:gd name="connsiteY138" fmla="*/ 415313 h 1240184"/>
              <a:gd name="connsiteX139" fmla="*/ 395084 w 1097376"/>
              <a:gd name="connsiteY139" fmla="*/ 375522 h 1240184"/>
              <a:gd name="connsiteX140" fmla="*/ 258276 w 1097376"/>
              <a:gd name="connsiteY140" fmla="*/ 375522 h 1240184"/>
              <a:gd name="connsiteX141" fmla="*/ 225940 w 1097376"/>
              <a:gd name="connsiteY141" fmla="*/ 354384 h 1240184"/>
              <a:gd name="connsiteX142" fmla="*/ 232158 w 1097376"/>
              <a:gd name="connsiteY142" fmla="*/ 315837 h 1240184"/>
              <a:gd name="connsiteX143" fmla="*/ 254545 w 1097376"/>
              <a:gd name="connsiteY143" fmla="*/ 289724 h 1240184"/>
              <a:gd name="connsiteX144" fmla="*/ 258276 w 1097376"/>
              <a:gd name="connsiteY144" fmla="*/ 282264 h 1240184"/>
              <a:gd name="connsiteX145" fmla="*/ 258276 w 1097376"/>
              <a:gd name="connsiteY145" fmla="*/ 82068 h 1240184"/>
              <a:gd name="connsiteX146" fmla="*/ 341604 w 1097376"/>
              <a:gd name="connsiteY146" fmla="*/ 0 h 1240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1097376" h="1240184">
                <a:moveTo>
                  <a:pt x="257898" y="725082"/>
                </a:moveTo>
                <a:lnTo>
                  <a:pt x="844957" y="725082"/>
                </a:lnTo>
                <a:cubicBezTo>
                  <a:pt x="853682" y="725082"/>
                  <a:pt x="861161" y="732547"/>
                  <a:pt x="861161" y="741257"/>
                </a:cubicBezTo>
                <a:cubicBezTo>
                  <a:pt x="861161" y="751211"/>
                  <a:pt x="853682" y="758676"/>
                  <a:pt x="844957" y="758676"/>
                </a:cubicBezTo>
                <a:lnTo>
                  <a:pt x="567008" y="758676"/>
                </a:lnTo>
                <a:lnTo>
                  <a:pt x="567008" y="1224009"/>
                </a:lnTo>
                <a:cubicBezTo>
                  <a:pt x="567008" y="1232719"/>
                  <a:pt x="560776" y="1240184"/>
                  <a:pt x="552051" y="1240184"/>
                </a:cubicBezTo>
                <a:cubicBezTo>
                  <a:pt x="542080" y="1240184"/>
                  <a:pt x="535848" y="1232719"/>
                  <a:pt x="535848" y="1224009"/>
                </a:cubicBezTo>
                <a:lnTo>
                  <a:pt x="535848" y="758676"/>
                </a:lnTo>
                <a:lnTo>
                  <a:pt x="257898" y="758676"/>
                </a:lnTo>
                <a:cubicBezTo>
                  <a:pt x="249174" y="758676"/>
                  <a:pt x="241695" y="751211"/>
                  <a:pt x="241695" y="741257"/>
                </a:cubicBezTo>
                <a:cubicBezTo>
                  <a:pt x="241695" y="732547"/>
                  <a:pt x="249174" y="725082"/>
                  <a:pt x="257898" y="725082"/>
                </a:cubicBezTo>
                <a:close/>
                <a:moveTo>
                  <a:pt x="998335" y="555510"/>
                </a:moveTo>
                <a:cubicBezTo>
                  <a:pt x="989680" y="555510"/>
                  <a:pt x="979789" y="558005"/>
                  <a:pt x="973606" y="564240"/>
                </a:cubicBezTo>
                <a:cubicBezTo>
                  <a:pt x="966188" y="570476"/>
                  <a:pt x="962478" y="579206"/>
                  <a:pt x="962478" y="587936"/>
                </a:cubicBezTo>
                <a:lnTo>
                  <a:pt x="962478" y="823641"/>
                </a:lnTo>
                <a:cubicBezTo>
                  <a:pt x="962478" y="847336"/>
                  <a:pt x="942695" y="867290"/>
                  <a:pt x="919203" y="867290"/>
                </a:cubicBezTo>
                <a:lnTo>
                  <a:pt x="789377" y="867290"/>
                </a:lnTo>
                <a:cubicBezTo>
                  <a:pt x="770830" y="867290"/>
                  <a:pt x="757230" y="881009"/>
                  <a:pt x="757230" y="898468"/>
                </a:cubicBezTo>
                <a:lnTo>
                  <a:pt x="757230" y="1175329"/>
                </a:lnTo>
                <a:cubicBezTo>
                  <a:pt x="757230" y="1185306"/>
                  <a:pt x="760939" y="1192789"/>
                  <a:pt x="767121" y="1199024"/>
                </a:cubicBezTo>
                <a:cubicBezTo>
                  <a:pt x="774540" y="1205260"/>
                  <a:pt x="783195" y="1209001"/>
                  <a:pt x="791850" y="1207754"/>
                </a:cubicBezTo>
                <a:cubicBezTo>
                  <a:pt x="807924" y="1206507"/>
                  <a:pt x="821524" y="1190294"/>
                  <a:pt x="821524" y="1172835"/>
                </a:cubicBezTo>
                <a:lnTo>
                  <a:pt x="821524" y="973296"/>
                </a:lnTo>
                <a:cubicBezTo>
                  <a:pt x="821524" y="949600"/>
                  <a:pt x="840071" y="930893"/>
                  <a:pt x="862327" y="930893"/>
                </a:cubicBezTo>
                <a:lnTo>
                  <a:pt x="994626" y="930893"/>
                </a:lnTo>
                <a:cubicBezTo>
                  <a:pt x="1011936" y="930893"/>
                  <a:pt x="1026773" y="917175"/>
                  <a:pt x="1026773" y="898468"/>
                </a:cubicBezTo>
                <a:lnTo>
                  <a:pt x="1026773" y="590430"/>
                </a:lnTo>
                <a:cubicBezTo>
                  <a:pt x="1026773" y="571723"/>
                  <a:pt x="1014409" y="558005"/>
                  <a:pt x="998335" y="555510"/>
                </a:cubicBezTo>
                <a:close/>
                <a:moveTo>
                  <a:pt x="101054" y="555510"/>
                </a:moveTo>
                <a:cubicBezTo>
                  <a:pt x="84777" y="558005"/>
                  <a:pt x="72256" y="571723"/>
                  <a:pt x="72256" y="590430"/>
                </a:cubicBezTo>
                <a:lnTo>
                  <a:pt x="72256" y="898468"/>
                </a:lnTo>
                <a:cubicBezTo>
                  <a:pt x="72256" y="917175"/>
                  <a:pt x="86029" y="930893"/>
                  <a:pt x="103558" y="930893"/>
                </a:cubicBezTo>
                <a:lnTo>
                  <a:pt x="237532" y="930893"/>
                </a:lnTo>
                <a:cubicBezTo>
                  <a:pt x="261321" y="930893"/>
                  <a:pt x="280103" y="949600"/>
                  <a:pt x="280103" y="973296"/>
                </a:cubicBezTo>
                <a:lnTo>
                  <a:pt x="280103" y="1172835"/>
                </a:lnTo>
                <a:cubicBezTo>
                  <a:pt x="280103" y="1190294"/>
                  <a:pt x="292624" y="1206507"/>
                  <a:pt x="308901" y="1207754"/>
                </a:cubicBezTo>
                <a:cubicBezTo>
                  <a:pt x="318918" y="1209001"/>
                  <a:pt x="327682" y="1205260"/>
                  <a:pt x="333943" y="1199024"/>
                </a:cubicBezTo>
                <a:cubicBezTo>
                  <a:pt x="341455" y="1192789"/>
                  <a:pt x="345212" y="1185306"/>
                  <a:pt x="345212" y="1175329"/>
                </a:cubicBezTo>
                <a:lnTo>
                  <a:pt x="345212" y="898468"/>
                </a:lnTo>
                <a:cubicBezTo>
                  <a:pt x="345212" y="881009"/>
                  <a:pt x="330187" y="867290"/>
                  <a:pt x="312657" y="867290"/>
                </a:cubicBezTo>
                <a:lnTo>
                  <a:pt x="181188" y="867290"/>
                </a:lnTo>
                <a:cubicBezTo>
                  <a:pt x="156146" y="867290"/>
                  <a:pt x="137364" y="847336"/>
                  <a:pt x="137364" y="823641"/>
                </a:cubicBezTo>
                <a:lnTo>
                  <a:pt x="137364" y="587936"/>
                </a:lnTo>
                <a:cubicBezTo>
                  <a:pt x="137364" y="579206"/>
                  <a:pt x="133608" y="570476"/>
                  <a:pt x="126096" y="564240"/>
                </a:cubicBezTo>
                <a:cubicBezTo>
                  <a:pt x="118583" y="558005"/>
                  <a:pt x="109818" y="555510"/>
                  <a:pt x="101054" y="555510"/>
                </a:cubicBezTo>
                <a:close/>
                <a:moveTo>
                  <a:pt x="1000808" y="523085"/>
                </a:moveTo>
                <a:cubicBezTo>
                  <a:pt x="1034192" y="526827"/>
                  <a:pt x="1058921" y="556758"/>
                  <a:pt x="1058921" y="590430"/>
                </a:cubicBezTo>
                <a:lnTo>
                  <a:pt x="1058921" y="898468"/>
                </a:lnTo>
                <a:cubicBezTo>
                  <a:pt x="1058921" y="934635"/>
                  <a:pt x="1029246" y="963319"/>
                  <a:pt x="994626" y="963319"/>
                </a:cubicBezTo>
                <a:lnTo>
                  <a:pt x="862327" y="963319"/>
                </a:lnTo>
                <a:cubicBezTo>
                  <a:pt x="857381" y="963319"/>
                  <a:pt x="853672" y="968307"/>
                  <a:pt x="853672" y="973296"/>
                </a:cubicBezTo>
                <a:lnTo>
                  <a:pt x="853672" y="1172835"/>
                </a:lnTo>
                <a:cubicBezTo>
                  <a:pt x="853672" y="1207754"/>
                  <a:pt x="827707" y="1236438"/>
                  <a:pt x="795559" y="1240179"/>
                </a:cubicBezTo>
                <a:cubicBezTo>
                  <a:pt x="793086" y="1240179"/>
                  <a:pt x="791850" y="1240179"/>
                  <a:pt x="789377" y="1240179"/>
                </a:cubicBezTo>
                <a:cubicBezTo>
                  <a:pt x="773303" y="1240179"/>
                  <a:pt x="757230" y="1233944"/>
                  <a:pt x="746102" y="1223967"/>
                </a:cubicBezTo>
                <a:cubicBezTo>
                  <a:pt x="732501" y="1211495"/>
                  <a:pt x="725082" y="1194036"/>
                  <a:pt x="725082" y="1175329"/>
                </a:cubicBezTo>
                <a:lnTo>
                  <a:pt x="725082" y="898468"/>
                </a:lnTo>
                <a:cubicBezTo>
                  <a:pt x="725082" y="863549"/>
                  <a:pt x="753520" y="834865"/>
                  <a:pt x="789377" y="834865"/>
                </a:cubicBezTo>
                <a:lnTo>
                  <a:pt x="919203" y="834865"/>
                </a:lnTo>
                <a:cubicBezTo>
                  <a:pt x="925385" y="834865"/>
                  <a:pt x="930331" y="829877"/>
                  <a:pt x="930331" y="823641"/>
                </a:cubicBezTo>
                <a:lnTo>
                  <a:pt x="930331" y="587936"/>
                </a:lnTo>
                <a:cubicBezTo>
                  <a:pt x="930331" y="570476"/>
                  <a:pt x="937750" y="553016"/>
                  <a:pt x="951350" y="540545"/>
                </a:cubicBezTo>
                <a:cubicBezTo>
                  <a:pt x="964951" y="528074"/>
                  <a:pt x="983498" y="521838"/>
                  <a:pt x="1000808" y="523085"/>
                </a:cubicBezTo>
                <a:close/>
                <a:moveTo>
                  <a:pt x="97297" y="523085"/>
                </a:moveTo>
                <a:cubicBezTo>
                  <a:pt x="116079" y="521838"/>
                  <a:pt x="134860" y="528074"/>
                  <a:pt x="147381" y="540545"/>
                </a:cubicBezTo>
                <a:cubicBezTo>
                  <a:pt x="161154" y="553016"/>
                  <a:pt x="168667" y="570476"/>
                  <a:pt x="168667" y="587936"/>
                </a:cubicBezTo>
                <a:lnTo>
                  <a:pt x="168667" y="823641"/>
                </a:lnTo>
                <a:cubicBezTo>
                  <a:pt x="168667" y="829877"/>
                  <a:pt x="174927" y="834865"/>
                  <a:pt x="181188" y="834865"/>
                </a:cubicBezTo>
                <a:lnTo>
                  <a:pt x="312657" y="834865"/>
                </a:lnTo>
                <a:cubicBezTo>
                  <a:pt x="347716" y="834865"/>
                  <a:pt x="377766" y="863549"/>
                  <a:pt x="377766" y="898468"/>
                </a:cubicBezTo>
                <a:lnTo>
                  <a:pt x="377766" y="1175329"/>
                </a:lnTo>
                <a:cubicBezTo>
                  <a:pt x="377766" y="1194036"/>
                  <a:pt x="370253" y="1211495"/>
                  <a:pt x="355228" y="1223967"/>
                </a:cubicBezTo>
                <a:cubicBezTo>
                  <a:pt x="343960" y="1233944"/>
                  <a:pt x="327682" y="1240179"/>
                  <a:pt x="312657" y="1240179"/>
                </a:cubicBezTo>
                <a:cubicBezTo>
                  <a:pt x="310153" y="1240179"/>
                  <a:pt x="307649" y="1240179"/>
                  <a:pt x="306397" y="1240179"/>
                </a:cubicBezTo>
                <a:cubicBezTo>
                  <a:pt x="272590" y="1236438"/>
                  <a:pt x="247548" y="1207754"/>
                  <a:pt x="247548" y="1172835"/>
                </a:cubicBezTo>
                <a:lnTo>
                  <a:pt x="247548" y="973296"/>
                </a:lnTo>
                <a:cubicBezTo>
                  <a:pt x="247548" y="968307"/>
                  <a:pt x="242540" y="963319"/>
                  <a:pt x="237532" y="963319"/>
                </a:cubicBezTo>
                <a:lnTo>
                  <a:pt x="103558" y="963319"/>
                </a:lnTo>
                <a:cubicBezTo>
                  <a:pt x="68499" y="963319"/>
                  <a:pt x="38449" y="934635"/>
                  <a:pt x="38449" y="898468"/>
                </a:cubicBezTo>
                <a:lnTo>
                  <a:pt x="38449" y="590430"/>
                </a:lnTo>
                <a:cubicBezTo>
                  <a:pt x="38449" y="556758"/>
                  <a:pt x="64743" y="526827"/>
                  <a:pt x="97297" y="523085"/>
                </a:cubicBezTo>
                <a:close/>
                <a:moveTo>
                  <a:pt x="996370" y="328648"/>
                </a:moveTo>
                <a:cubicBezTo>
                  <a:pt x="958185" y="328648"/>
                  <a:pt x="927390" y="359443"/>
                  <a:pt x="927390" y="397628"/>
                </a:cubicBezTo>
                <a:cubicBezTo>
                  <a:pt x="927390" y="435813"/>
                  <a:pt x="958185" y="466608"/>
                  <a:pt x="996370" y="466608"/>
                </a:cubicBezTo>
                <a:cubicBezTo>
                  <a:pt x="1034555" y="466608"/>
                  <a:pt x="1065350" y="435813"/>
                  <a:pt x="1065350" y="397628"/>
                </a:cubicBezTo>
                <a:cubicBezTo>
                  <a:pt x="1065350" y="359443"/>
                  <a:pt x="1034555" y="328648"/>
                  <a:pt x="996370" y="328648"/>
                </a:cubicBezTo>
                <a:close/>
                <a:moveTo>
                  <a:pt x="103110" y="328648"/>
                </a:moveTo>
                <a:cubicBezTo>
                  <a:pt x="65387" y="328648"/>
                  <a:pt x="32693" y="359443"/>
                  <a:pt x="32693" y="397628"/>
                </a:cubicBezTo>
                <a:cubicBezTo>
                  <a:pt x="32693" y="435813"/>
                  <a:pt x="65387" y="466608"/>
                  <a:pt x="103110" y="466608"/>
                </a:cubicBezTo>
                <a:cubicBezTo>
                  <a:pt x="142091" y="466608"/>
                  <a:pt x="174784" y="435813"/>
                  <a:pt x="174784" y="397628"/>
                </a:cubicBezTo>
                <a:cubicBezTo>
                  <a:pt x="174784" y="359443"/>
                  <a:pt x="142091" y="328648"/>
                  <a:pt x="103110" y="328648"/>
                </a:cubicBezTo>
                <a:close/>
                <a:moveTo>
                  <a:pt x="996370" y="296622"/>
                </a:moveTo>
                <a:cubicBezTo>
                  <a:pt x="1053032" y="296622"/>
                  <a:pt x="1097376" y="340966"/>
                  <a:pt x="1097376" y="397628"/>
                </a:cubicBezTo>
                <a:cubicBezTo>
                  <a:pt x="1097376" y="453058"/>
                  <a:pt x="1053032" y="498634"/>
                  <a:pt x="996370" y="498634"/>
                </a:cubicBezTo>
                <a:cubicBezTo>
                  <a:pt x="939708" y="498634"/>
                  <a:pt x="895364" y="453058"/>
                  <a:pt x="895364" y="397628"/>
                </a:cubicBezTo>
                <a:cubicBezTo>
                  <a:pt x="895364" y="340966"/>
                  <a:pt x="939708" y="296622"/>
                  <a:pt x="996370" y="296622"/>
                </a:cubicBezTo>
                <a:close/>
                <a:moveTo>
                  <a:pt x="103110" y="296622"/>
                </a:moveTo>
                <a:cubicBezTo>
                  <a:pt x="160952" y="296622"/>
                  <a:pt x="207478" y="340966"/>
                  <a:pt x="207478" y="397628"/>
                </a:cubicBezTo>
                <a:cubicBezTo>
                  <a:pt x="207478" y="453058"/>
                  <a:pt x="160952" y="498634"/>
                  <a:pt x="103110" y="498634"/>
                </a:cubicBezTo>
                <a:cubicBezTo>
                  <a:pt x="46525" y="498634"/>
                  <a:pt x="0" y="453058"/>
                  <a:pt x="0" y="397628"/>
                </a:cubicBezTo>
                <a:cubicBezTo>
                  <a:pt x="0" y="340966"/>
                  <a:pt x="46525" y="296622"/>
                  <a:pt x="103110" y="296622"/>
                </a:cubicBezTo>
                <a:close/>
                <a:moveTo>
                  <a:pt x="702280" y="155431"/>
                </a:moveTo>
                <a:lnTo>
                  <a:pt x="702280" y="293455"/>
                </a:lnTo>
                <a:cubicBezTo>
                  <a:pt x="702280" y="338219"/>
                  <a:pt x="664968" y="375522"/>
                  <a:pt x="618951" y="375522"/>
                </a:cubicBezTo>
                <a:lnTo>
                  <a:pt x="427420" y="375522"/>
                </a:lnTo>
                <a:lnTo>
                  <a:pt x="427420" y="415313"/>
                </a:lnTo>
                <a:cubicBezTo>
                  <a:pt x="427420" y="443912"/>
                  <a:pt x="451051" y="466295"/>
                  <a:pt x="478412" y="466295"/>
                </a:cubicBezTo>
                <a:lnTo>
                  <a:pt x="839088" y="466295"/>
                </a:lnTo>
                <a:cubicBezTo>
                  <a:pt x="840331" y="466295"/>
                  <a:pt x="841575" y="465051"/>
                  <a:pt x="842819" y="463808"/>
                </a:cubicBezTo>
                <a:cubicBezTo>
                  <a:pt x="842819" y="462564"/>
                  <a:pt x="842819" y="461321"/>
                  <a:pt x="841575" y="460077"/>
                </a:cubicBezTo>
                <a:lnTo>
                  <a:pt x="817944" y="433965"/>
                </a:lnTo>
                <a:cubicBezTo>
                  <a:pt x="811726" y="426504"/>
                  <a:pt x="806751" y="415313"/>
                  <a:pt x="806751" y="405365"/>
                </a:cubicBezTo>
                <a:lnTo>
                  <a:pt x="806751" y="205169"/>
                </a:lnTo>
                <a:cubicBezTo>
                  <a:pt x="806751" y="177813"/>
                  <a:pt x="783121" y="155431"/>
                  <a:pt x="755759" y="155431"/>
                </a:cubicBezTo>
                <a:close/>
                <a:moveTo>
                  <a:pt x="341604" y="31086"/>
                </a:moveTo>
                <a:cubicBezTo>
                  <a:pt x="314243" y="31086"/>
                  <a:pt x="290612" y="54712"/>
                  <a:pt x="290612" y="82068"/>
                </a:cubicBezTo>
                <a:lnTo>
                  <a:pt x="290612" y="282264"/>
                </a:lnTo>
                <a:cubicBezTo>
                  <a:pt x="290612" y="293455"/>
                  <a:pt x="286881" y="303402"/>
                  <a:pt x="279419" y="312106"/>
                </a:cubicBezTo>
                <a:lnTo>
                  <a:pt x="255789" y="336975"/>
                </a:lnTo>
                <a:cubicBezTo>
                  <a:pt x="254545" y="338219"/>
                  <a:pt x="254545" y="340706"/>
                  <a:pt x="254545" y="341949"/>
                </a:cubicBezTo>
                <a:cubicBezTo>
                  <a:pt x="255789" y="343193"/>
                  <a:pt x="257032" y="344436"/>
                  <a:pt x="258276" y="344436"/>
                </a:cubicBezTo>
                <a:lnTo>
                  <a:pt x="618951" y="344436"/>
                </a:lnTo>
                <a:cubicBezTo>
                  <a:pt x="646313" y="344436"/>
                  <a:pt x="669943" y="320811"/>
                  <a:pt x="669943" y="293455"/>
                </a:cubicBezTo>
                <a:lnTo>
                  <a:pt x="669943" y="82068"/>
                </a:lnTo>
                <a:cubicBezTo>
                  <a:pt x="669943" y="54712"/>
                  <a:pt x="646313" y="31086"/>
                  <a:pt x="618951" y="31086"/>
                </a:cubicBezTo>
                <a:close/>
                <a:moveTo>
                  <a:pt x="341604" y="0"/>
                </a:moveTo>
                <a:lnTo>
                  <a:pt x="618951" y="0"/>
                </a:lnTo>
                <a:cubicBezTo>
                  <a:pt x="664968" y="0"/>
                  <a:pt x="702280" y="36060"/>
                  <a:pt x="702280" y="82068"/>
                </a:cubicBezTo>
                <a:lnTo>
                  <a:pt x="702280" y="121858"/>
                </a:lnTo>
                <a:lnTo>
                  <a:pt x="755759" y="121858"/>
                </a:lnTo>
                <a:cubicBezTo>
                  <a:pt x="801776" y="121858"/>
                  <a:pt x="839088" y="159162"/>
                  <a:pt x="839088" y="205169"/>
                </a:cubicBezTo>
                <a:lnTo>
                  <a:pt x="839088" y="405365"/>
                </a:lnTo>
                <a:cubicBezTo>
                  <a:pt x="839088" y="407852"/>
                  <a:pt x="840331" y="410339"/>
                  <a:pt x="842819" y="412826"/>
                </a:cubicBezTo>
                <a:lnTo>
                  <a:pt x="866449" y="437695"/>
                </a:lnTo>
                <a:cubicBezTo>
                  <a:pt x="876399" y="448886"/>
                  <a:pt x="877642" y="463808"/>
                  <a:pt x="872668" y="477486"/>
                </a:cubicBezTo>
                <a:cubicBezTo>
                  <a:pt x="866449" y="491164"/>
                  <a:pt x="854012" y="498624"/>
                  <a:pt x="839088" y="498624"/>
                </a:cubicBezTo>
                <a:lnTo>
                  <a:pt x="478412" y="498624"/>
                </a:lnTo>
                <a:cubicBezTo>
                  <a:pt x="433639" y="498624"/>
                  <a:pt x="395084" y="461321"/>
                  <a:pt x="395084" y="415313"/>
                </a:cubicBezTo>
                <a:lnTo>
                  <a:pt x="395084" y="375522"/>
                </a:lnTo>
                <a:lnTo>
                  <a:pt x="258276" y="375522"/>
                </a:lnTo>
                <a:cubicBezTo>
                  <a:pt x="244595" y="375522"/>
                  <a:pt x="232158" y="368062"/>
                  <a:pt x="225940" y="354384"/>
                </a:cubicBezTo>
                <a:cubicBezTo>
                  <a:pt x="219721" y="340706"/>
                  <a:pt x="222209" y="327028"/>
                  <a:pt x="232158" y="315837"/>
                </a:cubicBezTo>
                <a:lnTo>
                  <a:pt x="254545" y="289724"/>
                </a:lnTo>
                <a:cubicBezTo>
                  <a:pt x="257032" y="287237"/>
                  <a:pt x="258276" y="284750"/>
                  <a:pt x="258276" y="282264"/>
                </a:cubicBezTo>
                <a:lnTo>
                  <a:pt x="258276" y="82068"/>
                </a:lnTo>
                <a:cubicBezTo>
                  <a:pt x="258276" y="36060"/>
                  <a:pt x="296831" y="0"/>
                  <a:pt x="3416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5D439C-D7AE-C149-BAF9-32BC851EF64E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PORTER’S FIVE FORCES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2BABC3-0605-C449-8DDB-4DFE8B57F988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F34D11-815A-7F4A-A7A6-89106CE98527}"/>
              </a:ext>
            </a:extLst>
          </p:cNvPr>
          <p:cNvSpPr txBox="1"/>
          <p:nvPr/>
        </p:nvSpPr>
        <p:spPr>
          <a:xfrm>
            <a:off x="1407517" y="8017241"/>
            <a:ext cx="3785573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COMPETITOR RIVALRY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2F3D5-D386-A04A-BA22-B3905DAD2290}"/>
              </a:ext>
            </a:extLst>
          </p:cNvPr>
          <p:cNvSpPr txBox="1"/>
          <p:nvPr/>
        </p:nvSpPr>
        <p:spPr>
          <a:xfrm>
            <a:off x="1407518" y="9249191"/>
            <a:ext cx="3785574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35451A-7E80-9D46-B3F1-D20369435DB6}"/>
              </a:ext>
            </a:extLst>
          </p:cNvPr>
          <p:cNvSpPr txBox="1"/>
          <p:nvPr/>
        </p:nvSpPr>
        <p:spPr>
          <a:xfrm>
            <a:off x="5799819" y="7494021"/>
            <a:ext cx="3785573" cy="166199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THREAT OF SUBSTITUTE PRODUCTS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A347BC-3B5C-1B48-BDF2-8E43AC167BBF}"/>
              </a:ext>
            </a:extLst>
          </p:cNvPr>
          <p:cNvSpPr txBox="1"/>
          <p:nvPr/>
        </p:nvSpPr>
        <p:spPr>
          <a:xfrm>
            <a:off x="5799823" y="9249191"/>
            <a:ext cx="3785574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ABB2A4-D489-C340-8FD3-629C09BF285F}"/>
              </a:ext>
            </a:extLst>
          </p:cNvPr>
          <p:cNvSpPr txBox="1"/>
          <p:nvPr/>
        </p:nvSpPr>
        <p:spPr>
          <a:xfrm>
            <a:off x="10296037" y="8017241"/>
            <a:ext cx="3785573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THREAT OF NEW ENTRANTS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544892-5716-EE49-8941-C13447D0AEB7}"/>
              </a:ext>
            </a:extLst>
          </p:cNvPr>
          <p:cNvSpPr txBox="1"/>
          <p:nvPr/>
        </p:nvSpPr>
        <p:spPr>
          <a:xfrm>
            <a:off x="10296038" y="9249191"/>
            <a:ext cx="3785574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07355C-E01E-844E-9A36-3702640AC48C}"/>
              </a:ext>
            </a:extLst>
          </p:cNvPr>
          <p:cNvSpPr txBox="1"/>
          <p:nvPr/>
        </p:nvSpPr>
        <p:spPr>
          <a:xfrm>
            <a:off x="14719644" y="7494021"/>
            <a:ext cx="3785573" cy="166199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BARGAINING POWER OF BUYERS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A627B8-54DD-EA4E-9487-83E4A3ADE3F4}"/>
              </a:ext>
            </a:extLst>
          </p:cNvPr>
          <p:cNvSpPr txBox="1"/>
          <p:nvPr/>
        </p:nvSpPr>
        <p:spPr>
          <a:xfrm>
            <a:off x="14719645" y="9249191"/>
            <a:ext cx="3785574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8F347D-33DC-124B-8A2D-7957743EDF13}"/>
              </a:ext>
            </a:extLst>
          </p:cNvPr>
          <p:cNvSpPr txBox="1"/>
          <p:nvPr/>
        </p:nvSpPr>
        <p:spPr>
          <a:xfrm>
            <a:off x="19184558" y="7494021"/>
            <a:ext cx="3785573" cy="166199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BARGAINING POWER OF SUPPLIERS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A5E54-BA77-EA40-AE54-77643D3E104D}"/>
              </a:ext>
            </a:extLst>
          </p:cNvPr>
          <p:cNvSpPr txBox="1"/>
          <p:nvPr/>
        </p:nvSpPr>
        <p:spPr>
          <a:xfrm>
            <a:off x="19184559" y="9249191"/>
            <a:ext cx="3785574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1489883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2">
            <a:extLst>
              <a:ext uri="{FF2B5EF4-FFF2-40B4-BE49-F238E27FC236}">
                <a16:creationId xmlns:a16="http://schemas.microsoft.com/office/drawing/2014/main" id="{9263CCAA-49C3-6349-9059-8CDA82F2A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270" y="3320481"/>
            <a:ext cx="22829102" cy="9640298"/>
          </a:xfrm>
          <a:custGeom>
            <a:avLst/>
            <a:gdLst>
              <a:gd name="T0" fmla="*/ 18325 w 18326"/>
              <a:gd name="T1" fmla="*/ 7738 h 7739"/>
              <a:gd name="T2" fmla="*/ 0 w 18326"/>
              <a:gd name="T3" fmla="*/ 7738 h 7739"/>
              <a:gd name="T4" fmla="*/ 0 w 18326"/>
              <a:gd name="T5" fmla="*/ 0 h 7739"/>
              <a:gd name="T6" fmla="*/ 18325 w 18326"/>
              <a:gd name="T7" fmla="*/ 0 h 7739"/>
              <a:gd name="T8" fmla="*/ 18325 w 18326"/>
              <a:gd name="T9" fmla="*/ 7738 h 7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26" h="7739">
                <a:moveTo>
                  <a:pt x="18325" y="7738"/>
                </a:moveTo>
                <a:lnTo>
                  <a:pt x="0" y="7738"/>
                </a:lnTo>
                <a:lnTo>
                  <a:pt x="0" y="0"/>
                </a:lnTo>
                <a:lnTo>
                  <a:pt x="18325" y="0"/>
                </a:lnTo>
                <a:lnTo>
                  <a:pt x="18325" y="7738"/>
                </a:lnTo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164">
            <a:extLst>
              <a:ext uri="{FF2B5EF4-FFF2-40B4-BE49-F238E27FC236}">
                <a16:creationId xmlns:a16="http://schemas.microsoft.com/office/drawing/2014/main" id="{DF2DED1E-FEE4-7B49-BB09-51AFBF1DF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2827" y="4556418"/>
            <a:ext cx="2713564" cy="3109064"/>
          </a:xfrm>
          <a:custGeom>
            <a:avLst/>
            <a:gdLst>
              <a:gd name="T0" fmla="*/ 43 w 2179"/>
              <a:gd name="T1" fmla="*/ 156 h 2498"/>
              <a:gd name="T2" fmla="*/ 650 w 2179"/>
              <a:gd name="T3" fmla="*/ 1208 h 2498"/>
              <a:gd name="T4" fmla="*/ 650 w 2179"/>
              <a:gd name="T5" fmla="*/ 1208 h 2498"/>
              <a:gd name="T6" fmla="*/ 650 w 2179"/>
              <a:gd name="T7" fmla="*/ 1290 h 2498"/>
              <a:gd name="T8" fmla="*/ 43 w 2179"/>
              <a:gd name="T9" fmla="*/ 2341 h 2498"/>
              <a:gd name="T10" fmla="*/ 43 w 2179"/>
              <a:gd name="T11" fmla="*/ 2341 h 2498"/>
              <a:gd name="T12" fmla="*/ 156 w 2179"/>
              <a:gd name="T13" fmla="*/ 2455 h 2498"/>
              <a:gd name="T14" fmla="*/ 2122 w 2179"/>
              <a:gd name="T15" fmla="*/ 1321 h 2498"/>
              <a:gd name="T16" fmla="*/ 2122 w 2179"/>
              <a:gd name="T17" fmla="*/ 1321 h 2498"/>
              <a:gd name="T18" fmla="*/ 2122 w 2179"/>
              <a:gd name="T19" fmla="*/ 1177 h 2498"/>
              <a:gd name="T20" fmla="*/ 156 w 2179"/>
              <a:gd name="T21" fmla="*/ 42 h 2498"/>
              <a:gd name="T22" fmla="*/ 156 w 2179"/>
              <a:gd name="T23" fmla="*/ 42 h 2498"/>
              <a:gd name="T24" fmla="*/ 43 w 2179"/>
              <a:gd name="T25" fmla="*/ 156 h 2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79" h="2498">
                <a:moveTo>
                  <a:pt x="43" y="156"/>
                </a:moveTo>
                <a:lnTo>
                  <a:pt x="650" y="1208"/>
                </a:lnTo>
                <a:lnTo>
                  <a:pt x="650" y="1208"/>
                </a:lnTo>
                <a:cubicBezTo>
                  <a:pt x="665" y="1233"/>
                  <a:pt x="665" y="1265"/>
                  <a:pt x="650" y="1290"/>
                </a:cubicBezTo>
                <a:lnTo>
                  <a:pt x="43" y="2341"/>
                </a:lnTo>
                <a:lnTo>
                  <a:pt x="43" y="2341"/>
                </a:lnTo>
                <a:cubicBezTo>
                  <a:pt x="0" y="2415"/>
                  <a:pt x="83" y="2497"/>
                  <a:pt x="156" y="2455"/>
                </a:cubicBezTo>
                <a:lnTo>
                  <a:pt x="2122" y="1321"/>
                </a:lnTo>
                <a:lnTo>
                  <a:pt x="2122" y="1321"/>
                </a:lnTo>
                <a:cubicBezTo>
                  <a:pt x="2178" y="1289"/>
                  <a:pt x="2178" y="1209"/>
                  <a:pt x="2122" y="1177"/>
                </a:cubicBezTo>
                <a:lnTo>
                  <a:pt x="156" y="42"/>
                </a:lnTo>
                <a:lnTo>
                  <a:pt x="156" y="42"/>
                </a:lnTo>
                <a:cubicBezTo>
                  <a:pt x="83" y="0"/>
                  <a:pt x="0" y="82"/>
                  <a:pt x="43" y="15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165">
            <a:extLst>
              <a:ext uri="{FF2B5EF4-FFF2-40B4-BE49-F238E27FC236}">
                <a16:creationId xmlns:a16="http://schemas.microsoft.com/office/drawing/2014/main" id="{EDB678BE-FF6C-FF48-84CF-22FBE3771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4215" y="5017832"/>
            <a:ext cx="2197219" cy="2191724"/>
          </a:xfrm>
          <a:custGeom>
            <a:avLst/>
            <a:gdLst>
              <a:gd name="T0" fmla="*/ 1761 w 1762"/>
              <a:gd name="T1" fmla="*/ 880 h 1760"/>
              <a:gd name="T2" fmla="*/ 1761 w 1762"/>
              <a:gd name="T3" fmla="*/ 880 h 1760"/>
              <a:gd name="T4" fmla="*/ 880 w 1762"/>
              <a:gd name="T5" fmla="*/ 1759 h 1760"/>
              <a:gd name="T6" fmla="*/ 880 w 1762"/>
              <a:gd name="T7" fmla="*/ 1759 h 1760"/>
              <a:gd name="T8" fmla="*/ 0 w 1762"/>
              <a:gd name="T9" fmla="*/ 880 h 1760"/>
              <a:gd name="T10" fmla="*/ 0 w 1762"/>
              <a:gd name="T11" fmla="*/ 880 h 1760"/>
              <a:gd name="T12" fmla="*/ 880 w 1762"/>
              <a:gd name="T13" fmla="*/ 0 h 1760"/>
              <a:gd name="T14" fmla="*/ 880 w 1762"/>
              <a:gd name="T15" fmla="*/ 0 h 1760"/>
              <a:gd name="T16" fmla="*/ 1761 w 1762"/>
              <a:gd name="T17" fmla="*/ 880 h 1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62" h="1760">
                <a:moveTo>
                  <a:pt x="1761" y="880"/>
                </a:moveTo>
                <a:lnTo>
                  <a:pt x="1761" y="880"/>
                </a:lnTo>
                <a:cubicBezTo>
                  <a:pt x="1761" y="1367"/>
                  <a:pt x="1366" y="1759"/>
                  <a:pt x="880" y="1759"/>
                </a:cubicBezTo>
                <a:lnTo>
                  <a:pt x="880" y="1759"/>
                </a:lnTo>
                <a:cubicBezTo>
                  <a:pt x="394" y="1759"/>
                  <a:pt x="0" y="1367"/>
                  <a:pt x="0" y="880"/>
                </a:cubicBezTo>
                <a:lnTo>
                  <a:pt x="0" y="880"/>
                </a:lnTo>
                <a:cubicBezTo>
                  <a:pt x="0" y="394"/>
                  <a:pt x="394" y="0"/>
                  <a:pt x="880" y="0"/>
                </a:cubicBezTo>
                <a:lnTo>
                  <a:pt x="880" y="0"/>
                </a:lnTo>
                <a:cubicBezTo>
                  <a:pt x="1366" y="0"/>
                  <a:pt x="1761" y="394"/>
                  <a:pt x="1761" y="8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166">
            <a:extLst>
              <a:ext uri="{FF2B5EF4-FFF2-40B4-BE49-F238E27FC236}">
                <a16:creationId xmlns:a16="http://schemas.microsoft.com/office/drawing/2014/main" id="{34F633AE-E05B-8240-8E9F-78EFEC406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937" y="5237553"/>
            <a:ext cx="1757775" cy="1757775"/>
          </a:xfrm>
          <a:custGeom>
            <a:avLst/>
            <a:gdLst>
              <a:gd name="T0" fmla="*/ 1410 w 1411"/>
              <a:gd name="T1" fmla="*/ 705 h 1410"/>
              <a:gd name="T2" fmla="*/ 1410 w 1411"/>
              <a:gd name="T3" fmla="*/ 705 h 1410"/>
              <a:gd name="T4" fmla="*/ 705 w 1411"/>
              <a:gd name="T5" fmla="*/ 1409 h 1410"/>
              <a:gd name="T6" fmla="*/ 705 w 1411"/>
              <a:gd name="T7" fmla="*/ 1409 h 1410"/>
              <a:gd name="T8" fmla="*/ 0 w 1411"/>
              <a:gd name="T9" fmla="*/ 705 h 1410"/>
              <a:gd name="T10" fmla="*/ 0 w 1411"/>
              <a:gd name="T11" fmla="*/ 705 h 1410"/>
              <a:gd name="T12" fmla="*/ 705 w 1411"/>
              <a:gd name="T13" fmla="*/ 0 h 1410"/>
              <a:gd name="T14" fmla="*/ 705 w 1411"/>
              <a:gd name="T15" fmla="*/ 0 h 1410"/>
              <a:gd name="T16" fmla="*/ 1410 w 1411"/>
              <a:gd name="T17" fmla="*/ 705 h 1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1" h="1410">
                <a:moveTo>
                  <a:pt x="1410" y="705"/>
                </a:moveTo>
                <a:lnTo>
                  <a:pt x="1410" y="705"/>
                </a:lnTo>
                <a:cubicBezTo>
                  <a:pt x="1410" y="1094"/>
                  <a:pt x="1095" y="1409"/>
                  <a:pt x="705" y="1409"/>
                </a:cubicBezTo>
                <a:lnTo>
                  <a:pt x="705" y="1409"/>
                </a:lnTo>
                <a:cubicBezTo>
                  <a:pt x="316" y="1409"/>
                  <a:pt x="0" y="1094"/>
                  <a:pt x="0" y="705"/>
                </a:cubicBezTo>
                <a:lnTo>
                  <a:pt x="0" y="705"/>
                </a:lnTo>
                <a:cubicBezTo>
                  <a:pt x="0" y="316"/>
                  <a:pt x="316" y="0"/>
                  <a:pt x="705" y="0"/>
                </a:cubicBezTo>
                <a:lnTo>
                  <a:pt x="705" y="0"/>
                </a:lnTo>
                <a:cubicBezTo>
                  <a:pt x="1095" y="0"/>
                  <a:pt x="1410" y="316"/>
                  <a:pt x="1410" y="70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794D524-95C0-D341-90CA-5D96D6075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903" y="5655025"/>
            <a:ext cx="916096" cy="916094"/>
          </a:xfrm>
          <a:custGeom>
            <a:avLst/>
            <a:gdLst>
              <a:gd name="connsiteX0" fmla="*/ 456803 w 916096"/>
              <a:gd name="connsiteY0" fmla="*/ 815273 h 916094"/>
              <a:gd name="connsiteX1" fmla="*/ 419462 w 916096"/>
              <a:gd name="connsiteY1" fmla="*/ 853859 h 916094"/>
              <a:gd name="connsiteX2" fmla="*/ 456803 w 916096"/>
              <a:gd name="connsiteY2" fmla="*/ 892444 h 916094"/>
              <a:gd name="connsiteX3" fmla="*/ 495389 w 916096"/>
              <a:gd name="connsiteY3" fmla="*/ 853859 h 916094"/>
              <a:gd name="connsiteX4" fmla="*/ 456803 w 916096"/>
              <a:gd name="connsiteY4" fmla="*/ 815273 h 916094"/>
              <a:gd name="connsiteX5" fmla="*/ 726902 w 916096"/>
              <a:gd name="connsiteY5" fmla="*/ 703251 h 916094"/>
              <a:gd name="connsiteX6" fmla="*/ 709476 w 916096"/>
              <a:gd name="connsiteY6" fmla="*/ 710719 h 916094"/>
              <a:gd name="connsiteX7" fmla="*/ 703253 w 916096"/>
              <a:gd name="connsiteY7" fmla="*/ 726900 h 916094"/>
              <a:gd name="connsiteX8" fmla="*/ 709476 w 916096"/>
              <a:gd name="connsiteY8" fmla="*/ 744326 h 916094"/>
              <a:gd name="connsiteX9" fmla="*/ 743083 w 916096"/>
              <a:gd name="connsiteY9" fmla="*/ 744326 h 916094"/>
              <a:gd name="connsiteX10" fmla="*/ 749306 w 916096"/>
              <a:gd name="connsiteY10" fmla="*/ 726900 h 916094"/>
              <a:gd name="connsiteX11" fmla="*/ 743083 w 916096"/>
              <a:gd name="connsiteY11" fmla="*/ 710719 h 916094"/>
              <a:gd name="connsiteX12" fmla="*/ 726902 w 916096"/>
              <a:gd name="connsiteY12" fmla="*/ 703251 h 916094"/>
              <a:gd name="connsiteX13" fmla="*/ 187949 w 916096"/>
              <a:gd name="connsiteY13" fmla="*/ 703251 h 916094"/>
              <a:gd name="connsiteX14" fmla="*/ 171768 w 916096"/>
              <a:gd name="connsiteY14" fmla="*/ 710719 h 916094"/>
              <a:gd name="connsiteX15" fmla="*/ 165545 w 916096"/>
              <a:gd name="connsiteY15" fmla="*/ 726900 h 916094"/>
              <a:gd name="connsiteX16" fmla="*/ 171768 w 916096"/>
              <a:gd name="connsiteY16" fmla="*/ 744326 h 916094"/>
              <a:gd name="connsiteX17" fmla="*/ 205375 w 916096"/>
              <a:gd name="connsiteY17" fmla="*/ 744326 h 916094"/>
              <a:gd name="connsiteX18" fmla="*/ 211598 w 916096"/>
              <a:gd name="connsiteY18" fmla="*/ 726900 h 916094"/>
              <a:gd name="connsiteX19" fmla="*/ 205375 w 916096"/>
              <a:gd name="connsiteY19" fmla="*/ 710719 h 916094"/>
              <a:gd name="connsiteX20" fmla="*/ 187949 w 916096"/>
              <a:gd name="connsiteY20" fmla="*/ 703251 h 916094"/>
              <a:gd name="connsiteX21" fmla="*/ 390564 w 916096"/>
              <a:gd name="connsiteY21" fmla="*/ 474061 h 916094"/>
              <a:gd name="connsiteX22" fmla="*/ 331491 w 916096"/>
              <a:gd name="connsiteY22" fmla="*/ 532515 h 916094"/>
              <a:gd name="connsiteX23" fmla="*/ 331491 w 916096"/>
              <a:gd name="connsiteY23" fmla="*/ 609625 h 916094"/>
              <a:gd name="connsiteX24" fmla="*/ 345317 w 916096"/>
              <a:gd name="connsiteY24" fmla="*/ 623306 h 916094"/>
              <a:gd name="connsiteX25" fmla="*/ 565271 w 916096"/>
              <a:gd name="connsiteY25" fmla="*/ 623306 h 916094"/>
              <a:gd name="connsiteX26" fmla="*/ 579097 w 916096"/>
              <a:gd name="connsiteY26" fmla="*/ 609625 h 916094"/>
              <a:gd name="connsiteX27" fmla="*/ 579097 w 916096"/>
              <a:gd name="connsiteY27" fmla="*/ 532515 h 916094"/>
              <a:gd name="connsiteX28" fmla="*/ 520023 w 916096"/>
              <a:gd name="connsiteY28" fmla="*/ 474061 h 916094"/>
              <a:gd name="connsiteX29" fmla="*/ 390564 w 916096"/>
              <a:gd name="connsiteY29" fmla="*/ 450430 h 916094"/>
              <a:gd name="connsiteX30" fmla="*/ 520023 w 916096"/>
              <a:gd name="connsiteY30" fmla="*/ 450430 h 916094"/>
              <a:gd name="connsiteX31" fmla="*/ 602977 w 916096"/>
              <a:gd name="connsiteY31" fmla="*/ 532515 h 916094"/>
              <a:gd name="connsiteX32" fmla="*/ 602977 w 916096"/>
              <a:gd name="connsiteY32" fmla="*/ 609625 h 916094"/>
              <a:gd name="connsiteX33" fmla="*/ 565271 w 916096"/>
              <a:gd name="connsiteY33" fmla="*/ 646937 h 916094"/>
              <a:gd name="connsiteX34" fmla="*/ 345317 w 916096"/>
              <a:gd name="connsiteY34" fmla="*/ 646937 h 916094"/>
              <a:gd name="connsiteX35" fmla="*/ 307610 w 916096"/>
              <a:gd name="connsiteY35" fmla="*/ 609625 h 916094"/>
              <a:gd name="connsiteX36" fmla="*/ 307610 w 916096"/>
              <a:gd name="connsiteY36" fmla="*/ 532515 h 916094"/>
              <a:gd name="connsiteX37" fmla="*/ 390564 w 916096"/>
              <a:gd name="connsiteY37" fmla="*/ 450430 h 916094"/>
              <a:gd name="connsiteX38" fmla="*/ 852616 w 916096"/>
              <a:gd name="connsiteY38" fmla="*/ 419461 h 916094"/>
              <a:gd name="connsiteX39" fmla="*/ 814031 w 916096"/>
              <a:gd name="connsiteY39" fmla="*/ 458047 h 916094"/>
              <a:gd name="connsiteX40" fmla="*/ 852616 w 916096"/>
              <a:gd name="connsiteY40" fmla="*/ 496632 h 916094"/>
              <a:gd name="connsiteX41" fmla="*/ 891202 w 916096"/>
              <a:gd name="connsiteY41" fmla="*/ 458047 h 916094"/>
              <a:gd name="connsiteX42" fmla="*/ 852616 w 916096"/>
              <a:gd name="connsiteY42" fmla="*/ 419461 h 916094"/>
              <a:gd name="connsiteX43" fmla="*/ 62235 w 916096"/>
              <a:gd name="connsiteY43" fmla="*/ 419461 h 916094"/>
              <a:gd name="connsiteX44" fmla="*/ 23649 w 916096"/>
              <a:gd name="connsiteY44" fmla="*/ 458047 h 916094"/>
              <a:gd name="connsiteX45" fmla="*/ 62235 w 916096"/>
              <a:gd name="connsiteY45" fmla="*/ 496632 h 916094"/>
              <a:gd name="connsiteX46" fmla="*/ 100821 w 916096"/>
              <a:gd name="connsiteY46" fmla="*/ 458047 h 916094"/>
              <a:gd name="connsiteX47" fmla="*/ 62235 w 916096"/>
              <a:gd name="connsiteY47" fmla="*/ 419461 h 916094"/>
              <a:gd name="connsiteX48" fmla="*/ 457411 w 916096"/>
              <a:gd name="connsiteY48" fmla="*/ 266873 h 916094"/>
              <a:gd name="connsiteX49" fmla="*/ 391953 w 916096"/>
              <a:gd name="connsiteY49" fmla="*/ 332332 h 916094"/>
              <a:gd name="connsiteX50" fmla="*/ 457411 w 916096"/>
              <a:gd name="connsiteY50" fmla="*/ 399049 h 916094"/>
              <a:gd name="connsiteX51" fmla="*/ 524128 w 916096"/>
              <a:gd name="connsiteY51" fmla="*/ 332332 h 916094"/>
              <a:gd name="connsiteX52" fmla="*/ 457411 w 916096"/>
              <a:gd name="connsiteY52" fmla="*/ 266873 h 916094"/>
              <a:gd name="connsiteX53" fmla="*/ 457411 w 916096"/>
              <a:gd name="connsiteY53" fmla="*/ 241697 h 916094"/>
              <a:gd name="connsiteX54" fmla="*/ 548045 w 916096"/>
              <a:gd name="connsiteY54" fmla="*/ 332332 h 916094"/>
              <a:gd name="connsiteX55" fmla="*/ 457411 w 916096"/>
              <a:gd name="connsiteY55" fmla="*/ 421707 h 916094"/>
              <a:gd name="connsiteX56" fmla="*/ 368035 w 916096"/>
              <a:gd name="connsiteY56" fmla="*/ 332332 h 916094"/>
              <a:gd name="connsiteX57" fmla="*/ 457411 w 916096"/>
              <a:gd name="connsiteY57" fmla="*/ 241697 h 916094"/>
              <a:gd name="connsiteX58" fmla="*/ 456803 w 916096"/>
              <a:gd name="connsiteY58" fmla="*/ 209108 h 916094"/>
              <a:gd name="connsiteX59" fmla="*/ 207864 w 916096"/>
              <a:gd name="connsiteY59" fmla="*/ 458047 h 916094"/>
              <a:gd name="connsiteX60" fmla="*/ 456803 w 916096"/>
              <a:gd name="connsiteY60" fmla="*/ 706985 h 916094"/>
              <a:gd name="connsiteX61" fmla="*/ 706987 w 916096"/>
              <a:gd name="connsiteY61" fmla="*/ 458047 h 916094"/>
              <a:gd name="connsiteX62" fmla="*/ 456803 w 916096"/>
              <a:gd name="connsiteY62" fmla="*/ 209108 h 916094"/>
              <a:gd name="connsiteX63" fmla="*/ 726902 w 916096"/>
              <a:gd name="connsiteY63" fmla="*/ 165544 h 916094"/>
              <a:gd name="connsiteX64" fmla="*/ 709476 w 916096"/>
              <a:gd name="connsiteY64" fmla="*/ 171768 h 916094"/>
              <a:gd name="connsiteX65" fmla="*/ 703253 w 916096"/>
              <a:gd name="connsiteY65" fmla="*/ 189193 h 916094"/>
              <a:gd name="connsiteX66" fmla="*/ 709476 w 916096"/>
              <a:gd name="connsiteY66" fmla="*/ 205374 h 916094"/>
              <a:gd name="connsiteX67" fmla="*/ 743083 w 916096"/>
              <a:gd name="connsiteY67" fmla="*/ 205374 h 916094"/>
              <a:gd name="connsiteX68" fmla="*/ 749306 w 916096"/>
              <a:gd name="connsiteY68" fmla="*/ 189193 h 916094"/>
              <a:gd name="connsiteX69" fmla="*/ 743083 w 916096"/>
              <a:gd name="connsiteY69" fmla="*/ 171768 h 916094"/>
              <a:gd name="connsiteX70" fmla="*/ 726902 w 916096"/>
              <a:gd name="connsiteY70" fmla="*/ 165544 h 916094"/>
              <a:gd name="connsiteX71" fmla="*/ 187949 w 916096"/>
              <a:gd name="connsiteY71" fmla="*/ 165544 h 916094"/>
              <a:gd name="connsiteX72" fmla="*/ 171768 w 916096"/>
              <a:gd name="connsiteY72" fmla="*/ 171768 h 916094"/>
              <a:gd name="connsiteX73" fmla="*/ 165545 w 916096"/>
              <a:gd name="connsiteY73" fmla="*/ 189193 h 916094"/>
              <a:gd name="connsiteX74" fmla="*/ 171768 w 916096"/>
              <a:gd name="connsiteY74" fmla="*/ 205374 h 916094"/>
              <a:gd name="connsiteX75" fmla="*/ 205375 w 916096"/>
              <a:gd name="connsiteY75" fmla="*/ 205374 h 916094"/>
              <a:gd name="connsiteX76" fmla="*/ 211598 w 916096"/>
              <a:gd name="connsiteY76" fmla="*/ 189193 h 916094"/>
              <a:gd name="connsiteX77" fmla="*/ 205375 w 916096"/>
              <a:gd name="connsiteY77" fmla="*/ 171768 h 916094"/>
              <a:gd name="connsiteX78" fmla="*/ 187949 w 916096"/>
              <a:gd name="connsiteY78" fmla="*/ 165544 h 916094"/>
              <a:gd name="connsiteX79" fmla="*/ 456803 w 916096"/>
              <a:gd name="connsiteY79" fmla="*/ 23649 h 916094"/>
              <a:gd name="connsiteX80" fmla="*/ 419462 w 916096"/>
              <a:gd name="connsiteY80" fmla="*/ 62235 h 916094"/>
              <a:gd name="connsiteX81" fmla="*/ 456803 w 916096"/>
              <a:gd name="connsiteY81" fmla="*/ 100820 h 916094"/>
              <a:gd name="connsiteX82" fmla="*/ 495389 w 916096"/>
              <a:gd name="connsiteY82" fmla="*/ 62235 h 916094"/>
              <a:gd name="connsiteX83" fmla="*/ 456803 w 916096"/>
              <a:gd name="connsiteY83" fmla="*/ 23649 h 916094"/>
              <a:gd name="connsiteX84" fmla="*/ 456803 w 916096"/>
              <a:gd name="connsiteY84" fmla="*/ 0 h 916094"/>
              <a:gd name="connsiteX85" fmla="*/ 519038 w 916096"/>
              <a:gd name="connsiteY85" fmla="*/ 62235 h 916094"/>
              <a:gd name="connsiteX86" fmla="*/ 469250 w 916096"/>
              <a:gd name="connsiteY86" fmla="*/ 123225 h 916094"/>
              <a:gd name="connsiteX87" fmla="*/ 469250 w 916096"/>
              <a:gd name="connsiteY87" fmla="*/ 185459 h 916094"/>
              <a:gd name="connsiteX88" fmla="*/ 642263 w 916096"/>
              <a:gd name="connsiteY88" fmla="*/ 256407 h 916094"/>
              <a:gd name="connsiteX89" fmla="*/ 685827 w 916096"/>
              <a:gd name="connsiteY89" fmla="*/ 212843 h 916094"/>
              <a:gd name="connsiteX90" fmla="*/ 679604 w 916096"/>
              <a:gd name="connsiteY90" fmla="*/ 189193 h 916094"/>
              <a:gd name="connsiteX91" fmla="*/ 693295 w 916096"/>
              <a:gd name="connsiteY91" fmla="*/ 155587 h 916094"/>
              <a:gd name="connsiteX92" fmla="*/ 726902 w 916096"/>
              <a:gd name="connsiteY92" fmla="*/ 141895 h 916094"/>
              <a:gd name="connsiteX93" fmla="*/ 760509 w 916096"/>
              <a:gd name="connsiteY93" fmla="*/ 155587 h 916094"/>
              <a:gd name="connsiteX94" fmla="*/ 774200 w 916096"/>
              <a:gd name="connsiteY94" fmla="*/ 189193 h 916094"/>
              <a:gd name="connsiteX95" fmla="*/ 760509 w 916096"/>
              <a:gd name="connsiteY95" fmla="*/ 222800 h 916094"/>
              <a:gd name="connsiteX96" fmla="*/ 726902 w 916096"/>
              <a:gd name="connsiteY96" fmla="*/ 236492 h 916094"/>
              <a:gd name="connsiteX97" fmla="*/ 702008 w 916096"/>
              <a:gd name="connsiteY97" fmla="*/ 230268 h 916094"/>
              <a:gd name="connsiteX98" fmla="*/ 658444 w 916096"/>
              <a:gd name="connsiteY98" fmla="*/ 273832 h 916094"/>
              <a:gd name="connsiteX99" fmla="*/ 730636 w 916096"/>
              <a:gd name="connsiteY99" fmla="*/ 446845 h 916094"/>
              <a:gd name="connsiteX100" fmla="*/ 791626 w 916096"/>
              <a:gd name="connsiteY100" fmla="*/ 446845 h 916094"/>
              <a:gd name="connsiteX101" fmla="*/ 852616 w 916096"/>
              <a:gd name="connsiteY101" fmla="*/ 395812 h 916094"/>
              <a:gd name="connsiteX102" fmla="*/ 916096 w 916096"/>
              <a:gd name="connsiteY102" fmla="*/ 458047 h 916094"/>
              <a:gd name="connsiteX103" fmla="*/ 852616 w 916096"/>
              <a:gd name="connsiteY103" fmla="*/ 520281 h 916094"/>
              <a:gd name="connsiteX104" fmla="*/ 791626 w 916096"/>
              <a:gd name="connsiteY104" fmla="*/ 470494 h 916094"/>
              <a:gd name="connsiteX105" fmla="*/ 730636 w 916096"/>
              <a:gd name="connsiteY105" fmla="*/ 470494 h 916094"/>
              <a:gd name="connsiteX106" fmla="*/ 658444 w 916096"/>
              <a:gd name="connsiteY106" fmla="*/ 642261 h 916094"/>
              <a:gd name="connsiteX107" fmla="*/ 702008 w 916096"/>
              <a:gd name="connsiteY107" fmla="*/ 685826 h 916094"/>
              <a:gd name="connsiteX108" fmla="*/ 726902 w 916096"/>
              <a:gd name="connsiteY108" fmla="*/ 679602 h 916094"/>
              <a:gd name="connsiteX109" fmla="*/ 760509 w 916096"/>
              <a:gd name="connsiteY109" fmla="*/ 693294 h 916094"/>
              <a:gd name="connsiteX110" fmla="*/ 774200 w 916096"/>
              <a:gd name="connsiteY110" fmla="*/ 726900 h 916094"/>
              <a:gd name="connsiteX111" fmla="*/ 760509 w 916096"/>
              <a:gd name="connsiteY111" fmla="*/ 760507 h 916094"/>
              <a:gd name="connsiteX112" fmla="*/ 726902 w 916096"/>
              <a:gd name="connsiteY112" fmla="*/ 774199 h 916094"/>
              <a:gd name="connsiteX113" fmla="*/ 693295 w 916096"/>
              <a:gd name="connsiteY113" fmla="*/ 760507 h 916094"/>
              <a:gd name="connsiteX114" fmla="*/ 679604 w 916096"/>
              <a:gd name="connsiteY114" fmla="*/ 726900 h 916094"/>
              <a:gd name="connsiteX115" fmla="*/ 685827 w 916096"/>
              <a:gd name="connsiteY115" fmla="*/ 703251 h 916094"/>
              <a:gd name="connsiteX116" fmla="*/ 642263 w 916096"/>
              <a:gd name="connsiteY116" fmla="*/ 659687 h 916094"/>
              <a:gd name="connsiteX117" fmla="*/ 469250 w 916096"/>
              <a:gd name="connsiteY117" fmla="*/ 730634 h 916094"/>
              <a:gd name="connsiteX118" fmla="*/ 469250 w 916096"/>
              <a:gd name="connsiteY118" fmla="*/ 792869 h 916094"/>
              <a:gd name="connsiteX119" fmla="*/ 519038 w 916096"/>
              <a:gd name="connsiteY119" fmla="*/ 853859 h 916094"/>
              <a:gd name="connsiteX120" fmla="*/ 456803 w 916096"/>
              <a:gd name="connsiteY120" fmla="*/ 916094 h 916094"/>
              <a:gd name="connsiteX121" fmla="*/ 394568 w 916096"/>
              <a:gd name="connsiteY121" fmla="*/ 853859 h 916094"/>
              <a:gd name="connsiteX122" fmla="*/ 445601 w 916096"/>
              <a:gd name="connsiteY122" fmla="*/ 792869 h 916094"/>
              <a:gd name="connsiteX123" fmla="*/ 445601 w 916096"/>
              <a:gd name="connsiteY123" fmla="*/ 730634 h 916094"/>
              <a:gd name="connsiteX124" fmla="*/ 272588 w 916096"/>
              <a:gd name="connsiteY124" fmla="*/ 659687 h 916094"/>
              <a:gd name="connsiteX125" fmla="*/ 230269 w 916096"/>
              <a:gd name="connsiteY125" fmla="*/ 703251 h 916094"/>
              <a:gd name="connsiteX126" fmla="*/ 235248 w 916096"/>
              <a:gd name="connsiteY126" fmla="*/ 726900 h 916094"/>
              <a:gd name="connsiteX127" fmla="*/ 221556 w 916096"/>
              <a:gd name="connsiteY127" fmla="*/ 760507 h 916094"/>
              <a:gd name="connsiteX128" fmla="*/ 187949 w 916096"/>
              <a:gd name="connsiteY128" fmla="*/ 774199 h 916094"/>
              <a:gd name="connsiteX129" fmla="*/ 154342 w 916096"/>
              <a:gd name="connsiteY129" fmla="*/ 760507 h 916094"/>
              <a:gd name="connsiteX130" fmla="*/ 140651 w 916096"/>
              <a:gd name="connsiteY130" fmla="*/ 726900 h 916094"/>
              <a:gd name="connsiteX131" fmla="*/ 154342 w 916096"/>
              <a:gd name="connsiteY131" fmla="*/ 693294 h 916094"/>
              <a:gd name="connsiteX132" fmla="*/ 187949 w 916096"/>
              <a:gd name="connsiteY132" fmla="*/ 679602 h 916094"/>
              <a:gd name="connsiteX133" fmla="*/ 211598 w 916096"/>
              <a:gd name="connsiteY133" fmla="*/ 685826 h 916094"/>
              <a:gd name="connsiteX134" fmla="*/ 256407 w 916096"/>
              <a:gd name="connsiteY134" fmla="*/ 642261 h 916094"/>
              <a:gd name="connsiteX135" fmla="*/ 184215 w 916096"/>
              <a:gd name="connsiteY135" fmla="*/ 470494 h 916094"/>
              <a:gd name="connsiteX136" fmla="*/ 123225 w 916096"/>
              <a:gd name="connsiteY136" fmla="*/ 470494 h 916094"/>
              <a:gd name="connsiteX137" fmla="*/ 62235 w 916096"/>
              <a:gd name="connsiteY137" fmla="*/ 520281 h 916094"/>
              <a:gd name="connsiteX138" fmla="*/ 0 w 916096"/>
              <a:gd name="connsiteY138" fmla="*/ 458047 h 916094"/>
              <a:gd name="connsiteX139" fmla="*/ 62235 w 916096"/>
              <a:gd name="connsiteY139" fmla="*/ 395812 h 916094"/>
              <a:gd name="connsiteX140" fmla="*/ 123225 w 916096"/>
              <a:gd name="connsiteY140" fmla="*/ 446845 h 916094"/>
              <a:gd name="connsiteX141" fmla="*/ 184215 w 916096"/>
              <a:gd name="connsiteY141" fmla="*/ 446845 h 916094"/>
              <a:gd name="connsiteX142" fmla="*/ 256407 w 916096"/>
              <a:gd name="connsiteY142" fmla="*/ 273832 h 916094"/>
              <a:gd name="connsiteX143" fmla="*/ 211598 w 916096"/>
              <a:gd name="connsiteY143" fmla="*/ 230268 h 916094"/>
              <a:gd name="connsiteX144" fmla="*/ 187949 w 916096"/>
              <a:gd name="connsiteY144" fmla="*/ 236492 h 916094"/>
              <a:gd name="connsiteX145" fmla="*/ 154342 w 916096"/>
              <a:gd name="connsiteY145" fmla="*/ 222800 h 916094"/>
              <a:gd name="connsiteX146" fmla="*/ 140651 w 916096"/>
              <a:gd name="connsiteY146" fmla="*/ 189193 h 916094"/>
              <a:gd name="connsiteX147" fmla="*/ 154342 w 916096"/>
              <a:gd name="connsiteY147" fmla="*/ 155587 h 916094"/>
              <a:gd name="connsiteX148" fmla="*/ 187949 w 916096"/>
              <a:gd name="connsiteY148" fmla="*/ 141895 h 916094"/>
              <a:gd name="connsiteX149" fmla="*/ 221556 w 916096"/>
              <a:gd name="connsiteY149" fmla="*/ 155587 h 916094"/>
              <a:gd name="connsiteX150" fmla="*/ 235248 w 916096"/>
              <a:gd name="connsiteY150" fmla="*/ 189193 h 916094"/>
              <a:gd name="connsiteX151" fmla="*/ 230269 w 916096"/>
              <a:gd name="connsiteY151" fmla="*/ 212843 h 916094"/>
              <a:gd name="connsiteX152" fmla="*/ 272588 w 916096"/>
              <a:gd name="connsiteY152" fmla="*/ 256407 h 916094"/>
              <a:gd name="connsiteX153" fmla="*/ 445601 w 916096"/>
              <a:gd name="connsiteY153" fmla="*/ 185459 h 916094"/>
              <a:gd name="connsiteX154" fmla="*/ 445601 w 916096"/>
              <a:gd name="connsiteY154" fmla="*/ 123225 h 916094"/>
              <a:gd name="connsiteX155" fmla="*/ 394568 w 916096"/>
              <a:gd name="connsiteY155" fmla="*/ 62235 h 916094"/>
              <a:gd name="connsiteX156" fmla="*/ 456803 w 916096"/>
              <a:gd name="connsiteY156" fmla="*/ 0 h 9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916096" h="916094">
                <a:moveTo>
                  <a:pt x="456803" y="815273"/>
                </a:moveTo>
                <a:cubicBezTo>
                  <a:pt x="435643" y="815273"/>
                  <a:pt x="419462" y="832699"/>
                  <a:pt x="419462" y="853859"/>
                </a:cubicBezTo>
                <a:cubicBezTo>
                  <a:pt x="419462" y="875019"/>
                  <a:pt x="435643" y="892444"/>
                  <a:pt x="456803" y="892444"/>
                </a:cubicBezTo>
                <a:cubicBezTo>
                  <a:pt x="477963" y="892444"/>
                  <a:pt x="495389" y="875019"/>
                  <a:pt x="495389" y="853859"/>
                </a:cubicBezTo>
                <a:cubicBezTo>
                  <a:pt x="495389" y="832699"/>
                  <a:pt x="477963" y="815273"/>
                  <a:pt x="456803" y="815273"/>
                </a:cubicBezTo>
                <a:close/>
                <a:moveTo>
                  <a:pt x="726902" y="703251"/>
                </a:moveTo>
                <a:cubicBezTo>
                  <a:pt x="719434" y="703251"/>
                  <a:pt x="714455" y="705741"/>
                  <a:pt x="709476" y="710719"/>
                </a:cubicBezTo>
                <a:cubicBezTo>
                  <a:pt x="705742" y="714453"/>
                  <a:pt x="703253" y="720677"/>
                  <a:pt x="703253" y="726900"/>
                </a:cubicBezTo>
                <a:cubicBezTo>
                  <a:pt x="703253" y="733124"/>
                  <a:pt x="705742" y="739347"/>
                  <a:pt x="709476" y="744326"/>
                </a:cubicBezTo>
                <a:cubicBezTo>
                  <a:pt x="719434" y="751794"/>
                  <a:pt x="734370" y="751794"/>
                  <a:pt x="743083" y="744326"/>
                </a:cubicBezTo>
                <a:cubicBezTo>
                  <a:pt x="746817" y="739347"/>
                  <a:pt x="749306" y="733124"/>
                  <a:pt x="749306" y="726900"/>
                </a:cubicBezTo>
                <a:cubicBezTo>
                  <a:pt x="749306" y="720677"/>
                  <a:pt x="746817" y="714453"/>
                  <a:pt x="743083" y="710719"/>
                </a:cubicBezTo>
                <a:cubicBezTo>
                  <a:pt x="739349" y="705741"/>
                  <a:pt x="733125" y="703251"/>
                  <a:pt x="726902" y="703251"/>
                </a:cubicBezTo>
                <a:close/>
                <a:moveTo>
                  <a:pt x="187949" y="703251"/>
                </a:moveTo>
                <a:cubicBezTo>
                  <a:pt x="181726" y="703251"/>
                  <a:pt x="176747" y="705741"/>
                  <a:pt x="171768" y="710719"/>
                </a:cubicBezTo>
                <a:cubicBezTo>
                  <a:pt x="166789" y="714453"/>
                  <a:pt x="165545" y="720677"/>
                  <a:pt x="165545" y="726900"/>
                </a:cubicBezTo>
                <a:cubicBezTo>
                  <a:pt x="165545" y="733124"/>
                  <a:pt x="166789" y="739347"/>
                  <a:pt x="171768" y="744326"/>
                </a:cubicBezTo>
                <a:cubicBezTo>
                  <a:pt x="180481" y="751794"/>
                  <a:pt x="195417" y="751794"/>
                  <a:pt x="205375" y="744326"/>
                </a:cubicBezTo>
                <a:cubicBezTo>
                  <a:pt x="210354" y="739347"/>
                  <a:pt x="211598" y="733124"/>
                  <a:pt x="211598" y="726900"/>
                </a:cubicBezTo>
                <a:cubicBezTo>
                  <a:pt x="211598" y="720677"/>
                  <a:pt x="210354" y="714453"/>
                  <a:pt x="205375" y="710719"/>
                </a:cubicBezTo>
                <a:cubicBezTo>
                  <a:pt x="200396" y="705741"/>
                  <a:pt x="194173" y="703251"/>
                  <a:pt x="187949" y="703251"/>
                </a:cubicBezTo>
                <a:close/>
                <a:moveTo>
                  <a:pt x="390564" y="474061"/>
                </a:moveTo>
                <a:cubicBezTo>
                  <a:pt x="357886" y="474061"/>
                  <a:pt x="331491" y="500179"/>
                  <a:pt x="331491" y="532515"/>
                </a:cubicBezTo>
                <a:lnTo>
                  <a:pt x="331491" y="609625"/>
                </a:lnTo>
                <a:cubicBezTo>
                  <a:pt x="331491" y="617087"/>
                  <a:pt x="337775" y="623306"/>
                  <a:pt x="345317" y="623306"/>
                </a:cubicBezTo>
                <a:lnTo>
                  <a:pt x="565271" y="623306"/>
                </a:lnTo>
                <a:cubicBezTo>
                  <a:pt x="572812" y="623306"/>
                  <a:pt x="579097" y="617087"/>
                  <a:pt x="579097" y="609625"/>
                </a:cubicBezTo>
                <a:lnTo>
                  <a:pt x="579097" y="532515"/>
                </a:lnTo>
                <a:cubicBezTo>
                  <a:pt x="579097" y="500179"/>
                  <a:pt x="552702" y="474061"/>
                  <a:pt x="520023" y="474061"/>
                </a:cubicBezTo>
                <a:close/>
                <a:moveTo>
                  <a:pt x="390564" y="450430"/>
                </a:moveTo>
                <a:lnTo>
                  <a:pt x="520023" y="450430"/>
                </a:lnTo>
                <a:cubicBezTo>
                  <a:pt x="565271" y="450430"/>
                  <a:pt x="602977" y="487742"/>
                  <a:pt x="602977" y="532515"/>
                </a:cubicBezTo>
                <a:lnTo>
                  <a:pt x="602977" y="609625"/>
                </a:lnTo>
                <a:cubicBezTo>
                  <a:pt x="602977" y="630768"/>
                  <a:pt x="586638" y="646937"/>
                  <a:pt x="565271" y="646937"/>
                </a:cubicBezTo>
                <a:lnTo>
                  <a:pt x="345317" y="646937"/>
                </a:lnTo>
                <a:cubicBezTo>
                  <a:pt x="323950" y="646937"/>
                  <a:pt x="307610" y="630768"/>
                  <a:pt x="307610" y="609625"/>
                </a:cubicBezTo>
                <a:lnTo>
                  <a:pt x="307610" y="532515"/>
                </a:lnTo>
                <a:cubicBezTo>
                  <a:pt x="307610" y="487742"/>
                  <a:pt x="344060" y="450430"/>
                  <a:pt x="390564" y="450430"/>
                </a:cubicBezTo>
                <a:close/>
                <a:moveTo>
                  <a:pt x="852616" y="419461"/>
                </a:moveTo>
                <a:cubicBezTo>
                  <a:pt x="831456" y="419461"/>
                  <a:pt x="814031" y="436887"/>
                  <a:pt x="814031" y="458047"/>
                </a:cubicBezTo>
                <a:cubicBezTo>
                  <a:pt x="814031" y="479207"/>
                  <a:pt x="831456" y="496632"/>
                  <a:pt x="852616" y="496632"/>
                </a:cubicBezTo>
                <a:cubicBezTo>
                  <a:pt x="873776" y="496632"/>
                  <a:pt x="891202" y="479207"/>
                  <a:pt x="891202" y="458047"/>
                </a:cubicBezTo>
                <a:cubicBezTo>
                  <a:pt x="891202" y="436887"/>
                  <a:pt x="873776" y="419461"/>
                  <a:pt x="852616" y="419461"/>
                </a:cubicBezTo>
                <a:close/>
                <a:moveTo>
                  <a:pt x="62235" y="419461"/>
                </a:moveTo>
                <a:cubicBezTo>
                  <a:pt x="41075" y="419461"/>
                  <a:pt x="23649" y="436887"/>
                  <a:pt x="23649" y="458047"/>
                </a:cubicBezTo>
                <a:cubicBezTo>
                  <a:pt x="23649" y="479207"/>
                  <a:pt x="41075" y="496632"/>
                  <a:pt x="62235" y="496632"/>
                </a:cubicBezTo>
                <a:cubicBezTo>
                  <a:pt x="83395" y="496632"/>
                  <a:pt x="100821" y="479207"/>
                  <a:pt x="100821" y="458047"/>
                </a:cubicBezTo>
                <a:cubicBezTo>
                  <a:pt x="100821" y="436887"/>
                  <a:pt x="83395" y="419461"/>
                  <a:pt x="62235" y="419461"/>
                </a:cubicBezTo>
                <a:close/>
                <a:moveTo>
                  <a:pt x="457411" y="266873"/>
                </a:moveTo>
                <a:cubicBezTo>
                  <a:pt x="422164" y="266873"/>
                  <a:pt x="391953" y="295826"/>
                  <a:pt x="391953" y="332332"/>
                </a:cubicBezTo>
                <a:cubicBezTo>
                  <a:pt x="391953" y="368837"/>
                  <a:pt x="422164" y="399049"/>
                  <a:pt x="457411" y="399049"/>
                </a:cubicBezTo>
                <a:cubicBezTo>
                  <a:pt x="493916" y="399049"/>
                  <a:pt x="524128" y="368837"/>
                  <a:pt x="524128" y="332332"/>
                </a:cubicBezTo>
                <a:cubicBezTo>
                  <a:pt x="524128" y="295826"/>
                  <a:pt x="493916" y="266873"/>
                  <a:pt x="457411" y="266873"/>
                </a:cubicBezTo>
                <a:close/>
                <a:moveTo>
                  <a:pt x="457411" y="241697"/>
                </a:moveTo>
                <a:cubicBezTo>
                  <a:pt x="507763" y="241697"/>
                  <a:pt x="548045" y="283238"/>
                  <a:pt x="548045" y="332332"/>
                </a:cubicBezTo>
                <a:cubicBezTo>
                  <a:pt x="548045" y="382684"/>
                  <a:pt x="507763" y="421707"/>
                  <a:pt x="457411" y="421707"/>
                </a:cubicBezTo>
                <a:cubicBezTo>
                  <a:pt x="408317" y="421707"/>
                  <a:pt x="368035" y="382684"/>
                  <a:pt x="368035" y="332332"/>
                </a:cubicBezTo>
                <a:cubicBezTo>
                  <a:pt x="368035" y="283238"/>
                  <a:pt x="408317" y="241697"/>
                  <a:pt x="457411" y="241697"/>
                </a:cubicBezTo>
                <a:close/>
                <a:moveTo>
                  <a:pt x="456803" y="209108"/>
                </a:moveTo>
                <a:cubicBezTo>
                  <a:pt x="319887" y="209108"/>
                  <a:pt x="207864" y="321131"/>
                  <a:pt x="207864" y="458047"/>
                </a:cubicBezTo>
                <a:cubicBezTo>
                  <a:pt x="207864" y="594963"/>
                  <a:pt x="319887" y="706985"/>
                  <a:pt x="456803" y="706985"/>
                </a:cubicBezTo>
                <a:cubicBezTo>
                  <a:pt x="594964" y="706985"/>
                  <a:pt x="706987" y="594963"/>
                  <a:pt x="706987" y="458047"/>
                </a:cubicBezTo>
                <a:cubicBezTo>
                  <a:pt x="706987" y="321131"/>
                  <a:pt x="594964" y="209108"/>
                  <a:pt x="456803" y="209108"/>
                </a:cubicBezTo>
                <a:close/>
                <a:moveTo>
                  <a:pt x="726902" y="165544"/>
                </a:moveTo>
                <a:cubicBezTo>
                  <a:pt x="719434" y="165544"/>
                  <a:pt x="714455" y="168034"/>
                  <a:pt x="709476" y="171768"/>
                </a:cubicBezTo>
                <a:cubicBezTo>
                  <a:pt x="705742" y="176747"/>
                  <a:pt x="703253" y="182970"/>
                  <a:pt x="703253" y="189193"/>
                </a:cubicBezTo>
                <a:cubicBezTo>
                  <a:pt x="703253" y="195417"/>
                  <a:pt x="705742" y="200396"/>
                  <a:pt x="709476" y="205374"/>
                </a:cubicBezTo>
                <a:cubicBezTo>
                  <a:pt x="719434" y="215332"/>
                  <a:pt x="734370" y="215332"/>
                  <a:pt x="743083" y="205374"/>
                </a:cubicBezTo>
                <a:cubicBezTo>
                  <a:pt x="746817" y="200396"/>
                  <a:pt x="749306" y="195417"/>
                  <a:pt x="749306" y="189193"/>
                </a:cubicBezTo>
                <a:cubicBezTo>
                  <a:pt x="749306" y="182970"/>
                  <a:pt x="746817" y="176747"/>
                  <a:pt x="743083" y="171768"/>
                </a:cubicBezTo>
                <a:cubicBezTo>
                  <a:pt x="739349" y="168034"/>
                  <a:pt x="733125" y="165544"/>
                  <a:pt x="726902" y="165544"/>
                </a:cubicBezTo>
                <a:close/>
                <a:moveTo>
                  <a:pt x="187949" y="165544"/>
                </a:moveTo>
                <a:cubicBezTo>
                  <a:pt x="181726" y="165544"/>
                  <a:pt x="176747" y="168034"/>
                  <a:pt x="171768" y="171768"/>
                </a:cubicBezTo>
                <a:cubicBezTo>
                  <a:pt x="166789" y="176747"/>
                  <a:pt x="165545" y="182970"/>
                  <a:pt x="165545" y="189193"/>
                </a:cubicBezTo>
                <a:cubicBezTo>
                  <a:pt x="165545" y="195417"/>
                  <a:pt x="166789" y="200396"/>
                  <a:pt x="171768" y="205374"/>
                </a:cubicBezTo>
                <a:cubicBezTo>
                  <a:pt x="180481" y="215332"/>
                  <a:pt x="195417" y="215332"/>
                  <a:pt x="205375" y="205374"/>
                </a:cubicBezTo>
                <a:cubicBezTo>
                  <a:pt x="210354" y="200396"/>
                  <a:pt x="211598" y="195417"/>
                  <a:pt x="211598" y="189193"/>
                </a:cubicBezTo>
                <a:cubicBezTo>
                  <a:pt x="211598" y="182970"/>
                  <a:pt x="210354" y="176747"/>
                  <a:pt x="205375" y="171768"/>
                </a:cubicBezTo>
                <a:cubicBezTo>
                  <a:pt x="200396" y="168034"/>
                  <a:pt x="194173" y="165544"/>
                  <a:pt x="187949" y="165544"/>
                </a:cubicBezTo>
                <a:close/>
                <a:moveTo>
                  <a:pt x="456803" y="23649"/>
                </a:moveTo>
                <a:cubicBezTo>
                  <a:pt x="435643" y="23649"/>
                  <a:pt x="419462" y="41075"/>
                  <a:pt x="419462" y="62235"/>
                </a:cubicBezTo>
                <a:cubicBezTo>
                  <a:pt x="419462" y="84639"/>
                  <a:pt x="435643" y="100820"/>
                  <a:pt x="456803" y="100820"/>
                </a:cubicBezTo>
                <a:cubicBezTo>
                  <a:pt x="477963" y="100820"/>
                  <a:pt x="495389" y="84639"/>
                  <a:pt x="495389" y="62235"/>
                </a:cubicBezTo>
                <a:cubicBezTo>
                  <a:pt x="495389" y="41075"/>
                  <a:pt x="477963" y="23649"/>
                  <a:pt x="456803" y="23649"/>
                </a:cubicBezTo>
                <a:close/>
                <a:moveTo>
                  <a:pt x="456803" y="0"/>
                </a:moveTo>
                <a:cubicBezTo>
                  <a:pt x="491655" y="0"/>
                  <a:pt x="519038" y="28628"/>
                  <a:pt x="519038" y="62235"/>
                </a:cubicBezTo>
                <a:cubicBezTo>
                  <a:pt x="519038" y="93352"/>
                  <a:pt x="497878" y="118246"/>
                  <a:pt x="469250" y="123225"/>
                </a:cubicBezTo>
                <a:lnTo>
                  <a:pt x="469250" y="185459"/>
                </a:lnTo>
                <a:cubicBezTo>
                  <a:pt x="535219" y="187949"/>
                  <a:pt x="596209" y="215332"/>
                  <a:pt x="642263" y="256407"/>
                </a:cubicBezTo>
                <a:lnTo>
                  <a:pt x="685827" y="212843"/>
                </a:lnTo>
                <a:cubicBezTo>
                  <a:pt x="682093" y="205374"/>
                  <a:pt x="679604" y="197906"/>
                  <a:pt x="679604" y="189193"/>
                </a:cubicBezTo>
                <a:cubicBezTo>
                  <a:pt x="679604" y="176747"/>
                  <a:pt x="683338" y="164300"/>
                  <a:pt x="693295" y="155587"/>
                </a:cubicBezTo>
                <a:cubicBezTo>
                  <a:pt x="702008" y="146874"/>
                  <a:pt x="713210" y="141895"/>
                  <a:pt x="726902" y="141895"/>
                </a:cubicBezTo>
                <a:cubicBezTo>
                  <a:pt x="739349" y="141895"/>
                  <a:pt x="750551" y="146874"/>
                  <a:pt x="760509" y="155587"/>
                </a:cubicBezTo>
                <a:cubicBezTo>
                  <a:pt x="767977" y="164300"/>
                  <a:pt x="774200" y="176747"/>
                  <a:pt x="774200" y="189193"/>
                </a:cubicBezTo>
                <a:cubicBezTo>
                  <a:pt x="774200" y="201640"/>
                  <a:pt x="767977" y="212843"/>
                  <a:pt x="760509" y="222800"/>
                </a:cubicBezTo>
                <a:cubicBezTo>
                  <a:pt x="750551" y="231513"/>
                  <a:pt x="739349" y="236492"/>
                  <a:pt x="726902" y="236492"/>
                </a:cubicBezTo>
                <a:cubicBezTo>
                  <a:pt x="716944" y="236492"/>
                  <a:pt x="709476" y="234002"/>
                  <a:pt x="702008" y="230268"/>
                </a:cubicBezTo>
                <a:lnTo>
                  <a:pt x="658444" y="273832"/>
                </a:lnTo>
                <a:cubicBezTo>
                  <a:pt x="700763" y="319886"/>
                  <a:pt x="726902" y="379631"/>
                  <a:pt x="730636" y="446845"/>
                </a:cubicBezTo>
                <a:lnTo>
                  <a:pt x="791626" y="446845"/>
                </a:lnTo>
                <a:cubicBezTo>
                  <a:pt x="797850" y="416972"/>
                  <a:pt x="822743" y="395812"/>
                  <a:pt x="852616" y="395812"/>
                </a:cubicBezTo>
                <a:cubicBezTo>
                  <a:pt x="887468" y="395812"/>
                  <a:pt x="916096" y="423196"/>
                  <a:pt x="916096" y="458047"/>
                </a:cubicBezTo>
                <a:cubicBezTo>
                  <a:pt x="916096" y="492898"/>
                  <a:pt x="887468" y="520281"/>
                  <a:pt x="852616" y="520281"/>
                </a:cubicBezTo>
                <a:cubicBezTo>
                  <a:pt x="822743" y="520281"/>
                  <a:pt x="797850" y="499122"/>
                  <a:pt x="791626" y="470494"/>
                </a:cubicBezTo>
                <a:lnTo>
                  <a:pt x="730636" y="470494"/>
                </a:lnTo>
                <a:cubicBezTo>
                  <a:pt x="726902" y="536462"/>
                  <a:pt x="700763" y="597452"/>
                  <a:pt x="658444" y="642261"/>
                </a:cubicBezTo>
                <a:lnTo>
                  <a:pt x="702008" y="685826"/>
                </a:lnTo>
                <a:cubicBezTo>
                  <a:pt x="709476" y="682091"/>
                  <a:pt x="716944" y="679602"/>
                  <a:pt x="726902" y="679602"/>
                </a:cubicBezTo>
                <a:cubicBezTo>
                  <a:pt x="739349" y="679602"/>
                  <a:pt x="750551" y="684581"/>
                  <a:pt x="760509" y="693294"/>
                </a:cubicBezTo>
                <a:cubicBezTo>
                  <a:pt x="767977" y="703251"/>
                  <a:pt x="774200" y="714453"/>
                  <a:pt x="774200" y="726900"/>
                </a:cubicBezTo>
                <a:cubicBezTo>
                  <a:pt x="774200" y="739347"/>
                  <a:pt x="767977" y="751794"/>
                  <a:pt x="760509" y="760507"/>
                </a:cubicBezTo>
                <a:cubicBezTo>
                  <a:pt x="750551" y="769220"/>
                  <a:pt x="739349" y="774199"/>
                  <a:pt x="726902" y="774199"/>
                </a:cubicBezTo>
                <a:cubicBezTo>
                  <a:pt x="713210" y="774199"/>
                  <a:pt x="702008" y="769220"/>
                  <a:pt x="693295" y="760507"/>
                </a:cubicBezTo>
                <a:cubicBezTo>
                  <a:pt x="683338" y="751794"/>
                  <a:pt x="679604" y="739347"/>
                  <a:pt x="679604" y="726900"/>
                </a:cubicBezTo>
                <a:cubicBezTo>
                  <a:pt x="679604" y="719432"/>
                  <a:pt x="682093" y="710719"/>
                  <a:pt x="685827" y="703251"/>
                </a:cubicBezTo>
                <a:lnTo>
                  <a:pt x="642263" y="659687"/>
                </a:lnTo>
                <a:cubicBezTo>
                  <a:pt x="596209" y="700762"/>
                  <a:pt x="535219" y="728145"/>
                  <a:pt x="469250" y="730634"/>
                </a:cubicBezTo>
                <a:lnTo>
                  <a:pt x="469250" y="792869"/>
                </a:lnTo>
                <a:cubicBezTo>
                  <a:pt x="497878" y="797848"/>
                  <a:pt x="519038" y="822742"/>
                  <a:pt x="519038" y="853859"/>
                </a:cubicBezTo>
                <a:cubicBezTo>
                  <a:pt x="519038" y="887466"/>
                  <a:pt x="491655" y="916094"/>
                  <a:pt x="456803" y="916094"/>
                </a:cubicBezTo>
                <a:cubicBezTo>
                  <a:pt x="423196" y="916094"/>
                  <a:pt x="394568" y="887466"/>
                  <a:pt x="394568" y="853859"/>
                </a:cubicBezTo>
                <a:cubicBezTo>
                  <a:pt x="394568" y="822742"/>
                  <a:pt x="416973" y="797848"/>
                  <a:pt x="445601" y="792869"/>
                </a:cubicBezTo>
                <a:lnTo>
                  <a:pt x="445601" y="730634"/>
                </a:lnTo>
                <a:cubicBezTo>
                  <a:pt x="378387" y="728145"/>
                  <a:pt x="318642" y="700762"/>
                  <a:pt x="272588" y="659687"/>
                </a:cubicBezTo>
                <a:lnTo>
                  <a:pt x="230269" y="703251"/>
                </a:lnTo>
                <a:cubicBezTo>
                  <a:pt x="232758" y="710719"/>
                  <a:pt x="235248" y="719432"/>
                  <a:pt x="235248" y="726900"/>
                </a:cubicBezTo>
                <a:cubicBezTo>
                  <a:pt x="235248" y="739347"/>
                  <a:pt x="231513" y="751794"/>
                  <a:pt x="221556" y="760507"/>
                </a:cubicBezTo>
                <a:cubicBezTo>
                  <a:pt x="212843" y="769220"/>
                  <a:pt x="201641" y="774199"/>
                  <a:pt x="187949" y="774199"/>
                </a:cubicBezTo>
                <a:cubicBezTo>
                  <a:pt x="175502" y="774199"/>
                  <a:pt x="164300" y="769220"/>
                  <a:pt x="154342" y="760507"/>
                </a:cubicBezTo>
                <a:cubicBezTo>
                  <a:pt x="145630" y="751794"/>
                  <a:pt x="140651" y="739347"/>
                  <a:pt x="140651" y="726900"/>
                </a:cubicBezTo>
                <a:cubicBezTo>
                  <a:pt x="140651" y="714453"/>
                  <a:pt x="145630" y="703251"/>
                  <a:pt x="154342" y="693294"/>
                </a:cubicBezTo>
                <a:cubicBezTo>
                  <a:pt x="164300" y="684581"/>
                  <a:pt x="175502" y="679602"/>
                  <a:pt x="187949" y="679602"/>
                </a:cubicBezTo>
                <a:cubicBezTo>
                  <a:pt x="196662" y="679602"/>
                  <a:pt x="205375" y="682091"/>
                  <a:pt x="211598" y="685826"/>
                </a:cubicBezTo>
                <a:lnTo>
                  <a:pt x="256407" y="642261"/>
                </a:lnTo>
                <a:cubicBezTo>
                  <a:pt x="214088" y="597452"/>
                  <a:pt x="186704" y="536462"/>
                  <a:pt x="184215" y="470494"/>
                </a:cubicBezTo>
                <a:lnTo>
                  <a:pt x="123225" y="470494"/>
                </a:lnTo>
                <a:cubicBezTo>
                  <a:pt x="117002" y="499122"/>
                  <a:pt x="92108" y="520281"/>
                  <a:pt x="62235" y="520281"/>
                </a:cubicBezTo>
                <a:cubicBezTo>
                  <a:pt x="27384" y="520281"/>
                  <a:pt x="0" y="492898"/>
                  <a:pt x="0" y="458047"/>
                </a:cubicBezTo>
                <a:cubicBezTo>
                  <a:pt x="0" y="423196"/>
                  <a:pt x="27384" y="395812"/>
                  <a:pt x="62235" y="395812"/>
                </a:cubicBezTo>
                <a:cubicBezTo>
                  <a:pt x="92108" y="395812"/>
                  <a:pt x="117002" y="416972"/>
                  <a:pt x="123225" y="446845"/>
                </a:cubicBezTo>
                <a:lnTo>
                  <a:pt x="184215" y="446845"/>
                </a:lnTo>
                <a:cubicBezTo>
                  <a:pt x="186704" y="379631"/>
                  <a:pt x="214088" y="319886"/>
                  <a:pt x="256407" y="273832"/>
                </a:cubicBezTo>
                <a:lnTo>
                  <a:pt x="211598" y="230268"/>
                </a:lnTo>
                <a:cubicBezTo>
                  <a:pt x="205375" y="234002"/>
                  <a:pt x="196662" y="236492"/>
                  <a:pt x="187949" y="236492"/>
                </a:cubicBezTo>
                <a:cubicBezTo>
                  <a:pt x="175502" y="236492"/>
                  <a:pt x="164300" y="231513"/>
                  <a:pt x="154342" y="222800"/>
                </a:cubicBezTo>
                <a:cubicBezTo>
                  <a:pt x="145630" y="212843"/>
                  <a:pt x="140651" y="201640"/>
                  <a:pt x="140651" y="189193"/>
                </a:cubicBezTo>
                <a:cubicBezTo>
                  <a:pt x="140651" y="176747"/>
                  <a:pt x="145630" y="164300"/>
                  <a:pt x="154342" y="155587"/>
                </a:cubicBezTo>
                <a:cubicBezTo>
                  <a:pt x="164300" y="146874"/>
                  <a:pt x="175502" y="141895"/>
                  <a:pt x="187949" y="141895"/>
                </a:cubicBezTo>
                <a:cubicBezTo>
                  <a:pt x="201641" y="141895"/>
                  <a:pt x="212843" y="146874"/>
                  <a:pt x="221556" y="155587"/>
                </a:cubicBezTo>
                <a:cubicBezTo>
                  <a:pt x="231513" y="164300"/>
                  <a:pt x="235248" y="176747"/>
                  <a:pt x="235248" y="189193"/>
                </a:cubicBezTo>
                <a:cubicBezTo>
                  <a:pt x="235248" y="197906"/>
                  <a:pt x="232758" y="205374"/>
                  <a:pt x="230269" y="212843"/>
                </a:cubicBezTo>
                <a:lnTo>
                  <a:pt x="272588" y="256407"/>
                </a:lnTo>
                <a:cubicBezTo>
                  <a:pt x="318642" y="215332"/>
                  <a:pt x="378387" y="187949"/>
                  <a:pt x="445601" y="185459"/>
                </a:cubicBezTo>
                <a:lnTo>
                  <a:pt x="445601" y="123225"/>
                </a:lnTo>
                <a:cubicBezTo>
                  <a:pt x="416973" y="118246"/>
                  <a:pt x="394568" y="93352"/>
                  <a:pt x="394568" y="62235"/>
                </a:cubicBezTo>
                <a:cubicBezTo>
                  <a:pt x="394568" y="28628"/>
                  <a:pt x="423196" y="0"/>
                  <a:pt x="4568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257">
            <a:extLst>
              <a:ext uri="{FF2B5EF4-FFF2-40B4-BE49-F238E27FC236}">
                <a16:creationId xmlns:a16="http://schemas.microsoft.com/office/drawing/2014/main" id="{649FCB55-9435-084F-B704-2AEEEAD8F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6345" y="4556418"/>
            <a:ext cx="2713564" cy="3109064"/>
          </a:xfrm>
          <a:custGeom>
            <a:avLst/>
            <a:gdLst>
              <a:gd name="T0" fmla="*/ 43 w 2178"/>
              <a:gd name="T1" fmla="*/ 156 h 2498"/>
              <a:gd name="T2" fmla="*/ 649 w 2178"/>
              <a:gd name="T3" fmla="*/ 1208 h 2498"/>
              <a:gd name="T4" fmla="*/ 649 w 2178"/>
              <a:gd name="T5" fmla="*/ 1208 h 2498"/>
              <a:gd name="T6" fmla="*/ 649 w 2178"/>
              <a:gd name="T7" fmla="*/ 1290 h 2498"/>
              <a:gd name="T8" fmla="*/ 43 w 2178"/>
              <a:gd name="T9" fmla="*/ 2341 h 2498"/>
              <a:gd name="T10" fmla="*/ 43 w 2178"/>
              <a:gd name="T11" fmla="*/ 2341 h 2498"/>
              <a:gd name="T12" fmla="*/ 156 w 2178"/>
              <a:gd name="T13" fmla="*/ 2455 h 2498"/>
              <a:gd name="T14" fmla="*/ 2121 w 2178"/>
              <a:gd name="T15" fmla="*/ 1321 h 2498"/>
              <a:gd name="T16" fmla="*/ 2121 w 2178"/>
              <a:gd name="T17" fmla="*/ 1321 h 2498"/>
              <a:gd name="T18" fmla="*/ 2121 w 2178"/>
              <a:gd name="T19" fmla="*/ 1177 h 2498"/>
              <a:gd name="T20" fmla="*/ 156 w 2178"/>
              <a:gd name="T21" fmla="*/ 42 h 2498"/>
              <a:gd name="T22" fmla="*/ 156 w 2178"/>
              <a:gd name="T23" fmla="*/ 42 h 2498"/>
              <a:gd name="T24" fmla="*/ 43 w 2178"/>
              <a:gd name="T25" fmla="*/ 156 h 2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78" h="2498">
                <a:moveTo>
                  <a:pt x="43" y="156"/>
                </a:moveTo>
                <a:lnTo>
                  <a:pt x="649" y="1208"/>
                </a:lnTo>
                <a:lnTo>
                  <a:pt x="649" y="1208"/>
                </a:lnTo>
                <a:cubicBezTo>
                  <a:pt x="665" y="1233"/>
                  <a:pt x="665" y="1265"/>
                  <a:pt x="649" y="1290"/>
                </a:cubicBezTo>
                <a:lnTo>
                  <a:pt x="43" y="2341"/>
                </a:lnTo>
                <a:lnTo>
                  <a:pt x="43" y="2341"/>
                </a:lnTo>
                <a:cubicBezTo>
                  <a:pt x="0" y="2415"/>
                  <a:pt x="82" y="2497"/>
                  <a:pt x="156" y="2455"/>
                </a:cubicBezTo>
                <a:lnTo>
                  <a:pt x="2121" y="1321"/>
                </a:lnTo>
                <a:lnTo>
                  <a:pt x="2121" y="1321"/>
                </a:lnTo>
                <a:cubicBezTo>
                  <a:pt x="2177" y="1289"/>
                  <a:pt x="2177" y="1209"/>
                  <a:pt x="2121" y="1177"/>
                </a:cubicBezTo>
                <a:lnTo>
                  <a:pt x="156" y="42"/>
                </a:lnTo>
                <a:lnTo>
                  <a:pt x="156" y="42"/>
                </a:lnTo>
                <a:cubicBezTo>
                  <a:pt x="82" y="0"/>
                  <a:pt x="0" y="82"/>
                  <a:pt x="43" y="15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258">
            <a:extLst>
              <a:ext uri="{FF2B5EF4-FFF2-40B4-BE49-F238E27FC236}">
                <a16:creationId xmlns:a16="http://schemas.microsoft.com/office/drawing/2014/main" id="{49536FB3-8EFC-3548-94EE-A51023B39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7735" y="5017832"/>
            <a:ext cx="2191728" cy="2191724"/>
          </a:xfrm>
          <a:custGeom>
            <a:avLst/>
            <a:gdLst>
              <a:gd name="T0" fmla="*/ 1760 w 1761"/>
              <a:gd name="T1" fmla="*/ 880 h 1760"/>
              <a:gd name="T2" fmla="*/ 1760 w 1761"/>
              <a:gd name="T3" fmla="*/ 880 h 1760"/>
              <a:gd name="T4" fmla="*/ 880 w 1761"/>
              <a:gd name="T5" fmla="*/ 1759 h 1760"/>
              <a:gd name="T6" fmla="*/ 880 w 1761"/>
              <a:gd name="T7" fmla="*/ 1759 h 1760"/>
              <a:gd name="T8" fmla="*/ 0 w 1761"/>
              <a:gd name="T9" fmla="*/ 880 h 1760"/>
              <a:gd name="T10" fmla="*/ 0 w 1761"/>
              <a:gd name="T11" fmla="*/ 880 h 1760"/>
              <a:gd name="T12" fmla="*/ 880 w 1761"/>
              <a:gd name="T13" fmla="*/ 0 h 1760"/>
              <a:gd name="T14" fmla="*/ 880 w 1761"/>
              <a:gd name="T15" fmla="*/ 0 h 1760"/>
              <a:gd name="T16" fmla="*/ 1760 w 1761"/>
              <a:gd name="T17" fmla="*/ 880 h 1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61" h="1760">
                <a:moveTo>
                  <a:pt x="1760" y="880"/>
                </a:moveTo>
                <a:lnTo>
                  <a:pt x="1760" y="880"/>
                </a:lnTo>
                <a:cubicBezTo>
                  <a:pt x="1760" y="1367"/>
                  <a:pt x="1366" y="1759"/>
                  <a:pt x="880" y="1759"/>
                </a:cubicBezTo>
                <a:lnTo>
                  <a:pt x="880" y="1759"/>
                </a:lnTo>
                <a:cubicBezTo>
                  <a:pt x="394" y="1759"/>
                  <a:pt x="0" y="1367"/>
                  <a:pt x="0" y="880"/>
                </a:cubicBezTo>
                <a:lnTo>
                  <a:pt x="0" y="880"/>
                </a:lnTo>
                <a:cubicBezTo>
                  <a:pt x="0" y="394"/>
                  <a:pt x="394" y="0"/>
                  <a:pt x="880" y="0"/>
                </a:cubicBezTo>
                <a:lnTo>
                  <a:pt x="880" y="0"/>
                </a:lnTo>
                <a:cubicBezTo>
                  <a:pt x="1366" y="0"/>
                  <a:pt x="1760" y="394"/>
                  <a:pt x="1760" y="8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259">
            <a:extLst>
              <a:ext uri="{FF2B5EF4-FFF2-40B4-BE49-F238E27FC236}">
                <a16:creationId xmlns:a16="http://schemas.microsoft.com/office/drawing/2014/main" id="{01E1CE5D-82D3-AC42-B282-1EDE8B671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7456" y="5237553"/>
            <a:ext cx="1757775" cy="1757775"/>
          </a:xfrm>
          <a:custGeom>
            <a:avLst/>
            <a:gdLst>
              <a:gd name="T0" fmla="*/ 1410 w 1411"/>
              <a:gd name="T1" fmla="*/ 705 h 1410"/>
              <a:gd name="T2" fmla="*/ 1410 w 1411"/>
              <a:gd name="T3" fmla="*/ 705 h 1410"/>
              <a:gd name="T4" fmla="*/ 705 w 1411"/>
              <a:gd name="T5" fmla="*/ 1409 h 1410"/>
              <a:gd name="T6" fmla="*/ 705 w 1411"/>
              <a:gd name="T7" fmla="*/ 1409 h 1410"/>
              <a:gd name="T8" fmla="*/ 0 w 1411"/>
              <a:gd name="T9" fmla="*/ 705 h 1410"/>
              <a:gd name="T10" fmla="*/ 0 w 1411"/>
              <a:gd name="T11" fmla="*/ 705 h 1410"/>
              <a:gd name="T12" fmla="*/ 705 w 1411"/>
              <a:gd name="T13" fmla="*/ 0 h 1410"/>
              <a:gd name="T14" fmla="*/ 705 w 1411"/>
              <a:gd name="T15" fmla="*/ 0 h 1410"/>
              <a:gd name="T16" fmla="*/ 1410 w 1411"/>
              <a:gd name="T17" fmla="*/ 705 h 1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1" h="1410">
                <a:moveTo>
                  <a:pt x="1410" y="705"/>
                </a:moveTo>
                <a:lnTo>
                  <a:pt x="1410" y="705"/>
                </a:lnTo>
                <a:cubicBezTo>
                  <a:pt x="1410" y="1094"/>
                  <a:pt x="1095" y="1409"/>
                  <a:pt x="705" y="1409"/>
                </a:cubicBezTo>
                <a:lnTo>
                  <a:pt x="705" y="1409"/>
                </a:lnTo>
                <a:cubicBezTo>
                  <a:pt x="315" y="1409"/>
                  <a:pt x="0" y="1094"/>
                  <a:pt x="0" y="705"/>
                </a:cubicBezTo>
                <a:lnTo>
                  <a:pt x="0" y="705"/>
                </a:lnTo>
                <a:cubicBezTo>
                  <a:pt x="0" y="316"/>
                  <a:pt x="315" y="0"/>
                  <a:pt x="705" y="0"/>
                </a:cubicBezTo>
                <a:lnTo>
                  <a:pt x="705" y="0"/>
                </a:lnTo>
                <a:cubicBezTo>
                  <a:pt x="1095" y="0"/>
                  <a:pt x="1410" y="316"/>
                  <a:pt x="1410" y="70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1B291847-52CA-1F44-AC40-DACE49EF3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0423" y="5655029"/>
            <a:ext cx="916096" cy="916089"/>
          </a:xfrm>
          <a:custGeom>
            <a:avLst/>
            <a:gdLst>
              <a:gd name="connsiteX0" fmla="*/ 706035 w 916096"/>
              <a:gd name="connsiteY0" fmla="*/ 698892 h 916089"/>
              <a:gd name="connsiteX1" fmla="*/ 713870 w 916096"/>
              <a:gd name="connsiteY1" fmla="*/ 702729 h 916089"/>
              <a:gd name="connsiteX2" fmla="*/ 759920 w 916096"/>
              <a:gd name="connsiteY2" fmla="*/ 747502 h 916089"/>
              <a:gd name="connsiteX3" fmla="*/ 771433 w 916096"/>
              <a:gd name="connsiteY3" fmla="*/ 738547 h 916089"/>
              <a:gd name="connsiteX4" fmla="*/ 784225 w 916096"/>
              <a:gd name="connsiteY4" fmla="*/ 751339 h 916089"/>
              <a:gd name="connsiteX5" fmla="*/ 784225 w 916096"/>
              <a:gd name="connsiteY5" fmla="*/ 776924 h 916089"/>
              <a:gd name="connsiteX6" fmla="*/ 782946 w 916096"/>
              <a:gd name="connsiteY6" fmla="*/ 780761 h 916089"/>
              <a:gd name="connsiteX7" fmla="*/ 782946 w 916096"/>
              <a:gd name="connsiteY7" fmla="*/ 782041 h 916089"/>
              <a:gd name="connsiteX8" fmla="*/ 781666 w 916096"/>
              <a:gd name="connsiteY8" fmla="*/ 783320 h 916089"/>
              <a:gd name="connsiteX9" fmla="*/ 781666 w 916096"/>
              <a:gd name="connsiteY9" fmla="*/ 784599 h 916089"/>
              <a:gd name="connsiteX10" fmla="*/ 780387 w 916096"/>
              <a:gd name="connsiteY10" fmla="*/ 785878 h 916089"/>
              <a:gd name="connsiteX11" fmla="*/ 779108 w 916096"/>
              <a:gd name="connsiteY11" fmla="*/ 787158 h 916089"/>
              <a:gd name="connsiteX12" fmla="*/ 776550 w 916096"/>
              <a:gd name="connsiteY12" fmla="*/ 788437 h 916089"/>
              <a:gd name="connsiteX13" fmla="*/ 775271 w 916096"/>
              <a:gd name="connsiteY13" fmla="*/ 789716 h 916089"/>
              <a:gd name="connsiteX14" fmla="*/ 773991 w 916096"/>
              <a:gd name="connsiteY14" fmla="*/ 789716 h 916089"/>
              <a:gd name="connsiteX15" fmla="*/ 771433 w 916096"/>
              <a:gd name="connsiteY15" fmla="*/ 789716 h 916089"/>
              <a:gd name="connsiteX16" fmla="*/ 745849 w 916096"/>
              <a:gd name="connsiteY16" fmla="*/ 789716 h 916089"/>
              <a:gd name="connsiteX17" fmla="*/ 733058 w 916096"/>
              <a:gd name="connsiteY17" fmla="*/ 776924 h 916089"/>
              <a:gd name="connsiteX18" fmla="*/ 742012 w 916096"/>
              <a:gd name="connsiteY18" fmla="*/ 765411 h 916089"/>
              <a:gd name="connsiteX19" fmla="*/ 697241 w 916096"/>
              <a:gd name="connsiteY19" fmla="*/ 719359 h 916089"/>
              <a:gd name="connsiteX20" fmla="*/ 697241 w 916096"/>
              <a:gd name="connsiteY20" fmla="*/ 702729 h 916089"/>
              <a:gd name="connsiteX21" fmla="*/ 706035 w 916096"/>
              <a:gd name="connsiteY21" fmla="*/ 698892 h 916089"/>
              <a:gd name="connsiteX22" fmla="*/ 204370 w 916096"/>
              <a:gd name="connsiteY22" fmla="*/ 698892 h 916089"/>
              <a:gd name="connsiteX23" fmla="*/ 213324 w 916096"/>
              <a:gd name="connsiteY23" fmla="*/ 702729 h 916089"/>
              <a:gd name="connsiteX24" fmla="*/ 213324 w 916096"/>
              <a:gd name="connsiteY24" fmla="*/ 719359 h 916089"/>
              <a:gd name="connsiteX25" fmla="*/ 167272 w 916096"/>
              <a:gd name="connsiteY25" fmla="*/ 765411 h 916089"/>
              <a:gd name="connsiteX26" fmla="*/ 177506 w 916096"/>
              <a:gd name="connsiteY26" fmla="*/ 776924 h 916089"/>
              <a:gd name="connsiteX27" fmla="*/ 164714 w 916096"/>
              <a:gd name="connsiteY27" fmla="*/ 789716 h 916089"/>
              <a:gd name="connsiteX28" fmla="*/ 139129 w 916096"/>
              <a:gd name="connsiteY28" fmla="*/ 789716 h 916089"/>
              <a:gd name="connsiteX29" fmla="*/ 135292 w 916096"/>
              <a:gd name="connsiteY29" fmla="*/ 789716 h 916089"/>
              <a:gd name="connsiteX30" fmla="*/ 131454 w 916096"/>
              <a:gd name="connsiteY30" fmla="*/ 788437 h 916089"/>
              <a:gd name="connsiteX31" fmla="*/ 128895 w 916096"/>
              <a:gd name="connsiteY31" fmla="*/ 785878 h 916089"/>
              <a:gd name="connsiteX32" fmla="*/ 128895 w 916096"/>
              <a:gd name="connsiteY32" fmla="*/ 784599 h 916089"/>
              <a:gd name="connsiteX33" fmla="*/ 126337 w 916096"/>
              <a:gd name="connsiteY33" fmla="*/ 782041 h 916089"/>
              <a:gd name="connsiteX34" fmla="*/ 126337 w 916096"/>
              <a:gd name="connsiteY34" fmla="*/ 779482 h 916089"/>
              <a:gd name="connsiteX35" fmla="*/ 126337 w 916096"/>
              <a:gd name="connsiteY35" fmla="*/ 778203 h 916089"/>
              <a:gd name="connsiteX36" fmla="*/ 126337 w 916096"/>
              <a:gd name="connsiteY36" fmla="*/ 776924 h 916089"/>
              <a:gd name="connsiteX37" fmla="*/ 126337 w 916096"/>
              <a:gd name="connsiteY37" fmla="*/ 751339 h 916089"/>
              <a:gd name="connsiteX38" fmla="*/ 139129 w 916096"/>
              <a:gd name="connsiteY38" fmla="*/ 738547 h 916089"/>
              <a:gd name="connsiteX39" fmla="*/ 150642 w 916096"/>
              <a:gd name="connsiteY39" fmla="*/ 747502 h 916089"/>
              <a:gd name="connsiteX40" fmla="*/ 195415 w 916096"/>
              <a:gd name="connsiteY40" fmla="*/ 702729 h 916089"/>
              <a:gd name="connsiteX41" fmla="*/ 204370 w 916096"/>
              <a:gd name="connsiteY41" fmla="*/ 698892 h 916089"/>
              <a:gd name="connsiteX42" fmla="*/ 877645 w 916096"/>
              <a:gd name="connsiteY42" fmla="*/ 433288 h 916089"/>
              <a:gd name="connsiteX43" fmla="*/ 893770 w 916096"/>
              <a:gd name="connsiteY43" fmla="*/ 433288 h 916089"/>
              <a:gd name="connsiteX44" fmla="*/ 912375 w 916096"/>
              <a:gd name="connsiteY44" fmla="*/ 450206 h 916089"/>
              <a:gd name="connsiteX45" fmla="*/ 914855 w 916096"/>
              <a:gd name="connsiteY45" fmla="*/ 453831 h 916089"/>
              <a:gd name="connsiteX46" fmla="*/ 914855 w 916096"/>
              <a:gd name="connsiteY46" fmla="*/ 455039 h 916089"/>
              <a:gd name="connsiteX47" fmla="*/ 914855 w 916096"/>
              <a:gd name="connsiteY47" fmla="*/ 458665 h 916089"/>
              <a:gd name="connsiteX48" fmla="*/ 916096 w 916096"/>
              <a:gd name="connsiteY48" fmla="*/ 458665 h 916089"/>
              <a:gd name="connsiteX49" fmla="*/ 914855 w 916096"/>
              <a:gd name="connsiteY49" fmla="*/ 462290 h 916089"/>
              <a:gd name="connsiteX50" fmla="*/ 914855 w 916096"/>
              <a:gd name="connsiteY50" fmla="*/ 463498 h 916089"/>
              <a:gd name="connsiteX51" fmla="*/ 912375 w 916096"/>
              <a:gd name="connsiteY51" fmla="*/ 465915 h 916089"/>
              <a:gd name="connsiteX52" fmla="*/ 912375 w 916096"/>
              <a:gd name="connsiteY52" fmla="*/ 467124 h 916089"/>
              <a:gd name="connsiteX53" fmla="*/ 893770 w 916096"/>
              <a:gd name="connsiteY53" fmla="*/ 485250 h 916089"/>
              <a:gd name="connsiteX54" fmla="*/ 886328 w 916096"/>
              <a:gd name="connsiteY54" fmla="*/ 487667 h 916089"/>
              <a:gd name="connsiteX55" fmla="*/ 877645 w 916096"/>
              <a:gd name="connsiteY55" fmla="*/ 485250 h 916089"/>
              <a:gd name="connsiteX56" fmla="*/ 875165 w 916096"/>
              <a:gd name="connsiteY56" fmla="*/ 470749 h 916089"/>
              <a:gd name="connsiteX57" fmla="*/ 813148 w 916096"/>
              <a:gd name="connsiteY57" fmla="*/ 470749 h 916089"/>
              <a:gd name="connsiteX58" fmla="*/ 801985 w 916096"/>
              <a:gd name="connsiteY58" fmla="*/ 458665 h 916089"/>
              <a:gd name="connsiteX59" fmla="*/ 813148 w 916096"/>
              <a:gd name="connsiteY59" fmla="*/ 447789 h 916089"/>
              <a:gd name="connsiteX60" fmla="*/ 875165 w 916096"/>
              <a:gd name="connsiteY60" fmla="*/ 447789 h 916089"/>
              <a:gd name="connsiteX61" fmla="*/ 877645 w 916096"/>
              <a:gd name="connsiteY61" fmla="*/ 433288 h 916089"/>
              <a:gd name="connsiteX62" fmla="*/ 22088 w 916096"/>
              <a:gd name="connsiteY62" fmla="*/ 433288 h 916089"/>
              <a:gd name="connsiteX63" fmla="*/ 38041 w 916096"/>
              <a:gd name="connsiteY63" fmla="*/ 433288 h 916089"/>
              <a:gd name="connsiteX64" fmla="*/ 39268 w 916096"/>
              <a:gd name="connsiteY64" fmla="*/ 447789 h 916089"/>
              <a:gd name="connsiteX65" fmla="*/ 101852 w 916096"/>
              <a:gd name="connsiteY65" fmla="*/ 447789 h 916089"/>
              <a:gd name="connsiteX66" fmla="*/ 114124 w 916096"/>
              <a:gd name="connsiteY66" fmla="*/ 458665 h 916089"/>
              <a:gd name="connsiteX67" fmla="*/ 101852 w 916096"/>
              <a:gd name="connsiteY67" fmla="*/ 470749 h 916089"/>
              <a:gd name="connsiteX68" fmla="*/ 40496 w 916096"/>
              <a:gd name="connsiteY68" fmla="*/ 470749 h 916089"/>
              <a:gd name="connsiteX69" fmla="*/ 38041 w 916096"/>
              <a:gd name="connsiteY69" fmla="*/ 485250 h 916089"/>
              <a:gd name="connsiteX70" fmla="*/ 29451 w 916096"/>
              <a:gd name="connsiteY70" fmla="*/ 487667 h 916089"/>
              <a:gd name="connsiteX71" fmla="*/ 22088 w 916096"/>
              <a:gd name="connsiteY71" fmla="*/ 485250 h 916089"/>
              <a:gd name="connsiteX72" fmla="*/ 3681 w 916096"/>
              <a:gd name="connsiteY72" fmla="*/ 467124 h 916089"/>
              <a:gd name="connsiteX73" fmla="*/ 1227 w 916096"/>
              <a:gd name="connsiteY73" fmla="*/ 463498 h 916089"/>
              <a:gd name="connsiteX74" fmla="*/ 1227 w 916096"/>
              <a:gd name="connsiteY74" fmla="*/ 462290 h 916089"/>
              <a:gd name="connsiteX75" fmla="*/ 0 w 916096"/>
              <a:gd name="connsiteY75" fmla="*/ 459873 h 916089"/>
              <a:gd name="connsiteX76" fmla="*/ 0 w 916096"/>
              <a:gd name="connsiteY76" fmla="*/ 458665 h 916089"/>
              <a:gd name="connsiteX77" fmla="*/ 1227 w 916096"/>
              <a:gd name="connsiteY77" fmla="*/ 455039 h 916089"/>
              <a:gd name="connsiteX78" fmla="*/ 3681 w 916096"/>
              <a:gd name="connsiteY78" fmla="*/ 451414 h 916089"/>
              <a:gd name="connsiteX79" fmla="*/ 3681 w 916096"/>
              <a:gd name="connsiteY79" fmla="*/ 450206 h 916089"/>
              <a:gd name="connsiteX80" fmla="*/ 379683 w 916096"/>
              <a:gd name="connsiteY80" fmla="*/ 248907 h 916089"/>
              <a:gd name="connsiteX81" fmla="*/ 321418 w 916096"/>
              <a:gd name="connsiteY81" fmla="*/ 302531 h 916089"/>
              <a:gd name="connsiteX82" fmla="*/ 321418 w 916096"/>
              <a:gd name="connsiteY82" fmla="*/ 327472 h 916089"/>
              <a:gd name="connsiteX83" fmla="*/ 321418 w 916096"/>
              <a:gd name="connsiteY83" fmla="*/ 387331 h 916089"/>
              <a:gd name="connsiteX84" fmla="*/ 321418 w 916096"/>
              <a:gd name="connsiteY84" fmla="*/ 546956 h 916089"/>
              <a:gd name="connsiteX85" fmla="*/ 338773 w 916096"/>
              <a:gd name="connsiteY85" fmla="*/ 569404 h 916089"/>
              <a:gd name="connsiteX86" fmla="*/ 356129 w 916096"/>
              <a:gd name="connsiteY86" fmla="*/ 546956 h 916089"/>
              <a:gd name="connsiteX87" fmla="*/ 356129 w 916096"/>
              <a:gd name="connsiteY87" fmla="*/ 520768 h 916089"/>
              <a:gd name="connsiteX88" fmla="*/ 356129 w 916096"/>
              <a:gd name="connsiteY88" fmla="*/ 317495 h 916089"/>
              <a:gd name="connsiteX89" fmla="*/ 367286 w 916096"/>
              <a:gd name="connsiteY89" fmla="*/ 305025 h 916089"/>
              <a:gd name="connsiteX90" fmla="*/ 379683 w 916096"/>
              <a:gd name="connsiteY90" fmla="*/ 317495 h 916089"/>
              <a:gd name="connsiteX91" fmla="*/ 379683 w 916096"/>
              <a:gd name="connsiteY91" fmla="*/ 520768 h 916089"/>
              <a:gd name="connsiteX92" fmla="*/ 379683 w 916096"/>
              <a:gd name="connsiteY92" fmla="*/ 546956 h 916089"/>
              <a:gd name="connsiteX93" fmla="*/ 379683 w 916096"/>
              <a:gd name="connsiteY93" fmla="*/ 869948 h 916089"/>
              <a:gd name="connsiteX94" fmla="*/ 410675 w 916096"/>
              <a:gd name="connsiteY94" fmla="*/ 892395 h 916089"/>
              <a:gd name="connsiteX95" fmla="*/ 442906 w 916096"/>
              <a:gd name="connsiteY95" fmla="*/ 869948 h 916089"/>
              <a:gd name="connsiteX96" fmla="*/ 442906 w 916096"/>
              <a:gd name="connsiteY96" fmla="*/ 585616 h 916089"/>
              <a:gd name="connsiteX97" fmla="*/ 455303 w 916096"/>
              <a:gd name="connsiteY97" fmla="*/ 573145 h 916089"/>
              <a:gd name="connsiteX98" fmla="*/ 467700 w 916096"/>
              <a:gd name="connsiteY98" fmla="*/ 585616 h 916089"/>
              <a:gd name="connsiteX99" fmla="*/ 467700 w 916096"/>
              <a:gd name="connsiteY99" fmla="*/ 869948 h 916089"/>
              <a:gd name="connsiteX100" fmla="*/ 498692 w 916096"/>
              <a:gd name="connsiteY100" fmla="*/ 892395 h 916089"/>
              <a:gd name="connsiteX101" fmla="*/ 530924 w 916096"/>
              <a:gd name="connsiteY101" fmla="*/ 869948 h 916089"/>
              <a:gd name="connsiteX102" fmla="*/ 530924 w 916096"/>
              <a:gd name="connsiteY102" fmla="*/ 520768 h 916089"/>
              <a:gd name="connsiteX103" fmla="*/ 530924 w 916096"/>
              <a:gd name="connsiteY103" fmla="*/ 317495 h 916089"/>
              <a:gd name="connsiteX104" fmla="*/ 543320 w 916096"/>
              <a:gd name="connsiteY104" fmla="*/ 305025 h 916089"/>
              <a:gd name="connsiteX105" fmla="*/ 555717 w 916096"/>
              <a:gd name="connsiteY105" fmla="*/ 317495 h 916089"/>
              <a:gd name="connsiteX106" fmla="*/ 555717 w 916096"/>
              <a:gd name="connsiteY106" fmla="*/ 546956 h 916089"/>
              <a:gd name="connsiteX107" fmla="*/ 571833 w 916096"/>
              <a:gd name="connsiteY107" fmla="*/ 569404 h 916089"/>
              <a:gd name="connsiteX108" fmla="*/ 590428 w 916096"/>
              <a:gd name="connsiteY108" fmla="*/ 546956 h 916089"/>
              <a:gd name="connsiteX109" fmla="*/ 590428 w 916096"/>
              <a:gd name="connsiteY109" fmla="*/ 387331 h 916089"/>
              <a:gd name="connsiteX110" fmla="*/ 590428 w 916096"/>
              <a:gd name="connsiteY110" fmla="*/ 327472 h 916089"/>
              <a:gd name="connsiteX111" fmla="*/ 590428 w 916096"/>
              <a:gd name="connsiteY111" fmla="*/ 302531 h 916089"/>
              <a:gd name="connsiteX112" fmla="*/ 529684 w 916096"/>
              <a:gd name="connsiteY112" fmla="*/ 248907 h 916089"/>
              <a:gd name="connsiteX113" fmla="*/ 379683 w 916096"/>
              <a:gd name="connsiteY113" fmla="*/ 225212 h 916089"/>
              <a:gd name="connsiteX114" fmla="*/ 529684 w 916096"/>
              <a:gd name="connsiteY114" fmla="*/ 225212 h 916089"/>
              <a:gd name="connsiteX115" fmla="*/ 613982 w 916096"/>
              <a:gd name="connsiteY115" fmla="*/ 302531 h 916089"/>
              <a:gd name="connsiteX116" fmla="*/ 613982 w 916096"/>
              <a:gd name="connsiteY116" fmla="*/ 327472 h 916089"/>
              <a:gd name="connsiteX117" fmla="*/ 613982 w 916096"/>
              <a:gd name="connsiteY117" fmla="*/ 387331 h 916089"/>
              <a:gd name="connsiteX118" fmla="*/ 613982 w 916096"/>
              <a:gd name="connsiteY118" fmla="*/ 546956 h 916089"/>
              <a:gd name="connsiteX119" fmla="*/ 571833 w 916096"/>
              <a:gd name="connsiteY119" fmla="*/ 593098 h 916089"/>
              <a:gd name="connsiteX120" fmla="*/ 555717 w 916096"/>
              <a:gd name="connsiteY120" fmla="*/ 589357 h 916089"/>
              <a:gd name="connsiteX121" fmla="*/ 555717 w 916096"/>
              <a:gd name="connsiteY121" fmla="*/ 869948 h 916089"/>
              <a:gd name="connsiteX122" fmla="*/ 498692 w 916096"/>
              <a:gd name="connsiteY122" fmla="*/ 916089 h 916089"/>
              <a:gd name="connsiteX123" fmla="*/ 455303 w 916096"/>
              <a:gd name="connsiteY123" fmla="*/ 898630 h 916089"/>
              <a:gd name="connsiteX124" fmla="*/ 410675 w 916096"/>
              <a:gd name="connsiteY124" fmla="*/ 916089 h 916089"/>
              <a:gd name="connsiteX125" fmla="*/ 356129 w 916096"/>
              <a:gd name="connsiteY125" fmla="*/ 869948 h 916089"/>
              <a:gd name="connsiteX126" fmla="*/ 356129 w 916096"/>
              <a:gd name="connsiteY126" fmla="*/ 588110 h 916089"/>
              <a:gd name="connsiteX127" fmla="*/ 338773 w 916096"/>
              <a:gd name="connsiteY127" fmla="*/ 593098 h 916089"/>
              <a:gd name="connsiteX128" fmla="*/ 296624 w 916096"/>
              <a:gd name="connsiteY128" fmla="*/ 546956 h 916089"/>
              <a:gd name="connsiteX129" fmla="*/ 296624 w 916096"/>
              <a:gd name="connsiteY129" fmla="*/ 387331 h 916089"/>
              <a:gd name="connsiteX130" fmla="*/ 296624 w 916096"/>
              <a:gd name="connsiteY130" fmla="*/ 327472 h 916089"/>
              <a:gd name="connsiteX131" fmla="*/ 296624 w 916096"/>
              <a:gd name="connsiteY131" fmla="*/ 302531 h 916089"/>
              <a:gd name="connsiteX132" fmla="*/ 379683 w 916096"/>
              <a:gd name="connsiteY132" fmla="*/ 225212 h 916089"/>
              <a:gd name="connsiteX133" fmla="*/ 745849 w 916096"/>
              <a:gd name="connsiteY133" fmla="*/ 131830 h 916089"/>
              <a:gd name="connsiteX134" fmla="*/ 771433 w 916096"/>
              <a:gd name="connsiteY134" fmla="*/ 131830 h 916089"/>
              <a:gd name="connsiteX135" fmla="*/ 773991 w 916096"/>
              <a:gd name="connsiteY135" fmla="*/ 131830 h 916089"/>
              <a:gd name="connsiteX136" fmla="*/ 775271 w 916096"/>
              <a:gd name="connsiteY136" fmla="*/ 131830 h 916089"/>
              <a:gd name="connsiteX137" fmla="*/ 779108 w 916096"/>
              <a:gd name="connsiteY137" fmla="*/ 134272 h 916089"/>
              <a:gd name="connsiteX138" fmla="*/ 780387 w 916096"/>
              <a:gd name="connsiteY138" fmla="*/ 135492 h 916089"/>
              <a:gd name="connsiteX139" fmla="*/ 781666 w 916096"/>
              <a:gd name="connsiteY139" fmla="*/ 136713 h 916089"/>
              <a:gd name="connsiteX140" fmla="*/ 782946 w 916096"/>
              <a:gd name="connsiteY140" fmla="*/ 139154 h 916089"/>
              <a:gd name="connsiteX141" fmla="*/ 784225 w 916096"/>
              <a:gd name="connsiteY141" fmla="*/ 141596 h 916089"/>
              <a:gd name="connsiteX142" fmla="*/ 784225 w 916096"/>
              <a:gd name="connsiteY142" fmla="*/ 142816 h 916089"/>
              <a:gd name="connsiteX143" fmla="*/ 784225 w 916096"/>
              <a:gd name="connsiteY143" fmla="*/ 168451 h 916089"/>
              <a:gd name="connsiteX144" fmla="*/ 771433 w 916096"/>
              <a:gd name="connsiteY144" fmla="*/ 180657 h 916089"/>
              <a:gd name="connsiteX145" fmla="*/ 759920 w 916096"/>
              <a:gd name="connsiteY145" fmla="*/ 172113 h 916089"/>
              <a:gd name="connsiteX146" fmla="*/ 713870 w 916096"/>
              <a:gd name="connsiteY146" fmla="*/ 214837 h 916089"/>
              <a:gd name="connsiteX147" fmla="*/ 706195 w 916096"/>
              <a:gd name="connsiteY147" fmla="*/ 218499 h 916089"/>
              <a:gd name="connsiteX148" fmla="*/ 697241 w 916096"/>
              <a:gd name="connsiteY148" fmla="*/ 214837 h 916089"/>
              <a:gd name="connsiteX149" fmla="*/ 697241 w 916096"/>
              <a:gd name="connsiteY149" fmla="*/ 198968 h 916089"/>
              <a:gd name="connsiteX150" fmla="*/ 742012 w 916096"/>
              <a:gd name="connsiteY150" fmla="*/ 155023 h 916089"/>
              <a:gd name="connsiteX151" fmla="*/ 733058 w 916096"/>
              <a:gd name="connsiteY151" fmla="*/ 142816 h 916089"/>
              <a:gd name="connsiteX152" fmla="*/ 745849 w 916096"/>
              <a:gd name="connsiteY152" fmla="*/ 131830 h 916089"/>
              <a:gd name="connsiteX153" fmla="*/ 136571 w 916096"/>
              <a:gd name="connsiteY153" fmla="*/ 131830 h 916089"/>
              <a:gd name="connsiteX154" fmla="*/ 137850 w 916096"/>
              <a:gd name="connsiteY154" fmla="*/ 131830 h 916089"/>
              <a:gd name="connsiteX155" fmla="*/ 139129 w 916096"/>
              <a:gd name="connsiteY155" fmla="*/ 131830 h 916089"/>
              <a:gd name="connsiteX156" fmla="*/ 164714 w 916096"/>
              <a:gd name="connsiteY156" fmla="*/ 131830 h 916089"/>
              <a:gd name="connsiteX157" fmla="*/ 177506 w 916096"/>
              <a:gd name="connsiteY157" fmla="*/ 142816 h 916089"/>
              <a:gd name="connsiteX158" fmla="*/ 167272 w 916096"/>
              <a:gd name="connsiteY158" fmla="*/ 155023 h 916089"/>
              <a:gd name="connsiteX159" fmla="*/ 213324 w 916096"/>
              <a:gd name="connsiteY159" fmla="*/ 198968 h 916089"/>
              <a:gd name="connsiteX160" fmla="*/ 213324 w 916096"/>
              <a:gd name="connsiteY160" fmla="*/ 214837 h 916089"/>
              <a:gd name="connsiteX161" fmla="*/ 204369 w 916096"/>
              <a:gd name="connsiteY161" fmla="*/ 218499 h 916089"/>
              <a:gd name="connsiteX162" fmla="*/ 195415 w 916096"/>
              <a:gd name="connsiteY162" fmla="*/ 214837 h 916089"/>
              <a:gd name="connsiteX163" fmla="*/ 150642 w 916096"/>
              <a:gd name="connsiteY163" fmla="*/ 172113 h 916089"/>
              <a:gd name="connsiteX164" fmla="*/ 139129 w 916096"/>
              <a:gd name="connsiteY164" fmla="*/ 180657 h 916089"/>
              <a:gd name="connsiteX165" fmla="*/ 126337 w 916096"/>
              <a:gd name="connsiteY165" fmla="*/ 168451 h 916089"/>
              <a:gd name="connsiteX166" fmla="*/ 126337 w 916096"/>
              <a:gd name="connsiteY166" fmla="*/ 142816 h 916089"/>
              <a:gd name="connsiteX167" fmla="*/ 126337 w 916096"/>
              <a:gd name="connsiteY167" fmla="*/ 140375 h 916089"/>
              <a:gd name="connsiteX168" fmla="*/ 126337 w 916096"/>
              <a:gd name="connsiteY168" fmla="*/ 139154 h 916089"/>
              <a:gd name="connsiteX169" fmla="*/ 128895 w 916096"/>
              <a:gd name="connsiteY169" fmla="*/ 137934 h 916089"/>
              <a:gd name="connsiteX170" fmla="*/ 131454 w 916096"/>
              <a:gd name="connsiteY170" fmla="*/ 135492 h 916089"/>
              <a:gd name="connsiteX171" fmla="*/ 131454 w 916096"/>
              <a:gd name="connsiteY171" fmla="*/ 134272 h 916089"/>
              <a:gd name="connsiteX172" fmla="*/ 134012 w 916096"/>
              <a:gd name="connsiteY172" fmla="*/ 133051 h 916089"/>
              <a:gd name="connsiteX173" fmla="*/ 136571 w 916096"/>
              <a:gd name="connsiteY173" fmla="*/ 131830 h 916089"/>
              <a:gd name="connsiteX174" fmla="*/ 450428 w 916096"/>
              <a:gd name="connsiteY174" fmla="*/ 23345 h 916089"/>
              <a:gd name="connsiteX175" fmla="*/ 380392 w 916096"/>
              <a:gd name="connsiteY175" fmla="*/ 92153 h 916089"/>
              <a:gd name="connsiteX176" fmla="*/ 450428 w 916096"/>
              <a:gd name="connsiteY176" fmla="*/ 160960 h 916089"/>
              <a:gd name="connsiteX177" fmla="*/ 519236 w 916096"/>
              <a:gd name="connsiteY177" fmla="*/ 92153 h 916089"/>
              <a:gd name="connsiteX178" fmla="*/ 450428 w 916096"/>
              <a:gd name="connsiteY178" fmla="*/ 23345 h 916089"/>
              <a:gd name="connsiteX179" fmla="*/ 450428 w 916096"/>
              <a:gd name="connsiteY179" fmla="*/ 0 h 916089"/>
              <a:gd name="connsiteX180" fmla="*/ 542581 w 916096"/>
              <a:gd name="connsiteY180" fmla="*/ 92153 h 916089"/>
              <a:gd name="connsiteX181" fmla="*/ 450428 w 916096"/>
              <a:gd name="connsiteY181" fmla="*/ 185535 h 916089"/>
              <a:gd name="connsiteX182" fmla="*/ 357047 w 916096"/>
              <a:gd name="connsiteY182" fmla="*/ 92153 h 916089"/>
              <a:gd name="connsiteX183" fmla="*/ 450428 w 916096"/>
              <a:gd name="connsiteY183" fmla="*/ 0 h 91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916096" h="916089">
                <a:moveTo>
                  <a:pt x="706035" y="698892"/>
                </a:moveTo>
                <a:cubicBezTo>
                  <a:pt x="709073" y="698892"/>
                  <a:pt x="711951" y="700171"/>
                  <a:pt x="713870" y="702729"/>
                </a:cubicBezTo>
                <a:lnTo>
                  <a:pt x="759920" y="747502"/>
                </a:lnTo>
                <a:cubicBezTo>
                  <a:pt x="761200" y="742385"/>
                  <a:pt x="766316" y="738547"/>
                  <a:pt x="771433" y="738547"/>
                </a:cubicBezTo>
                <a:cubicBezTo>
                  <a:pt x="779108" y="738547"/>
                  <a:pt x="784225" y="743664"/>
                  <a:pt x="784225" y="751339"/>
                </a:cubicBezTo>
                <a:lnTo>
                  <a:pt x="784225" y="776924"/>
                </a:lnTo>
                <a:cubicBezTo>
                  <a:pt x="784225" y="778203"/>
                  <a:pt x="784225" y="779482"/>
                  <a:pt x="782946" y="780761"/>
                </a:cubicBezTo>
                <a:lnTo>
                  <a:pt x="782946" y="782041"/>
                </a:lnTo>
                <a:cubicBezTo>
                  <a:pt x="782946" y="782041"/>
                  <a:pt x="782946" y="783320"/>
                  <a:pt x="781666" y="783320"/>
                </a:cubicBezTo>
                <a:cubicBezTo>
                  <a:pt x="781666" y="783320"/>
                  <a:pt x="781666" y="783320"/>
                  <a:pt x="781666" y="784599"/>
                </a:cubicBezTo>
                <a:cubicBezTo>
                  <a:pt x="781666" y="785878"/>
                  <a:pt x="780387" y="785878"/>
                  <a:pt x="780387" y="785878"/>
                </a:cubicBezTo>
                <a:cubicBezTo>
                  <a:pt x="779108" y="787158"/>
                  <a:pt x="779108" y="787158"/>
                  <a:pt x="779108" y="787158"/>
                </a:cubicBezTo>
                <a:cubicBezTo>
                  <a:pt x="779108" y="788437"/>
                  <a:pt x="777829" y="788437"/>
                  <a:pt x="776550" y="788437"/>
                </a:cubicBezTo>
                <a:cubicBezTo>
                  <a:pt x="776550" y="788437"/>
                  <a:pt x="776550" y="788437"/>
                  <a:pt x="775271" y="789716"/>
                </a:cubicBezTo>
                <a:lnTo>
                  <a:pt x="773991" y="789716"/>
                </a:lnTo>
                <a:cubicBezTo>
                  <a:pt x="772712" y="789716"/>
                  <a:pt x="772712" y="789716"/>
                  <a:pt x="771433" y="789716"/>
                </a:cubicBezTo>
                <a:lnTo>
                  <a:pt x="745849" y="789716"/>
                </a:lnTo>
                <a:cubicBezTo>
                  <a:pt x="738174" y="789716"/>
                  <a:pt x="733058" y="783320"/>
                  <a:pt x="733058" y="776924"/>
                </a:cubicBezTo>
                <a:cubicBezTo>
                  <a:pt x="733058" y="771807"/>
                  <a:pt x="736895" y="766690"/>
                  <a:pt x="742012" y="765411"/>
                </a:cubicBezTo>
                <a:lnTo>
                  <a:pt x="697241" y="719359"/>
                </a:lnTo>
                <a:cubicBezTo>
                  <a:pt x="692124" y="715521"/>
                  <a:pt x="692124" y="707846"/>
                  <a:pt x="697241" y="702729"/>
                </a:cubicBezTo>
                <a:cubicBezTo>
                  <a:pt x="699799" y="700171"/>
                  <a:pt x="702997" y="698892"/>
                  <a:pt x="706035" y="698892"/>
                </a:cubicBezTo>
                <a:close/>
                <a:moveTo>
                  <a:pt x="204370" y="698892"/>
                </a:moveTo>
                <a:cubicBezTo>
                  <a:pt x="207568" y="698892"/>
                  <a:pt x="210766" y="700171"/>
                  <a:pt x="213324" y="702729"/>
                </a:cubicBezTo>
                <a:cubicBezTo>
                  <a:pt x="218441" y="707846"/>
                  <a:pt x="218441" y="715521"/>
                  <a:pt x="213324" y="719359"/>
                </a:cubicBezTo>
                <a:lnTo>
                  <a:pt x="167272" y="765411"/>
                </a:lnTo>
                <a:cubicBezTo>
                  <a:pt x="172389" y="766690"/>
                  <a:pt x="177506" y="771807"/>
                  <a:pt x="177506" y="776924"/>
                </a:cubicBezTo>
                <a:cubicBezTo>
                  <a:pt x="177506" y="783320"/>
                  <a:pt x="171110" y="789716"/>
                  <a:pt x="164714" y="789716"/>
                </a:cubicBezTo>
                <a:lnTo>
                  <a:pt x="139129" y="789716"/>
                </a:lnTo>
                <a:cubicBezTo>
                  <a:pt x="136571" y="789716"/>
                  <a:pt x="136571" y="789716"/>
                  <a:pt x="135292" y="789716"/>
                </a:cubicBezTo>
                <a:cubicBezTo>
                  <a:pt x="134012" y="788437"/>
                  <a:pt x="132733" y="788437"/>
                  <a:pt x="131454" y="788437"/>
                </a:cubicBezTo>
                <a:cubicBezTo>
                  <a:pt x="131454" y="787158"/>
                  <a:pt x="130175" y="785878"/>
                  <a:pt x="128895" y="785878"/>
                </a:cubicBezTo>
                <a:cubicBezTo>
                  <a:pt x="128895" y="785878"/>
                  <a:pt x="128895" y="785878"/>
                  <a:pt x="128895" y="784599"/>
                </a:cubicBezTo>
                <a:cubicBezTo>
                  <a:pt x="128895" y="783320"/>
                  <a:pt x="127616" y="783320"/>
                  <a:pt x="126337" y="782041"/>
                </a:cubicBezTo>
                <a:cubicBezTo>
                  <a:pt x="126337" y="780761"/>
                  <a:pt x="126337" y="779482"/>
                  <a:pt x="126337" y="779482"/>
                </a:cubicBezTo>
                <a:cubicBezTo>
                  <a:pt x="126337" y="778203"/>
                  <a:pt x="126337" y="778203"/>
                  <a:pt x="126337" y="778203"/>
                </a:cubicBezTo>
                <a:cubicBezTo>
                  <a:pt x="126337" y="776924"/>
                  <a:pt x="126337" y="776924"/>
                  <a:pt x="126337" y="776924"/>
                </a:cubicBezTo>
                <a:lnTo>
                  <a:pt x="126337" y="751339"/>
                </a:lnTo>
                <a:cubicBezTo>
                  <a:pt x="126337" y="743664"/>
                  <a:pt x="131454" y="738547"/>
                  <a:pt x="139129" y="738547"/>
                </a:cubicBezTo>
                <a:cubicBezTo>
                  <a:pt x="144246" y="738547"/>
                  <a:pt x="149363" y="742385"/>
                  <a:pt x="150642" y="747502"/>
                </a:cubicBezTo>
                <a:lnTo>
                  <a:pt x="195415" y="702729"/>
                </a:lnTo>
                <a:cubicBezTo>
                  <a:pt x="197974" y="700171"/>
                  <a:pt x="201172" y="698892"/>
                  <a:pt x="204370" y="698892"/>
                </a:cubicBezTo>
                <a:close/>
                <a:moveTo>
                  <a:pt x="877645" y="433288"/>
                </a:moveTo>
                <a:cubicBezTo>
                  <a:pt x="881366" y="428454"/>
                  <a:pt x="890049" y="428454"/>
                  <a:pt x="893770" y="433288"/>
                </a:cubicBezTo>
                <a:lnTo>
                  <a:pt x="912375" y="450206"/>
                </a:lnTo>
                <a:cubicBezTo>
                  <a:pt x="913615" y="451414"/>
                  <a:pt x="913615" y="452623"/>
                  <a:pt x="914855" y="453831"/>
                </a:cubicBezTo>
                <a:cubicBezTo>
                  <a:pt x="914855" y="455039"/>
                  <a:pt x="914855" y="455039"/>
                  <a:pt x="914855" y="455039"/>
                </a:cubicBezTo>
                <a:cubicBezTo>
                  <a:pt x="914855" y="456248"/>
                  <a:pt x="914855" y="457456"/>
                  <a:pt x="914855" y="458665"/>
                </a:cubicBezTo>
                <a:lnTo>
                  <a:pt x="916096" y="458665"/>
                </a:lnTo>
                <a:cubicBezTo>
                  <a:pt x="914855" y="461082"/>
                  <a:pt x="914855" y="461082"/>
                  <a:pt x="914855" y="462290"/>
                </a:cubicBezTo>
                <a:lnTo>
                  <a:pt x="914855" y="463498"/>
                </a:lnTo>
                <a:cubicBezTo>
                  <a:pt x="914855" y="464707"/>
                  <a:pt x="913615" y="465915"/>
                  <a:pt x="912375" y="465915"/>
                </a:cubicBezTo>
                <a:cubicBezTo>
                  <a:pt x="912375" y="465915"/>
                  <a:pt x="912375" y="465915"/>
                  <a:pt x="912375" y="467124"/>
                </a:cubicBezTo>
                <a:lnTo>
                  <a:pt x="893770" y="485250"/>
                </a:lnTo>
                <a:cubicBezTo>
                  <a:pt x="891289" y="486458"/>
                  <a:pt x="888808" y="487667"/>
                  <a:pt x="886328" y="487667"/>
                </a:cubicBezTo>
                <a:cubicBezTo>
                  <a:pt x="882607" y="487667"/>
                  <a:pt x="880126" y="486458"/>
                  <a:pt x="877645" y="485250"/>
                </a:cubicBezTo>
                <a:cubicBezTo>
                  <a:pt x="873924" y="480416"/>
                  <a:pt x="872684" y="474374"/>
                  <a:pt x="875165" y="470749"/>
                </a:cubicBezTo>
                <a:lnTo>
                  <a:pt x="813148" y="470749"/>
                </a:lnTo>
                <a:cubicBezTo>
                  <a:pt x="806946" y="470749"/>
                  <a:pt x="801985" y="464707"/>
                  <a:pt x="801985" y="458665"/>
                </a:cubicBezTo>
                <a:cubicBezTo>
                  <a:pt x="801985" y="452623"/>
                  <a:pt x="806946" y="447789"/>
                  <a:pt x="813148" y="447789"/>
                </a:cubicBezTo>
                <a:lnTo>
                  <a:pt x="875165" y="447789"/>
                </a:lnTo>
                <a:cubicBezTo>
                  <a:pt x="872684" y="442955"/>
                  <a:pt x="873924" y="436913"/>
                  <a:pt x="877645" y="433288"/>
                </a:cubicBezTo>
                <a:close/>
                <a:moveTo>
                  <a:pt x="22088" y="433288"/>
                </a:moveTo>
                <a:cubicBezTo>
                  <a:pt x="25770" y="428454"/>
                  <a:pt x="33133" y="428454"/>
                  <a:pt x="38041" y="433288"/>
                </a:cubicBezTo>
                <a:cubicBezTo>
                  <a:pt x="42950" y="436913"/>
                  <a:pt x="42950" y="442955"/>
                  <a:pt x="39268" y="447789"/>
                </a:cubicBezTo>
                <a:lnTo>
                  <a:pt x="101852" y="447789"/>
                </a:lnTo>
                <a:cubicBezTo>
                  <a:pt x="107988" y="447789"/>
                  <a:pt x="114124" y="452623"/>
                  <a:pt x="114124" y="458665"/>
                </a:cubicBezTo>
                <a:cubicBezTo>
                  <a:pt x="114124" y="464707"/>
                  <a:pt x="107988" y="470749"/>
                  <a:pt x="101852" y="470749"/>
                </a:cubicBezTo>
                <a:lnTo>
                  <a:pt x="40496" y="470749"/>
                </a:lnTo>
                <a:cubicBezTo>
                  <a:pt x="42950" y="474374"/>
                  <a:pt x="42950" y="480416"/>
                  <a:pt x="38041" y="485250"/>
                </a:cubicBezTo>
                <a:cubicBezTo>
                  <a:pt x="35587" y="486458"/>
                  <a:pt x="31906" y="487667"/>
                  <a:pt x="29451" y="487667"/>
                </a:cubicBezTo>
                <a:cubicBezTo>
                  <a:pt x="26997" y="487667"/>
                  <a:pt x="23316" y="486458"/>
                  <a:pt x="22088" y="485250"/>
                </a:cubicBezTo>
                <a:lnTo>
                  <a:pt x="3681" y="467124"/>
                </a:lnTo>
                <a:cubicBezTo>
                  <a:pt x="2454" y="465915"/>
                  <a:pt x="2454" y="464707"/>
                  <a:pt x="1227" y="463498"/>
                </a:cubicBezTo>
                <a:cubicBezTo>
                  <a:pt x="1227" y="462290"/>
                  <a:pt x="1227" y="462290"/>
                  <a:pt x="1227" y="462290"/>
                </a:cubicBezTo>
                <a:cubicBezTo>
                  <a:pt x="0" y="461082"/>
                  <a:pt x="0" y="461082"/>
                  <a:pt x="0" y="459873"/>
                </a:cubicBezTo>
                <a:cubicBezTo>
                  <a:pt x="0" y="458665"/>
                  <a:pt x="0" y="458665"/>
                  <a:pt x="0" y="458665"/>
                </a:cubicBezTo>
                <a:cubicBezTo>
                  <a:pt x="0" y="457456"/>
                  <a:pt x="0" y="456248"/>
                  <a:pt x="1227" y="455039"/>
                </a:cubicBezTo>
                <a:cubicBezTo>
                  <a:pt x="2454" y="452623"/>
                  <a:pt x="2454" y="451414"/>
                  <a:pt x="3681" y="451414"/>
                </a:cubicBezTo>
                <a:cubicBezTo>
                  <a:pt x="3681" y="451414"/>
                  <a:pt x="3681" y="451414"/>
                  <a:pt x="3681" y="450206"/>
                </a:cubicBezTo>
                <a:close/>
                <a:moveTo>
                  <a:pt x="379683" y="248907"/>
                </a:moveTo>
                <a:cubicBezTo>
                  <a:pt x="347451" y="248907"/>
                  <a:pt x="321418" y="272601"/>
                  <a:pt x="321418" y="302531"/>
                </a:cubicBezTo>
                <a:lnTo>
                  <a:pt x="321418" y="327472"/>
                </a:lnTo>
                <a:lnTo>
                  <a:pt x="321418" y="387331"/>
                </a:lnTo>
                <a:lnTo>
                  <a:pt x="321418" y="546956"/>
                </a:lnTo>
                <a:cubicBezTo>
                  <a:pt x="321418" y="559427"/>
                  <a:pt x="328856" y="569404"/>
                  <a:pt x="338773" y="569404"/>
                </a:cubicBezTo>
                <a:cubicBezTo>
                  <a:pt x="347451" y="569404"/>
                  <a:pt x="356129" y="559427"/>
                  <a:pt x="356129" y="546956"/>
                </a:cubicBezTo>
                <a:lnTo>
                  <a:pt x="356129" y="520768"/>
                </a:lnTo>
                <a:lnTo>
                  <a:pt x="356129" y="317495"/>
                </a:lnTo>
                <a:cubicBezTo>
                  <a:pt x="356129" y="310013"/>
                  <a:pt x="361087" y="305025"/>
                  <a:pt x="367286" y="305025"/>
                </a:cubicBezTo>
                <a:cubicBezTo>
                  <a:pt x="373484" y="305025"/>
                  <a:pt x="379683" y="310013"/>
                  <a:pt x="379683" y="317495"/>
                </a:cubicBezTo>
                <a:lnTo>
                  <a:pt x="379683" y="520768"/>
                </a:lnTo>
                <a:lnTo>
                  <a:pt x="379683" y="546956"/>
                </a:lnTo>
                <a:lnTo>
                  <a:pt x="379683" y="869948"/>
                </a:lnTo>
                <a:cubicBezTo>
                  <a:pt x="379683" y="882418"/>
                  <a:pt x="393319" y="892395"/>
                  <a:pt x="410675" y="892395"/>
                </a:cubicBezTo>
                <a:cubicBezTo>
                  <a:pt x="428030" y="892395"/>
                  <a:pt x="442906" y="882418"/>
                  <a:pt x="442906" y="869948"/>
                </a:cubicBezTo>
                <a:lnTo>
                  <a:pt x="442906" y="585616"/>
                </a:lnTo>
                <a:cubicBezTo>
                  <a:pt x="442906" y="579380"/>
                  <a:pt x="447865" y="573145"/>
                  <a:pt x="455303" y="573145"/>
                </a:cubicBezTo>
                <a:cubicBezTo>
                  <a:pt x="461502" y="573145"/>
                  <a:pt x="467700" y="579380"/>
                  <a:pt x="467700" y="585616"/>
                </a:cubicBezTo>
                <a:lnTo>
                  <a:pt x="467700" y="869948"/>
                </a:lnTo>
                <a:cubicBezTo>
                  <a:pt x="467700" y="882418"/>
                  <a:pt x="481336" y="892395"/>
                  <a:pt x="498692" y="892395"/>
                </a:cubicBezTo>
                <a:cubicBezTo>
                  <a:pt x="516048" y="892395"/>
                  <a:pt x="530924" y="882418"/>
                  <a:pt x="530924" y="869948"/>
                </a:cubicBezTo>
                <a:lnTo>
                  <a:pt x="530924" y="520768"/>
                </a:lnTo>
                <a:lnTo>
                  <a:pt x="530924" y="317495"/>
                </a:lnTo>
                <a:cubicBezTo>
                  <a:pt x="530924" y="310013"/>
                  <a:pt x="535882" y="305025"/>
                  <a:pt x="543320" y="305025"/>
                </a:cubicBezTo>
                <a:cubicBezTo>
                  <a:pt x="549519" y="305025"/>
                  <a:pt x="555717" y="310013"/>
                  <a:pt x="555717" y="317495"/>
                </a:cubicBezTo>
                <a:lnTo>
                  <a:pt x="555717" y="546956"/>
                </a:lnTo>
                <a:cubicBezTo>
                  <a:pt x="555717" y="559427"/>
                  <a:pt x="563155" y="569404"/>
                  <a:pt x="571833" y="569404"/>
                </a:cubicBezTo>
                <a:cubicBezTo>
                  <a:pt x="581751" y="569404"/>
                  <a:pt x="590428" y="559427"/>
                  <a:pt x="590428" y="546956"/>
                </a:cubicBezTo>
                <a:lnTo>
                  <a:pt x="590428" y="387331"/>
                </a:lnTo>
                <a:lnTo>
                  <a:pt x="590428" y="327472"/>
                </a:lnTo>
                <a:lnTo>
                  <a:pt x="590428" y="302531"/>
                </a:lnTo>
                <a:cubicBezTo>
                  <a:pt x="590428" y="272601"/>
                  <a:pt x="563155" y="248907"/>
                  <a:pt x="529684" y="248907"/>
                </a:cubicBezTo>
                <a:close/>
                <a:moveTo>
                  <a:pt x="379683" y="225212"/>
                </a:moveTo>
                <a:lnTo>
                  <a:pt x="529684" y="225212"/>
                </a:lnTo>
                <a:cubicBezTo>
                  <a:pt x="576792" y="225212"/>
                  <a:pt x="613982" y="260130"/>
                  <a:pt x="613982" y="302531"/>
                </a:cubicBezTo>
                <a:lnTo>
                  <a:pt x="613982" y="327472"/>
                </a:lnTo>
                <a:lnTo>
                  <a:pt x="613982" y="387331"/>
                </a:lnTo>
                <a:lnTo>
                  <a:pt x="613982" y="546956"/>
                </a:lnTo>
                <a:cubicBezTo>
                  <a:pt x="613982" y="571898"/>
                  <a:pt x="595387" y="593098"/>
                  <a:pt x="571833" y="593098"/>
                </a:cubicBezTo>
                <a:cubicBezTo>
                  <a:pt x="565635" y="593098"/>
                  <a:pt x="560676" y="591851"/>
                  <a:pt x="555717" y="589357"/>
                </a:cubicBezTo>
                <a:lnTo>
                  <a:pt x="555717" y="869948"/>
                </a:lnTo>
                <a:cubicBezTo>
                  <a:pt x="555717" y="896136"/>
                  <a:pt x="529684" y="916089"/>
                  <a:pt x="498692" y="916089"/>
                </a:cubicBezTo>
                <a:cubicBezTo>
                  <a:pt x="481336" y="916089"/>
                  <a:pt x="465221" y="909854"/>
                  <a:pt x="455303" y="898630"/>
                </a:cubicBezTo>
                <a:cubicBezTo>
                  <a:pt x="445386" y="909854"/>
                  <a:pt x="429270" y="916089"/>
                  <a:pt x="410675" y="916089"/>
                </a:cubicBezTo>
                <a:cubicBezTo>
                  <a:pt x="380922" y="916089"/>
                  <a:pt x="356129" y="896136"/>
                  <a:pt x="356129" y="869948"/>
                </a:cubicBezTo>
                <a:lnTo>
                  <a:pt x="356129" y="588110"/>
                </a:lnTo>
                <a:cubicBezTo>
                  <a:pt x="349930" y="591851"/>
                  <a:pt x="343732" y="593098"/>
                  <a:pt x="338773" y="593098"/>
                </a:cubicBezTo>
                <a:cubicBezTo>
                  <a:pt x="315219" y="593098"/>
                  <a:pt x="296624" y="571898"/>
                  <a:pt x="296624" y="546956"/>
                </a:cubicBezTo>
                <a:lnTo>
                  <a:pt x="296624" y="387331"/>
                </a:lnTo>
                <a:lnTo>
                  <a:pt x="296624" y="327472"/>
                </a:lnTo>
                <a:lnTo>
                  <a:pt x="296624" y="302531"/>
                </a:lnTo>
                <a:cubicBezTo>
                  <a:pt x="296624" y="260130"/>
                  <a:pt x="335054" y="225212"/>
                  <a:pt x="379683" y="225212"/>
                </a:cubicBezTo>
                <a:close/>
                <a:moveTo>
                  <a:pt x="745849" y="131830"/>
                </a:moveTo>
                <a:lnTo>
                  <a:pt x="771433" y="131830"/>
                </a:lnTo>
                <a:cubicBezTo>
                  <a:pt x="772712" y="131830"/>
                  <a:pt x="773991" y="131830"/>
                  <a:pt x="773991" y="131830"/>
                </a:cubicBezTo>
                <a:cubicBezTo>
                  <a:pt x="775271" y="131830"/>
                  <a:pt x="775271" y="131830"/>
                  <a:pt x="775271" y="131830"/>
                </a:cubicBezTo>
                <a:cubicBezTo>
                  <a:pt x="776550" y="133051"/>
                  <a:pt x="777829" y="133051"/>
                  <a:pt x="779108" y="134272"/>
                </a:cubicBezTo>
                <a:lnTo>
                  <a:pt x="780387" y="135492"/>
                </a:lnTo>
                <a:cubicBezTo>
                  <a:pt x="780387" y="135492"/>
                  <a:pt x="781666" y="135492"/>
                  <a:pt x="781666" y="136713"/>
                </a:cubicBezTo>
                <a:cubicBezTo>
                  <a:pt x="782946" y="137934"/>
                  <a:pt x="782946" y="137934"/>
                  <a:pt x="782946" y="139154"/>
                </a:cubicBezTo>
                <a:cubicBezTo>
                  <a:pt x="782946" y="140375"/>
                  <a:pt x="784225" y="141596"/>
                  <a:pt x="784225" y="141596"/>
                </a:cubicBezTo>
                <a:cubicBezTo>
                  <a:pt x="784225" y="142816"/>
                  <a:pt x="784225" y="142816"/>
                  <a:pt x="784225" y="142816"/>
                </a:cubicBezTo>
                <a:lnTo>
                  <a:pt x="784225" y="168451"/>
                </a:lnTo>
                <a:cubicBezTo>
                  <a:pt x="784225" y="175775"/>
                  <a:pt x="779108" y="180657"/>
                  <a:pt x="771433" y="180657"/>
                </a:cubicBezTo>
                <a:cubicBezTo>
                  <a:pt x="766316" y="180657"/>
                  <a:pt x="761200" y="176995"/>
                  <a:pt x="759920" y="172113"/>
                </a:cubicBezTo>
                <a:lnTo>
                  <a:pt x="713870" y="214837"/>
                </a:lnTo>
                <a:cubicBezTo>
                  <a:pt x="712591" y="217278"/>
                  <a:pt x="708753" y="218499"/>
                  <a:pt x="706195" y="218499"/>
                </a:cubicBezTo>
                <a:cubicBezTo>
                  <a:pt x="702357" y="218499"/>
                  <a:pt x="699799" y="217278"/>
                  <a:pt x="697241" y="214837"/>
                </a:cubicBezTo>
                <a:cubicBezTo>
                  <a:pt x="692124" y="211174"/>
                  <a:pt x="692124" y="203850"/>
                  <a:pt x="697241" y="198968"/>
                </a:cubicBezTo>
                <a:lnTo>
                  <a:pt x="742012" y="155023"/>
                </a:lnTo>
                <a:cubicBezTo>
                  <a:pt x="736895" y="153802"/>
                  <a:pt x="733058" y="148920"/>
                  <a:pt x="733058" y="142816"/>
                </a:cubicBezTo>
                <a:cubicBezTo>
                  <a:pt x="733058" y="137934"/>
                  <a:pt x="738174" y="131830"/>
                  <a:pt x="745849" y="131830"/>
                </a:cubicBezTo>
                <a:close/>
                <a:moveTo>
                  <a:pt x="136571" y="131830"/>
                </a:moveTo>
                <a:lnTo>
                  <a:pt x="137850" y="131830"/>
                </a:lnTo>
                <a:lnTo>
                  <a:pt x="139129" y="131830"/>
                </a:lnTo>
                <a:lnTo>
                  <a:pt x="164714" y="131830"/>
                </a:lnTo>
                <a:cubicBezTo>
                  <a:pt x="171110" y="131830"/>
                  <a:pt x="177506" y="137934"/>
                  <a:pt x="177506" y="142816"/>
                </a:cubicBezTo>
                <a:cubicBezTo>
                  <a:pt x="177506" y="148920"/>
                  <a:pt x="172389" y="153802"/>
                  <a:pt x="167272" y="155023"/>
                </a:cubicBezTo>
                <a:lnTo>
                  <a:pt x="213324" y="198968"/>
                </a:lnTo>
                <a:cubicBezTo>
                  <a:pt x="218441" y="203850"/>
                  <a:pt x="218441" y="211174"/>
                  <a:pt x="213324" y="214837"/>
                </a:cubicBezTo>
                <a:cubicBezTo>
                  <a:pt x="210765" y="217278"/>
                  <a:pt x="206928" y="218499"/>
                  <a:pt x="204369" y="218499"/>
                </a:cubicBezTo>
                <a:cubicBezTo>
                  <a:pt x="200532" y="218499"/>
                  <a:pt x="197973" y="217278"/>
                  <a:pt x="195415" y="214837"/>
                </a:cubicBezTo>
                <a:lnTo>
                  <a:pt x="150642" y="172113"/>
                </a:lnTo>
                <a:cubicBezTo>
                  <a:pt x="149363" y="176995"/>
                  <a:pt x="144246" y="180657"/>
                  <a:pt x="139129" y="180657"/>
                </a:cubicBezTo>
                <a:cubicBezTo>
                  <a:pt x="131454" y="180657"/>
                  <a:pt x="126337" y="175775"/>
                  <a:pt x="126337" y="168451"/>
                </a:cubicBezTo>
                <a:lnTo>
                  <a:pt x="126337" y="142816"/>
                </a:lnTo>
                <a:cubicBezTo>
                  <a:pt x="126337" y="142816"/>
                  <a:pt x="126337" y="141596"/>
                  <a:pt x="126337" y="140375"/>
                </a:cubicBezTo>
                <a:cubicBezTo>
                  <a:pt x="126337" y="140375"/>
                  <a:pt x="126337" y="140375"/>
                  <a:pt x="126337" y="139154"/>
                </a:cubicBezTo>
                <a:cubicBezTo>
                  <a:pt x="127616" y="139154"/>
                  <a:pt x="127616" y="137934"/>
                  <a:pt x="128895" y="137934"/>
                </a:cubicBezTo>
                <a:cubicBezTo>
                  <a:pt x="128895" y="135492"/>
                  <a:pt x="130175" y="135492"/>
                  <a:pt x="131454" y="135492"/>
                </a:cubicBezTo>
                <a:cubicBezTo>
                  <a:pt x="131454" y="134272"/>
                  <a:pt x="131454" y="134272"/>
                  <a:pt x="131454" y="134272"/>
                </a:cubicBezTo>
                <a:cubicBezTo>
                  <a:pt x="131454" y="134272"/>
                  <a:pt x="132733" y="133051"/>
                  <a:pt x="134012" y="133051"/>
                </a:cubicBezTo>
                <a:cubicBezTo>
                  <a:pt x="135292" y="131830"/>
                  <a:pt x="136571" y="131830"/>
                  <a:pt x="136571" y="131830"/>
                </a:cubicBezTo>
                <a:close/>
                <a:moveTo>
                  <a:pt x="450428" y="23345"/>
                </a:moveTo>
                <a:cubicBezTo>
                  <a:pt x="411110" y="23345"/>
                  <a:pt x="380392" y="54063"/>
                  <a:pt x="380392" y="92153"/>
                </a:cubicBezTo>
                <a:cubicBezTo>
                  <a:pt x="380392" y="130242"/>
                  <a:pt x="411110" y="160960"/>
                  <a:pt x="450428" y="160960"/>
                </a:cubicBezTo>
                <a:cubicBezTo>
                  <a:pt x="487290" y="160960"/>
                  <a:pt x="519236" y="130242"/>
                  <a:pt x="519236" y="92153"/>
                </a:cubicBezTo>
                <a:cubicBezTo>
                  <a:pt x="519236" y="54063"/>
                  <a:pt x="487290" y="23345"/>
                  <a:pt x="450428" y="23345"/>
                </a:cubicBezTo>
                <a:close/>
                <a:moveTo>
                  <a:pt x="450428" y="0"/>
                </a:moveTo>
                <a:cubicBezTo>
                  <a:pt x="500805" y="0"/>
                  <a:pt x="542581" y="41776"/>
                  <a:pt x="542581" y="92153"/>
                </a:cubicBezTo>
                <a:cubicBezTo>
                  <a:pt x="542581" y="143759"/>
                  <a:pt x="500805" y="185535"/>
                  <a:pt x="450428" y="185535"/>
                </a:cubicBezTo>
                <a:cubicBezTo>
                  <a:pt x="398823" y="185535"/>
                  <a:pt x="357047" y="143759"/>
                  <a:pt x="357047" y="92153"/>
                </a:cubicBezTo>
                <a:cubicBezTo>
                  <a:pt x="357047" y="41776"/>
                  <a:pt x="398823" y="0"/>
                  <a:pt x="4504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351">
            <a:extLst>
              <a:ext uri="{FF2B5EF4-FFF2-40B4-BE49-F238E27FC236}">
                <a16:creationId xmlns:a16="http://schemas.microsoft.com/office/drawing/2014/main" id="{57D1A85B-1CA1-E64C-9174-ABF0B4087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6838" y="4556418"/>
            <a:ext cx="2713564" cy="3109064"/>
          </a:xfrm>
          <a:custGeom>
            <a:avLst/>
            <a:gdLst>
              <a:gd name="T0" fmla="*/ 43 w 2178"/>
              <a:gd name="T1" fmla="*/ 156 h 2498"/>
              <a:gd name="T2" fmla="*/ 651 w 2178"/>
              <a:gd name="T3" fmla="*/ 1208 h 2498"/>
              <a:gd name="T4" fmla="*/ 651 w 2178"/>
              <a:gd name="T5" fmla="*/ 1208 h 2498"/>
              <a:gd name="T6" fmla="*/ 651 w 2178"/>
              <a:gd name="T7" fmla="*/ 1290 h 2498"/>
              <a:gd name="T8" fmla="*/ 43 w 2178"/>
              <a:gd name="T9" fmla="*/ 2341 h 2498"/>
              <a:gd name="T10" fmla="*/ 43 w 2178"/>
              <a:gd name="T11" fmla="*/ 2341 h 2498"/>
              <a:gd name="T12" fmla="*/ 156 w 2178"/>
              <a:gd name="T13" fmla="*/ 2455 h 2498"/>
              <a:gd name="T14" fmla="*/ 2121 w 2178"/>
              <a:gd name="T15" fmla="*/ 1321 h 2498"/>
              <a:gd name="T16" fmla="*/ 2121 w 2178"/>
              <a:gd name="T17" fmla="*/ 1321 h 2498"/>
              <a:gd name="T18" fmla="*/ 2121 w 2178"/>
              <a:gd name="T19" fmla="*/ 1177 h 2498"/>
              <a:gd name="T20" fmla="*/ 156 w 2178"/>
              <a:gd name="T21" fmla="*/ 42 h 2498"/>
              <a:gd name="T22" fmla="*/ 156 w 2178"/>
              <a:gd name="T23" fmla="*/ 42 h 2498"/>
              <a:gd name="T24" fmla="*/ 43 w 2178"/>
              <a:gd name="T25" fmla="*/ 156 h 2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78" h="2498">
                <a:moveTo>
                  <a:pt x="43" y="156"/>
                </a:moveTo>
                <a:lnTo>
                  <a:pt x="651" y="1208"/>
                </a:lnTo>
                <a:lnTo>
                  <a:pt x="651" y="1208"/>
                </a:lnTo>
                <a:cubicBezTo>
                  <a:pt x="664" y="1233"/>
                  <a:pt x="664" y="1265"/>
                  <a:pt x="651" y="1290"/>
                </a:cubicBezTo>
                <a:lnTo>
                  <a:pt x="43" y="2341"/>
                </a:lnTo>
                <a:lnTo>
                  <a:pt x="43" y="2341"/>
                </a:lnTo>
                <a:cubicBezTo>
                  <a:pt x="0" y="2415"/>
                  <a:pt x="83" y="2497"/>
                  <a:pt x="156" y="2455"/>
                </a:cubicBezTo>
                <a:lnTo>
                  <a:pt x="2121" y="1321"/>
                </a:lnTo>
                <a:lnTo>
                  <a:pt x="2121" y="1321"/>
                </a:lnTo>
                <a:cubicBezTo>
                  <a:pt x="2177" y="1289"/>
                  <a:pt x="2177" y="1209"/>
                  <a:pt x="2121" y="1177"/>
                </a:cubicBezTo>
                <a:lnTo>
                  <a:pt x="156" y="42"/>
                </a:lnTo>
                <a:lnTo>
                  <a:pt x="156" y="42"/>
                </a:lnTo>
                <a:cubicBezTo>
                  <a:pt x="83" y="0"/>
                  <a:pt x="0" y="82"/>
                  <a:pt x="43" y="15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352">
            <a:extLst>
              <a:ext uri="{FF2B5EF4-FFF2-40B4-BE49-F238E27FC236}">
                <a16:creationId xmlns:a16="http://schemas.microsoft.com/office/drawing/2014/main" id="{1A801568-7C6D-5B4E-AE31-FA9F8D857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3722" y="5017832"/>
            <a:ext cx="2191724" cy="2191724"/>
          </a:xfrm>
          <a:custGeom>
            <a:avLst/>
            <a:gdLst>
              <a:gd name="T0" fmla="*/ 1759 w 1760"/>
              <a:gd name="T1" fmla="*/ 880 h 1760"/>
              <a:gd name="T2" fmla="*/ 1759 w 1760"/>
              <a:gd name="T3" fmla="*/ 880 h 1760"/>
              <a:gd name="T4" fmla="*/ 879 w 1760"/>
              <a:gd name="T5" fmla="*/ 1759 h 1760"/>
              <a:gd name="T6" fmla="*/ 879 w 1760"/>
              <a:gd name="T7" fmla="*/ 1759 h 1760"/>
              <a:gd name="T8" fmla="*/ 0 w 1760"/>
              <a:gd name="T9" fmla="*/ 880 h 1760"/>
              <a:gd name="T10" fmla="*/ 0 w 1760"/>
              <a:gd name="T11" fmla="*/ 880 h 1760"/>
              <a:gd name="T12" fmla="*/ 879 w 1760"/>
              <a:gd name="T13" fmla="*/ 0 h 1760"/>
              <a:gd name="T14" fmla="*/ 879 w 1760"/>
              <a:gd name="T15" fmla="*/ 0 h 1760"/>
              <a:gd name="T16" fmla="*/ 1759 w 1760"/>
              <a:gd name="T17" fmla="*/ 880 h 1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60" h="1760">
                <a:moveTo>
                  <a:pt x="1759" y="880"/>
                </a:moveTo>
                <a:lnTo>
                  <a:pt x="1759" y="880"/>
                </a:lnTo>
                <a:cubicBezTo>
                  <a:pt x="1759" y="1367"/>
                  <a:pt x="1366" y="1759"/>
                  <a:pt x="879" y="1759"/>
                </a:cubicBezTo>
                <a:lnTo>
                  <a:pt x="879" y="1759"/>
                </a:lnTo>
                <a:cubicBezTo>
                  <a:pt x="393" y="1759"/>
                  <a:pt x="0" y="1367"/>
                  <a:pt x="0" y="880"/>
                </a:cubicBezTo>
                <a:lnTo>
                  <a:pt x="0" y="880"/>
                </a:lnTo>
                <a:cubicBezTo>
                  <a:pt x="0" y="394"/>
                  <a:pt x="393" y="0"/>
                  <a:pt x="879" y="0"/>
                </a:cubicBezTo>
                <a:lnTo>
                  <a:pt x="879" y="0"/>
                </a:lnTo>
                <a:cubicBezTo>
                  <a:pt x="1366" y="0"/>
                  <a:pt x="1759" y="394"/>
                  <a:pt x="1759" y="8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353">
            <a:extLst>
              <a:ext uri="{FF2B5EF4-FFF2-40B4-BE49-F238E27FC236}">
                <a16:creationId xmlns:a16="http://schemas.microsoft.com/office/drawing/2014/main" id="{82378864-3688-CB49-A57A-4C46E4318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7949" y="5237553"/>
            <a:ext cx="1757775" cy="1757775"/>
          </a:xfrm>
          <a:custGeom>
            <a:avLst/>
            <a:gdLst>
              <a:gd name="T0" fmla="*/ 1410 w 1411"/>
              <a:gd name="T1" fmla="*/ 705 h 1410"/>
              <a:gd name="T2" fmla="*/ 1410 w 1411"/>
              <a:gd name="T3" fmla="*/ 705 h 1410"/>
              <a:gd name="T4" fmla="*/ 705 w 1411"/>
              <a:gd name="T5" fmla="*/ 1409 h 1410"/>
              <a:gd name="T6" fmla="*/ 705 w 1411"/>
              <a:gd name="T7" fmla="*/ 1409 h 1410"/>
              <a:gd name="T8" fmla="*/ 0 w 1411"/>
              <a:gd name="T9" fmla="*/ 705 h 1410"/>
              <a:gd name="T10" fmla="*/ 0 w 1411"/>
              <a:gd name="T11" fmla="*/ 705 h 1410"/>
              <a:gd name="T12" fmla="*/ 705 w 1411"/>
              <a:gd name="T13" fmla="*/ 0 h 1410"/>
              <a:gd name="T14" fmla="*/ 705 w 1411"/>
              <a:gd name="T15" fmla="*/ 0 h 1410"/>
              <a:gd name="T16" fmla="*/ 1410 w 1411"/>
              <a:gd name="T17" fmla="*/ 705 h 1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1" h="1410">
                <a:moveTo>
                  <a:pt x="1410" y="705"/>
                </a:moveTo>
                <a:lnTo>
                  <a:pt x="1410" y="705"/>
                </a:lnTo>
                <a:cubicBezTo>
                  <a:pt x="1410" y="1094"/>
                  <a:pt x="1095" y="1409"/>
                  <a:pt x="705" y="1409"/>
                </a:cubicBezTo>
                <a:lnTo>
                  <a:pt x="705" y="1409"/>
                </a:lnTo>
                <a:cubicBezTo>
                  <a:pt x="316" y="1409"/>
                  <a:pt x="0" y="1094"/>
                  <a:pt x="0" y="705"/>
                </a:cubicBezTo>
                <a:lnTo>
                  <a:pt x="0" y="705"/>
                </a:lnTo>
                <a:cubicBezTo>
                  <a:pt x="0" y="316"/>
                  <a:pt x="316" y="0"/>
                  <a:pt x="705" y="0"/>
                </a:cubicBezTo>
                <a:lnTo>
                  <a:pt x="705" y="0"/>
                </a:lnTo>
                <a:cubicBezTo>
                  <a:pt x="1095" y="0"/>
                  <a:pt x="1410" y="316"/>
                  <a:pt x="1410" y="70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276E5C12-8F65-AE42-8942-8FD41A77F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0915" y="5638546"/>
            <a:ext cx="916082" cy="817232"/>
          </a:xfrm>
          <a:custGeom>
            <a:avLst/>
            <a:gdLst>
              <a:gd name="connsiteX0" fmla="*/ 696360 w 916082"/>
              <a:gd name="connsiteY0" fmla="*/ 638624 h 817232"/>
              <a:gd name="connsiteX1" fmla="*/ 632327 w 916082"/>
              <a:gd name="connsiteY1" fmla="*/ 700213 h 817232"/>
              <a:gd name="connsiteX2" fmla="*/ 632327 w 916082"/>
              <a:gd name="connsiteY2" fmla="*/ 777815 h 817232"/>
              <a:gd name="connsiteX3" fmla="*/ 648649 w 916082"/>
              <a:gd name="connsiteY3" fmla="*/ 792597 h 817232"/>
              <a:gd name="connsiteX4" fmla="*/ 875905 w 916082"/>
              <a:gd name="connsiteY4" fmla="*/ 792597 h 817232"/>
              <a:gd name="connsiteX5" fmla="*/ 892227 w 916082"/>
              <a:gd name="connsiteY5" fmla="*/ 777815 h 817232"/>
              <a:gd name="connsiteX6" fmla="*/ 892227 w 916082"/>
              <a:gd name="connsiteY6" fmla="*/ 700213 h 817232"/>
              <a:gd name="connsiteX7" fmla="*/ 829449 w 916082"/>
              <a:gd name="connsiteY7" fmla="*/ 638624 h 817232"/>
              <a:gd name="connsiteX8" fmla="*/ 86281 w 916082"/>
              <a:gd name="connsiteY8" fmla="*/ 638624 h 817232"/>
              <a:gd name="connsiteX9" fmla="*/ 25009 w 916082"/>
              <a:gd name="connsiteY9" fmla="*/ 700213 h 817232"/>
              <a:gd name="connsiteX10" fmla="*/ 25009 w 916082"/>
              <a:gd name="connsiteY10" fmla="*/ 777815 h 817232"/>
              <a:gd name="connsiteX11" fmla="*/ 40014 w 916082"/>
              <a:gd name="connsiteY11" fmla="*/ 792597 h 817232"/>
              <a:gd name="connsiteX12" fmla="*/ 266346 w 916082"/>
              <a:gd name="connsiteY12" fmla="*/ 792597 h 817232"/>
              <a:gd name="connsiteX13" fmla="*/ 282602 w 916082"/>
              <a:gd name="connsiteY13" fmla="*/ 777815 h 817232"/>
              <a:gd name="connsiteX14" fmla="*/ 282602 w 916082"/>
              <a:gd name="connsiteY14" fmla="*/ 700213 h 817232"/>
              <a:gd name="connsiteX15" fmla="*/ 220079 w 916082"/>
              <a:gd name="connsiteY15" fmla="*/ 638624 h 817232"/>
              <a:gd name="connsiteX16" fmla="*/ 696360 w 916082"/>
              <a:gd name="connsiteY16" fmla="*/ 615220 h 817232"/>
              <a:gd name="connsiteX17" fmla="*/ 829449 w 916082"/>
              <a:gd name="connsiteY17" fmla="*/ 615220 h 817232"/>
              <a:gd name="connsiteX18" fmla="*/ 916082 w 916082"/>
              <a:gd name="connsiteY18" fmla="*/ 700213 h 817232"/>
              <a:gd name="connsiteX19" fmla="*/ 916082 w 916082"/>
              <a:gd name="connsiteY19" fmla="*/ 777815 h 817232"/>
              <a:gd name="connsiteX20" fmla="*/ 875905 w 916082"/>
              <a:gd name="connsiteY20" fmla="*/ 817232 h 817232"/>
              <a:gd name="connsiteX21" fmla="*/ 648649 w 916082"/>
              <a:gd name="connsiteY21" fmla="*/ 817232 h 817232"/>
              <a:gd name="connsiteX22" fmla="*/ 609727 w 916082"/>
              <a:gd name="connsiteY22" fmla="*/ 777815 h 817232"/>
              <a:gd name="connsiteX23" fmla="*/ 609727 w 916082"/>
              <a:gd name="connsiteY23" fmla="*/ 700213 h 817232"/>
              <a:gd name="connsiteX24" fmla="*/ 696360 w 916082"/>
              <a:gd name="connsiteY24" fmla="*/ 615220 h 817232"/>
              <a:gd name="connsiteX25" fmla="*/ 86281 w 916082"/>
              <a:gd name="connsiteY25" fmla="*/ 615220 h 817232"/>
              <a:gd name="connsiteX26" fmla="*/ 220079 w 916082"/>
              <a:gd name="connsiteY26" fmla="*/ 615220 h 817232"/>
              <a:gd name="connsiteX27" fmla="*/ 306361 w 916082"/>
              <a:gd name="connsiteY27" fmla="*/ 700213 h 817232"/>
              <a:gd name="connsiteX28" fmla="*/ 306361 w 916082"/>
              <a:gd name="connsiteY28" fmla="*/ 777815 h 817232"/>
              <a:gd name="connsiteX29" fmla="*/ 266346 w 916082"/>
              <a:gd name="connsiteY29" fmla="*/ 817232 h 817232"/>
              <a:gd name="connsiteX30" fmla="*/ 40014 w 916082"/>
              <a:gd name="connsiteY30" fmla="*/ 817232 h 817232"/>
              <a:gd name="connsiteX31" fmla="*/ 0 w 916082"/>
              <a:gd name="connsiteY31" fmla="*/ 777815 h 817232"/>
              <a:gd name="connsiteX32" fmla="*/ 0 w 916082"/>
              <a:gd name="connsiteY32" fmla="*/ 700213 h 817232"/>
              <a:gd name="connsiteX33" fmla="*/ 86281 w 916082"/>
              <a:gd name="connsiteY33" fmla="*/ 615220 h 817232"/>
              <a:gd name="connsiteX34" fmla="*/ 765416 w 916082"/>
              <a:gd name="connsiteY34" fmla="*/ 491425 h 817232"/>
              <a:gd name="connsiteX35" fmla="*/ 711518 w 916082"/>
              <a:gd name="connsiteY35" fmla="*/ 515241 h 817232"/>
              <a:gd name="connsiteX36" fmla="*/ 693969 w 916082"/>
              <a:gd name="connsiteY36" fmla="*/ 519001 h 817232"/>
              <a:gd name="connsiteX37" fmla="*/ 762909 w 916082"/>
              <a:gd name="connsiteY37" fmla="*/ 579166 h 817232"/>
              <a:gd name="connsiteX38" fmla="*/ 830595 w 916082"/>
              <a:gd name="connsiteY38" fmla="*/ 510227 h 817232"/>
              <a:gd name="connsiteX39" fmla="*/ 829341 w 916082"/>
              <a:gd name="connsiteY39" fmla="*/ 500199 h 817232"/>
              <a:gd name="connsiteX40" fmla="*/ 806779 w 916082"/>
              <a:gd name="connsiteY40" fmla="*/ 503960 h 817232"/>
              <a:gd name="connsiteX41" fmla="*/ 765416 w 916082"/>
              <a:gd name="connsiteY41" fmla="*/ 491425 h 817232"/>
              <a:gd name="connsiteX42" fmla="*/ 155068 w 916082"/>
              <a:gd name="connsiteY42" fmla="*/ 491425 h 817232"/>
              <a:gd name="connsiteX43" fmla="*/ 102068 w 916082"/>
              <a:gd name="connsiteY43" fmla="*/ 515241 h 817232"/>
              <a:gd name="connsiteX44" fmla="*/ 84401 w 916082"/>
              <a:gd name="connsiteY44" fmla="*/ 519001 h 817232"/>
              <a:gd name="connsiteX45" fmla="*/ 153807 w 916082"/>
              <a:gd name="connsiteY45" fmla="*/ 579166 h 817232"/>
              <a:gd name="connsiteX46" fmla="*/ 221950 w 916082"/>
              <a:gd name="connsiteY46" fmla="*/ 510227 h 817232"/>
              <a:gd name="connsiteX47" fmla="*/ 221950 w 916082"/>
              <a:gd name="connsiteY47" fmla="*/ 500199 h 817232"/>
              <a:gd name="connsiteX48" fmla="*/ 197973 w 916082"/>
              <a:gd name="connsiteY48" fmla="*/ 503960 h 817232"/>
              <a:gd name="connsiteX49" fmla="*/ 155068 w 916082"/>
              <a:gd name="connsiteY49" fmla="*/ 491425 h 817232"/>
              <a:gd name="connsiteX50" fmla="*/ 804272 w 916082"/>
              <a:gd name="connsiteY50" fmla="*/ 455076 h 817232"/>
              <a:gd name="connsiteX51" fmla="*/ 803019 w 916082"/>
              <a:gd name="connsiteY51" fmla="*/ 456329 h 817232"/>
              <a:gd name="connsiteX52" fmla="*/ 785471 w 916082"/>
              <a:gd name="connsiteY52" fmla="*/ 475131 h 817232"/>
              <a:gd name="connsiteX53" fmla="*/ 821821 w 916082"/>
              <a:gd name="connsiteY53" fmla="*/ 476384 h 817232"/>
              <a:gd name="connsiteX54" fmla="*/ 804272 w 916082"/>
              <a:gd name="connsiteY54" fmla="*/ 455076 h 817232"/>
              <a:gd name="connsiteX55" fmla="*/ 195450 w 916082"/>
              <a:gd name="connsiteY55" fmla="*/ 455076 h 817232"/>
              <a:gd name="connsiteX56" fmla="*/ 194188 w 916082"/>
              <a:gd name="connsiteY56" fmla="*/ 456329 h 817232"/>
              <a:gd name="connsiteX57" fmla="*/ 176521 w 916082"/>
              <a:gd name="connsiteY57" fmla="*/ 475131 h 817232"/>
              <a:gd name="connsiteX58" fmla="*/ 214378 w 916082"/>
              <a:gd name="connsiteY58" fmla="*/ 476384 h 817232"/>
              <a:gd name="connsiteX59" fmla="*/ 195450 w 916082"/>
              <a:gd name="connsiteY59" fmla="*/ 455076 h 817232"/>
              <a:gd name="connsiteX60" fmla="*/ 464794 w 916082"/>
              <a:gd name="connsiteY60" fmla="*/ 444938 h 817232"/>
              <a:gd name="connsiteX61" fmla="*/ 476155 w 916082"/>
              <a:gd name="connsiteY61" fmla="*/ 457526 h 817232"/>
              <a:gd name="connsiteX62" fmla="*/ 476155 w 916082"/>
              <a:gd name="connsiteY62" fmla="*/ 550678 h 817232"/>
              <a:gd name="connsiteX63" fmla="*/ 558209 w 916082"/>
              <a:gd name="connsiteY63" fmla="*/ 601031 h 817232"/>
              <a:gd name="connsiteX64" fmla="*/ 561996 w 916082"/>
              <a:gd name="connsiteY64" fmla="*/ 618654 h 817232"/>
              <a:gd name="connsiteX65" fmla="*/ 544323 w 916082"/>
              <a:gd name="connsiteY65" fmla="*/ 621172 h 817232"/>
              <a:gd name="connsiteX66" fmla="*/ 464794 w 916082"/>
              <a:gd name="connsiteY66" fmla="*/ 570819 h 817232"/>
              <a:gd name="connsiteX67" fmla="*/ 382741 w 916082"/>
              <a:gd name="connsiteY67" fmla="*/ 621172 h 817232"/>
              <a:gd name="connsiteX68" fmla="*/ 376429 w 916082"/>
              <a:gd name="connsiteY68" fmla="*/ 623690 h 817232"/>
              <a:gd name="connsiteX69" fmla="*/ 366330 w 916082"/>
              <a:gd name="connsiteY69" fmla="*/ 617396 h 817232"/>
              <a:gd name="connsiteX70" fmla="*/ 370117 w 916082"/>
              <a:gd name="connsiteY70" fmla="*/ 601031 h 817232"/>
              <a:gd name="connsiteX71" fmla="*/ 452171 w 916082"/>
              <a:gd name="connsiteY71" fmla="*/ 550678 h 817232"/>
              <a:gd name="connsiteX72" fmla="*/ 452171 w 916082"/>
              <a:gd name="connsiteY72" fmla="*/ 457526 h 817232"/>
              <a:gd name="connsiteX73" fmla="*/ 464794 w 916082"/>
              <a:gd name="connsiteY73" fmla="*/ 444938 h 817232"/>
              <a:gd name="connsiteX74" fmla="*/ 762909 w 916082"/>
              <a:gd name="connsiteY74" fmla="*/ 441287 h 817232"/>
              <a:gd name="connsiteX75" fmla="*/ 696476 w 916082"/>
              <a:gd name="connsiteY75" fmla="*/ 495186 h 817232"/>
              <a:gd name="connsiteX76" fmla="*/ 705250 w 916082"/>
              <a:gd name="connsiteY76" fmla="*/ 491425 h 817232"/>
              <a:gd name="connsiteX77" fmla="*/ 756642 w 916082"/>
              <a:gd name="connsiteY77" fmla="*/ 466357 h 817232"/>
              <a:gd name="connsiteX78" fmla="*/ 757895 w 916082"/>
              <a:gd name="connsiteY78" fmla="*/ 466357 h 817232"/>
              <a:gd name="connsiteX79" fmla="*/ 781710 w 916082"/>
              <a:gd name="connsiteY79" fmla="*/ 445048 h 817232"/>
              <a:gd name="connsiteX80" fmla="*/ 762909 w 916082"/>
              <a:gd name="connsiteY80" fmla="*/ 441287 h 817232"/>
              <a:gd name="connsiteX81" fmla="*/ 153807 w 916082"/>
              <a:gd name="connsiteY81" fmla="*/ 441287 h 817232"/>
              <a:gd name="connsiteX82" fmla="*/ 86925 w 916082"/>
              <a:gd name="connsiteY82" fmla="*/ 495186 h 817232"/>
              <a:gd name="connsiteX83" fmla="*/ 95759 w 916082"/>
              <a:gd name="connsiteY83" fmla="*/ 491425 h 817232"/>
              <a:gd name="connsiteX84" fmla="*/ 148759 w 916082"/>
              <a:gd name="connsiteY84" fmla="*/ 466357 h 817232"/>
              <a:gd name="connsiteX85" fmla="*/ 172735 w 916082"/>
              <a:gd name="connsiteY85" fmla="*/ 445048 h 817232"/>
              <a:gd name="connsiteX86" fmla="*/ 153807 w 916082"/>
              <a:gd name="connsiteY86" fmla="*/ 441287 h 817232"/>
              <a:gd name="connsiteX87" fmla="*/ 762909 w 916082"/>
              <a:gd name="connsiteY87" fmla="*/ 417472 h 817232"/>
              <a:gd name="connsiteX88" fmla="*/ 806779 w 916082"/>
              <a:gd name="connsiteY88" fmla="*/ 428753 h 817232"/>
              <a:gd name="connsiteX89" fmla="*/ 808033 w 916082"/>
              <a:gd name="connsiteY89" fmla="*/ 430006 h 817232"/>
              <a:gd name="connsiteX90" fmla="*/ 849396 w 916082"/>
              <a:gd name="connsiteY90" fmla="*/ 478891 h 817232"/>
              <a:gd name="connsiteX91" fmla="*/ 849396 w 916082"/>
              <a:gd name="connsiteY91" fmla="*/ 480144 h 817232"/>
              <a:gd name="connsiteX92" fmla="*/ 850650 w 916082"/>
              <a:gd name="connsiteY92" fmla="*/ 480144 h 817232"/>
              <a:gd name="connsiteX93" fmla="*/ 855664 w 916082"/>
              <a:gd name="connsiteY93" fmla="*/ 510227 h 817232"/>
              <a:gd name="connsiteX94" fmla="*/ 762909 w 916082"/>
              <a:gd name="connsiteY94" fmla="*/ 602982 h 817232"/>
              <a:gd name="connsiteX95" fmla="*/ 670154 w 916082"/>
              <a:gd name="connsiteY95" fmla="*/ 511480 h 817232"/>
              <a:gd name="connsiteX96" fmla="*/ 670154 w 916082"/>
              <a:gd name="connsiteY96" fmla="*/ 510227 h 817232"/>
              <a:gd name="connsiteX97" fmla="*/ 762909 w 916082"/>
              <a:gd name="connsiteY97" fmla="*/ 417472 h 817232"/>
              <a:gd name="connsiteX98" fmla="*/ 153807 w 916082"/>
              <a:gd name="connsiteY98" fmla="*/ 417472 h 817232"/>
              <a:gd name="connsiteX99" fmla="*/ 197973 w 916082"/>
              <a:gd name="connsiteY99" fmla="*/ 428753 h 817232"/>
              <a:gd name="connsiteX100" fmla="*/ 199235 w 916082"/>
              <a:gd name="connsiteY100" fmla="*/ 430006 h 817232"/>
              <a:gd name="connsiteX101" fmla="*/ 240878 w 916082"/>
              <a:gd name="connsiteY101" fmla="*/ 478891 h 817232"/>
              <a:gd name="connsiteX102" fmla="*/ 242140 w 916082"/>
              <a:gd name="connsiteY102" fmla="*/ 480144 h 817232"/>
              <a:gd name="connsiteX103" fmla="*/ 245926 w 916082"/>
              <a:gd name="connsiteY103" fmla="*/ 510227 h 817232"/>
              <a:gd name="connsiteX104" fmla="*/ 153807 w 916082"/>
              <a:gd name="connsiteY104" fmla="*/ 602982 h 817232"/>
              <a:gd name="connsiteX105" fmla="*/ 60425 w 916082"/>
              <a:gd name="connsiteY105" fmla="*/ 511480 h 817232"/>
              <a:gd name="connsiteX106" fmla="*/ 60425 w 916082"/>
              <a:gd name="connsiteY106" fmla="*/ 510227 h 817232"/>
              <a:gd name="connsiteX107" fmla="*/ 153807 w 916082"/>
              <a:gd name="connsiteY107" fmla="*/ 417472 h 817232"/>
              <a:gd name="connsiteX108" fmla="*/ 398480 w 916082"/>
              <a:gd name="connsiteY108" fmla="*/ 226648 h 817232"/>
              <a:gd name="connsiteX109" fmla="*/ 336958 w 916082"/>
              <a:gd name="connsiteY109" fmla="*/ 288236 h 817232"/>
              <a:gd name="connsiteX110" fmla="*/ 336958 w 916082"/>
              <a:gd name="connsiteY110" fmla="*/ 365837 h 817232"/>
              <a:gd name="connsiteX111" fmla="*/ 352024 w 916082"/>
              <a:gd name="connsiteY111" fmla="*/ 381850 h 817232"/>
              <a:gd name="connsiteX112" fmla="*/ 580535 w 916082"/>
              <a:gd name="connsiteY112" fmla="*/ 381850 h 817232"/>
              <a:gd name="connsiteX113" fmla="*/ 595602 w 916082"/>
              <a:gd name="connsiteY113" fmla="*/ 365837 h 817232"/>
              <a:gd name="connsiteX114" fmla="*/ 595602 w 916082"/>
              <a:gd name="connsiteY114" fmla="*/ 288236 h 817232"/>
              <a:gd name="connsiteX115" fmla="*/ 532824 w 916082"/>
              <a:gd name="connsiteY115" fmla="*/ 226648 h 817232"/>
              <a:gd name="connsiteX116" fmla="*/ 398480 w 916082"/>
              <a:gd name="connsiteY116" fmla="*/ 203245 h 817232"/>
              <a:gd name="connsiteX117" fmla="*/ 532824 w 916082"/>
              <a:gd name="connsiteY117" fmla="*/ 203245 h 817232"/>
              <a:gd name="connsiteX118" fmla="*/ 619457 w 916082"/>
              <a:gd name="connsiteY118" fmla="*/ 288236 h 817232"/>
              <a:gd name="connsiteX119" fmla="*/ 619457 w 916082"/>
              <a:gd name="connsiteY119" fmla="*/ 365837 h 817232"/>
              <a:gd name="connsiteX120" fmla="*/ 580535 w 916082"/>
              <a:gd name="connsiteY120" fmla="*/ 405253 h 817232"/>
              <a:gd name="connsiteX121" fmla="*/ 352024 w 916082"/>
              <a:gd name="connsiteY121" fmla="*/ 405253 h 817232"/>
              <a:gd name="connsiteX122" fmla="*/ 313102 w 916082"/>
              <a:gd name="connsiteY122" fmla="*/ 365837 h 817232"/>
              <a:gd name="connsiteX123" fmla="*/ 313102 w 916082"/>
              <a:gd name="connsiteY123" fmla="*/ 288236 h 817232"/>
              <a:gd name="connsiteX124" fmla="*/ 398480 w 916082"/>
              <a:gd name="connsiteY124" fmla="*/ 203245 h 817232"/>
              <a:gd name="connsiteX125" fmla="*/ 463298 w 916082"/>
              <a:gd name="connsiteY125" fmla="*/ 73953 h 817232"/>
              <a:gd name="connsiteX126" fmla="*/ 409400 w 916082"/>
              <a:gd name="connsiteY126" fmla="*/ 97768 h 817232"/>
              <a:gd name="connsiteX127" fmla="*/ 393105 w 916082"/>
              <a:gd name="connsiteY127" fmla="*/ 101529 h 817232"/>
              <a:gd name="connsiteX128" fmla="*/ 460791 w 916082"/>
              <a:gd name="connsiteY128" fmla="*/ 161694 h 817232"/>
              <a:gd name="connsiteX129" fmla="*/ 529730 w 916082"/>
              <a:gd name="connsiteY129" fmla="*/ 94008 h 817232"/>
              <a:gd name="connsiteX130" fmla="*/ 528477 w 916082"/>
              <a:gd name="connsiteY130" fmla="*/ 82727 h 817232"/>
              <a:gd name="connsiteX131" fmla="*/ 504661 w 916082"/>
              <a:gd name="connsiteY131" fmla="*/ 86487 h 817232"/>
              <a:gd name="connsiteX132" fmla="*/ 463298 w 916082"/>
              <a:gd name="connsiteY132" fmla="*/ 73953 h 817232"/>
              <a:gd name="connsiteX133" fmla="*/ 502154 w 916082"/>
              <a:gd name="connsiteY133" fmla="*/ 37603 h 817232"/>
              <a:gd name="connsiteX134" fmla="*/ 500901 w 916082"/>
              <a:gd name="connsiteY134" fmla="*/ 40110 h 817232"/>
              <a:gd name="connsiteX135" fmla="*/ 483353 w 916082"/>
              <a:gd name="connsiteY135" fmla="*/ 57658 h 817232"/>
              <a:gd name="connsiteX136" fmla="*/ 520956 w 916082"/>
              <a:gd name="connsiteY136" fmla="*/ 60165 h 817232"/>
              <a:gd name="connsiteX137" fmla="*/ 502154 w 916082"/>
              <a:gd name="connsiteY137" fmla="*/ 37603 h 817232"/>
              <a:gd name="connsiteX138" fmla="*/ 460791 w 916082"/>
              <a:gd name="connsiteY138" fmla="*/ 23815 h 817232"/>
              <a:gd name="connsiteX139" fmla="*/ 394358 w 916082"/>
              <a:gd name="connsiteY139" fmla="*/ 77713 h 817232"/>
              <a:gd name="connsiteX140" fmla="*/ 403132 w 916082"/>
              <a:gd name="connsiteY140" fmla="*/ 73953 h 817232"/>
              <a:gd name="connsiteX141" fmla="*/ 455777 w 916082"/>
              <a:gd name="connsiteY141" fmla="*/ 50137 h 817232"/>
              <a:gd name="connsiteX142" fmla="*/ 480846 w 916082"/>
              <a:gd name="connsiteY142" fmla="*/ 27575 h 817232"/>
              <a:gd name="connsiteX143" fmla="*/ 460791 w 916082"/>
              <a:gd name="connsiteY143" fmla="*/ 23815 h 817232"/>
              <a:gd name="connsiteX144" fmla="*/ 460791 w 916082"/>
              <a:gd name="connsiteY144" fmla="*/ 0 h 817232"/>
              <a:gd name="connsiteX145" fmla="*/ 505915 w 916082"/>
              <a:gd name="connsiteY145" fmla="*/ 11281 h 817232"/>
              <a:gd name="connsiteX146" fmla="*/ 505915 w 916082"/>
              <a:gd name="connsiteY146" fmla="*/ 12534 h 817232"/>
              <a:gd name="connsiteX147" fmla="*/ 548532 w 916082"/>
              <a:gd name="connsiteY147" fmla="*/ 62672 h 817232"/>
              <a:gd name="connsiteX148" fmla="*/ 548532 w 916082"/>
              <a:gd name="connsiteY148" fmla="*/ 63925 h 817232"/>
              <a:gd name="connsiteX149" fmla="*/ 553546 w 916082"/>
              <a:gd name="connsiteY149" fmla="*/ 94008 h 817232"/>
              <a:gd name="connsiteX150" fmla="*/ 460791 w 916082"/>
              <a:gd name="connsiteY150" fmla="*/ 185509 h 817232"/>
              <a:gd name="connsiteX151" fmla="*/ 368036 w 916082"/>
              <a:gd name="connsiteY151" fmla="*/ 94008 h 817232"/>
              <a:gd name="connsiteX152" fmla="*/ 460791 w 916082"/>
              <a:gd name="connsiteY152" fmla="*/ 0 h 81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916082" h="817232">
                <a:moveTo>
                  <a:pt x="696360" y="638624"/>
                </a:moveTo>
                <a:cubicBezTo>
                  <a:pt x="661205" y="638624"/>
                  <a:pt x="632327" y="665723"/>
                  <a:pt x="632327" y="700213"/>
                </a:cubicBezTo>
                <a:lnTo>
                  <a:pt x="632327" y="777815"/>
                </a:lnTo>
                <a:cubicBezTo>
                  <a:pt x="632327" y="786438"/>
                  <a:pt x="641116" y="792597"/>
                  <a:pt x="648649" y="792597"/>
                </a:cubicBezTo>
                <a:lnTo>
                  <a:pt x="875905" y="792597"/>
                </a:lnTo>
                <a:cubicBezTo>
                  <a:pt x="884694" y="792597"/>
                  <a:pt x="892227" y="786438"/>
                  <a:pt x="892227" y="777815"/>
                </a:cubicBezTo>
                <a:lnTo>
                  <a:pt x="892227" y="700213"/>
                </a:lnTo>
                <a:cubicBezTo>
                  <a:pt x="892227" y="665723"/>
                  <a:pt x="864605" y="638624"/>
                  <a:pt x="829449" y="638624"/>
                </a:cubicBezTo>
                <a:close/>
                <a:moveTo>
                  <a:pt x="86281" y="638624"/>
                </a:moveTo>
                <a:cubicBezTo>
                  <a:pt x="52519" y="638624"/>
                  <a:pt x="25009" y="665723"/>
                  <a:pt x="25009" y="700213"/>
                </a:cubicBezTo>
                <a:lnTo>
                  <a:pt x="25009" y="777815"/>
                </a:lnTo>
                <a:cubicBezTo>
                  <a:pt x="25009" y="786438"/>
                  <a:pt x="31261" y="792597"/>
                  <a:pt x="40014" y="792597"/>
                </a:cubicBezTo>
                <a:lnTo>
                  <a:pt x="266346" y="792597"/>
                </a:lnTo>
                <a:cubicBezTo>
                  <a:pt x="275099" y="792597"/>
                  <a:pt x="282602" y="786438"/>
                  <a:pt x="282602" y="777815"/>
                </a:cubicBezTo>
                <a:lnTo>
                  <a:pt x="282602" y="700213"/>
                </a:lnTo>
                <a:cubicBezTo>
                  <a:pt x="282602" y="665723"/>
                  <a:pt x="255092" y="638624"/>
                  <a:pt x="220079" y="638624"/>
                </a:cubicBezTo>
                <a:close/>
                <a:moveTo>
                  <a:pt x="696360" y="615220"/>
                </a:moveTo>
                <a:lnTo>
                  <a:pt x="829449" y="615220"/>
                </a:lnTo>
                <a:cubicBezTo>
                  <a:pt x="877160" y="615220"/>
                  <a:pt x="916082" y="653405"/>
                  <a:pt x="916082" y="700213"/>
                </a:cubicBezTo>
                <a:lnTo>
                  <a:pt x="916082" y="777815"/>
                </a:lnTo>
                <a:cubicBezTo>
                  <a:pt x="916082" y="799988"/>
                  <a:pt x="898505" y="817232"/>
                  <a:pt x="875905" y="817232"/>
                </a:cubicBezTo>
                <a:lnTo>
                  <a:pt x="648649" y="817232"/>
                </a:lnTo>
                <a:cubicBezTo>
                  <a:pt x="627305" y="817232"/>
                  <a:pt x="609727" y="799988"/>
                  <a:pt x="609727" y="777815"/>
                </a:cubicBezTo>
                <a:lnTo>
                  <a:pt x="609727" y="700213"/>
                </a:lnTo>
                <a:cubicBezTo>
                  <a:pt x="609727" y="653405"/>
                  <a:pt x="648649" y="615220"/>
                  <a:pt x="696360" y="615220"/>
                </a:cubicBezTo>
                <a:close/>
                <a:moveTo>
                  <a:pt x="86281" y="615220"/>
                </a:moveTo>
                <a:lnTo>
                  <a:pt x="220079" y="615220"/>
                </a:lnTo>
                <a:cubicBezTo>
                  <a:pt x="267597" y="615220"/>
                  <a:pt x="306361" y="653405"/>
                  <a:pt x="306361" y="700213"/>
                </a:cubicBezTo>
                <a:lnTo>
                  <a:pt x="306361" y="777815"/>
                </a:lnTo>
                <a:cubicBezTo>
                  <a:pt x="306361" y="799988"/>
                  <a:pt x="287604" y="817232"/>
                  <a:pt x="266346" y="817232"/>
                </a:cubicBezTo>
                <a:lnTo>
                  <a:pt x="40014" y="817232"/>
                </a:lnTo>
                <a:cubicBezTo>
                  <a:pt x="18757" y="817232"/>
                  <a:pt x="0" y="799988"/>
                  <a:pt x="0" y="777815"/>
                </a:cubicBezTo>
                <a:lnTo>
                  <a:pt x="0" y="700213"/>
                </a:lnTo>
                <a:cubicBezTo>
                  <a:pt x="0" y="653405"/>
                  <a:pt x="38764" y="615220"/>
                  <a:pt x="86281" y="615220"/>
                </a:cubicBezTo>
                <a:close/>
                <a:moveTo>
                  <a:pt x="765416" y="491425"/>
                </a:moveTo>
                <a:cubicBezTo>
                  <a:pt x="749121" y="502706"/>
                  <a:pt x="730319" y="510227"/>
                  <a:pt x="711518" y="515241"/>
                </a:cubicBezTo>
                <a:lnTo>
                  <a:pt x="693969" y="519001"/>
                </a:lnTo>
                <a:cubicBezTo>
                  <a:pt x="698983" y="552844"/>
                  <a:pt x="727812" y="579166"/>
                  <a:pt x="762909" y="579166"/>
                </a:cubicBezTo>
                <a:cubicBezTo>
                  <a:pt x="800512" y="579166"/>
                  <a:pt x="830595" y="547830"/>
                  <a:pt x="830595" y="510227"/>
                </a:cubicBezTo>
                <a:cubicBezTo>
                  <a:pt x="830595" y="506467"/>
                  <a:pt x="830595" y="502706"/>
                  <a:pt x="829341" y="500199"/>
                </a:cubicBezTo>
                <a:cubicBezTo>
                  <a:pt x="821821" y="502706"/>
                  <a:pt x="814300" y="503960"/>
                  <a:pt x="806779" y="503960"/>
                </a:cubicBezTo>
                <a:cubicBezTo>
                  <a:pt x="791738" y="503960"/>
                  <a:pt x="776697" y="498946"/>
                  <a:pt x="765416" y="491425"/>
                </a:cubicBezTo>
                <a:close/>
                <a:moveTo>
                  <a:pt x="155068" y="491425"/>
                </a:moveTo>
                <a:cubicBezTo>
                  <a:pt x="138664" y="502706"/>
                  <a:pt x="120997" y="510227"/>
                  <a:pt x="102068" y="515241"/>
                </a:cubicBezTo>
                <a:lnTo>
                  <a:pt x="84401" y="519001"/>
                </a:lnTo>
                <a:cubicBezTo>
                  <a:pt x="89449" y="552844"/>
                  <a:pt x="118473" y="579166"/>
                  <a:pt x="153807" y="579166"/>
                </a:cubicBezTo>
                <a:cubicBezTo>
                  <a:pt x="191664" y="579166"/>
                  <a:pt x="221950" y="547830"/>
                  <a:pt x="221950" y="510227"/>
                </a:cubicBezTo>
                <a:cubicBezTo>
                  <a:pt x="221950" y="506467"/>
                  <a:pt x="221950" y="502706"/>
                  <a:pt x="221950" y="500199"/>
                </a:cubicBezTo>
                <a:cubicBezTo>
                  <a:pt x="214378" y="502706"/>
                  <a:pt x="205545" y="503960"/>
                  <a:pt x="197973" y="503960"/>
                </a:cubicBezTo>
                <a:cubicBezTo>
                  <a:pt x="182830" y="503960"/>
                  <a:pt x="168949" y="498946"/>
                  <a:pt x="155068" y="491425"/>
                </a:cubicBezTo>
                <a:close/>
                <a:moveTo>
                  <a:pt x="804272" y="455076"/>
                </a:moveTo>
                <a:lnTo>
                  <a:pt x="803019" y="456329"/>
                </a:lnTo>
                <a:cubicBezTo>
                  <a:pt x="798005" y="462596"/>
                  <a:pt x="791738" y="468863"/>
                  <a:pt x="785471" y="475131"/>
                </a:cubicBezTo>
                <a:cubicBezTo>
                  <a:pt x="796752" y="480144"/>
                  <a:pt x="810540" y="481398"/>
                  <a:pt x="821821" y="476384"/>
                </a:cubicBezTo>
                <a:cubicBezTo>
                  <a:pt x="818060" y="468863"/>
                  <a:pt x="811793" y="461343"/>
                  <a:pt x="804272" y="455076"/>
                </a:cubicBezTo>
                <a:close/>
                <a:moveTo>
                  <a:pt x="195450" y="455076"/>
                </a:moveTo>
                <a:lnTo>
                  <a:pt x="194188" y="456329"/>
                </a:lnTo>
                <a:cubicBezTo>
                  <a:pt x="187878" y="462596"/>
                  <a:pt x="182830" y="468863"/>
                  <a:pt x="176521" y="475131"/>
                </a:cubicBezTo>
                <a:cubicBezTo>
                  <a:pt x="187878" y="480144"/>
                  <a:pt x="201759" y="481398"/>
                  <a:pt x="214378" y="476384"/>
                </a:cubicBezTo>
                <a:cubicBezTo>
                  <a:pt x="209331" y="468863"/>
                  <a:pt x="201759" y="461343"/>
                  <a:pt x="195450" y="455076"/>
                </a:cubicBezTo>
                <a:close/>
                <a:moveTo>
                  <a:pt x="464794" y="444938"/>
                </a:moveTo>
                <a:cubicBezTo>
                  <a:pt x="471106" y="444938"/>
                  <a:pt x="476155" y="451232"/>
                  <a:pt x="476155" y="457526"/>
                </a:cubicBezTo>
                <a:lnTo>
                  <a:pt x="476155" y="550678"/>
                </a:lnTo>
                <a:lnTo>
                  <a:pt x="558209" y="601031"/>
                </a:lnTo>
                <a:cubicBezTo>
                  <a:pt x="563258" y="606066"/>
                  <a:pt x="564521" y="612360"/>
                  <a:pt x="561996" y="618654"/>
                </a:cubicBezTo>
                <a:cubicBezTo>
                  <a:pt x="558209" y="623690"/>
                  <a:pt x="550635" y="624948"/>
                  <a:pt x="544323" y="621172"/>
                </a:cubicBezTo>
                <a:lnTo>
                  <a:pt x="464794" y="570819"/>
                </a:lnTo>
                <a:lnTo>
                  <a:pt x="382741" y="621172"/>
                </a:lnTo>
                <a:cubicBezTo>
                  <a:pt x="380216" y="623690"/>
                  <a:pt x="378954" y="623690"/>
                  <a:pt x="376429" y="623690"/>
                </a:cubicBezTo>
                <a:cubicBezTo>
                  <a:pt x="372642" y="623690"/>
                  <a:pt x="368855" y="621172"/>
                  <a:pt x="366330" y="617396"/>
                </a:cubicBezTo>
                <a:cubicBezTo>
                  <a:pt x="362543" y="612360"/>
                  <a:pt x="363805" y="604807"/>
                  <a:pt x="370117" y="601031"/>
                </a:cubicBezTo>
                <a:lnTo>
                  <a:pt x="452171" y="550678"/>
                </a:lnTo>
                <a:lnTo>
                  <a:pt x="452171" y="457526"/>
                </a:lnTo>
                <a:cubicBezTo>
                  <a:pt x="452171" y="451232"/>
                  <a:pt x="458482" y="444938"/>
                  <a:pt x="464794" y="444938"/>
                </a:cubicBezTo>
                <a:close/>
                <a:moveTo>
                  <a:pt x="762909" y="441287"/>
                </a:moveTo>
                <a:cubicBezTo>
                  <a:pt x="730319" y="441287"/>
                  <a:pt x="702744" y="463850"/>
                  <a:pt x="696476" y="495186"/>
                </a:cubicBezTo>
                <a:lnTo>
                  <a:pt x="705250" y="491425"/>
                </a:lnTo>
                <a:cubicBezTo>
                  <a:pt x="724052" y="486412"/>
                  <a:pt x="741600" y="478891"/>
                  <a:pt x="756642" y="466357"/>
                </a:cubicBezTo>
                <a:lnTo>
                  <a:pt x="757895" y="466357"/>
                </a:lnTo>
                <a:cubicBezTo>
                  <a:pt x="766669" y="460089"/>
                  <a:pt x="775443" y="452569"/>
                  <a:pt x="781710" y="445048"/>
                </a:cubicBezTo>
                <a:cubicBezTo>
                  <a:pt x="775443" y="442541"/>
                  <a:pt x="769176" y="441287"/>
                  <a:pt x="762909" y="441287"/>
                </a:cubicBezTo>
                <a:close/>
                <a:moveTo>
                  <a:pt x="153807" y="441287"/>
                </a:moveTo>
                <a:cubicBezTo>
                  <a:pt x="120997" y="441287"/>
                  <a:pt x="93235" y="463850"/>
                  <a:pt x="86925" y="495186"/>
                </a:cubicBezTo>
                <a:lnTo>
                  <a:pt x="95759" y="491425"/>
                </a:lnTo>
                <a:cubicBezTo>
                  <a:pt x="114687" y="486412"/>
                  <a:pt x="133616" y="478891"/>
                  <a:pt x="148759" y="466357"/>
                </a:cubicBezTo>
                <a:cubicBezTo>
                  <a:pt x="157592" y="460089"/>
                  <a:pt x="165164" y="452569"/>
                  <a:pt x="172735" y="445048"/>
                </a:cubicBezTo>
                <a:cubicBezTo>
                  <a:pt x="166426" y="442541"/>
                  <a:pt x="160116" y="441287"/>
                  <a:pt x="153807" y="441287"/>
                </a:cubicBezTo>
                <a:close/>
                <a:moveTo>
                  <a:pt x="762909" y="417472"/>
                </a:moveTo>
                <a:cubicBezTo>
                  <a:pt x="779204" y="417472"/>
                  <a:pt x="794245" y="421232"/>
                  <a:pt x="806779" y="428753"/>
                </a:cubicBezTo>
                <a:cubicBezTo>
                  <a:pt x="806779" y="430006"/>
                  <a:pt x="808033" y="430006"/>
                  <a:pt x="808033" y="430006"/>
                </a:cubicBezTo>
                <a:cubicBezTo>
                  <a:pt x="828088" y="440034"/>
                  <a:pt x="841876" y="458836"/>
                  <a:pt x="849396" y="478891"/>
                </a:cubicBezTo>
                <a:cubicBezTo>
                  <a:pt x="849396" y="480144"/>
                  <a:pt x="849396" y="480144"/>
                  <a:pt x="849396" y="480144"/>
                </a:cubicBezTo>
                <a:cubicBezTo>
                  <a:pt x="849396" y="480144"/>
                  <a:pt x="849396" y="480144"/>
                  <a:pt x="850650" y="480144"/>
                </a:cubicBezTo>
                <a:cubicBezTo>
                  <a:pt x="854410" y="490172"/>
                  <a:pt x="855664" y="500199"/>
                  <a:pt x="855664" y="510227"/>
                </a:cubicBezTo>
                <a:cubicBezTo>
                  <a:pt x="855664" y="561618"/>
                  <a:pt x="814300" y="602982"/>
                  <a:pt x="762909" y="602982"/>
                </a:cubicBezTo>
                <a:cubicBezTo>
                  <a:pt x="711518" y="602982"/>
                  <a:pt x="670154" y="561618"/>
                  <a:pt x="670154" y="511480"/>
                </a:cubicBezTo>
                <a:cubicBezTo>
                  <a:pt x="670154" y="510227"/>
                  <a:pt x="670154" y="510227"/>
                  <a:pt x="670154" y="510227"/>
                </a:cubicBezTo>
                <a:cubicBezTo>
                  <a:pt x="670154" y="458836"/>
                  <a:pt x="711518" y="417472"/>
                  <a:pt x="762909" y="417472"/>
                </a:cubicBezTo>
                <a:close/>
                <a:moveTo>
                  <a:pt x="153807" y="417472"/>
                </a:moveTo>
                <a:cubicBezTo>
                  <a:pt x="170211" y="417472"/>
                  <a:pt x="184092" y="421232"/>
                  <a:pt x="197973" y="428753"/>
                </a:cubicBezTo>
                <a:cubicBezTo>
                  <a:pt x="199235" y="430006"/>
                  <a:pt x="199235" y="430006"/>
                  <a:pt x="199235" y="430006"/>
                </a:cubicBezTo>
                <a:cubicBezTo>
                  <a:pt x="218164" y="440034"/>
                  <a:pt x="234569" y="458836"/>
                  <a:pt x="240878" y="478891"/>
                </a:cubicBezTo>
                <a:cubicBezTo>
                  <a:pt x="242140" y="480144"/>
                  <a:pt x="242140" y="480144"/>
                  <a:pt x="242140" y="480144"/>
                </a:cubicBezTo>
                <a:cubicBezTo>
                  <a:pt x="244664" y="490172"/>
                  <a:pt x="245926" y="500199"/>
                  <a:pt x="245926" y="510227"/>
                </a:cubicBezTo>
                <a:cubicBezTo>
                  <a:pt x="245926" y="561618"/>
                  <a:pt x="204283" y="602982"/>
                  <a:pt x="153807" y="602982"/>
                </a:cubicBezTo>
                <a:cubicBezTo>
                  <a:pt x="102068" y="602982"/>
                  <a:pt x="60425" y="561618"/>
                  <a:pt x="60425" y="511480"/>
                </a:cubicBezTo>
                <a:cubicBezTo>
                  <a:pt x="60425" y="510227"/>
                  <a:pt x="60425" y="510227"/>
                  <a:pt x="60425" y="510227"/>
                </a:cubicBezTo>
                <a:cubicBezTo>
                  <a:pt x="60425" y="458836"/>
                  <a:pt x="102068" y="417472"/>
                  <a:pt x="153807" y="417472"/>
                </a:cubicBezTo>
                <a:close/>
                <a:moveTo>
                  <a:pt x="398480" y="226648"/>
                </a:moveTo>
                <a:cubicBezTo>
                  <a:pt x="365835" y="226648"/>
                  <a:pt x="336958" y="253747"/>
                  <a:pt x="336958" y="288236"/>
                </a:cubicBezTo>
                <a:lnTo>
                  <a:pt x="336958" y="365837"/>
                </a:lnTo>
                <a:cubicBezTo>
                  <a:pt x="336958" y="374459"/>
                  <a:pt x="343235" y="381850"/>
                  <a:pt x="352024" y="381850"/>
                </a:cubicBezTo>
                <a:lnTo>
                  <a:pt x="580535" y="381850"/>
                </a:lnTo>
                <a:cubicBezTo>
                  <a:pt x="589324" y="381850"/>
                  <a:pt x="595602" y="374459"/>
                  <a:pt x="595602" y="365837"/>
                </a:cubicBezTo>
                <a:lnTo>
                  <a:pt x="595602" y="288236"/>
                </a:lnTo>
                <a:cubicBezTo>
                  <a:pt x="595602" y="253747"/>
                  <a:pt x="567980" y="226648"/>
                  <a:pt x="532824" y="226648"/>
                </a:cubicBezTo>
                <a:close/>
                <a:moveTo>
                  <a:pt x="398480" y="203245"/>
                </a:moveTo>
                <a:lnTo>
                  <a:pt x="532824" y="203245"/>
                </a:lnTo>
                <a:cubicBezTo>
                  <a:pt x="581791" y="203245"/>
                  <a:pt x="619457" y="241429"/>
                  <a:pt x="619457" y="288236"/>
                </a:cubicBezTo>
                <a:lnTo>
                  <a:pt x="619457" y="365837"/>
                </a:lnTo>
                <a:cubicBezTo>
                  <a:pt x="619457" y="388008"/>
                  <a:pt x="601880" y="405253"/>
                  <a:pt x="580535" y="405253"/>
                </a:cubicBezTo>
                <a:lnTo>
                  <a:pt x="352024" y="405253"/>
                </a:lnTo>
                <a:cubicBezTo>
                  <a:pt x="330680" y="405253"/>
                  <a:pt x="313102" y="388008"/>
                  <a:pt x="313102" y="365837"/>
                </a:cubicBezTo>
                <a:lnTo>
                  <a:pt x="313102" y="288236"/>
                </a:lnTo>
                <a:cubicBezTo>
                  <a:pt x="313102" y="241429"/>
                  <a:pt x="352024" y="203245"/>
                  <a:pt x="398480" y="203245"/>
                </a:cubicBezTo>
                <a:close/>
                <a:moveTo>
                  <a:pt x="463298" y="73953"/>
                </a:moveTo>
                <a:cubicBezTo>
                  <a:pt x="447003" y="85234"/>
                  <a:pt x="428201" y="92755"/>
                  <a:pt x="409400" y="97768"/>
                </a:cubicBezTo>
                <a:lnTo>
                  <a:pt x="393105" y="101529"/>
                </a:lnTo>
                <a:cubicBezTo>
                  <a:pt x="396865" y="135372"/>
                  <a:pt x="425694" y="161694"/>
                  <a:pt x="460791" y="161694"/>
                </a:cubicBezTo>
                <a:cubicBezTo>
                  <a:pt x="498394" y="161694"/>
                  <a:pt x="529730" y="130358"/>
                  <a:pt x="529730" y="94008"/>
                </a:cubicBezTo>
                <a:cubicBezTo>
                  <a:pt x="529730" y="88994"/>
                  <a:pt x="529730" y="85234"/>
                  <a:pt x="528477" y="82727"/>
                </a:cubicBezTo>
                <a:cubicBezTo>
                  <a:pt x="520956" y="85234"/>
                  <a:pt x="513435" y="86487"/>
                  <a:pt x="504661" y="86487"/>
                </a:cubicBezTo>
                <a:cubicBezTo>
                  <a:pt x="490873" y="86487"/>
                  <a:pt x="475832" y="81474"/>
                  <a:pt x="463298" y="73953"/>
                </a:cubicBezTo>
                <a:close/>
                <a:moveTo>
                  <a:pt x="502154" y="37603"/>
                </a:moveTo>
                <a:lnTo>
                  <a:pt x="500901" y="40110"/>
                </a:lnTo>
                <a:cubicBezTo>
                  <a:pt x="495887" y="46377"/>
                  <a:pt x="490873" y="51391"/>
                  <a:pt x="483353" y="57658"/>
                </a:cubicBezTo>
                <a:cubicBezTo>
                  <a:pt x="495887" y="62672"/>
                  <a:pt x="508422" y="63925"/>
                  <a:pt x="520956" y="60165"/>
                </a:cubicBezTo>
                <a:cubicBezTo>
                  <a:pt x="515942" y="51391"/>
                  <a:pt x="509675" y="43870"/>
                  <a:pt x="502154" y="37603"/>
                </a:cubicBezTo>
                <a:close/>
                <a:moveTo>
                  <a:pt x="460791" y="23815"/>
                </a:moveTo>
                <a:cubicBezTo>
                  <a:pt x="428201" y="23815"/>
                  <a:pt x="401879" y="46377"/>
                  <a:pt x="394358" y="77713"/>
                </a:cubicBezTo>
                <a:lnTo>
                  <a:pt x="403132" y="73953"/>
                </a:lnTo>
                <a:cubicBezTo>
                  <a:pt x="423187" y="70193"/>
                  <a:pt x="440736" y="61418"/>
                  <a:pt x="455777" y="50137"/>
                </a:cubicBezTo>
                <a:cubicBezTo>
                  <a:pt x="464551" y="42617"/>
                  <a:pt x="472072" y="36350"/>
                  <a:pt x="480846" y="27575"/>
                </a:cubicBezTo>
                <a:cubicBezTo>
                  <a:pt x="474579" y="25069"/>
                  <a:pt x="467058" y="23815"/>
                  <a:pt x="460791" y="23815"/>
                </a:cubicBezTo>
                <a:close/>
                <a:moveTo>
                  <a:pt x="460791" y="0"/>
                </a:moveTo>
                <a:cubicBezTo>
                  <a:pt x="477086" y="0"/>
                  <a:pt x="492127" y="5014"/>
                  <a:pt x="505915" y="11281"/>
                </a:cubicBezTo>
                <a:cubicBezTo>
                  <a:pt x="505915" y="12534"/>
                  <a:pt x="505915" y="12534"/>
                  <a:pt x="505915" y="12534"/>
                </a:cubicBezTo>
                <a:cubicBezTo>
                  <a:pt x="525970" y="23815"/>
                  <a:pt x="541011" y="41363"/>
                  <a:pt x="548532" y="62672"/>
                </a:cubicBezTo>
                <a:cubicBezTo>
                  <a:pt x="548532" y="62672"/>
                  <a:pt x="548532" y="62672"/>
                  <a:pt x="548532" y="63925"/>
                </a:cubicBezTo>
                <a:cubicBezTo>
                  <a:pt x="551039" y="72699"/>
                  <a:pt x="553546" y="82727"/>
                  <a:pt x="553546" y="94008"/>
                </a:cubicBezTo>
                <a:cubicBezTo>
                  <a:pt x="553546" y="144146"/>
                  <a:pt x="512182" y="185509"/>
                  <a:pt x="460791" y="185509"/>
                </a:cubicBezTo>
                <a:cubicBezTo>
                  <a:pt x="409400" y="185509"/>
                  <a:pt x="368036" y="144146"/>
                  <a:pt x="368036" y="94008"/>
                </a:cubicBezTo>
                <a:cubicBezTo>
                  <a:pt x="368036" y="42617"/>
                  <a:pt x="409400" y="0"/>
                  <a:pt x="4607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451">
            <a:extLst>
              <a:ext uri="{FF2B5EF4-FFF2-40B4-BE49-F238E27FC236}">
                <a16:creationId xmlns:a16="http://schemas.microsoft.com/office/drawing/2014/main" id="{34DBE459-D66C-6940-AE31-B21E0F558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5852" y="4556418"/>
            <a:ext cx="2713564" cy="3109064"/>
          </a:xfrm>
          <a:custGeom>
            <a:avLst/>
            <a:gdLst>
              <a:gd name="T0" fmla="*/ 42 w 2178"/>
              <a:gd name="T1" fmla="*/ 156 h 2498"/>
              <a:gd name="T2" fmla="*/ 650 w 2178"/>
              <a:gd name="T3" fmla="*/ 1208 h 2498"/>
              <a:gd name="T4" fmla="*/ 650 w 2178"/>
              <a:gd name="T5" fmla="*/ 1208 h 2498"/>
              <a:gd name="T6" fmla="*/ 650 w 2178"/>
              <a:gd name="T7" fmla="*/ 1290 h 2498"/>
              <a:gd name="T8" fmla="*/ 42 w 2178"/>
              <a:gd name="T9" fmla="*/ 2341 h 2498"/>
              <a:gd name="T10" fmla="*/ 42 w 2178"/>
              <a:gd name="T11" fmla="*/ 2341 h 2498"/>
              <a:gd name="T12" fmla="*/ 156 w 2178"/>
              <a:gd name="T13" fmla="*/ 2455 h 2498"/>
              <a:gd name="T14" fmla="*/ 2122 w 2178"/>
              <a:gd name="T15" fmla="*/ 1321 h 2498"/>
              <a:gd name="T16" fmla="*/ 2122 w 2178"/>
              <a:gd name="T17" fmla="*/ 1321 h 2498"/>
              <a:gd name="T18" fmla="*/ 2122 w 2178"/>
              <a:gd name="T19" fmla="*/ 1177 h 2498"/>
              <a:gd name="T20" fmla="*/ 156 w 2178"/>
              <a:gd name="T21" fmla="*/ 42 h 2498"/>
              <a:gd name="T22" fmla="*/ 156 w 2178"/>
              <a:gd name="T23" fmla="*/ 42 h 2498"/>
              <a:gd name="T24" fmla="*/ 42 w 2178"/>
              <a:gd name="T25" fmla="*/ 156 h 2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78" h="2498">
                <a:moveTo>
                  <a:pt x="42" y="156"/>
                </a:moveTo>
                <a:lnTo>
                  <a:pt x="650" y="1208"/>
                </a:lnTo>
                <a:lnTo>
                  <a:pt x="650" y="1208"/>
                </a:lnTo>
                <a:cubicBezTo>
                  <a:pt x="665" y="1233"/>
                  <a:pt x="665" y="1265"/>
                  <a:pt x="650" y="1290"/>
                </a:cubicBezTo>
                <a:lnTo>
                  <a:pt x="42" y="2341"/>
                </a:lnTo>
                <a:lnTo>
                  <a:pt x="42" y="2341"/>
                </a:lnTo>
                <a:cubicBezTo>
                  <a:pt x="0" y="2415"/>
                  <a:pt x="83" y="2497"/>
                  <a:pt x="156" y="2455"/>
                </a:cubicBezTo>
                <a:lnTo>
                  <a:pt x="2122" y="1321"/>
                </a:lnTo>
                <a:lnTo>
                  <a:pt x="2122" y="1321"/>
                </a:lnTo>
                <a:cubicBezTo>
                  <a:pt x="2177" y="1289"/>
                  <a:pt x="2177" y="1209"/>
                  <a:pt x="2122" y="1177"/>
                </a:cubicBezTo>
                <a:lnTo>
                  <a:pt x="156" y="42"/>
                </a:lnTo>
                <a:lnTo>
                  <a:pt x="156" y="42"/>
                </a:lnTo>
                <a:cubicBezTo>
                  <a:pt x="83" y="0"/>
                  <a:pt x="0" y="82"/>
                  <a:pt x="42" y="15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452">
            <a:extLst>
              <a:ext uri="{FF2B5EF4-FFF2-40B4-BE49-F238E27FC236}">
                <a16:creationId xmlns:a16="http://schemas.microsoft.com/office/drawing/2014/main" id="{551B8299-F8CB-924D-B46B-324EE6728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7242" y="5017832"/>
            <a:ext cx="2197219" cy="2191724"/>
          </a:xfrm>
          <a:custGeom>
            <a:avLst/>
            <a:gdLst>
              <a:gd name="T0" fmla="*/ 1762 w 1763"/>
              <a:gd name="T1" fmla="*/ 880 h 1760"/>
              <a:gd name="T2" fmla="*/ 1762 w 1763"/>
              <a:gd name="T3" fmla="*/ 880 h 1760"/>
              <a:gd name="T4" fmla="*/ 881 w 1763"/>
              <a:gd name="T5" fmla="*/ 1759 h 1760"/>
              <a:gd name="T6" fmla="*/ 881 w 1763"/>
              <a:gd name="T7" fmla="*/ 1759 h 1760"/>
              <a:gd name="T8" fmla="*/ 0 w 1763"/>
              <a:gd name="T9" fmla="*/ 880 h 1760"/>
              <a:gd name="T10" fmla="*/ 0 w 1763"/>
              <a:gd name="T11" fmla="*/ 880 h 1760"/>
              <a:gd name="T12" fmla="*/ 881 w 1763"/>
              <a:gd name="T13" fmla="*/ 0 h 1760"/>
              <a:gd name="T14" fmla="*/ 881 w 1763"/>
              <a:gd name="T15" fmla="*/ 0 h 1760"/>
              <a:gd name="T16" fmla="*/ 1762 w 1763"/>
              <a:gd name="T17" fmla="*/ 880 h 1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63" h="1760">
                <a:moveTo>
                  <a:pt x="1762" y="880"/>
                </a:moveTo>
                <a:lnTo>
                  <a:pt x="1762" y="880"/>
                </a:lnTo>
                <a:cubicBezTo>
                  <a:pt x="1762" y="1367"/>
                  <a:pt x="1367" y="1759"/>
                  <a:pt x="881" y="1759"/>
                </a:cubicBezTo>
                <a:lnTo>
                  <a:pt x="881" y="1759"/>
                </a:lnTo>
                <a:cubicBezTo>
                  <a:pt x="395" y="1759"/>
                  <a:pt x="0" y="1367"/>
                  <a:pt x="0" y="880"/>
                </a:cubicBezTo>
                <a:lnTo>
                  <a:pt x="0" y="880"/>
                </a:lnTo>
                <a:cubicBezTo>
                  <a:pt x="0" y="394"/>
                  <a:pt x="395" y="0"/>
                  <a:pt x="881" y="0"/>
                </a:cubicBezTo>
                <a:lnTo>
                  <a:pt x="881" y="0"/>
                </a:lnTo>
                <a:cubicBezTo>
                  <a:pt x="1367" y="0"/>
                  <a:pt x="1762" y="394"/>
                  <a:pt x="1762" y="8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453">
            <a:extLst>
              <a:ext uri="{FF2B5EF4-FFF2-40B4-BE49-F238E27FC236}">
                <a16:creationId xmlns:a16="http://schemas.microsoft.com/office/drawing/2014/main" id="{914F4520-7757-EA40-A81E-433BED0CD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86964" y="5237553"/>
            <a:ext cx="1757775" cy="1757775"/>
          </a:xfrm>
          <a:custGeom>
            <a:avLst/>
            <a:gdLst>
              <a:gd name="T0" fmla="*/ 1410 w 1411"/>
              <a:gd name="T1" fmla="*/ 705 h 1410"/>
              <a:gd name="T2" fmla="*/ 1410 w 1411"/>
              <a:gd name="T3" fmla="*/ 705 h 1410"/>
              <a:gd name="T4" fmla="*/ 705 w 1411"/>
              <a:gd name="T5" fmla="*/ 1409 h 1410"/>
              <a:gd name="T6" fmla="*/ 705 w 1411"/>
              <a:gd name="T7" fmla="*/ 1409 h 1410"/>
              <a:gd name="T8" fmla="*/ 0 w 1411"/>
              <a:gd name="T9" fmla="*/ 705 h 1410"/>
              <a:gd name="T10" fmla="*/ 0 w 1411"/>
              <a:gd name="T11" fmla="*/ 705 h 1410"/>
              <a:gd name="T12" fmla="*/ 705 w 1411"/>
              <a:gd name="T13" fmla="*/ 0 h 1410"/>
              <a:gd name="T14" fmla="*/ 705 w 1411"/>
              <a:gd name="T15" fmla="*/ 0 h 1410"/>
              <a:gd name="T16" fmla="*/ 1410 w 1411"/>
              <a:gd name="T17" fmla="*/ 705 h 1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1" h="1410">
                <a:moveTo>
                  <a:pt x="1410" y="705"/>
                </a:moveTo>
                <a:lnTo>
                  <a:pt x="1410" y="705"/>
                </a:lnTo>
                <a:cubicBezTo>
                  <a:pt x="1410" y="1094"/>
                  <a:pt x="1095" y="1409"/>
                  <a:pt x="705" y="1409"/>
                </a:cubicBezTo>
                <a:lnTo>
                  <a:pt x="705" y="1409"/>
                </a:lnTo>
                <a:cubicBezTo>
                  <a:pt x="316" y="1409"/>
                  <a:pt x="0" y="1094"/>
                  <a:pt x="0" y="705"/>
                </a:cubicBezTo>
                <a:lnTo>
                  <a:pt x="0" y="705"/>
                </a:lnTo>
                <a:cubicBezTo>
                  <a:pt x="0" y="316"/>
                  <a:pt x="316" y="0"/>
                  <a:pt x="705" y="0"/>
                </a:cubicBezTo>
                <a:lnTo>
                  <a:pt x="705" y="0"/>
                </a:lnTo>
                <a:cubicBezTo>
                  <a:pt x="1095" y="0"/>
                  <a:pt x="1410" y="316"/>
                  <a:pt x="1410" y="70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777B0AF7-88C5-F74D-B458-95BAA1D2A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03088" y="5653649"/>
            <a:ext cx="922328" cy="917469"/>
          </a:xfrm>
          <a:custGeom>
            <a:avLst/>
            <a:gdLst>
              <a:gd name="connsiteX0" fmla="*/ 486339 w 922328"/>
              <a:gd name="connsiteY0" fmla="*/ 487393 h 917469"/>
              <a:gd name="connsiteX1" fmla="*/ 371385 w 922328"/>
              <a:gd name="connsiteY1" fmla="*/ 602107 h 917469"/>
              <a:gd name="connsiteX2" fmla="*/ 371385 w 922328"/>
              <a:gd name="connsiteY2" fmla="*/ 738018 h 917469"/>
              <a:gd name="connsiteX3" fmla="*/ 407621 w 922328"/>
              <a:gd name="connsiteY3" fmla="*/ 772930 h 917469"/>
              <a:gd name="connsiteX4" fmla="*/ 794963 w 922328"/>
              <a:gd name="connsiteY4" fmla="*/ 772930 h 917469"/>
              <a:gd name="connsiteX5" fmla="*/ 829947 w 922328"/>
              <a:gd name="connsiteY5" fmla="*/ 738018 h 917469"/>
              <a:gd name="connsiteX6" fmla="*/ 829947 w 922328"/>
              <a:gd name="connsiteY6" fmla="*/ 699364 h 917469"/>
              <a:gd name="connsiteX7" fmla="*/ 829947 w 922328"/>
              <a:gd name="connsiteY7" fmla="*/ 694377 h 917469"/>
              <a:gd name="connsiteX8" fmla="*/ 829947 w 922328"/>
              <a:gd name="connsiteY8" fmla="*/ 602107 h 917469"/>
              <a:gd name="connsiteX9" fmla="*/ 714995 w 922328"/>
              <a:gd name="connsiteY9" fmla="*/ 487393 h 917469"/>
              <a:gd name="connsiteX10" fmla="*/ 172717 w 922328"/>
              <a:gd name="connsiteY10" fmla="*/ 420061 h 917469"/>
              <a:gd name="connsiteX11" fmla="*/ 95249 w 922328"/>
              <a:gd name="connsiteY11" fmla="*/ 496121 h 917469"/>
              <a:gd name="connsiteX12" fmla="*/ 95249 w 922328"/>
              <a:gd name="connsiteY12" fmla="*/ 590885 h 917469"/>
              <a:gd name="connsiteX13" fmla="*/ 116491 w 922328"/>
              <a:gd name="connsiteY13" fmla="*/ 612082 h 917469"/>
              <a:gd name="connsiteX14" fmla="*/ 347645 w 922328"/>
              <a:gd name="connsiteY14" fmla="*/ 612082 h 917469"/>
              <a:gd name="connsiteX15" fmla="*/ 347645 w 922328"/>
              <a:gd name="connsiteY15" fmla="*/ 602107 h 917469"/>
              <a:gd name="connsiteX16" fmla="*/ 408871 w 922328"/>
              <a:gd name="connsiteY16" fmla="*/ 487393 h 917469"/>
              <a:gd name="connsiteX17" fmla="*/ 332651 w 922328"/>
              <a:gd name="connsiteY17" fmla="*/ 420061 h 917469"/>
              <a:gd name="connsiteX18" fmla="*/ 253399 w 922328"/>
              <a:gd name="connsiteY18" fmla="*/ 179038 h 917469"/>
              <a:gd name="connsiteX19" fmla="*/ 169277 w 922328"/>
              <a:gd name="connsiteY19" fmla="*/ 264415 h 917469"/>
              <a:gd name="connsiteX20" fmla="*/ 253399 w 922328"/>
              <a:gd name="connsiteY20" fmla="*/ 348538 h 917469"/>
              <a:gd name="connsiteX21" fmla="*/ 338777 w 922328"/>
              <a:gd name="connsiteY21" fmla="*/ 264415 h 917469"/>
              <a:gd name="connsiteX22" fmla="*/ 253399 w 922328"/>
              <a:gd name="connsiteY22" fmla="*/ 179038 h 917469"/>
              <a:gd name="connsiteX23" fmla="*/ 114503 w 922328"/>
              <a:gd name="connsiteY23" fmla="*/ 175396 h 917469"/>
              <a:gd name="connsiteX24" fmla="*/ 116999 w 922328"/>
              <a:gd name="connsiteY24" fmla="*/ 192827 h 917469"/>
              <a:gd name="connsiteX25" fmla="*/ 79535 w 922328"/>
              <a:gd name="connsiteY25" fmla="*/ 670941 h 917469"/>
              <a:gd name="connsiteX26" fmla="*/ 340541 w 922328"/>
              <a:gd name="connsiteY26" fmla="*/ 877626 h 917469"/>
              <a:gd name="connsiteX27" fmla="*/ 661491 w 922328"/>
              <a:gd name="connsiteY27" fmla="*/ 844009 h 917469"/>
              <a:gd name="connsiteX28" fmla="*/ 652749 w 922328"/>
              <a:gd name="connsiteY28" fmla="*/ 827823 h 917469"/>
              <a:gd name="connsiteX29" fmla="*/ 657745 w 922328"/>
              <a:gd name="connsiteY29" fmla="*/ 820352 h 917469"/>
              <a:gd name="connsiteX30" fmla="*/ 717689 w 922328"/>
              <a:gd name="connsiteY30" fmla="*/ 820352 h 917469"/>
              <a:gd name="connsiteX31" fmla="*/ 722683 w 922328"/>
              <a:gd name="connsiteY31" fmla="*/ 829068 h 917469"/>
              <a:gd name="connsiteX32" fmla="*/ 692711 w 922328"/>
              <a:gd name="connsiteY32" fmla="*/ 880116 h 917469"/>
              <a:gd name="connsiteX33" fmla="*/ 681473 w 922328"/>
              <a:gd name="connsiteY33" fmla="*/ 880116 h 917469"/>
              <a:gd name="connsiteX34" fmla="*/ 672731 w 922328"/>
              <a:gd name="connsiteY34" fmla="*/ 865175 h 917469"/>
              <a:gd name="connsiteX35" fmla="*/ 460429 w 922328"/>
              <a:gd name="connsiteY35" fmla="*/ 917469 h 917469"/>
              <a:gd name="connsiteX36" fmla="*/ 334297 w 922328"/>
              <a:gd name="connsiteY36" fmla="*/ 900038 h 917469"/>
              <a:gd name="connsiteX37" fmla="*/ 58305 w 922328"/>
              <a:gd name="connsiteY37" fmla="*/ 682147 h 917469"/>
              <a:gd name="connsiteX38" fmla="*/ 97019 w 922328"/>
              <a:gd name="connsiteY38" fmla="*/ 177886 h 917469"/>
              <a:gd name="connsiteX39" fmla="*/ 114503 w 922328"/>
              <a:gd name="connsiteY39" fmla="*/ 175396 h 917469"/>
              <a:gd name="connsiteX40" fmla="*/ 253399 w 922328"/>
              <a:gd name="connsiteY40" fmla="*/ 155182 h 917469"/>
              <a:gd name="connsiteX41" fmla="*/ 362633 w 922328"/>
              <a:gd name="connsiteY41" fmla="*/ 264415 h 917469"/>
              <a:gd name="connsiteX42" fmla="*/ 253399 w 922328"/>
              <a:gd name="connsiteY42" fmla="*/ 373649 h 917469"/>
              <a:gd name="connsiteX43" fmla="*/ 144167 w 922328"/>
              <a:gd name="connsiteY43" fmla="*/ 264415 h 917469"/>
              <a:gd name="connsiteX44" fmla="*/ 253399 w 922328"/>
              <a:gd name="connsiteY44" fmla="*/ 155182 h 917469"/>
              <a:gd name="connsiteX45" fmla="*/ 602209 w 922328"/>
              <a:gd name="connsiteY45" fmla="*/ 146042 h 917469"/>
              <a:gd name="connsiteX46" fmla="*/ 475595 w 922328"/>
              <a:gd name="connsiteY46" fmla="*/ 272655 h 917469"/>
              <a:gd name="connsiteX47" fmla="*/ 602209 w 922328"/>
              <a:gd name="connsiteY47" fmla="*/ 398015 h 917469"/>
              <a:gd name="connsiteX48" fmla="*/ 727571 w 922328"/>
              <a:gd name="connsiteY48" fmla="*/ 272655 h 917469"/>
              <a:gd name="connsiteX49" fmla="*/ 602209 w 922328"/>
              <a:gd name="connsiteY49" fmla="*/ 146042 h 917469"/>
              <a:gd name="connsiteX50" fmla="*/ 602209 w 922328"/>
              <a:gd name="connsiteY50" fmla="*/ 122224 h 917469"/>
              <a:gd name="connsiteX51" fmla="*/ 752643 w 922328"/>
              <a:gd name="connsiteY51" fmla="*/ 272655 h 917469"/>
              <a:gd name="connsiteX52" fmla="*/ 602209 w 922328"/>
              <a:gd name="connsiteY52" fmla="*/ 423087 h 917469"/>
              <a:gd name="connsiteX53" fmla="*/ 451775 w 922328"/>
              <a:gd name="connsiteY53" fmla="*/ 272655 h 917469"/>
              <a:gd name="connsiteX54" fmla="*/ 602209 w 922328"/>
              <a:gd name="connsiteY54" fmla="*/ 122224 h 917469"/>
              <a:gd name="connsiteX55" fmla="*/ 424957 w 922328"/>
              <a:gd name="connsiteY55" fmla="*/ 1574 h 917469"/>
              <a:gd name="connsiteX56" fmla="*/ 597543 w 922328"/>
              <a:gd name="connsiteY56" fmla="*/ 21057 h 917469"/>
              <a:gd name="connsiteX57" fmla="*/ 868681 w 922328"/>
              <a:gd name="connsiteY57" fmla="*/ 244250 h 917469"/>
              <a:gd name="connsiteX58" fmla="*/ 853687 w 922328"/>
              <a:gd name="connsiteY58" fmla="*/ 700611 h 917469"/>
              <a:gd name="connsiteX59" fmla="*/ 853687 w 922328"/>
              <a:gd name="connsiteY59" fmla="*/ 738018 h 917469"/>
              <a:gd name="connsiteX60" fmla="*/ 794963 w 922328"/>
              <a:gd name="connsiteY60" fmla="*/ 796621 h 917469"/>
              <a:gd name="connsiteX61" fmla="*/ 407621 w 922328"/>
              <a:gd name="connsiteY61" fmla="*/ 796621 h 917469"/>
              <a:gd name="connsiteX62" fmla="*/ 347645 w 922328"/>
              <a:gd name="connsiteY62" fmla="*/ 738018 h 917469"/>
              <a:gd name="connsiteX63" fmla="*/ 347645 w 922328"/>
              <a:gd name="connsiteY63" fmla="*/ 635773 h 917469"/>
              <a:gd name="connsiteX64" fmla="*/ 116491 w 922328"/>
              <a:gd name="connsiteY64" fmla="*/ 635773 h 917469"/>
              <a:gd name="connsiteX65" fmla="*/ 72759 w 922328"/>
              <a:gd name="connsiteY65" fmla="*/ 590885 h 917469"/>
              <a:gd name="connsiteX66" fmla="*/ 72759 w 922328"/>
              <a:gd name="connsiteY66" fmla="*/ 496121 h 917469"/>
              <a:gd name="connsiteX67" fmla="*/ 172717 w 922328"/>
              <a:gd name="connsiteY67" fmla="*/ 395123 h 917469"/>
              <a:gd name="connsiteX68" fmla="*/ 332651 w 922328"/>
              <a:gd name="connsiteY68" fmla="*/ 395123 h 917469"/>
              <a:gd name="connsiteX69" fmla="*/ 431361 w 922328"/>
              <a:gd name="connsiteY69" fmla="*/ 474924 h 917469"/>
              <a:gd name="connsiteX70" fmla="*/ 486339 w 922328"/>
              <a:gd name="connsiteY70" fmla="*/ 463702 h 917469"/>
              <a:gd name="connsiteX71" fmla="*/ 714995 w 922328"/>
              <a:gd name="connsiteY71" fmla="*/ 463702 h 917469"/>
              <a:gd name="connsiteX72" fmla="*/ 853687 w 922328"/>
              <a:gd name="connsiteY72" fmla="*/ 602107 h 917469"/>
              <a:gd name="connsiteX73" fmla="*/ 853687 w 922328"/>
              <a:gd name="connsiteY73" fmla="*/ 650735 h 917469"/>
              <a:gd name="connsiteX74" fmla="*/ 847441 w 922328"/>
              <a:gd name="connsiteY74" fmla="*/ 255472 h 917469"/>
              <a:gd name="connsiteX75" fmla="*/ 591295 w 922328"/>
              <a:gd name="connsiteY75" fmla="*/ 43500 h 917469"/>
              <a:gd name="connsiteX76" fmla="*/ 268927 w 922328"/>
              <a:gd name="connsiteY76" fmla="*/ 69685 h 917469"/>
              <a:gd name="connsiteX77" fmla="*/ 277675 w 922328"/>
              <a:gd name="connsiteY77" fmla="*/ 84648 h 917469"/>
              <a:gd name="connsiteX78" fmla="*/ 272677 w 922328"/>
              <a:gd name="connsiteY78" fmla="*/ 93376 h 917469"/>
              <a:gd name="connsiteX79" fmla="*/ 211451 w 922328"/>
              <a:gd name="connsiteY79" fmla="*/ 92129 h 917469"/>
              <a:gd name="connsiteX80" fmla="*/ 207703 w 922328"/>
              <a:gd name="connsiteY80" fmla="*/ 82154 h 917469"/>
              <a:gd name="connsiteX81" fmla="*/ 238939 w 922328"/>
              <a:gd name="connsiteY81" fmla="*/ 31032 h 917469"/>
              <a:gd name="connsiteX82" fmla="*/ 250185 w 922328"/>
              <a:gd name="connsiteY82" fmla="*/ 32278 h 917469"/>
              <a:gd name="connsiteX83" fmla="*/ 258931 w 922328"/>
              <a:gd name="connsiteY83" fmla="*/ 48488 h 917469"/>
              <a:gd name="connsiteX84" fmla="*/ 424957 w 922328"/>
              <a:gd name="connsiteY84" fmla="*/ 1574 h 91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922328" h="917469">
                <a:moveTo>
                  <a:pt x="486339" y="487393"/>
                </a:moveTo>
                <a:cubicBezTo>
                  <a:pt x="422615" y="487393"/>
                  <a:pt x="371385" y="538516"/>
                  <a:pt x="371385" y="602107"/>
                </a:cubicBezTo>
                <a:lnTo>
                  <a:pt x="371385" y="738018"/>
                </a:lnTo>
                <a:cubicBezTo>
                  <a:pt x="371385" y="757968"/>
                  <a:pt x="387629" y="772930"/>
                  <a:pt x="407621" y="772930"/>
                </a:cubicBezTo>
                <a:lnTo>
                  <a:pt x="794963" y="772930"/>
                </a:lnTo>
                <a:cubicBezTo>
                  <a:pt x="813705" y="772930"/>
                  <a:pt x="829947" y="757968"/>
                  <a:pt x="829947" y="738018"/>
                </a:cubicBezTo>
                <a:lnTo>
                  <a:pt x="829947" y="699364"/>
                </a:lnTo>
                <a:cubicBezTo>
                  <a:pt x="829947" y="698117"/>
                  <a:pt x="829947" y="695623"/>
                  <a:pt x="829947" y="694377"/>
                </a:cubicBezTo>
                <a:lnTo>
                  <a:pt x="829947" y="602107"/>
                </a:lnTo>
                <a:cubicBezTo>
                  <a:pt x="829947" y="538516"/>
                  <a:pt x="778719" y="487393"/>
                  <a:pt x="714995" y="487393"/>
                </a:cubicBezTo>
                <a:close/>
                <a:moveTo>
                  <a:pt x="172717" y="420061"/>
                </a:moveTo>
                <a:cubicBezTo>
                  <a:pt x="130235" y="420061"/>
                  <a:pt x="95249" y="453727"/>
                  <a:pt x="95249" y="496121"/>
                </a:cubicBezTo>
                <a:lnTo>
                  <a:pt x="95249" y="590885"/>
                </a:lnTo>
                <a:cubicBezTo>
                  <a:pt x="95249" y="602107"/>
                  <a:pt x="105245" y="612082"/>
                  <a:pt x="116491" y="612082"/>
                </a:cubicBezTo>
                <a:lnTo>
                  <a:pt x="347645" y="612082"/>
                </a:lnTo>
                <a:lnTo>
                  <a:pt x="347645" y="602107"/>
                </a:lnTo>
                <a:cubicBezTo>
                  <a:pt x="347645" y="554725"/>
                  <a:pt x="372635" y="512331"/>
                  <a:pt x="408871" y="487393"/>
                </a:cubicBezTo>
                <a:cubicBezTo>
                  <a:pt x="405121" y="448740"/>
                  <a:pt x="371385" y="420061"/>
                  <a:pt x="332651" y="420061"/>
                </a:cubicBezTo>
                <a:close/>
                <a:moveTo>
                  <a:pt x="253399" y="179038"/>
                </a:moveTo>
                <a:cubicBezTo>
                  <a:pt x="206943" y="179038"/>
                  <a:pt x="169277" y="217960"/>
                  <a:pt x="169277" y="264415"/>
                </a:cubicBezTo>
                <a:cubicBezTo>
                  <a:pt x="169277" y="310871"/>
                  <a:pt x="206943" y="348538"/>
                  <a:pt x="253399" y="348538"/>
                </a:cubicBezTo>
                <a:cubicBezTo>
                  <a:pt x="299855" y="348538"/>
                  <a:pt x="338777" y="310871"/>
                  <a:pt x="338777" y="264415"/>
                </a:cubicBezTo>
                <a:cubicBezTo>
                  <a:pt x="338777" y="217960"/>
                  <a:pt x="299855" y="179038"/>
                  <a:pt x="253399" y="179038"/>
                </a:cubicBezTo>
                <a:close/>
                <a:moveTo>
                  <a:pt x="114503" y="175396"/>
                </a:moveTo>
                <a:cubicBezTo>
                  <a:pt x="119497" y="179131"/>
                  <a:pt x="120747" y="186601"/>
                  <a:pt x="116999" y="192827"/>
                </a:cubicBezTo>
                <a:cubicBezTo>
                  <a:pt x="8351" y="329787"/>
                  <a:pt x="-5385" y="517795"/>
                  <a:pt x="79535" y="670941"/>
                </a:cubicBezTo>
                <a:cubicBezTo>
                  <a:pt x="135733" y="771794"/>
                  <a:pt x="228147" y="845254"/>
                  <a:pt x="340541" y="877626"/>
                </a:cubicBezTo>
                <a:cubicBezTo>
                  <a:pt x="449189" y="907508"/>
                  <a:pt x="562833" y="895058"/>
                  <a:pt x="661491" y="844009"/>
                </a:cubicBezTo>
                <a:lnTo>
                  <a:pt x="652749" y="827823"/>
                </a:lnTo>
                <a:cubicBezTo>
                  <a:pt x="650251" y="824087"/>
                  <a:pt x="652749" y="820352"/>
                  <a:pt x="657745" y="820352"/>
                </a:cubicBezTo>
                <a:lnTo>
                  <a:pt x="717689" y="820352"/>
                </a:lnTo>
                <a:cubicBezTo>
                  <a:pt x="721435" y="820352"/>
                  <a:pt x="725181" y="825332"/>
                  <a:pt x="722683" y="829068"/>
                </a:cubicBezTo>
                <a:lnTo>
                  <a:pt x="692711" y="880116"/>
                </a:lnTo>
                <a:cubicBezTo>
                  <a:pt x="690213" y="885097"/>
                  <a:pt x="683969" y="885097"/>
                  <a:pt x="681473" y="880116"/>
                </a:cubicBezTo>
                <a:lnTo>
                  <a:pt x="672731" y="865175"/>
                </a:lnTo>
                <a:cubicBezTo>
                  <a:pt x="606543" y="900038"/>
                  <a:pt x="534109" y="917469"/>
                  <a:pt x="460429" y="917469"/>
                </a:cubicBezTo>
                <a:cubicBezTo>
                  <a:pt x="417969" y="917469"/>
                  <a:pt x="376757" y="912489"/>
                  <a:pt x="334297" y="900038"/>
                </a:cubicBezTo>
                <a:cubicBezTo>
                  <a:pt x="216907" y="866420"/>
                  <a:pt x="118249" y="789225"/>
                  <a:pt x="58305" y="682147"/>
                </a:cubicBezTo>
                <a:cubicBezTo>
                  <a:pt x="-31611" y="521531"/>
                  <a:pt x="-16625" y="323561"/>
                  <a:pt x="97019" y="177886"/>
                </a:cubicBezTo>
                <a:cubicBezTo>
                  <a:pt x="100765" y="172905"/>
                  <a:pt x="108259" y="171660"/>
                  <a:pt x="114503" y="175396"/>
                </a:cubicBezTo>
                <a:close/>
                <a:moveTo>
                  <a:pt x="253399" y="155182"/>
                </a:moveTo>
                <a:cubicBezTo>
                  <a:pt x="313665" y="155182"/>
                  <a:pt x="362633" y="205404"/>
                  <a:pt x="362633" y="264415"/>
                </a:cubicBezTo>
                <a:cubicBezTo>
                  <a:pt x="362633" y="324682"/>
                  <a:pt x="313665" y="373649"/>
                  <a:pt x="253399" y="373649"/>
                </a:cubicBezTo>
                <a:cubicBezTo>
                  <a:pt x="193133" y="373649"/>
                  <a:pt x="144167" y="324682"/>
                  <a:pt x="144167" y="264415"/>
                </a:cubicBezTo>
                <a:cubicBezTo>
                  <a:pt x="144167" y="205404"/>
                  <a:pt x="193133" y="155182"/>
                  <a:pt x="253399" y="155182"/>
                </a:cubicBezTo>
                <a:close/>
                <a:moveTo>
                  <a:pt x="602209" y="146042"/>
                </a:moveTo>
                <a:cubicBezTo>
                  <a:pt x="532007" y="146042"/>
                  <a:pt x="475595" y="202454"/>
                  <a:pt x="475595" y="272655"/>
                </a:cubicBezTo>
                <a:cubicBezTo>
                  <a:pt x="475595" y="341603"/>
                  <a:pt x="532007" y="398015"/>
                  <a:pt x="602209" y="398015"/>
                </a:cubicBezTo>
                <a:cubicBezTo>
                  <a:pt x="671157" y="398015"/>
                  <a:pt x="727571" y="341603"/>
                  <a:pt x="727571" y="272655"/>
                </a:cubicBezTo>
                <a:cubicBezTo>
                  <a:pt x="727571" y="202454"/>
                  <a:pt x="671157" y="146042"/>
                  <a:pt x="602209" y="146042"/>
                </a:cubicBezTo>
                <a:close/>
                <a:moveTo>
                  <a:pt x="602209" y="122224"/>
                </a:moveTo>
                <a:cubicBezTo>
                  <a:pt x="684947" y="122224"/>
                  <a:pt x="752643" y="189918"/>
                  <a:pt x="752643" y="272655"/>
                </a:cubicBezTo>
                <a:cubicBezTo>
                  <a:pt x="752643" y="355393"/>
                  <a:pt x="684947" y="423087"/>
                  <a:pt x="602209" y="423087"/>
                </a:cubicBezTo>
                <a:cubicBezTo>
                  <a:pt x="519471" y="423087"/>
                  <a:pt x="451775" y="355393"/>
                  <a:pt x="451775" y="272655"/>
                </a:cubicBezTo>
                <a:cubicBezTo>
                  <a:pt x="451775" y="189918"/>
                  <a:pt x="519471" y="122224"/>
                  <a:pt x="602209" y="122224"/>
                </a:cubicBezTo>
                <a:close/>
                <a:moveTo>
                  <a:pt x="424957" y="1574"/>
                </a:moveTo>
                <a:cubicBezTo>
                  <a:pt x="482277" y="-3258"/>
                  <a:pt x="540691" y="2977"/>
                  <a:pt x="597543" y="21057"/>
                </a:cubicBezTo>
                <a:cubicBezTo>
                  <a:pt x="716245" y="55969"/>
                  <a:pt x="812455" y="135770"/>
                  <a:pt x="868681" y="244250"/>
                </a:cubicBezTo>
                <a:cubicBezTo>
                  <a:pt x="944901" y="387642"/>
                  <a:pt x="939903" y="562206"/>
                  <a:pt x="853687" y="700611"/>
                </a:cubicBezTo>
                <a:lnTo>
                  <a:pt x="853687" y="738018"/>
                </a:lnTo>
                <a:cubicBezTo>
                  <a:pt x="853687" y="771684"/>
                  <a:pt x="827449" y="796621"/>
                  <a:pt x="794963" y="796621"/>
                </a:cubicBezTo>
                <a:lnTo>
                  <a:pt x="407621" y="796621"/>
                </a:lnTo>
                <a:cubicBezTo>
                  <a:pt x="373885" y="796621"/>
                  <a:pt x="347645" y="771684"/>
                  <a:pt x="347645" y="738018"/>
                </a:cubicBezTo>
                <a:lnTo>
                  <a:pt x="347645" y="635773"/>
                </a:lnTo>
                <a:lnTo>
                  <a:pt x="116491" y="635773"/>
                </a:lnTo>
                <a:cubicBezTo>
                  <a:pt x="92749" y="635773"/>
                  <a:pt x="72759" y="615823"/>
                  <a:pt x="72759" y="590885"/>
                </a:cubicBezTo>
                <a:lnTo>
                  <a:pt x="72759" y="496121"/>
                </a:lnTo>
                <a:cubicBezTo>
                  <a:pt x="72759" y="441258"/>
                  <a:pt x="117739" y="395123"/>
                  <a:pt x="172717" y="395123"/>
                </a:cubicBezTo>
                <a:lnTo>
                  <a:pt x="332651" y="395123"/>
                </a:lnTo>
                <a:cubicBezTo>
                  <a:pt x="381381" y="395123"/>
                  <a:pt x="422615" y="428789"/>
                  <a:pt x="431361" y="474924"/>
                </a:cubicBezTo>
                <a:cubicBezTo>
                  <a:pt x="447605" y="468690"/>
                  <a:pt x="467597" y="463702"/>
                  <a:pt x="486339" y="463702"/>
                </a:cubicBezTo>
                <a:lnTo>
                  <a:pt x="714995" y="463702"/>
                </a:lnTo>
                <a:cubicBezTo>
                  <a:pt x="791213" y="463702"/>
                  <a:pt x="853687" y="526047"/>
                  <a:pt x="853687" y="602107"/>
                </a:cubicBezTo>
                <a:lnTo>
                  <a:pt x="853687" y="650735"/>
                </a:lnTo>
                <a:cubicBezTo>
                  <a:pt x="914913" y="526047"/>
                  <a:pt x="913663" y="378914"/>
                  <a:pt x="847441" y="255472"/>
                </a:cubicBezTo>
                <a:cubicBezTo>
                  <a:pt x="793713" y="151980"/>
                  <a:pt x="702499" y="77166"/>
                  <a:pt x="591295" y="43500"/>
                </a:cubicBezTo>
                <a:cubicBezTo>
                  <a:pt x="483839" y="9835"/>
                  <a:pt x="370137" y="19810"/>
                  <a:pt x="268927" y="69685"/>
                </a:cubicBezTo>
                <a:lnTo>
                  <a:pt x="277675" y="84648"/>
                </a:lnTo>
                <a:cubicBezTo>
                  <a:pt x="280173" y="89635"/>
                  <a:pt x="276425" y="93376"/>
                  <a:pt x="272677" y="93376"/>
                </a:cubicBezTo>
                <a:lnTo>
                  <a:pt x="211451" y="92129"/>
                </a:lnTo>
                <a:cubicBezTo>
                  <a:pt x="208953" y="92129"/>
                  <a:pt x="205203" y="85895"/>
                  <a:pt x="207703" y="82154"/>
                </a:cubicBezTo>
                <a:lnTo>
                  <a:pt x="238939" y="31032"/>
                </a:lnTo>
                <a:cubicBezTo>
                  <a:pt x="241439" y="27291"/>
                  <a:pt x="247687" y="28538"/>
                  <a:pt x="250185" y="32278"/>
                </a:cubicBezTo>
                <a:lnTo>
                  <a:pt x="258931" y="48488"/>
                </a:lnTo>
                <a:cubicBezTo>
                  <a:pt x="311411" y="22304"/>
                  <a:pt x="367637" y="6406"/>
                  <a:pt x="424957" y="15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539">
            <a:extLst>
              <a:ext uri="{FF2B5EF4-FFF2-40B4-BE49-F238E27FC236}">
                <a16:creationId xmlns:a16="http://schemas.microsoft.com/office/drawing/2014/main" id="{E7E09C77-6E40-CC44-AFB4-B256B7684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320" y="4556418"/>
            <a:ext cx="2713564" cy="3109064"/>
          </a:xfrm>
          <a:custGeom>
            <a:avLst/>
            <a:gdLst>
              <a:gd name="T0" fmla="*/ 43 w 2178"/>
              <a:gd name="T1" fmla="*/ 156 h 2498"/>
              <a:gd name="T2" fmla="*/ 650 w 2178"/>
              <a:gd name="T3" fmla="*/ 1208 h 2498"/>
              <a:gd name="T4" fmla="*/ 650 w 2178"/>
              <a:gd name="T5" fmla="*/ 1208 h 2498"/>
              <a:gd name="T6" fmla="*/ 650 w 2178"/>
              <a:gd name="T7" fmla="*/ 1290 h 2498"/>
              <a:gd name="T8" fmla="*/ 43 w 2178"/>
              <a:gd name="T9" fmla="*/ 2341 h 2498"/>
              <a:gd name="T10" fmla="*/ 43 w 2178"/>
              <a:gd name="T11" fmla="*/ 2341 h 2498"/>
              <a:gd name="T12" fmla="*/ 156 w 2178"/>
              <a:gd name="T13" fmla="*/ 2455 h 2498"/>
              <a:gd name="T14" fmla="*/ 2122 w 2178"/>
              <a:gd name="T15" fmla="*/ 1321 h 2498"/>
              <a:gd name="T16" fmla="*/ 2122 w 2178"/>
              <a:gd name="T17" fmla="*/ 1321 h 2498"/>
              <a:gd name="T18" fmla="*/ 2122 w 2178"/>
              <a:gd name="T19" fmla="*/ 1177 h 2498"/>
              <a:gd name="T20" fmla="*/ 156 w 2178"/>
              <a:gd name="T21" fmla="*/ 42 h 2498"/>
              <a:gd name="T22" fmla="*/ 156 w 2178"/>
              <a:gd name="T23" fmla="*/ 42 h 2498"/>
              <a:gd name="T24" fmla="*/ 43 w 2178"/>
              <a:gd name="T25" fmla="*/ 156 h 2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78" h="2498">
                <a:moveTo>
                  <a:pt x="43" y="156"/>
                </a:moveTo>
                <a:lnTo>
                  <a:pt x="650" y="1208"/>
                </a:lnTo>
                <a:lnTo>
                  <a:pt x="650" y="1208"/>
                </a:lnTo>
                <a:cubicBezTo>
                  <a:pt x="665" y="1233"/>
                  <a:pt x="665" y="1265"/>
                  <a:pt x="650" y="1290"/>
                </a:cubicBezTo>
                <a:lnTo>
                  <a:pt x="43" y="2341"/>
                </a:lnTo>
                <a:lnTo>
                  <a:pt x="43" y="2341"/>
                </a:lnTo>
                <a:cubicBezTo>
                  <a:pt x="0" y="2415"/>
                  <a:pt x="83" y="2497"/>
                  <a:pt x="156" y="2455"/>
                </a:cubicBezTo>
                <a:lnTo>
                  <a:pt x="2122" y="1321"/>
                </a:lnTo>
                <a:lnTo>
                  <a:pt x="2122" y="1321"/>
                </a:lnTo>
                <a:cubicBezTo>
                  <a:pt x="2177" y="1289"/>
                  <a:pt x="2177" y="1209"/>
                  <a:pt x="2122" y="1177"/>
                </a:cubicBezTo>
                <a:lnTo>
                  <a:pt x="156" y="42"/>
                </a:lnTo>
                <a:lnTo>
                  <a:pt x="156" y="42"/>
                </a:lnTo>
                <a:cubicBezTo>
                  <a:pt x="83" y="0"/>
                  <a:pt x="0" y="82"/>
                  <a:pt x="43" y="15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540">
            <a:extLst>
              <a:ext uri="{FF2B5EF4-FFF2-40B4-BE49-F238E27FC236}">
                <a16:creationId xmlns:a16="http://schemas.microsoft.com/office/drawing/2014/main" id="{AD482405-9612-F943-BDC3-326F99420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200" y="5017832"/>
            <a:ext cx="2197219" cy="2191724"/>
          </a:xfrm>
          <a:custGeom>
            <a:avLst/>
            <a:gdLst>
              <a:gd name="T0" fmla="*/ 1761 w 1762"/>
              <a:gd name="T1" fmla="*/ 880 h 1760"/>
              <a:gd name="T2" fmla="*/ 1761 w 1762"/>
              <a:gd name="T3" fmla="*/ 880 h 1760"/>
              <a:gd name="T4" fmla="*/ 880 w 1762"/>
              <a:gd name="T5" fmla="*/ 1759 h 1760"/>
              <a:gd name="T6" fmla="*/ 880 w 1762"/>
              <a:gd name="T7" fmla="*/ 1759 h 1760"/>
              <a:gd name="T8" fmla="*/ 0 w 1762"/>
              <a:gd name="T9" fmla="*/ 880 h 1760"/>
              <a:gd name="T10" fmla="*/ 0 w 1762"/>
              <a:gd name="T11" fmla="*/ 880 h 1760"/>
              <a:gd name="T12" fmla="*/ 880 w 1762"/>
              <a:gd name="T13" fmla="*/ 0 h 1760"/>
              <a:gd name="T14" fmla="*/ 880 w 1762"/>
              <a:gd name="T15" fmla="*/ 0 h 1760"/>
              <a:gd name="T16" fmla="*/ 1761 w 1762"/>
              <a:gd name="T17" fmla="*/ 880 h 1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62" h="1760">
                <a:moveTo>
                  <a:pt x="1761" y="880"/>
                </a:moveTo>
                <a:lnTo>
                  <a:pt x="1761" y="880"/>
                </a:lnTo>
                <a:cubicBezTo>
                  <a:pt x="1761" y="1367"/>
                  <a:pt x="1366" y="1759"/>
                  <a:pt x="880" y="1759"/>
                </a:cubicBezTo>
                <a:lnTo>
                  <a:pt x="880" y="1759"/>
                </a:lnTo>
                <a:cubicBezTo>
                  <a:pt x="394" y="1759"/>
                  <a:pt x="0" y="1367"/>
                  <a:pt x="0" y="880"/>
                </a:cubicBezTo>
                <a:lnTo>
                  <a:pt x="0" y="880"/>
                </a:lnTo>
                <a:cubicBezTo>
                  <a:pt x="0" y="394"/>
                  <a:pt x="394" y="0"/>
                  <a:pt x="880" y="0"/>
                </a:cubicBezTo>
                <a:lnTo>
                  <a:pt x="880" y="0"/>
                </a:lnTo>
                <a:cubicBezTo>
                  <a:pt x="1366" y="0"/>
                  <a:pt x="1761" y="394"/>
                  <a:pt x="1761" y="8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541">
            <a:extLst>
              <a:ext uri="{FF2B5EF4-FFF2-40B4-BE49-F238E27FC236}">
                <a16:creationId xmlns:a16="http://schemas.microsoft.com/office/drawing/2014/main" id="{F17923E9-D4E4-1E42-A985-903ADA5F7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430" y="5237553"/>
            <a:ext cx="1757775" cy="1757775"/>
          </a:xfrm>
          <a:custGeom>
            <a:avLst/>
            <a:gdLst>
              <a:gd name="T0" fmla="*/ 1411 w 1412"/>
              <a:gd name="T1" fmla="*/ 705 h 1410"/>
              <a:gd name="T2" fmla="*/ 1411 w 1412"/>
              <a:gd name="T3" fmla="*/ 705 h 1410"/>
              <a:gd name="T4" fmla="*/ 705 w 1412"/>
              <a:gd name="T5" fmla="*/ 1409 h 1410"/>
              <a:gd name="T6" fmla="*/ 705 w 1412"/>
              <a:gd name="T7" fmla="*/ 1409 h 1410"/>
              <a:gd name="T8" fmla="*/ 0 w 1412"/>
              <a:gd name="T9" fmla="*/ 705 h 1410"/>
              <a:gd name="T10" fmla="*/ 0 w 1412"/>
              <a:gd name="T11" fmla="*/ 705 h 1410"/>
              <a:gd name="T12" fmla="*/ 705 w 1412"/>
              <a:gd name="T13" fmla="*/ 0 h 1410"/>
              <a:gd name="T14" fmla="*/ 705 w 1412"/>
              <a:gd name="T15" fmla="*/ 0 h 1410"/>
              <a:gd name="T16" fmla="*/ 1411 w 1412"/>
              <a:gd name="T17" fmla="*/ 705 h 1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2" h="1410">
                <a:moveTo>
                  <a:pt x="1411" y="705"/>
                </a:moveTo>
                <a:lnTo>
                  <a:pt x="1411" y="705"/>
                </a:lnTo>
                <a:cubicBezTo>
                  <a:pt x="1411" y="1094"/>
                  <a:pt x="1095" y="1409"/>
                  <a:pt x="705" y="1409"/>
                </a:cubicBezTo>
                <a:lnTo>
                  <a:pt x="705" y="1409"/>
                </a:lnTo>
                <a:cubicBezTo>
                  <a:pt x="316" y="1409"/>
                  <a:pt x="0" y="1094"/>
                  <a:pt x="0" y="705"/>
                </a:cubicBezTo>
                <a:lnTo>
                  <a:pt x="0" y="705"/>
                </a:lnTo>
                <a:cubicBezTo>
                  <a:pt x="0" y="316"/>
                  <a:pt x="316" y="0"/>
                  <a:pt x="705" y="0"/>
                </a:cubicBezTo>
                <a:lnTo>
                  <a:pt x="705" y="0"/>
                </a:lnTo>
                <a:cubicBezTo>
                  <a:pt x="1095" y="0"/>
                  <a:pt x="1411" y="316"/>
                  <a:pt x="1411" y="70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33575C0A-8F3B-684C-A0BC-7EFD025D2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834" y="5655024"/>
            <a:ext cx="817198" cy="916092"/>
          </a:xfrm>
          <a:custGeom>
            <a:avLst/>
            <a:gdLst>
              <a:gd name="connsiteX0" fmla="*/ 188281 w 817198"/>
              <a:gd name="connsiteY0" fmla="*/ 532827 h 916092"/>
              <a:gd name="connsiteX1" fmla="*/ 623436 w 817198"/>
              <a:gd name="connsiteY1" fmla="*/ 532827 h 916092"/>
              <a:gd name="connsiteX2" fmla="*/ 635941 w 817198"/>
              <a:gd name="connsiteY2" fmla="*/ 545352 h 916092"/>
              <a:gd name="connsiteX3" fmla="*/ 623436 w 817198"/>
              <a:gd name="connsiteY3" fmla="*/ 556624 h 916092"/>
              <a:gd name="connsiteX4" fmla="*/ 418363 w 817198"/>
              <a:gd name="connsiteY4" fmla="*/ 556624 h 916092"/>
              <a:gd name="connsiteX5" fmla="*/ 418363 w 817198"/>
              <a:gd name="connsiteY5" fmla="*/ 903563 h 916092"/>
              <a:gd name="connsiteX6" fmla="*/ 405858 w 817198"/>
              <a:gd name="connsiteY6" fmla="*/ 916088 h 916092"/>
              <a:gd name="connsiteX7" fmla="*/ 394604 w 817198"/>
              <a:gd name="connsiteY7" fmla="*/ 903563 h 916092"/>
              <a:gd name="connsiteX8" fmla="*/ 394604 w 817198"/>
              <a:gd name="connsiteY8" fmla="*/ 556624 h 916092"/>
              <a:gd name="connsiteX9" fmla="*/ 188281 w 817198"/>
              <a:gd name="connsiteY9" fmla="*/ 556624 h 916092"/>
              <a:gd name="connsiteX10" fmla="*/ 175776 w 817198"/>
              <a:gd name="connsiteY10" fmla="*/ 545352 h 916092"/>
              <a:gd name="connsiteX11" fmla="*/ 188281 w 817198"/>
              <a:gd name="connsiteY11" fmla="*/ 532827 h 916092"/>
              <a:gd name="connsiteX12" fmla="*/ 744486 w 817198"/>
              <a:gd name="connsiteY12" fmla="*/ 410722 h 916092"/>
              <a:gd name="connsiteX13" fmla="*/ 725629 w 817198"/>
              <a:gd name="connsiteY13" fmla="*/ 415713 h 916092"/>
              <a:gd name="connsiteX14" fmla="*/ 716829 w 817198"/>
              <a:gd name="connsiteY14" fmla="*/ 433183 h 916092"/>
              <a:gd name="connsiteX15" fmla="*/ 716829 w 817198"/>
              <a:gd name="connsiteY15" fmla="*/ 607879 h 916092"/>
              <a:gd name="connsiteX16" fmla="*/ 684144 w 817198"/>
              <a:gd name="connsiteY16" fmla="*/ 640322 h 916092"/>
              <a:gd name="connsiteX17" fmla="*/ 587347 w 817198"/>
              <a:gd name="connsiteY17" fmla="*/ 640322 h 916092"/>
              <a:gd name="connsiteX18" fmla="*/ 563461 w 817198"/>
              <a:gd name="connsiteY18" fmla="*/ 662783 h 916092"/>
              <a:gd name="connsiteX19" fmla="*/ 563461 w 817198"/>
              <a:gd name="connsiteY19" fmla="*/ 867427 h 916092"/>
              <a:gd name="connsiteX20" fmla="*/ 571004 w 817198"/>
              <a:gd name="connsiteY20" fmla="*/ 886145 h 916092"/>
              <a:gd name="connsiteX21" fmla="*/ 589861 w 817198"/>
              <a:gd name="connsiteY21" fmla="*/ 892384 h 916092"/>
              <a:gd name="connsiteX22" fmla="*/ 611232 w 817198"/>
              <a:gd name="connsiteY22" fmla="*/ 866179 h 916092"/>
              <a:gd name="connsiteX23" fmla="*/ 611232 w 817198"/>
              <a:gd name="connsiteY23" fmla="*/ 718935 h 916092"/>
              <a:gd name="connsiteX24" fmla="*/ 642660 w 817198"/>
              <a:gd name="connsiteY24" fmla="*/ 687740 h 916092"/>
              <a:gd name="connsiteX25" fmla="*/ 741972 w 817198"/>
              <a:gd name="connsiteY25" fmla="*/ 687740 h 916092"/>
              <a:gd name="connsiteX26" fmla="*/ 765857 w 817198"/>
              <a:gd name="connsiteY26" fmla="*/ 662783 h 916092"/>
              <a:gd name="connsiteX27" fmla="*/ 765857 w 817198"/>
              <a:gd name="connsiteY27" fmla="*/ 435678 h 916092"/>
              <a:gd name="connsiteX28" fmla="*/ 744486 w 817198"/>
              <a:gd name="connsiteY28" fmla="*/ 410722 h 916092"/>
              <a:gd name="connsiteX29" fmla="*/ 73747 w 817198"/>
              <a:gd name="connsiteY29" fmla="*/ 410722 h 916092"/>
              <a:gd name="connsiteX30" fmla="*/ 52482 w 817198"/>
              <a:gd name="connsiteY30" fmla="*/ 435678 h 916092"/>
              <a:gd name="connsiteX31" fmla="*/ 52482 w 817198"/>
              <a:gd name="connsiteY31" fmla="*/ 662783 h 916092"/>
              <a:gd name="connsiteX32" fmla="*/ 76249 w 817198"/>
              <a:gd name="connsiteY32" fmla="*/ 687740 h 916092"/>
              <a:gd name="connsiteX33" fmla="*/ 175069 w 817198"/>
              <a:gd name="connsiteY33" fmla="*/ 687740 h 916092"/>
              <a:gd name="connsiteX34" fmla="*/ 206342 w 817198"/>
              <a:gd name="connsiteY34" fmla="*/ 718935 h 916092"/>
              <a:gd name="connsiteX35" fmla="*/ 206342 w 817198"/>
              <a:gd name="connsiteY35" fmla="*/ 866179 h 916092"/>
              <a:gd name="connsiteX36" fmla="*/ 227607 w 817198"/>
              <a:gd name="connsiteY36" fmla="*/ 892384 h 916092"/>
              <a:gd name="connsiteX37" fmla="*/ 246370 w 817198"/>
              <a:gd name="connsiteY37" fmla="*/ 886145 h 916092"/>
              <a:gd name="connsiteX38" fmla="*/ 253875 w 817198"/>
              <a:gd name="connsiteY38" fmla="*/ 867427 h 916092"/>
              <a:gd name="connsiteX39" fmla="*/ 253875 w 817198"/>
              <a:gd name="connsiteY39" fmla="*/ 662783 h 916092"/>
              <a:gd name="connsiteX40" fmla="*/ 230108 w 817198"/>
              <a:gd name="connsiteY40" fmla="*/ 640322 h 916092"/>
              <a:gd name="connsiteX41" fmla="*/ 132539 w 817198"/>
              <a:gd name="connsiteY41" fmla="*/ 640322 h 916092"/>
              <a:gd name="connsiteX42" fmla="*/ 100016 w 817198"/>
              <a:gd name="connsiteY42" fmla="*/ 607879 h 916092"/>
              <a:gd name="connsiteX43" fmla="*/ 100016 w 817198"/>
              <a:gd name="connsiteY43" fmla="*/ 433183 h 916092"/>
              <a:gd name="connsiteX44" fmla="*/ 92510 w 817198"/>
              <a:gd name="connsiteY44" fmla="*/ 415713 h 916092"/>
              <a:gd name="connsiteX45" fmla="*/ 73747 w 817198"/>
              <a:gd name="connsiteY45" fmla="*/ 410722 h 916092"/>
              <a:gd name="connsiteX46" fmla="*/ 745743 w 817198"/>
              <a:gd name="connsiteY46" fmla="*/ 385765 h 916092"/>
              <a:gd name="connsiteX47" fmla="*/ 789742 w 817198"/>
              <a:gd name="connsiteY47" fmla="*/ 435678 h 916092"/>
              <a:gd name="connsiteX48" fmla="*/ 789742 w 817198"/>
              <a:gd name="connsiteY48" fmla="*/ 662783 h 916092"/>
              <a:gd name="connsiteX49" fmla="*/ 741972 w 817198"/>
              <a:gd name="connsiteY49" fmla="*/ 711448 h 916092"/>
              <a:gd name="connsiteX50" fmla="*/ 642660 w 817198"/>
              <a:gd name="connsiteY50" fmla="*/ 711448 h 916092"/>
              <a:gd name="connsiteX51" fmla="*/ 635117 w 817198"/>
              <a:gd name="connsiteY51" fmla="*/ 718935 h 916092"/>
              <a:gd name="connsiteX52" fmla="*/ 635117 w 817198"/>
              <a:gd name="connsiteY52" fmla="*/ 866179 h 916092"/>
              <a:gd name="connsiteX53" fmla="*/ 592375 w 817198"/>
              <a:gd name="connsiteY53" fmla="*/ 916092 h 916092"/>
              <a:gd name="connsiteX54" fmla="*/ 587347 w 817198"/>
              <a:gd name="connsiteY54" fmla="*/ 916092 h 916092"/>
              <a:gd name="connsiteX55" fmla="*/ 554662 w 817198"/>
              <a:gd name="connsiteY55" fmla="*/ 903614 h 916092"/>
              <a:gd name="connsiteX56" fmla="*/ 538319 w 817198"/>
              <a:gd name="connsiteY56" fmla="*/ 867427 h 916092"/>
              <a:gd name="connsiteX57" fmla="*/ 538319 w 817198"/>
              <a:gd name="connsiteY57" fmla="*/ 662783 h 916092"/>
              <a:gd name="connsiteX58" fmla="*/ 587347 w 817198"/>
              <a:gd name="connsiteY58" fmla="*/ 615366 h 916092"/>
              <a:gd name="connsiteX59" fmla="*/ 684144 w 817198"/>
              <a:gd name="connsiteY59" fmla="*/ 615366 h 916092"/>
              <a:gd name="connsiteX60" fmla="*/ 692944 w 817198"/>
              <a:gd name="connsiteY60" fmla="*/ 607879 h 916092"/>
              <a:gd name="connsiteX61" fmla="*/ 692944 w 817198"/>
              <a:gd name="connsiteY61" fmla="*/ 433183 h 916092"/>
              <a:gd name="connsiteX62" fmla="*/ 709287 w 817198"/>
              <a:gd name="connsiteY62" fmla="*/ 398243 h 916092"/>
              <a:gd name="connsiteX63" fmla="*/ 745743 w 817198"/>
              <a:gd name="connsiteY63" fmla="*/ 385765 h 916092"/>
              <a:gd name="connsiteX64" fmla="*/ 71245 w 817198"/>
              <a:gd name="connsiteY64" fmla="*/ 385765 h 916092"/>
              <a:gd name="connsiteX65" fmla="*/ 108772 w 817198"/>
              <a:gd name="connsiteY65" fmla="*/ 398243 h 916092"/>
              <a:gd name="connsiteX66" fmla="*/ 123783 w 817198"/>
              <a:gd name="connsiteY66" fmla="*/ 433183 h 916092"/>
              <a:gd name="connsiteX67" fmla="*/ 123783 w 817198"/>
              <a:gd name="connsiteY67" fmla="*/ 607879 h 916092"/>
              <a:gd name="connsiteX68" fmla="*/ 132539 w 817198"/>
              <a:gd name="connsiteY68" fmla="*/ 615366 h 916092"/>
              <a:gd name="connsiteX69" fmla="*/ 230108 w 817198"/>
              <a:gd name="connsiteY69" fmla="*/ 615366 h 916092"/>
              <a:gd name="connsiteX70" fmla="*/ 278893 w 817198"/>
              <a:gd name="connsiteY70" fmla="*/ 662783 h 916092"/>
              <a:gd name="connsiteX71" fmla="*/ 278893 w 817198"/>
              <a:gd name="connsiteY71" fmla="*/ 867427 h 916092"/>
              <a:gd name="connsiteX72" fmla="*/ 262632 w 817198"/>
              <a:gd name="connsiteY72" fmla="*/ 903614 h 916092"/>
              <a:gd name="connsiteX73" fmla="*/ 230108 w 817198"/>
              <a:gd name="connsiteY73" fmla="*/ 916092 h 916092"/>
              <a:gd name="connsiteX74" fmla="*/ 225105 w 817198"/>
              <a:gd name="connsiteY74" fmla="*/ 916092 h 916092"/>
              <a:gd name="connsiteX75" fmla="*/ 181324 w 817198"/>
              <a:gd name="connsiteY75" fmla="*/ 866179 h 916092"/>
              <a:gd name="connsiteX76" fmla="*/ 181324 w 817198"/>
              <a:gd name="connsiteY76" fmla="*/ 718935 h 916092"/>
              <a:gd name="connsiteX77" fmla="*/ 175069 w 817198"/>
              <a:gd name="connsiteY77" fmla="*/ 711448 h 916092"/>
              <a:gd name="connsiteX78" fmla="*/ 76249 w 817198"/>
              <a:gd name="connsiteY78" fmla="*/ 711448 h 916092"/>
              <a:gd name="connsiteX79" fmla="*/ 27464 w 817198"/>
              <a:gd name="connsiteY79" fmla="*/ 662783 h 916092"/>
              <a:gd name="connsiteX80" fmla="*/ 27464 w 817198"/>
              <a:gd name="connsiteY80" fmla="*/ 435678 h 916092"/>
              <a:gd name="connsiteX81" fmla="*/ 71245 w 817198"/>
              <a:gd name="connsiteY81" fmla="*/ 385765 h 916092"/>
              <a:gd name="connsiteX82" fmla="*/ 741557 w 817198"/>
              <a:gd name="connsiteY82" fmla="*/ 243676 h 916092"/>
              <a:gd name="connsiteX83" fmla="*/ 688608 w 817198"/>
              <a:gd name="connsiteY83" fmla="*/ 296625 h 916092"/>
              <a:gd name="connsiteX84" fmla="*/ 741557 w 817198"/>
              <a:gd name="connsiteY84" fmla="*/ 348313 h 916092"/>
              <a:gd name="connsiteX85" fmla="*/ 793245 w 817198"/>
              <a:gd name="connsiteY85" fmla="*/ 296625 h 916092"/>
              <a:gd name="connsiteX86" fmla="*/ 741557 w 817198"/>
              <a:gd name="connsiteY86" fmla="*/ 243676 h 916092"/>
              <a:gd name="connsiteX87" fmla="*/ 76902 w 817198"/>
              <a:gd name="connsiteY87" fmla="*/ 243676 h 916092"/>
              <a:gd name="connsiteX88" fmla="*/ 23953 w 817198"/>
              <a:gd name="connsiteY88" fmla="*/ 296625 h 916092"/>
              <a:gd name="connsiteX89" fmla="*/ 76902 w 817198"/>
              <a:gd name="connsiteY89" fmla="*/ 348313 h 916092"/>
              <a:gd name="connsiteX90" fmla="*/ 129851 w 817198"/>
              <a:gd name="connsiteY90" fmla="*/ 296625 h 916092"/>
              <a:gd name="connsiteX91" fmla="*/ 76902 w 817198"/>
              <a:gd name="connsiteY91" fmla="*/ 243676 h 916092"/>
              <a:gd name="connsiteX92" fmla="*/ 741557 w 817198"/>
              <a:gd name="connsiteY92" fmla="*/ 219723 h 916092"/>
              <a:gd name="connsiteX93" fmla="*/ 817198 w 817198"/>
              <a:gd name="connsiteY93" fmla="*/ 296625 h 916092"/>
              <a:gd name="connsiteX94" fmla="*/ 741557 w 817198"/>
              <a:gd name="connsiteY94" fmla="*/ 372266 h 916092"/>
              <a:gd name="connsiteX95" fmla="*/ 664655 w 817198"/>
              <a:gd name="connsiteY95" fmla="*/ 296625 h 916092"/>
              <a:gd name="connsiteX96" fmla="*/ 741557 w 817198"/>
              <a:gd name="connsiteY96" fmla="*/ 219723 h 916092"/>
              <a:gd name="connsiteX97" fmla="*/ 76902 w 817198"/>
              <a:gd name="connsiteY97" fmla="*/ 219723 h 916092"/>
              <a:gd name="connsiteX98" fmla="*/ 152543 w 817198"/>
              <a:gd name="connsiteY98" fmla="*/ 296625 h 916092"/>
              <a:gd name="connsiteX99" fmla="*/ 76902 w 817198"/>
              <a:gd name="connsiteY99" fmla="*/ 372266 h 916092"/>
              <a:gd name="connsiteX100" fmla="*/ 0 w 817198"/>
              <a:gd name="connsiteY100" fmla="*/ 296625 h 916092"/>
              <a:gd name="connsiteX101" fmla="*/ 76902 w 817198"/>
              <a:gd name="connsiteY101" fmla="*/ 219723 h 916092"/>
              <a:gd name="connsiteX102" fmla="*/ 516317 w 817198"/>
              <a:gd name="connsiteY102" fmla="*/ 115317 h 916092"/>
              <a:gd name="connsiteX103" fmla="*/ 516317 w 817198"/>
              <a:gd name="connsiteY103" fmla="*/ 218100 h 916092"/>
              <a:gd name="connsiteX104" fmla="*/ 454118 w 817198"/>
              <a:gd name="connsiteY104" fmla="*/ 280772 h 916092"/>
              <a:gd name="connsiteX105" fmla="*/ 312304 w 817198"/>
              <a:gd name="connsiteY105" fmla="*/ 280772 h 916092"/>
              <a:gd name="connsiteX106" fmla="*/ 312304 w 817198"/>
              <a:gd name="connsiteY106" fmla="*/ 309602 h 916092"/>
              <a:gd name="connsiteX107" fmla="*/ 350868 w 817198"/>
              <a:gd name="connsiteY107" fmla="*/ 348459 h 916092"/>
              <a:gd name="connsiteX108" fmla="*/ 617079 w 817198"/>
              <a:gd name="connsiteY108" fmla="*/ 348459 h 916092"/>
              <a:gd name="connsiteX109" fmla="*/ 619567 w 817198"/>
              <a:gd name="connsiteY109" fmla="*/ 345952 h 916092"/>
              <a:gd name="connsiteX110" fmla="*/ 619567 w 817198"/>
              <a:gd name="connsiteY110" fmla="*/ 343445 h 916092"/>
              <a:gd name="connsiteX111" fmla="*/ 602151 w 817198"/>
              <a:gd name="connsiteY111" fmla="*/ 324643 h 916092"/>
              <a:gd name="connsiteX112" fmla="*/ 593443 w 817198"/>
              <a:gd name="connsiteY112" fmla="*/ 302081 h 916092"/>
              <a:gd name="connsiteX113" fmla="*/ 593443 w 817198"/>
              <a:gd name="connsiteY113" fmla="*/ 152921 h 916092"/>
              <a:gd name="connsiteX114" fmla="*/ 556124 w 817198"/>
              <a:gd name="connsiteY114" fmla="*/ 115317 h 916092"/>
              <a:gd name="connsiteX115" fmla="*/ 250105 w 817198"/>
              <a:gd name="connsiteY115" fmla="*/ 23815 h 916092"/>
              <a:gd name="connsiteX116" fmla="*/ 211542 w 817198"/>
              <a:gd name="connsiteY116" fmla="*/ 62672 h 916092"/>
              <a:gd name="connsiteX117" fmla="*/ 211542 w 817198"/>
              <a:gd name="connsiteY117" fmla="*/ 210579 h 916092"/>
              <a:gd name="connsiteX118" fmla="*/ 204078 w 817198"/>
              <a:gd name="connsiteY118" fmla="*/ 231888 h 916092"/>
              <a:gd name="connsiteX119" fmla="*/ 185419 w 817198"/>
              <a:gd name="connsiteY119" fmla="*/ 251943 h 916092"/>
              <a:gd name="connsiteX120" fmla="*/ 185419 w 817198"/>
              <a:gd name="connsiteY120" fmla="*/ 254450 h 916092"/>
              <a:gd name="connsiteX121" fmla="*/ 187907 w 817198"/>
              <a:gd name="connsiteY121" fmla="*/ 256957 h 916092"/>
              <a:gd name="connsiteX122" fmla="*/ 454118 w 817198"/>
              <a:gd name="connsiteY122" fmla="*/ 256957 h 916092"/>
              <a:gd name="connsiteX123" fmla="*/ 492681 w 817198"/>
              <a:gd name="connsiteY123" fmla="*/ 218100 h 916092"/>
              <a:gd name="connsiteX124" fmla="*/ 492681 w 817198"/>
              <a:gd name="connsiteY124" fmla="*/ 62672 h 916092"/>
              <a:gd name="connsiteX125" fmla="*/ 454118 w 817198"/>
              <a:gd name="connsiteY125" fmla="*/ 23815 h 916092"/>
              <a:gd name="connsiteX126" fmla="*/ 250105 w 817198"/>
              <a:gd name="connsiteY126" fmla="*/ 0 h 916092"/>
              <a:gd name="connsiteX127" fmla="*/ 454118 w 817198"/>
              <a:gd name="connsiteY127" fmla="*/ 0 h 916092"/>
              <a:gd name="connsiteX128" fmla="*/ 516317 w 817198"/>
              <a:gd name="connsiteY128" fmla="*/ 62672 h 916092"/>
              <a:gd name="connsiteX129" fmla="*/ 516317 w 817198"/>
              <a:gd name="connsiteY129" fmla="*/ 91502 h 916092"/>
              <a:gd name="connsiteX130" fmla="*/ 556124 w 817198"/>
              <a:gd name="connsiteY130" fmla="*/ 91502 h 916092"/>
              <a:gd name="connsiteX131" fmla="*/ 617079 w 817198"/>
              <a:gd name="connsiteY131" fmla="*/ 152921 h 916092"/>
              <a:gd name="connsiteX132" fmla="*/ 617079 w 817198"/>
              <a:gd name="connsiteY132" fmla="*/ 302081 h 916092"/>
              <a:gd name="connsiteX133" fmla="*/ 619567 w 817198"/>
              <a:gd name="connsiteY133" fmla="*/ 308348 h 916092"/>
              <a:gd name="connsiteX134" fmla="*/ 636982 w 817198"/>
              <a:gd name="connsiteY134" fmla="*/ 327150 h 916092"/>
              <a:gd name="connsiteX135" fmla="*/ 641958 w 817198"/>
              <a:gd name="connsiteY135" fmla="*/ 355979 h 916092"/>
              <a:gd name="connsiteX136" fmla="*/ 617079 w 817198"/>
              <a:gd name="connsiteY136" fmla="*/ 372274 h 916092"/>
              <a:gd name="connsiteX137" fmla="*/ 350868 w 817198"/>
              <a:gd name="connsiteY137" fmla="*/ 372274 h 916092"/>
              <a:gd name="connsiteX138" fmla="*/ 289913 w 817198"/>
              <a:gd name="connsiteY138" fmla="*/ 309602 h 916092"/>
              <a:gd name="connsiteX139" fmla="*/ 289913 w 817198"/>
              <a:gd name="connsiteY139" fmla="*/ 280772 h 916092"/>
              <a:gd name="connsiteX140" fmla="*/ 187907 w 817198"/>
              <a:gd name="connsiteY140" fmla="*/ 280772 h 916092"/>
              <a:gd name="connsiteX141" fmla="*/ 164271 w 817198"/>
              <a:gd name="connsiteY141" fmla="*/ 264478 h 916092"/>
              <a:gd name="connsiteX142" fmla="*/ 168003 w 817198"/>
              <a:gd name="connsiteY142" fmla="*/ 235648 h 916092"/>
              <a:gd name="connsiteX143" fmla="*/ 185419 w 817198"/>
              <a:gd name="connsiteY143" fmla="*/ 216847 h 916092"/>
              <a:gd name="connsiteX144" fmla="*/ 187907 w 817198"/>
              <a:gd name="connsiteY144" fmla="*/ 210579 h 916092"/>
              <a:gd name="connsiteX145" fmla="*/ 187907 w 817198"/>
              <a:gd name="connsiteY145" fmla="*/ 62672 h 916092"/>
              <a:gd name="connsiteX146" fmla="*/ 250105 w 817198"/>
              <a:gd name="connsiteY146" fmla="*/ 0 h 916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817198" h="916092">
                <a:moveTo>
                  <a:pt x="188281" y="532827"/>
                </a:moveTo>
                <a:lnTo>
                  <a:pt x="623436" y="532827"/>
                </a:lnTo>
                <a:cubicBezTo>
                  <a:pt x="629688" y="532827"/>
                  <a:pt x="635941" y="539090"/>
                  <a:pt x="635941" y="545352"/>
                </a:cubicBezTo>
                <a:cubicBezTo>
                  <a:pt x="635941" y="551615"/>
                  <a:pt x="629688" y="556624"/>
                  <a:pt x="623436" y="556624"/>
                </a:cubicBezTo>
                <a:lnTo>
                  <a:pt x="418363" y="556624"/>
                </a:lnTo>
                <a:lnTo>
                  <a:pt x="418363" y="903563"/>
                </a:lnTo>
                <a:cubicBezTo>
                  <a:pt x="418363" y="911078"/>
                  <a:pt x="413361" y="916088"/>
                  <a:pt x="405858" y="916088"/>
                </a:cubicBezTo>
                <a:cubicBezTo>
                  <a:pt x="399606" y="916088"/>
                  <a:pt x="394604" y="911078"/>
                  <a:pt x="394604" y="903563"/>
                </a:cubicBezTo>
                <a:lnTo>
                  <a:pt x="394604" y="556624"/>
                </a:lnTo>
                <a:lnTo>
                  <a:pt x="188281" y="556624"/>
                </a:lnTo>
                <a:cubicBezTo>
                  <a:pt x="182028" y="556624"/>
                  <a:pt x="175776" y="551615"/>
                  <a:pt x="175776" y="545352"/>
                </a:cubicBezTo>
                <a:cubicBezTo>
                  <a:pt x="175776" y="539090"/>
                  <a:pt x="182028" y="532827"/>
                  <a:pt x="188281" y="532827"/>
                </a:cubicBezTo>
                <a:close/>
                <a:moveTo>
                  <a:pt x="744486" y="410722"/>
                </a:moveTo>
                <a:cubicBezTo>
                  <a:pt x="736943" y="409474"/>
                  <a:pt x="730658" y="411969"/>
                  <a:pt x="725629" y="415713"/>
                </a:cubicBezTo>
                <a:cubicBezTo>
                  <a:pt x="720601" y="420704"/>
                  <a:pt x="716829" y="426943"/>
                  <a:pt x="716829" y="433183"/>
                </a:cubicBezTo>
                <a:lnTo>
                  <a:pt x="716829" y="607879"/>
                </a:lnTo>
                <a:cubicBezTo>
                  <a:pt x="716829" y="625348"/>
                  <a:pt x="701744" y="640322"/>
                  <a:pt x="684144" y="640322"/>
                </a:cubicBezTo>
                <a:lnTo>
                  <a:pt x="587347" y="640322"/>
                </a:lnTo>
                <a:cubicBezTo>
                  <a:pt x="573518" y="640322"/>
                  <a:pt x="563461" y="650305"/>
                  <a:pt x="563461" y="662783"/>
                </a:cubicBezTo>
                <a:lnTo>
                  <a:pt x="563461" y="867427"/>
                </a:lnTo>
                <a:cubicBezTo>
                  <a:pt x="563461" y="874914"/>
                  <a:pt x="565976" y="881153"/>
                  <a:pt x="571004" y="886145"/>
                </a:cubicBezTo>
                <a:cubicBezTo>
                  <a:pt x="576033" y="891136"/>
                  <a:pt x="582318" y="892384"/>
                  <a:pt x="589861" y="892384"/>
                </a:cubicBezTo>
                <a:cubicBezTo>
                  <a:pt x="601175" y="891136"/>
                  <a:pt x="611232" y="878658"/>
                  <a:pt x="611232" y="866179"/>
                </a:cubicBezTo>
                <a:lnTo>
                  <a:pt x="611232" y="718935"/>
                </a:lnTo>
                <a:cubicBezTo>
                  <a:pt x="611232" y="701466"/>
                  <a:pt x="625060" y="687740"/>
                  <a:pt x="642660" y="687740"/>
                </a:cubicBezTo>
                <a:lnTo>
                  <a:pt x="741972" y="687740"/>
                </a:lnTo>
                <a:cubicBezTo>
                  <a:pt x="754543" y="687740"/>
                  <a:pt x="765857" y="677757"/>
                  <a:pt x="765857" y="662783"/>
                </a:cubicBezTo>
                <a:lnTo>
                  <a:pt x="765857" y="435678"/>
                </a:lnTo>
                <a:cubicBezTo>
                  <a:pt x="765857" y="421952"/>
                  <a:pt x="755800" y="410722"/>
                  <a:pt x="744486" y="410722"/>
                </a:cubicBezTo>
                <a:close/>
                <a:moveTo>
                  <a:pt x="73747" y="410722"/>
                </a:moveTo>
                <a:cubicBezTo>
                  <a:pt x="62489" y="410722"/>
                  <a:pt x="52482" y="421952"/>
                  <a:pt x="52482" y="435678"/>
                </a:cubicBezTo>
                <a:lnTo>
                  <a:pt x="52482" y="662783"/>
                </a:lnTo>
                <a:cubicBezTo>
                  <a:pt x="52482" y="677757"/>
                  <a:pt x="63740" y="687740"/>
                  <a:pt x="76249" y="687740"/>
                </a:cubicBezTo>
                <a:lnTo>
                  <a:pt x="175069" y="687740"/>
                </a:lnTo>
                <a:cubicBezTo>
                  <a:pt x="191331" y="687740"/>
                  <a:pt x="206342" y="701466"/>
                  <a:pt x="206342" y="718935"/>
                </a:cubicBezTo>
                <a:lnTo>
                  <a:pt x="206342" y="866179"/>
                </a:lnTo>
                <a:cubicBezTo>
                  <a:pt x="206342" y="878658"/>
                  <a:pt x="215098" y="891136"/>
                  <a:pt x="227607" y="892384"/>
                </a:cubicBezTo>
                <a:cubicBezTo>
                  <a:pt x="235112" y="892384"/>
                  <a:pt x="241367" y="891136"/>
                  <a:pt x="246370" y="886145"/>
                </a:cubicBezTo>
                <a:cubicBezTo>
                  <a:pt x="251374" y="881153"/>
                  <a:pt x="253875" y="874914"/>
                  <a:pt x="253875" y="867427"/>
                </a:cubicBezTo>
                <a:lnTo>
                  <a:pt x="253875" y="662783"/>
                </a:lnTo>
                <a:cubicBezTo>
                  <a:pt x="253875" y="650305"/>
                  <a:pt x="242617" y="640322"/>
                  <a:pt x="230108" y="640322"/>
                </a:cubicBezTo>
                <a:lnTo>
                  <a:pt x="132539" y="640322"/>
                </a:lnTo>
                <a:cubicBezTo>
                  <a:pt x="115027" y="640322"/>
                  <a:pt x="100016" y="625348"/>
                  <a:pt x="100016" y="607879"/>
                </a:cubicBezTo>
                <a:lnTo>
                  <a:pt x="100016" y="433183"/>
                </a:lnTo>
                <a:cubicBezTo>
                  <a:pt x="100016" y="426943"/>
                  <a:pt x="97514" y="420704"/>
                  <a:pt x="92510" y="415713"/>
                </a:cubicBezTo>
                <a:cubicBezTo>
                  <a:pt x="87507" y="411969"/>
                  <a:pt x="81252" y="409474"/>
                  <a:pt x="73747" y="410722"/>
                </a:cubicBezTo>
                <a:close/>
                <a:moveTo>
                  <a:pt x="745743" y="385765"/>
                </a:moveTo>
                <a:cubicBezTo>
                  <a:pt x="770885" y="388261"/>
                  <a:pt x="789742" y="410722"/>
                  <a:pt x="789742" y="435678"/>
                </a:cubicBezTo>
                <a:lnTo>
                  <a:pt x="789742" y="662783"/>
                </a:lnTo>
                <a:cubicBezTo>
                  <a:pt x="789742" y="690235"/>
                  <a:pt x="767114" y="711448"/>
                  <a:pt x="741972" y="711448"/>
                </a:cubicBezTo>
                <a:lnTo>
                  <a:pt x="642660" y="711448"/>
                </a:lnTo>
                <a:cubicBezTo>
                  <a:pt x="638888" y="711448"/>
                  <a:pt x="635117" y="713944"/>
                  <a:pt x="635117" y="718935"/>
                </a:cubicBezTo>
                <a:lnTo>
                  <a:pt x="635117" y="866179"/>
                </a:lnTo>
                <a:cubicBezTo>
                  <a:pt x="635117" y="891136"/>
                  <a:pt x="616260" y="913597"/>
                  <a:pt x="592375" y="916092"/>
                </a:cubicBezTo>
                <a:cubicBezTo>
                  <a:pt x="589861" y="916092"/>
                  <a:pt x="588604" y="916092"/>
                  <a:pt x="587347" y="916092"/>
                </a:cubicBezTo>
                <a:cubicBezTo>
                  <a:pt x="574775" y="916092"/>
                  <a:pt x="563461" y="911101"/>
                  <a:pt x="554662" y="903614"/>
                </a:cubicBezTo>
                <a:cubicBezTo>
                  <a:pt x="544605" y="894879"/>
                  <a:pt x="538319" y="881153"/>
                  <a:pt x="538319" y="867427"/>
                </a:cubicBezTo>
                <a:lnTo>
                  <a:pt x="538319" y="662783"/>
                </a:lnTo>
                <a:cubicBezTo>
                  <a:pt x="538319" y="637827"/>
                  <a:pt x="559690" y="615366"/>
                  <a:pt x="587347" y="615366"/>
                </a:cubicBezTo>
                <a:lnTo>
                  <a:pt x="684144" y="615366"/>
                </a:lnTo>
                <a:cubicBezTo>
                  <a:pt x="689173" y="615366"/>
                  <a:pt x="692944" y="612870"/>
                  <a:pt x="692944" y="607879"/>
                </a:cubicBezTo>
                <a:lnTo>
                  <a:pt x="692944" y="433183"/>
                </a:lnTo>
                <a:cubicBezTo>
                  <a:pt x="692944" y="420704"/>
                  <a:pt x="699230" y="406978"/>
                  <a:pt x="709287" y="398243"/>
                </a:cubicBezTo>
                <a:cubicBezTo>
                  <a:pt x="719344" y="389509"/>
                  <a:pt x="731915" y="384517"/>
                  <a:pt x="745743" y="385765"/>
                </a:cubicBezTo>
                <a:close/>
                <a:moveTo>
                  <a:pt x="71245" y="385765"/>
                </a:moveTo>
                <a:cubicBezTo>
                  <a:pt x="85005" y="384517"/>
                  <a:pt x="98765" y="389509"/>
                  <a:pt x="108772" y="398243"/>
                </a:cubicBezTo>
                <a:cubicBezTo>
                  <a:pt x="118779" y="406978"/>
                  <a:pt x="123783" y="420704"/>
                  <a:pt x="123783" y="433183"/>
                </a:cubicBezTo>
                <a:lnTo>
                  <a:pt x="123783" y="607879"/>
                </a:lnTo>
                <a:cubicBezTo>
                  <a:pt x="123783" y="612870"/>
                  <a:pt x="128786" y="615366"/>
                  <a:pt x="132539" y="615366"/>
                </a:cubicBezTo>
                <a:lnTo>
                  <a:pt x="230108" y="615366"/>
                </a:lnTo>
                <a:cubicBezTo>
                  <a:pt x="256377" y="615366"/>
                  <a:pt x="278893" y="637827"/>
                  <a:pt x="278893" y="662783"/>
                </a:cubicBezTo>
                <a:lnTo>
                  <a:pt x="278893" y="867427"/>
                </a:lnTo>
                <a:cubicBezTo>
                  <a:pt x="278893" y="881153"/>
                  <a:pt x="272639" y="894879"/>
                  <a:pt x="262632" y="903614"/>
                </a:cubicBezTo>
                <a:cubicBezTo>
                  <a:pt x="253875" y="911101"/>
                  <a:pt x="241367" y="916092"/>
                  <a:pt x="230108" y="916092"/>
                </a:cubicBezTo>
                <a:cubicBezTo>
                  <a:pt x="228858" y="916092"/>
                  <a:pt x="227607" y="916092"/>
                  <a:pt x="225105" y="916092"/>
                </a:cubicBezTo>
                <a:cubicBezTo>
                  <a:pt x="201338" y="913597"/>
                  <a:pt x="181324" y="891136"/>
                  <a:pt x="181324" y="866179"/>
                </a:cubicBezTo>
                <a:lnTo>
                  <a:pt x="181324" y="718935"/>
                </a:lnTo>
                <a:cubicBezTo>
                  <a:pt x="181324" y="713944"/>
                  <a:pt x="178822" y="711448"/>
                  <a:pt x="175069" y="711448"/>
                </a:cubicBezTo>
                <a:lnTo>
                  <a:pt x="76249" y="711448"/>
                </a:lnTo>
                <a:cubicBezTo>
                  <a:pt x="49980" y="711448"/>
                  <a:pt x="27464" y="690235"/>
                  <a:pt x="27464" y="662783"/>
                </a:cubicBezTo>
                <a:lnTo>
                  <a:pt x="27464" y="435678"/>
                </a:lnTo>
                <a:cubicBezTo>
                  <a:pt x="27464" y="410722"/>
                  <a:pt x="47478" y="388261"/>
                  <a:pt x="71245" y="385765"/>
                </a:cubicBezTo>
                <a:close/>
                <a:moveTo>
                  <a:pt x="741557" y="243676"/>
                </a:moveTo>
                <a:cubicBezTo>
                  <a:pt x="711301" y="243676"/>
                  <a:pt x="688608" y="267629"/>
                  <a:pt x="688608" y="296625"/>
                </a:cubicBezTo>
                <a:cubicBezTo>
                  <a:pt x="688608" y="325621"/>
                  <a:pt x="711301" y="348313"/>
                  <a:pt x="741557" y="348313"/>
                </a:cubicBezTo>
                <a:cubicBezTo>
                  <a:pt x="769292" y="348313"/>
                  <a:pt x="793245" y="325621"/>
                  <a:pt x="793245" y="296625"/>
                </a:cubicBezTo>
                <a:cubicBezTo>
                  <a:pt x="793245" y="267629"/>
                  <a:pt x="769292" y="243676"/>
                  <a:pt x="741557" y="243676"/>
                </a:cubicBezTo>
                <a:close/>
                <a:moveTo>
                  <a:pt x="76902" y="243676"/>
                </a:moveTo>
                <a:cubicBezTo>
                  <a:pt x="47906" y="243676"/>
                  <a:pt x="23953" y="267629"/>
                  <a:pt x="23953" y="296625"/>
                </a:cubicBezTo>
                <a:cubicBezTo>
                  <a:pt x="23953" y="325621"/>
                  <a:pt x="47906" y="348313"/>
                  <a:pt x="76902" y="348313"/>
                </a:cubicBezTo>
                <a:cubicBezTo>
                  <a:pt x="105898" y="348313"/>
                  <a:pt x="129851" y="325621"/>
                  <a:pt x="129851" y="296625"/>
                </a:cubicBezTo>
                <a:cubicBezTo>
                  <a:pt x="129851" y="267629"/>
                  <a:pt x="105898" y="243676"/>
                  <a:pt x="76902" y="243676"/>
                </a:cubicBezTo>
                <a:close/>
                <a:moveTo>
                  <a:pt x="741557" y="219723"/>
                </a:moveTo>
                <a:cubicBezTo>
                  <a:pt x="783160" y="219723"/>
                  <a:pt x="817198" y="253761"/>
                  <a:pt x="817198" y="296625"/>
                </a:cubicBezTo>
                <a:cubicBezTo>
                  <a:pt x="817198" y="338227"/>
                  <a:pt x="783160" y="372266"/>
                  <a:pt x="741557" y="372266"/>
                </a:cubicBezTo>
                <a:cubicBezTo>
                  <a:pt x="698694" y="372266"/>
                  <a:pt x="664655" y="338227"/>
                  <a:pt x="664655" y="296625"/>
                </a:cubicBezTo>
                <a:cubicBezTo>
                  <a:pt x="664655" y="253761"/>
                  <a:pt x="698694" y="219723"/>
                  <a:pt x="741557" y="219723"/>
                </a:cubicBezTo>
                <a:close/>
                <a:moveTo>
                  <a:pt x="76902" y="219723"/>
                </a:moveTo>
                <a:cubicBezTo>
                  <a:pt x="119766" y="219723"/>
                  <a:pt x="152543" y="253761"/>
                  <a:pt x="152543" y="296625"/>
                </a:cubicBezTo>
                <a:cubicBezTo>
                  <a:pt x="152543" y="338227"/>
                  <a:pt x="119766" y="372266"/>
                  <a:pt x="76902" y="372266"/>
                </a:cubicBezTo>
                <a:cubicBezTo>
                  <a:pt x="34039" y="372266"/>
                  <a:pt x="0" y="338227"/>
                  <a:pt x="0" y="296625"/>
                </a:cubicBezTo>
                <a:cubicBezTo>
                  <a:pt x="0" y="253761"/>
                  <a:pt x="34039" y="219723"/>
                  <a:pt x="76902" y="219723"/>
                </a:cubicBezTo>
                <a:close/>
                <a:moveTo>
                  <a:pt x="516317" y="115317"/>
                </a:moveTo>
                <a:lnTo>
                  <a:pt x="516317" y="218100"/>
                </a:lnTo>
                <a:cubicBezTo>
                  <a:pt x="516317" y="253197"/>
                  <a:pt x="488949" y="280772"/>
                  <a:pt x="454118" y="280772"/>
                </a:cubicBezTo>
                <a:lnTo>
                  <a:pt x="312304" y="280772"/>
                </a:lnTo>
                <a:lnTo>
                  <a:pt x="312304" y="309602"/>
                </a:lnTo>
                <a:cubicBezTo>
                  <a:pt x="312304" y="330910"/>
                  <a:pt x="330964" y="348459"/>
                  <a:pt x="350868" y="348459"/>
                </a:cubicBezTo>
                <a:lnTo>
                  <a:pt x="617079" y="348459"/>
                </a:lnTo>
                <a:cubicBezTo>
                  <a:pt x="618323" y="348459"/>
                  <a:pt x="619567" y="347205"/>
                  <a:pt x="619567" y="345952"/>
                </a:cubicBezTo>
                <a:cubicBezTo>
                  <a:pt x="620811" y="344698"/>
                  <a:pt x="620811" y="344698"/>
                  <a:pt x="619567" y="343445"/>
                </a:cubicBezTo>
                <a:lnTo>
                  <a:pt x="602151" y="324643"/>
                </a:lnTo>
                <a:cubicBezTo>
                  <a:pt x="597175" y="318376"/>
                  <a:pt x="593443" y="310855"/>
                  <a:pt x="593443" y="302081"/>
                </a:cubicBezTo>
                <a:lnTo>
                  <a:pt x="593443" y="152921"/>
                </a:lnTo>
                <a:cubicBezTo>
                  <a:pt x="593443" y="132865"/>
                  <a:pt x="576027" y="115317"/>
                  <a:pt x="556124" y="115317"/>
                </a:cubicBezTo>
                <a:close/>
                <a:moveTo>
                  <a:pt x="250105" y="23815"/>
                </a:moveTo>
                <a:cubicBezTo>
                  <a:pt x="228958" y="23815"/>
                  <a:pt x="211542" y="41364"/>
                  <a:pt x="211542" y="62672"/>
                </a:cubicBezTo>
                <a:lnTo>
                  <a:pt x="211542" y="210579"/>
                </a:lnTo>
                <a:cubicBezTo>
                  <a:pt x="211542" y="218100"/>
                  <a:pt x="209054" y="226874"/>
                  <a:pt x="204078" y="231888"/>
                </a:cubicBezTo>
                <a:lnTo>
                  <a:pt x="185419" y="251943"/>
                </a:lnTo>
                <a:cubicBezTo>
                  <a:pt x="185419" y="253197"/>
                  <a:pt x="185419" y="254450"/>
                  <a:pt x="185419" y="254450"/>
                </a:cubicBezTo>
                <a:cubicBezTo>
                  <a:pt x="185419" y="256957"/>
                  <a:pt x="186663" y="256957"/>
                  <a:pt x="187907" y="256957"/>
                </a:cubicBezTo>
                <a:lnTo>
                  <a:pt x="454118" y="256957"/>
                </a:lnTo>
                <a:cubicBezTo>
                  <a:pt x="475265" y="256957"/>
                  <a:pt x="492681" y="239409"/>
                  <a:pt x="492681" y="218100"/>
                </a:cubicBezTo>
                <a:lnTo>
                  <a:pt x="492681" y="62672"/>
                </a:lnTo>
                <a:cubicBezTo>
                  <a:pt x="492681" y="41364"/>
                  <a:pt x="475265" y="23815"/>
                  <a:pt x="454118" y="23815"/>
                </a:cubicBezTo>
                <a:close/>
                <a:moveTo>
                  <a:pt x="250105" y="0"/>
                </a:moveTo>
                <a:lnTo>
                  <a:pt x="454118" y="0"/>
                </a:lnTo>
                <a:cubicBezTo>
                  <a:pt x="488949" y="0"/>
                  <a:pt x="516317" y="27576"/>
                  <a:pt x="516317" y="62672"/>
                </a:cubicBezTo>
                <a:lnTo>
                  <a:pt x="516317" y="91502"/>
                </a:lnTo>
                <a:lnTo>
                  <a:pt x="556124" y="91502"/>
                </a:lnTo>
                <a:cubicBezTo>
                  <a:pt x="589711" y="91502"/>
                  <a:pt x="617079" y="120331"/>
                  <a:pt x="617079" y="152921"/>
                </a:cubicBezTo>
                <a:lnTo>
                  <a:pt x="617079" y="302081"/>
                </a:lnTo>
                <a:cubicBezTo>
                  <a:pt x="617079" y="304588"/>
                  <a:pt x="618323" y="305841"/>
                  <a:pt x="619567" y="308348"/>
                </a:cubicBezTo>
                <a:lnTo>
                  <a:pt x="636982" y="327150"/>
                </a:lnTo>
                <a:cubicBezTo>
                  <a:pt x="644446" y="335924"/>
                  <a:pt x="646934" y="345952"/>
                  <a:pt x="641958" y="355979"/>
                </a:cubicBezTo>
                <a:cubicBezTo>
                  <a:pt x="636982" y="366007"/>
                  <a:pt x="628275" y="372274"/>
                  <a:pt x="617079" y="372274"/>
                </a:cubicBezTo>
                <a:lnTo>
                  <a:pt x="350868" y="372274"/>
                </a:lnTo>
                <a:cubicBezTo>
                  <a:pt x="317280" y="372274"/>
                  <a:pt x="289913" y="344698"/>
                  <a:pt x="289913" y="309602"/>
                </a:cubicBezTo>
                <a:lnTo>
                  <a:pt x="289913" y="280772"/>
                </a:lnTo>
                <a:lnTo>
                  <a:pt x="187907" y="280772"/>
                </a:lnTo>
                <a:cubicBezTo>
                  <a:pt x="177955" y="280772"/>
                  <a:pt x="168003" y="274505"/>
                  <a:pt x="164271" y="264478"/>
                </a:cubicBezTo>
                <a:cubicBezTo>
                  <a:pt x="159295" y="254450"/>
                  <a:pt x="160539" y="244422"/>
                  <a:pt x="168003" y="235648"/>
                </a:cubicBezTo>
                <a:lnTo>
                  <a:pt x="185419" y="216847"/>
                </a:lnTo>
                <a:cubicBezTo>
                  <a:pt x="187907" y="214340"/>
                  <a:pt x="187907" y="213086"/>
                  <a:pt x="187907" y="210579"/>
                </a:cubicBezTo>
                <a:lnTo>
                  <a:pt x="187907" y="62672"/>
                </a:lnTo>
                <a:cubicBezTo>
                  <a:pt x="187907" y="27576"/>
                  <a:pt x="215274" y="0"/>
                  <a:pt x="25010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7DED64-5E41-CE4C-8311-F640B885B2F3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PORTER’S FIVE FORCES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51ED8-21A9-0643-B944-21EA8BE475AD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576999-F45B-F04A-9AB5-3CC83C2FC103}"/>
              </a:ext>
            </a:extLst>
          </p:cNvPr>
          <p:cNvSpPr txBox="1"/>
          <p:nvPr/>
        </p:nvSpPr>
        <p:spPr>
          <a:xfrm>
            <a:off x="1619159" y="8589671"/>
            <a:ext cx="3785573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COMPETITOR RIVALRY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40948-1235-3B4A-B8ED-5397F6885C7A}"/>
              </a:ext>
            </a:extLst>
          </p:cNvPr>
          <p:cNvSpPr txBox="1"/>
          <p:nvPr/>
        </p:nvSpPr>
        <p:spPr>
          <a:xfrm>
            <a:off x="1619160" y="9821621"/>
            <a:ext cx="3785574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218EB3-AD5F-154E-8275-841591A956EA}"/>
              </a:ext>
            </a:extLst>
          </p:cNvPr>
          <p:cNvSpPr txBox="1"/>
          <p:nvPr/>
        </p:nvSpPr>
        <p:spPr>
          <a:xfrm>
            <a:off x="5957600" y="8066451"/>
            <a:ext cx="3785573" cy="166199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THREAT OF SUBSTITUTE PRODUCTS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29234C-BE0E-8746-8B64-3406BEC7776D}"/>
              </a:ext>
            </a:extLst>
          </p:cNvPr>
          <p:cNvSpPr txBox="1"/>
          <p:nvPr/>
        </p:nvSpPr>
        <p:spPr>
          <a:xfrm>
            <a:off x="5957604" y="9821621"/>
            <a:ext cx="3785574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747999-B5E2-F547-A8C9-8914E1D744F9}"/>
              </a:ext>
            </a:extLst>
          </p:cNvPr>
          <p:cNvSpPr txBox="1"/>
          <p:nvPr/>
        </p:nvSpPr>
        <p:spPr>
          <a:xfrm>
            <a:off x="10296037" y="8589671"/>
            <a:ext cx="3785573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THREAT OF NEW ENTRANTS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ABE49-AC8F-A842-B49F-D175A3E8B156}"/>
              </a:ext>
            </a:extLst>
          </p:cNvPr>
          <p:cNvSpPr txBox="1"/>
          <p:nvPr/>
        </p:nvSpPr>
        <p:spPr>
          <a:xfrm>
            <a:off x="10296038" y="9821621"/>
            <a:ext cx="3785574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8E5286-5A59-CC41-BE8A-A685F1C55767}"/>
              </a:ext>
            </a:extLst>
          </p:cNvPr>
          <p:cNvSpPr txBox="1"/>
          <p:nvPr/>
        </p:nvSpPr>
        <p:spPr>
          <a:xfrm>
            <a:off x="14634475" y="8066451"/>
            <a:ext cx="3785573" cy="166199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BARGAINING POWER OF BUYERS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4CCCDC-D74E-B94B-B0C4-DC0A37B3417E}"/>
              </a:ext>
            </a:extLst>
          </p:cNvPr>
          <p:cNvSpPr txBox="1"/>
          <p:nvPr/>
        </p:nvSpPr>
        <p:spPr>
          <a:xfrm>
            <a:off x="14634476" y="9821621"/>
            <a:ext cx="3785574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F8AE13-92AC-2F41-961E-2BB63D27EACE}"/>
              </a:ext>
            </a:extLst>
          </p:cNvPr>
          <p:cNvSpPr txBox="1"/>
          <p:nvPr/>
        </p:nvSpPr>
        <p:spPr>
          <a:xfrm>
            <a:off x="18972916" y="8066451"/>
            <a:ext cx="3785573" cy="166199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BARGAINING POWER OF SUPPLIERS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720FD5-43C5-E74C-8383-9836D79BBF45}"/>
              </a:ext>
            </a:extLst>
          </p:cNvPr>
          <p:cNvSpPr txBox="1"/>
          <p:nvPr/>
        </p:nvSpPr>
        <p:spPr>
          <a:xfrm>
            <a:off x="18972917" y="9821621"/>
            <a:ext cx="3785574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727082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04">
            <a:extLst>
              <a:ext uri="{FF2B5EF4-FFF2-40B4-BE49-F238E27FC236}">
                <a16:creationId xmlns:a16="http://schemas.microsoft.com/office/drawing/2014/main" id="{1C768C90-7574-5946-B043-F093F3032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836" y="4210355"/>
            <a:ext cx="3592453" cy="3922035"/>
          </a:xfrm>
          <a:custGeom>
            <a:avLst/>
            <a:gdLst>
              <a:gd name="T0" fmla="*/ 2762 w 2885"/>
              <a:gd name="T1" fmla="*/ 2387 h 3147"/>
              <a:gd name="T2" fmla="*/ 2485 w 2885"/>
              <a:gd name="T3" fmla="*/ 2387 h 3147"/>
              <a:gd name="T4" fmla="*/ 2485 w 2885"/>
              <a:gd name="T5" fmla="*/ 1042 h 3147"/>
              <a:gd name="T6" fmla="*/ 2485 w 2885"/>
              <a:gd name="T7" fmla="*/ 1042 h 3147"/>
              <a:gd name="T8" fmla="*/ 1442 w 2885"/>
              <a:gd name="T9" fmla="*/ 0 h 3147"/>
              <a:gd name="T10" fmla="*/ 1442 w 2885"/>
              <a:gd name="T11" fmla="*/ 0 h 3147"/>
              <a:gd name="T12" fmla="*/ 399 w 2885"/>
              <a:gd name="T13" fmla="*/ 1042 h 3147"/>
              <a:gd name="T14" fmla="*/ 399 w 2885"/>
              <a:gd name="T15" fmla="*/ 2387 h 3147"/>
              <a:gd name="T16" fmla="*/ 123 w 2885"/>
              <a:gd name="T17" fmla="*/ 2387 h 3147"/>
              <a:gd name="T18" fmla="*/ 123 w 2885"/>
              <a:gd name="T19" fmla="*/ 2387 h 3147"/>
              <a:gd name="T20" fmla="*/ 88 w 2885"/>
              <a:gd name="T21" fmla="*/ 2555 h 3147"/>
              <a:gd name="T22" fmla="*/ 1407 w 2885"/>
              <a:gd name="T23" fmla="*/ 3137 h 3147"/>
              <a:gd name="T24" fmla="*/ 1407 w 2885"/>
              <a:gd name="T25" fmla="*/ 3137 h 3147"/>
              <a:gd name="T26" fmla="*/ 1478 w 2885"/>
              <a:gd name="T27" fmla="*/ 3137 h 3147"/>
              <a:gd name="T28" fmla="*/ 2797 w 2885"/>
              <a:gd name="T29" fmla="*/ 2555 h 3147"/>
              <a:gd name="T30" fmla="*/ 2797 w 2885"/>
              <a:gd name="T31" fmla="*/ 2555 h 3147"/>
              <a:gd name="T32" fmla="*/ 2762 w 2885"/>
              <a:gd name="T33" fmla="*/ 2387 h 3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85" h="3147">
                <a:moveTo>
                  <a:pt x="2762" y="2387"/>
                </a:moveTo>
                <a:lnTo>
                  <a:pt x="2485" y="2387"/>
                </a:lnTo>
                <a:lnTo>
                  <a:pt x="2485" y="1042"/>
                </a:lnTo>
                <a:lnTo>
                  <a:pt x="2485" y="1042"/>
                </a:lnTo>
                <a:cubicBezTo>
                  <a:pt x="2485" y="469"/>
                  <a:pt x="2016" y="0"/>
                  <a:pt x="1442" y="0"/>
                </a:cubicBezTo>
                <a:lnTo>
                  <a:pt x="1442" y="0"/>
                </a:lnTo>
                <a:cubicBezTo>
                  <a:pt x="869" y="0"/>
                  <a:pt x="399" y="469"/>
                  <a:pt x="399" y="1042"/>
                </a:cubicBezTo>
                <a:lnTo>
                  <a:pt x="399" y="2387"/>
                </a:lnTo>
                <a:lnTo>
                  <a:pt x="123" y="2387"/>
                </a:lnTo>
                <a:lnTo>
                  <a:pt x="123" y="2387"/>
                </a:lnTo>
                <a:cubicBezTo>
                  <a:pt x="27" y="2387"/>
                  <a:pt x="0" y="2518"/>
                  <a:pt x="88" y="2555"/>
                </a:cubicBezTo>
                <a:lnTo>
                  <a:pt x="1407" y="3137"/>
                </a:lnTo>
                <a:lnTo>
                  <a:pt x="1407" y="3137"/>
                </a:lnTo>
                <a:cubicBezTo>
                  <a:pt x="1429" y="3146"/>
                  <a:pt x="1455" y="3146"/>
                  <a:pt x="1478" y="3137"/>
                </a:cubicBezTo>
                <a:lnTo>
                  <a:pt x="2797" y="2555"/>
                </a:lnTo>
                <a:lnTo>
                  <a:pt x="2797" y="2555"/>
                </a:lnTo>
                <a:cubicBezTo>
                  <a:pt x="2884" y="2518"/>
                  <a:pt x="2857" y="2387"/>
                  <a:pt x="2762" y="238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505">
            <a:extLst>
              <a:ext uri="{FF2B5EF4-FFF2-40B4-BE49-F238E27FC236}">
                <a16:creationId xmlns:a16="http://schemas.microsoft.com/office/drawing/2014/main" id="{88DA61ED-7F28-CB4B-829D-66F123E22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2245" y="4210355"/>
            <a:ext cx="3592453" cy="3922035"/>
          </a:xfrm>
          <a:custGeom>
            <a:avLst/>
            <a:gdLst>
              <a:gd name="T0" fmla="*/ 2762 w 2885"/>
              <a:gd name="T1" fmla="*/ 2387 h 3147"/>
              <a:gd name="T2" fmla="*/ 2485 w 2885"/>
              <a:gd name="T3" fmla="*/ 2387 h 3147"/>
              <a:gd name="T4" fmla="*/ 2485 w 2885"/>
              <a:gd name="T5" fmla="*/ 1042 h 3147"/>
              <a:gd name="T6" fmla="*/ 2485 w 2885"/>
              <a:gd name="T7" fmla="*/ 1042 h 3147"/>
              <a:gd name="T8" fmla="*/ 1442 w 2885"/>
              <a:gd name="T9" fmla="*/ 0 h 3147"/>
              <a:gd name="T10" fmla="*/ 1442 w 2885"/>
              <a:gd name="T11" fmla="*/ 0 h 3147"/>
              <a:gd name="T12" fmla="*/ 1442 w 2885"/>
              <a:gd name="T13" fmla="*/ 0 h 3147"/>
              <a:gd name="T14" fmla="*/ 399 w 2885"/>
              <a:gd name="T15" fmla="*/ 1042 h 3147"/>
              <a:gd name="T16" fmla="*/ 399 w 2885"/>
              <a:gd name="T17" fmla="*/ 2387 h 3147"/>
              <a:gd name="T18" fmla="*/ 122 w 2885"/>
              <a:gd name="T19" fmla="*/ 2387 h 3147"/>
              <a:gd name="T20" fmla="*/ 122 w 2885"/>
              <a:gd name="T21" fmla="*/ 2387 h 3147"/>
              <a:gd name="T22" fmla="*/ 87 w 2885"/>
              <a:gd name="T23" fmla="*/ 2555 h 3147"/>
              <a:gd name="T24" fmla="*/ 1407 w 2885"/>
              <a:gd name="T25" fmla="*/ 3137 h 3147"/>
              <a:gd name="T26" fmla="*/ 1407 w 2885"/>
              <a:gd name="T27" fmla="*/ 3137 h 3147"/>
              <a:gd name="T28" fmla="*/ 1477 w 2885"/>
              <a:gd name="T29" fmla="*/ 3137 h 3147"/>
              <a:gd name="T30" fmla="*/ 2797 w 2885"/>
              <a:gd name="T31" fmla="*/ 2555 h 3147"/>
              <a:gd name="T32" fmla="*/ 2797 w 2885"/>
              <a:gd name="T33" fmla="*/ 2555 h 3147"/>
              <a:gd name="T34" fmla="*/ 2762 w 2885"/>
              <a:gd name="T35" fmla="*/ 2387 h 3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85" h="3147">
                <a:moveTo>
                  <a:pt x="2762" y="2387"/>
                </a:moveTo>
                <a:lnTo>
                  <a:pt x="2485" y="2387"/>
                </a:lnTo>
                <a:lnTo>
                  <a:pt x="2485" y="1042"/>
                </a:lnTo>
                <a:lnTo>
                  <a:pt x="2485" y="1042"/>
                </a:lnTo>
                <a:cubicBezTo>
                  <a:pt x="2485" y="469"/>
                  <a:pt x="2015" y="0"/>
                  <a:pt x="1442" y="0"/>
                </a:cubicBezTo>
                <a:lnTo>
                  <a:pt x="1442" y="0"/>
                </a:lnTo>
                <a:lnTo>
                  <a:pt x="1442" y="0"/>
                </a:lnTo>
                <a:cubicBezTo>
                  <a:pt x="868" y="0"/>
                  <a:pt x="399" y="469"/>
                  <a:pt x="399" y="1042"/>
                </a:cubicBezTo>
                <a:lnTo>
                  <a:pt x="399" y="2387"/>
                </a:lnTo>
                <a:lnTo>
                  <a:pt x="122" y="2387"/>
                </a:lnTo>
                <a:lnTo>
                  <a:pt x="122" y="2387"/>
                </a:lnTo>
                <a:cubicBezTo>
                  <a:pt x="28" y="2387"/>
                  <a:pt x="0" y="2518"/>
                  <a:pt x="87" y="2555"/>
                </a:cubicBezTo>
                <a:lnTo>
                  <a:pt x="1407" y="3137"/>
                </a:lnTo>
                <a:lnTo>
                  <a:pt x="1407" y="3137"/>
                </a:lnTo>
                <a:cubicBezTo>
                  <a:pt x="1429" y="3146"/>
                  <a:pt x="1455" y="3146"/>
                  <a:pt x="1477" y="3137"/>
                </a:cubicBezTo>
                <a:lnTo>
                  <a:pt x="2797" y="2555"/>
                </a:lnTo>
                <a:lnTo>
                  <a:pt x="2797" y="2555"/>
                </a:lnTo>
                <a:cubicBezTo>
                  <a:pt x="2884" y="2518"/>
                  <a:pt x="2856" y="2387"/>
                  <a:pt x="2762" y="238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506">
            <a:extLst>
              <a:ext uri="{FF2B5EF4-FFF2-40B4-BE49-F238E27FC236}">
                <a16:creationId xmlns:a16="http://schemas.microsoft.com/office/drawing/2014/main" id="{28E4EC66-8713-284E-947E-A3CE7A42B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090" y="4210355"/>
            <a:ext cx="3592453" cy="3922035"/>
          </a:xfrm>
          <a:custGeom>
            <a:avLst/>
            <a:gdLst>
              <a:gd name="T0" fmla="*/ 2761 w 2884"/>
              <a:gd name="T1" fmla="*/ 2387 h 3147"/>
              <a:gd name="T2" fmla="*/ 2484 w 2884"/>
              <a:gd name="T3" fmla="*/ 2387 h 3147"/>
              <a:gd name="T4" fmla="*/ 2484 w 2884"/>
              <a:gd name="T5" fmla="*/ 1042 h 3147"/>
              <a:gd name="T6" fmla="*/ 2484 w 2884"/>
              <a:gd name="T7" fmla="*/ 1042 h 3147"/>
              <a:gd name="T8" fmla="*/ 1442 w 2884"/>
              <a:gd name="T9" fmla="*/ 0 h 3147"/>
              <a:gd name="T10" fmla="*/ 1442 w 2884"/>
              <a:gd name="T11" fmla="*/ 0 h 3147"/>
              <a:gd name="T12" fmla="*/ 1442 w 2884"/>
              <a:gd name="T13" fmla="*/ 0 h 3147"/>
              <a:gd name="T14" fmla="*/ 399 w 2884"/>
              <a:gd name="T15" fmla="*/ 1042 h 3147"/>
              <a:gd name="T16" fmla="*/ 399 w 2884"/>
              <a:gd name="T17" fmla="*/ 2387 h 3147"/>
              <a:gd name="T18" fmla="*/ 123 w 2884"/>
              <a:gd name="T19" fmla="*/ 2387 h 3147"/>
              <a:gd name="T20" fmla="*/ 123 w 2884"/>
              <a:gd name="T21" fmla="*/ 2387 h 3147"/>
              <a:gd name="T22" fmla="*/ 87 w 2884"/>
              <a:gd name="T23" fmla="*/ 2555 h 3147"/>
              <a:gd name="T24" fmla="*/ 1407 w 2884"/>
              <a:gd name="T25" fmla="*/ 3137 h 3147"/>
              <a:gd name="T26" fmla="*/ 1407 w 2884"/>
              <a:gd name="T27" fmla="*/ 3137 h 3147"/>
              <a:gd name="T28" fmla="*/ 1476 w 2884"/>
              <a:gd name="T29" fmla="*/ 3137 h 3147"/>
              <a:gd name="T30" fmla="*/ 2796 w 2884"/>
              <a:gd name="T31" fmla="*/ 2555 h 3147"/>
              <a:gd name="T32" fmla="*/ 2796 w 2884"/>
              <a:gd name="T33" fmla="*/ 2555 h 3147"/>
              <a:gd name="T34" fmla="*/ 2761 w 2884"/>
              <a:gd name="T35" fmla="*/ 2387 h 3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84" h="3147">
                <a:moveTo>
                  <a:pt x="2761" y="2387"/>
                </a:moveTo>
                <a:lnTo>
                  <a:pt x="2484" y="2387"/>
                </a:lnTo>
                <a:lnTo>
                  <a:pt x="2484" y="1042"/>
                </a:lnTo>
                <a:lnTo>
                  <a:pt x="2484" y="1042"/>
                </a:lnTo>
                <a:cubicBezTo>
                  <a:pt x="2484" y="469"/>
                  <a:pt x="2015" y="0"/>
                  <a:pt x="1442" y="0"/>
                </a:cubicBezTo>
                <a:lnTo>
                  <a:pt x="1442" y="0"/>
                </a:lnTo>
                <a:lnTo>
                  <a:pt x="1442" y="0"/>
                </a:lnTo>
                <a:cubicBezTo>
                  <a:pt x="868" y="0"/>
                  <a:pt x="399" y="469"/>
                  <a:pt x="399" y="1042"/>
                </a:cubicBezTo>
                <a:lnTo>
                  <a:pt x="399" y="2387"/>
                </a:lnTo>
                <a:lnTo>
                  <a:pt x="123" y="2387"/>
                </a:lnTo>
                <a:lnTo>
                  <a:pt x="123" y="2387"/>
                </a:lnTo>
                <a:cubicBezTo>
                  <a:pt x="27" y="2387"/>
                  <a:pt x="0" y="2518"/>
                  <a:pt x="87" y="2555"/>
                </a:cubicBezTo>
                <a:lnTo>
                  <a:pt x="1407" y="3137"/>
                </a:lnTo>
                <a:lnTo>
                  <a:pt x="1407" y="3137"/>
                </a:lnTo>
                <a:cubicBezTo>
                  <a:pt x="1429" y="3146"/>
                  <a:pt x="1454" y="3146"/>
                  <a:pt x="1476" y="3137"/>
                </a:cubicBezTo>
                <a:lnTo>
                  <a:pt x="2796" y="2555"/>
                </a:lnTo>
                <a:lnTo>
                  <a:pt x="2796" y="2555"/>
                </a:lnTo>
                <a:cubicBezTo>
                  <a:pt x="2883" y="2518"/>
                  <a:pt x="2855" y="2387"/>
                  <a:pt x="2761" y="238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507">
            <a:extLst>
              <a:ext uri="{FF2B5EF4-FFF2-40B4-BE49-F238E27FC236}">
                <a16:creationId xmlns:a16="http://schemas.microsoft.com/office/drawing/2014/main" id="{B1E5B5CD-790B-7A4C-8A36-FFDDA3859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9994" y="4210355"/>
            <a:ext cx="3592453" cy="3922035"/>
          </a:xfrm>
          <a:custGeom>
            <a:avLst/>
            <a:gdLst>
              <a:gd name="T0" fmla="*/ 2761 w 2885"/>
              <a:gd name="T1" fmla="*/ 2387 h 3147"/>
              <a:gd name="T2" fmla="*/ 2485 w 2885"/>
              <a:gd name="T3" fmla="*/ 2387 h 3147"/>
              <a:gd name="T4" fmla="*/ 2485 w 2885"/>
              <a:gd name="T5" fmla="*/ 1042 h 3147"/>
              <a:gd name="T6" fmla="*/ 2485 w 2885"/>
              <a:gd name="T7" fmla="*/ 1042 h 3147"/>
              <a:gd name="T8" fmla="*/ 1442 w 2885"/>
              <a:gd name="T9" fmla="*/ 0 h 3147"/>
              <a:gd name="T10" fmla="*/ 1442 w 2885"/>
              <a:gd name="T11" fmla="*/ 0 h 3147"/>
              <a:gd name="T12" fmla="*/ 1442 w 2885"/>
              <a:gd name="T13" fmla="*/ 0 h 3147"/>
              <a:gd name="T14" fmla="*/ 398 w 2885"/>
              <a:gd name="T15" fmla="*/ 1042 h 3147"/>
              <a:gd name="T16" fmla="*/ 398 w 2885"/>
              <a:gd name="T17" fmla="*/ 2387 h 3147"/>
              <a:gd name="T18" fmla="*/ 122 w 2885"/>
              <a:gd name="T19" fmla="*/ 2387 h 3147"/>
              <a:gd name="T20" fmla="*/ 122 w 2885"/>
              <a:gd name="T21" fmla="*/ 2387 h 3147"/>
              <a:gd name="T22" fmla="*/ 87 w 2885"/>
              <a:gd name="T23" fmla="*/ 2555 h 3147"/>
              <a:gd name="T24" fmla="*/ 1407 w 2885"/>
              <a:gd name="T25" fmla="*/ 3137 h 3147"/>
              <a:gd name="T26" fmla="*/ 1407 w 2885"/>
              <a:gd name="T27" fmla="*/ 3137 h 3147"/>
              <a:gd name="T28" fmla="*/ 1477 w 2885"/>
              <a:gd name="T29" fmla="*/ 3137 h 3147"/>
              <a:gd name="T30" fmla="*/ 2797 w 2885"/>
              <a:gd name="T31" fmla="*/ 2555 h 3147"/>
              <a:gd name="T32" fmla="*/ 2797 w 2885"/>
              <a:gd name="T33" fmla="*/ 2555 h 3147"/>
              <a:gd name="T34" fmla="*/ 2761 w 2885"/>
              <a:gd name="T35" fmla="*/ 2387 h 3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85" h="3147">
                <a:moveTo>
                  <a:pt x="2761" y="2387"/>
                </a:moveTo>
                <a:lnTo>
                  <a:pt x="2485" y="2387"/>
                </a:lnTo>
                <a:lnTo>
                  <a:pt x="2485" y="1042"/>
                </a:lnTo>
                <a:lnTo>
                  <a:pt x="2485" y="1042"/>
                </a:lnTo>
                <a:cubicBezTo>
                  <a:pt x="2485" y="469"/>
                  <a:pt x="2016" y="0"/>
                  <a:pt x="1442" y="0"/>
                </a:cubicBezTo>
                <a:lnTo>
                  <a:pt x="1442" y="0"/>
                </a:lnTo>
                <a:lnTo>
                  <a:pt x="1442" y="0"/>
                </a:lnTo>
                <a:cubicBezTo>
                  <a:pt x="868" y="0"/>
                  <a:pt x="398" y="469"/>
                  <a:pt x="398" y="1042"/>
                </a:cubicBezTo>
                <a:lnTo>
                  <a:pt x="398" y="2387"/>
                </a:lnTo>
                <a:lnTo>
                  <a:pt x="122" y="2387"/>
                </a:lnTo>
                <a:lnTo>
                  <a:pt x="122" y="2387"/>
                </a:lnTo>
                <a:cubicBezTo>
                  <a:pt x="27" y="2387"/>
                  <a:pt x="0" y="2518"/>
                  <a:pt x="87" y="2555"/>
                </a:cubicBezTo>
                <a:lnTo>
                  <a:pt x="1407" y="3137"/>
                </a:lnTo>
                <a:lnTo>
                  <a:pt x="1407" y="3137"/>
                </a:lnTo>
                <a:cubicBezTo>
                  <a:pt x="1429" y="3146"/>
                  <a:pt x="1455" y="3146"/>
                  <a:pt x="1477" y="3137"/>
                </a:cubicBezTo>
                <a:lnTo>
                  <a:pt x="2797" y="2555"/>
                </a:lnTo>
                <a:lnTo>
                  <a:pt x="2797" y="2555"/>
                </a:lnTo>
                <a:cubicBezTo>
                  <a:pt x="2884" y="2518"/>
                  <a:pt x="2856" y="2387"/>
                  <a:pt x="2761" y="23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508">
            <a:extLst>
              <a:ext uri="{FF2B5EF4-FFF2-40B4-BE49-F238E27FC236}">
                <a16:creationId xmlns:a16="http://schemas.microsoft.com/office/drawing/2014/main" id="{289B07F7-9A5D-FE4C-9395-AF476BE9A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9362" y="4210355"/>
            <a:ext cx="3592453" cy="3922035"/>
          </a:xfrm>
          <a:custGeom>
            <a:avLst/>
            <a:gdLst>
              <a:gd name="T0" fmla="*/ 2761 w 2885"/>
              <a:gd name="T1" fmla="*/ 2387 h 3147"/>
              <a:gd name="T2" fmla="*/ 2485 w 2885"/>
              <a:gd name="T3" fmla="*/ 2387 h 3147"/>
              <a:gd name="T4" fmla="*/ 2485 w 2885"/>
              <a:gd name="T5" fmla="*/ 1042 h 3147"/>
              <a:gd name="T6" fmla="*/ 2485 w 2885"/>
              <a:gd name="T7" fmla="*/ 1042 h 3147"/>
              <a:gd name="T8" fmla="*/ 1442 w 2885"/>
              <a:gd name="T9" fmla="*/ 0 h 3147"/>
              <a:gd name="T10" fmla="*/ 1442 w 2885"/>
              <a:gd name="T11" fmla="*/ 0 h 3147"/>
              <a:gd name="T12" fmla="*/ 1442 w 2885"/>
              <a:gd name="T13" fmla="*/ 0 h 3147"/>
              <a:gd name="T14" fmla="*/ 399 w 2885"/>
              <a:gd name="T15" fmla="*/ 1042 h 3147"/>
              <a:gd name="T16" fmla="*/ 399 w 2885"/>
              <a:gd name="T17" fmla="*/ 2387 h 3147"/>
              <a:gd name="T18" fmla="*/ 122 w 2885"/>
              <a:gd name="T19" fmla="*/ 2387 h 3147"/>
              <a:gd name="T20" fmla="*/ 122 w 2885"/>
              <a:gd name="T21" fmla="*/ 2387 h 3147"/>
              <a:gd name="T22" fmla="*/ 87 w 2885"/>
              <a:gd name="T23" fmla="*/ 2555 h 3147"/>
              <a:gd name="T24" fmla="*/ 1407 w 2885"/>
              <a:gd name="T25" fmla="*/ 3137 h 3147"/>
              <a:gd name="T26" fmla="*/ 1407 w 2885"/>
              <a:gd name="T27" fmla="*/ 3137 h 3147"/>
              <a:gd name="T28" fmla="*/ 1478 w 2885"/>
              <a:gd name="T29" fmla="*/ 3137 h 3147"/>
              <a:gd name="T30" fmla="*/ 2797 w 2885"/>
              <a:gd name="T31" fmla="*/ 2555 h 3147"/>
              <a:gd name="T32" fmla="*/ 2797 w 2885"/>
              <a:gd name="T33" fmla="*/ 2555 h 3147"/>
              <a:gd name="T34" fmla="*/ 2761 w 2885"/>
              <a:gd name="T35" fmla="*/ 2387 h 3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85" h="3147">
                <a:moveTo>
                  <a:pt x="2761" y="2387"/>
                </a:moveTo>
                <a:lnTo>
                  <a:pt x="2485" y="2387"/>
                </a:lnTo>
                <a:lnTo>
                  <a:pt x="2485" y="1042"/>
                </a:lnTo>
                <a:lnTo>
                  <a:pt x="2485" y="1042"/>
                </a:lnTo>
                <a:cubicBezTo>
                  <a:pt x="2485" y="469"/>
                  <a:pt x="2016" y="0"/>
                  <a:pt x="1442" y="0"/>
                </a:cubicBezTo>
                <a:lnTo>
                  <a:pt x="1442" y="0"/>
                </a:lnTo>
                <a:lnTo>
                  <a:pt x="1442" y="0"/>
                </a:lnTo>
                <a:cubicBezTo>
                  <a:pt x="868" y="0"/>
                  <a:pt x="399" y="469"/>
                  <a:pt x="399" y="1042"/>
                </a:cubicBezTo>
                <a:lnTo>
                  <a:pt x="399" y="2387"/>
                </a:lnTo>
                <a:lnTo>
                  <a:pt x="122" y="2387"/>
                </a:lnTo>
                <a:lnTo>
                  <a:pt x="122" y="2387"/>
                </a:lnTo>
                <a:cubicBezTo>
                  <a:pt x="28" y="2387"/>
                  <a:pt x="0" y="2518"/>
                  <a:pt x="87" y="2555"/>
                </a:cubicBezTo>
                <a:lnTo>
                  <a:pt x="1407" y="3137"/>
                </a:lnTo>
                <a:lnTo>
                  <a:pt x="1407" y="3137"/>
                </a:lnTo>
                <a:cubicBezTo>
                  <a:pt x="1429" y="3146"/>
                  <a:pt x="1455" y="3146"/>
                  <a:pt x="1478" y="3137"/>
                </a:cubicBezTo>
                <a:lnTo>
                  <a:pt x="2797" y="2555"/>
                </a:lnTo>
                <a:lnTo>
                  <a:pt x="2797" y="2555"/>
                </a:lnTo>
                <a:cubicBezTo>
                  <a:pt x="2884" y="2518"/>
                  <a:pt x="2857" y="2387"/>
                  <a:pt x="2761" y="238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E466A9A3-1B92-3D44-B02E-36F1EAE32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759" y="5550659"/>
            <a:ext cx="1240183" cy="1240183"/>
          </a:xfrm>
          <a:custGeom>
            <a:avLst/>
            <a:gdLst>
              <a:gd name="connsiteX0" fmla="*/ 620092 w 1240183"/>
              <a:gd name="connsiteY0" fmla="*/ 1103215 h 1240183"/>
              <a:gd name="connsiteX1" fmla="*/ 567795 w 1240183"/>
              <a:gd name="connsiteY1" fmla="*/ 1155512 h 1240183"/>
              <a:gd name="connsiteX2" fmla="*/ 620092 w 1240183"/>
              <a:gd name="connsiteY2" fmla="*/ 1207809 h 1240183"/>
              <a:gd name="connsiteX3" fmla="*/ 672389 w 1240183"/>
              <a:gd name="connsiteY3" fmla="*/ 1155512 h 1240183"/>
              <a:gd name="connsiteX4" fmla="*/ 620092 w 1240183"/>
              <a:gd name="connsiteY4" fmla="*/ 1103215 h 1240183"/>
              <a:gd name="connsiteX5" fmla="*/ 984925 w 1240183"/>
              <a:gd name="connsiteY5" fmla="*/ 952550 h 1240183"/>
              <a:gd name="connsiteX6" fmla="*/ 961266 w 1240183"/>
              <a:gd name="connsiteY6" fmla="*/ 962512 h 1240183"/>
              <a:gd name="connsiteX7" fmla="*/ 952550 w 1240183"/>
              <a:gd name="connsiteY7" fmla="*/ 983679 h 1240183"/>
              <a:gd name="connsiteX8" fmla="*/ 961266 w 1240183"/>
              <a:gd name="connsiteY8" fmla="*/ 1007337 h 1240183"/>
              <a:gd name="connsiteX9" fmla="*/ 1006092 w 1240183"/>
              <a:gd name="connsiteY9" fmla="*/ 1007337 h 1240183"/>
              <a:gd name="connsiteX10" fmla="*/ 1016054 w 1240183"/>
              <a:gd name="connsiteY10" fmla="*/ 983679 h 1240183"/>
              <a:gd name="connsiteX11" fmla="*/ 1006092 w 1240183"/>
              <a:gd name="connsiteY11" fmla="*/ 962512 h 1240183"/>
              <a:gd name="connsiteX12" fmla="*/ 984925 w 1240183"/>
              <a:gd name="connsiteY12" fmla="*/ 952550 h 1240183"/>
              <a:gd name="connsiteX13" fmla="*/ 255259 w 1240183"/>
              <a:gd name="connsiteY13" fmla="*/ 952550 h 1240183"/>
              <a:gd name="connsiteX14" fmla="*/ 248884 w 1240183"/>
              <a:gd name="connsiteY14" fmla="*/ 955550 h 1240183"/>
              <a:gd name="connsiteX15" fmla="*/ 234091 w 1240183"/>
              <a:gd name="connsiteY15" fmla="*/ 962512 h 1240183"/>
              <a:gd name="connsiteX16" fmla="*/ 224130 w 1240183"/>
              <a:gd name="connsiteY16" fmla="*/ 983679 h 1240183"/>
              <a:gd name="connsiteX17" fmla="*/ 234091 w 1240183"/>
              <a:gd name="connsiteY17" fmla="*/ 1007337 h 1240183"/>
              <a:gd name="connsiteX18" fmla="*/ 278917 w 1240183"/>
              <a:gd name="connsiteY18" fmla="*/ 1007337 h 1240183"/>
              <a:gd name="connsiteX19" fmla="*/ 287633 w 1240183"/>
              <a:gd name="connsiteY19" fmla="*/ 983679 h 1240183"/>
              <a:gd name="connsiteX20" fmla="*/ 278917 w 1240183"/>
              <a:gd name="connsiteY20" fmla="*/ 962512 h 1240183"/>
              <a:gd name="connsiteX21" fmla="*/ 255259 w 1240183"/>
              <a:gd name="connsiteY21" fmla="*/ 952550 h 1240183"/>
              <a:gd name="connsiteX22" fmla="*/ 534543 w 1240183"/>
              <a:gd name="connsiteY22" fmla="*/ 636632 h 1240183"/>
              <a:gd name="connsiteX23" fmla="*/ 453956 w 1240183"/>
              <a:gd name="connsiteY23" fmla="*/ 716384 h 1240183"/>
              <a:gd name="connsiteX24" fmla="*/ 453956 w 1240183"/>
              <a:gd name="connsiteY24" fmla="*/ 819812 h 1240183"/>
              <a:gd name="connsiteX25" fmla="*/ 473793 w 1240183"/>
              <a:gd name="connsiteY25" fmla="*/ 838504 h 1240183"/>
              <a:gd name="connsiteX26" fmla="*/ 766388 w 1240183"/>
              <a:gd name="connsiteY26" fmla="*/ 838504 h 1240183"/>
              <a:gd name="connsiteX27" fmla="*/ 786225 w 1240183"/>
              <a:gd name="connsiteY27" fmla="*/ 819812 h 1240183"/>
              <a:gd name="connsiteX28" fmla="*/ 786225 w 1240183"/>
              <a:gd name="connsiteY28" fmla="*/ 716384 h 1240183"/>
              <a:gd name="connsiteX29" fmla="*/ 705637 w 1240183"/>
              <a:gd name="connsiteY29" fmla="*/ 636632 h 1240183"/>
              <a:gd name="connsiteX30" fmla="*/ 534543 w 1240183"/>
              <a:gd name="connsiteY30" fmla="*/ 604233 h 1240183"/>
              <a:gd name="connsiteX31" fmla="*/ 705637 w 1240183"/>
              <a:gd name="connsiteY31" fmla="*/ 604233 h 1240183"/>
              <a:gd name="connsiteX32" fmla="*/ 817220 w 1240183"/>
              <a:gd name="connsiteY32" fmla="*/ 716384 h 1240183"/>
              <a:gd name="connsiteX33" fmla="*/ 817220 w 1240183"/>
              <a:gd name="connsiteY33" fmla="*/ 819812 h 1240183"/>
              <a:gd name="connsiteX34" fmla="*/ 766388 w 1240183"/>
              <a:gd name="connsiteY34" fmla="*/ 872149 h 1240183"/>
              <a:gd name="connsiteX35" fmla="*/ 473793 w 1240183"/>
              <a:gd name="connsiteY35" fmla="*/ 872149 h 1240183"/>
              <a:gd name="connsiteX36" fmla="*/ 422960 w 1240183"/>
              <a:gd name="connsiteY36" fmla="*/ 819812 h 1240183"/>
              <a:gd name="connsiteX37" fmla="*/ 422960 w 1240183"/>
              <a:gd name="connsiteY37" fmla="*/ 716384 h 1240183"/>
              <a:gd name="connsiteX38" fmla="*/ 534543 w 1240183"/>
              <a:gd name="connsiteY38" fmla="*/ 604233 h 1240183"/>
              <a:gd name="connsiteX39" fmla="*/ 1155512 w 1240183"/>
              <a:gd name="connsiteY39" fmla="*/ 567795 h 1240183"/>
              <a:gd name="connsiteX40" fmla="*/ 1103215 w 1240183"/>
              <a:gd name="connsiteY40" fmla="*/ 620092 h 1240183"/>
              <a:gd name="connsiteX41" fmla="*/ 1155512 w 1240183"/>
              <a:gd name="connsiteY41" fmla="*/ 672389 h 1240183"/>
              <a:gd name="connsiteX42" fmla="*/ 1207809 w 1240183"/>
              <a:gd name="connsiteY42" fmla="*/ 620092 h 1240183"/>
              <a:gd name="connsiteX43" fmla="*/ 1155512 w 1240183"/>
              <a:gd name="connsiteY43" fmla="*/ 567795 h 1240183"/>
              <a:gd name="connsiteX44" fmla="*/ 84671 w 1240183"/>
              <a:gd name="connsiteY44" fmla="*/ 567795 h 1240183"/>
              <a:gd name="connsiteX45" fmla="*/ 32374 w 1240183"/>
              <a:gd name="connsiteY45" fmla="*/ 620092 h 1240183"/>
              <a:gd name="connsiteX46" fmla="*/ 84671 w 1240183"/>
              <a:gd name="connsiteY46" fmla="*/ 672389 h 1240183"/>
              <a:gd name="connsiteX47" fmla="*/ 136968 w 1240183"/>
              <a:gd name="connsiteY47" fmla="*/ 620092 h 1240183"/>
              <a:gd name="connsiteX48" fmla="*/ 84671 w 1240183"/>
              <a:gd name="connsiteY48" fmla="*/ 567795 h 1240183"/>
              <a:gd name="connsiteX49" fmla="*/ 620089 w 1240183"/>
              <a:gd name="connsiteY49" fmla="*/ 361807 h 1240183"/>
              <a:gd name="connsiteX50" fmla="*/ 532088 w 1240183"/>
              <a:gd name="connsiteY50" fmla="*/ 449808 h 1240183"/>
              <a:gd name="connsiteX51" fmla="*/ 620089 w 1240183"/>
              <a:gd name="connsiteY51" fmla="*/ 537809 h 1240183"/>
              <a:gd name="connsiteX52" fmla="*/ 708090 w 1240183"/>
              <a:gd name="connsiteY52" fmla="*/ 449808 h 1240183"/>
              <a:gd name="connsiteX53" fmla="*/ 620089 w 1240183"/>
              <a:gd name="connsiteY53" fmla="*/ 361807 h 1240183"/>
              <a:gd name="connsiteX54" fmla="*/ 620089 w 1240183"/>
              <a:gd name="connsiteY54" fmla="*/ 329581 h 1240183"/>
              <a:gd name="connsiteX55" fmla="*/ 740316 w 1240183"/>
              <a:gd name="connsiteY55" fmla="*/ 449808 h 1240183"/>
              <a:gd name="connsiteX56" fmla="*/ 620089 w 1240183"/>
              <a:gd name="connsiteY56" fmla="*/ 570035 h 1240183"/>
              <a:gd name="connsiteX57" fmla="*/ 499862 w 1240183"/>
              <a:gd name="connsiteY57" fmla="*/ 449808 h 1240183"/>
              <a:gd name="connsiteX58" fmla="*/ 620089 w 1240183"/>
              <a:gd name="connsiteY58" fmla="*/ 329581 h 1240183"/>
              <a:gd name="connsiteX59" fmla="*/ 620092 w 1240183"/>
              <a:gd name="connsiteY59" fmla="*/ 282652 h 1240183"/>
              <a:gd name="connsiteX60" fmla="*/ 282652 w 1240183"/>
              <a:gd name="connsiteY60" fmla="*/ 620092 h 1240183"/>
              <a:gd name="connsiteX61" fmla="*/ 620092 w 1240183"/>
              <a:gd name="connsiteY61" fmla="*/ 957531 h 1240183"/>
              <a:gd name="connsiteX62" fmla="*/ 957531 w 1240183"/>
              <a:gd name="connsiteY62" fmla="*/ 620092 h 1240183"/>
              <a:gd name="connsiteX63" fmla="*/ 620092 w 1240183"/>
              <a:gd name="connsiteY63" fmla="*/ 282652 h 1240183"/>
              <a:gd name="connsiteX64" fmla="*/ 984925 w 1240183"/>
              <a:gd name="connsiteY64" fmla="*/ 225375 h 1240183"/>
              <a:gd name="connsiteX65" fmla="*/ 961266 w 1240183"/>
              <a:gd name="connsiteY65" fmla="*/ 234091 h 1240183"/>
              <a:gd name="connsiteX66" fmla="*/ 952550 w 1240183"/>
              <a:gd name="connsiteY66" fmla="*/ 256504 h 1240183"/>
              <a:gd name="connsiteX67" fmla="*/ 961266 w 1240183"/>
              <a:gd name="connsiteY67" fmla="*/ 278917 h 1240183"/>
              <a:gd name="connsiteX68" fmla="*/ 1006092 w 1240183"/>
              <a:gd name="connsiteY68" fmla="*/ 278917 h 1240183"/>
              <a:gd name="connsiteX69" fmla="*/ 1016054 w 1240183"/>
              <a:gd name="connsiteY69" fmla="*/ 256504 h 1240183"/>
              <a:gd name="connsiteX70" fmla="*/ 1006092 w 1240183"/>
              <a:gd name="connsiteY70" fmla="*/ 234091 h 1240183"/>
              <a:gd name="connsiteX71" fmla="*/ 984925 w 1240183"/>
              <a:gd name="connsiteY71" fmla="*/ 225375 h 1240183"/>
              <a:gd name="connsiteX72" fmla="*/ 255259 w 1240183"/>
              <a:gd name="connsiteY72" fmla="*/ 225375 h 1240183"/>
              <a:gd name="connsiteX73" fmla="*/ 234091 w 1240183"/>
              <a:gd name="connsiteY73" fmla="*/ 234091 h 1240183"/>
              <a:gd name="connsiteX74" fmla="*/ 224130 w 1240183"/>
              <a:gd name="connsiteY74" fmla="*/ 256504 h 1240183"/>
              <a:gd name="connsiteX75" fmla="*/ 234091 w 1240183"/>
              <a:gd name="connsiteY75" fmla="*/ 278917 h 1240183"/>
              <a:gd name="connsiteX76" fmla="*/ 278917 w 1240183"/>
              <a:gd name="connsiteY76" fmla="*/ 278917 h 1240183"/>
              <a:gd name="connsiteX77" fmla="*/ 287633 w 1240183"/>
              <a:gd name="connsiteY77" fmla="*/ 256504 h 1240183"/>
              <a:gd name="connsiteX78" fmla="*/ 278917 w 1240183"/>
              <a:gd name="connsiteY78" fmla="*/ 234091 h 1240183"/>
              <a:gd name="connsiteX79" fmla="*/ 255259 w 1240183"/>
              <a:gd name="connsiteY79" fmla="*/ 225375 h 1240183"/>
              <a:gd name="connsiteX80" fmla="*/ 620092 w 1240183"/>
              <a:gd name="connsiteY80" fmla="*/ 32374 h 1240183"/>
              <a:gd name="connsiteX81" fmla="*/ 567795 w 1240183"/>
              <a:gd name="connsiteY81" fmla="*/ 84671 h 1240183"/>
              <a:gd name="connsiteX82" fmla="*/ 620092 w 1240183"/>
              <a:gd name="connsiteY82" fmla="*/ 136968 h 1240183"/>
              <a:gd name="connsiteX83" fmla="*/ 672389 w 1240183"/>
              <a:gd name="connsiteY83" fmla="*/ 84671 h 1240183"/>
              <a:gd name="connsiteX84" fmla="*/ 620092 w 1240183"/>
              <a:gd name="connsiteY84" fmla="*/ 32374 h 1240183"/>
              <a:gd name="connsiteX85" fmla="*/ 620092 w 1240183"/>
              <a:gd name="connsiteY85" fmla="*/ 0 h 1240183"/>
              <a:gd name="connsiteX86" fmla="*/ 704763 w 1240183"/>
              <a:gd name="connsiteY86" fmla="*/ 84671 h 1240183"/>
              <a:gd name="connsiteX87" fmla="*/ 636279 w 1240183"/>
              <a:gd name="connsiteY87" fmla="*/ 168097 h 1240183"/>
              <a:gd name="connsiteX88" fmla="*/ 636279 w 1240183"/>
              <a:gd name="connsiteY88" fmla="*/ 250278 h 1240183"/>
              <a:gd name="connsiteX89" fmla="*/ 869124 w 1240183"/>
              <a:gd name="connsiteY89" fmla="*/ 347401 h 1240183"/>
              <a:gd name="connsiteX90" fmla="*/ 928892 w 1240183"/>
              <a:gd name="connsiteY90" fmla="*/ 288878 h 1240183"/>
              <a:gd name="connsiteX91" fmla="*/ 920176 w 1240183"/>
              <a:gd name="connsiteY91" fmla="*/ 256504 h 1240183"/>
              <a:gd name="connsiteX92" fmla="*/ 938853 w 1240183"/>
              <a:gd name="connsiteY92" fmla="*/ 211678 h 1240183"/>
              <a:gd name="connsiteX93" fmla="*/ 984925 w 1240183"/>
              <a:gd name="connsiteY93" fmla="*/ 191755 h 1240183"/>
              <a:gd name="connsiteX94" fmla="*/ 1029750 w 1240183"/>
              <a:gd name="connsiteY94" fmla="*/ 211678 h 1240183"/>
              <a:gd name="connsiteX95" fmla="*/ 1048428 w 1240183"/>
              <a:gd name="connsiteY95" fmla="*/ 256504 h 1240183"/>
              <a:gd name="connsiteX96" fmla="*/ 1029750 w 1240183"/>
              <a:gd name="connsiteY96" fmla="*/ 301330 h 1240183"/>
              <a:gd name="connsiteX97" fmla="*/ 984925 w 1240183"/>
              <a:gd name="connsiteY97" fmla="*/ 320007 h 1240183"/>
              <a:gd name="connsiteX98" fmla="*/ 951305 w 1240183"/>
              <a:gd name="connsiteY98" fmla="*/ 311291 h 1240183"/>
              <a:gd name="connsiteX99" fmla="*/ 892782 w 1240183"/>
              <a:gd name="connsiteY99" fmla="*/ 369814 h 1240183"/>
              <a:gd name="connsiteX100" fmla="*/ 989905 w 1240183"/>
              <a:gd name="connsiteY100" fmla="*/ 603905 h 1240183"/>
              <a:gd name="connsiteX101" fmla="*/ 1073331 w 1240183"/>
              <a:gd name="connsiteY101" fmla="*/ 603905 h 1240183"/>
              <a:gd name="connsiteX102" fmla="*/ 1155512 w 1240183"/>
              <a:gd name="connsiteY102" fmla="*/ 535421 h 1240183"/>
              <a:gd name="connsiteX103" fmla="*/ 1240183 w 1240183"/>
              <a:gd name="connsiteY103" fmla="*/ 620092 h 1240183"/>
              <a:gd name="connsiteX104" fmla="*/ 1155512 w 1240183"/>
              <a:gd name="connsiteY104" fmla="*/ 704763 h 1240183"/>
              <a:gd name="connsiteX105" fmla="*/ 1073331 w 1240183"/>
              <a:gd name="connsiteY105" fmla="*/ 636279 h 1240183"/>
              <a:gd name="connsiteX106" fmla="*/ 989905 w 1240183"/>
              <a:gd name="connsiteY106" fmla="*/ 636279 h 1240183"/>
              <a:gd name="connsiteX107" fmla="*/ 892782 w 1240183"/>
              <a:gd name="connsiteY107" fmla="*/ 870369 h 1240183"/>
              <a:gd name="connsiteX108" fmla="*/ 951305 w 1240183"/>
              <a:gd name="connsiteY108" fmla="*/ 928892 h 1240183"/>
              <a:gd name="connsiteX109" fmla="*/ 984925 w 1240183"/>
              <a:gd name="connsiteY109" fmla="*/ 920176 h 1240183"/>
              <a:gd name="connsiteX110" fmla="*/ 1029750 w 1240183"/>
              <a:gd name="connsiteY110" fmla="*/ 938853 h 1240183"/>
              <a:gd name="connsiteX111" fmla="*/ 1048428 w 1240183"/>
              <a:gd name="connsiteY111" fmla="*/ 983679 h 1240183"/>
              <a:gd name="connsiteX112" fmla="*/ 1029750 w 1240183"/>
              <a:gd name="connsiteY112" fmla="*/ 1029750 h 1240183"/>
              <a:gd name="connsiteX113" fmla="*/ 984925 w 1240183"/>
              <a:gd name="connsiteY113" fmla="*/ 1048428 h 1240183"/>
              <a:gd name="connsiteX114" fmla="*/ 938853 w 1240183"/>
              <a:gd name="connsiteY114" fmla="*/ 1029750 h 1240183"/>
              <a:gd name="connsiteX115" fmla="*/ 920176 w 1240183"/>
              <a:gd name="connsiteY115" fmla="*/ 983679 h 1240183"/>
              <a:gd name="connsiteX116" fmla="*/ 928892 w 1240183"/>
              <a:gd name="connsiteY116" fmla="*/ 952550 h 1240183"/>
              <a:gd name="connsiteX117" fmla="*/ 869124 w 1240183"/>
              <a:gd name="connsiteY117" fmla="*/ 892782 h 1240183"/>
              <a:gd name="connsiteX118" fmla="*/ 636279 w 1240183"/>
              <a:gd name="connsiteY118" fmla="*/ 989905 h 1240183"/>
              <a:gd name="connsiteX119" fmla="*/ 636279 w 1240183"/>
              <a:gd name="connsiteY119" fmla="*/ 1073331 h 1240183"/>
              <a:gd name="connsiteX120" fmla="*/ 704763 w 1240183"/>
              <a:gd name="connsiteY120" fmla="*/ 1155512 h 1240183"/>
              <a:gd name="connsiteX121" fmla="*/ 620092 w 1240183"/>
              <a:gd name="connsiteY121" fmla="*/ 1240183 h 1240183"/>
              <a:gd name="connsiteX122" fmla="*/ 535421 w 1240183"/>
              <a:gd name="connsiteY122" fmla="*/ 1155512 h 1240183"/>
              <a:gd name="connsiteX123" fmla="*/ 603905 w 1240183"/>
              <a:gd name="connsiteY123" fmla="*/ 1073331 h 1240183"/>
              <a:gd name="connsiteX124" fmla="*/ 603905 w 1240183"/>
              <a:gd name="connsiteY124" fmla="*/ 989905 h 1240183"/>
              <a:gd name="connsiteX125" fmla="*/ 369814 w 1240183"/>
              <a:gd name="connsiteY125" fmla="*/ 892782 h 1240183"/>
              <a:gd name="connsiteX126" fmla="*/ 311291 w 1240183"/>
              <a:gd name="connsiteY126" fmla="*/ 952550 h 1240183"/>
              <a:gd name="connsiteX127" fmla="*/ 320007 w 1240183"/>
              <a:gd name="connsiteY127" fmla="*/ 983679 h 1240183"/>
              <a:gd name="connsiteX128" fmla="*/ 301330 w 1240183"/>
              <a:gd name="connsiteY128" fmla="*/ 1029750 h 1240183"/>
              <a:gd name="connsiteX129" fmla="*/ 255259 w 1240183"/>
              <a:gd name="connsiteY129" fmla="*/ 1048428 h 1240183"/>
              <a:gd name="connsiteX130" fmla="*/ 210433 w 1240183"/>
              <a:gd name="connsiteY130" fmla="*/ 1029750 h 1240183"/>
              <a:gd name="connsiteX131" fmla="*/ 191755 w 1240183"/>
              <a:gd name="connsiteY131" fmla="*/ 983679 h 1240183"/>
              <a:gd name="connsiteX132" fmla="*/ 210433 w 1240183"/>
              <a:gd name="connsiteY132" fmla="*/ 938853 h 1240183"/>
              <a:gd name="connsiteX133" fmla="*/ 231180 w 1240183"/>
              <a:gd name="connsiteY133" fmla="*/ 925022 h 1240183"/>
              <a:gd name="connsiteX134" fmla="*/ 231445 w 1240183"/>
              <a:gd name="connsiteY134" fmla="*/ 924845 h 1240183"/>
              <a:gd name="connsiteX135" fmla="*/ 255259 w 1240183"/>
              <a:gd name="connsiteY135" fmla="*/ 920176 h 1240183"/>
              <a:gd name="connsiteX136" fmla="*/ 288878 w 1240183"/>
              <a:gd name="connsiteY136" fmla="*/ 928892 h 1240183"/>
              <a:gd name="connsiteX137" fmla="*/ 347401 w 1240183"/>
              <a:gd name="connsiteY137" fmla="*/ 870369 h 1240183"/>
              <a:gd name="connsiteX138" fmla="*/ 250278 w 1240183"/>
              <a:gd name="connsiteY138" fmla="*/ 636279 h 1240183"/>
              <a:gd name="connsiteX139" fmla="*/ 168097 w 1240183"/>
              <a:gd name="connsiteY139" fmla="*/ 636279 h 1240183"/>
              <a:gd name="connsiteX140" fmla="*/ 113816 w 1240183"/>
              <a:gd name="connsiteY140" fmla="*/ 699665 h 1240183"/>
              <a:gd name="connsiteX141" fmla="*/ 101717 w 1240183"/>
              <a:gd name="connsiteY141" fmla="*/ 701781 h 1240183"/>
              <a:gd name="connsiteX142" fmla="*/ 84671 w 1240183"/>
              <a:gd name="connsiteY142" fmla="*/ 704763 h 1240183"/>
              <a:gd name="connsiteX143" fmla="*/ 0 w 1240183"/>
              <a:gd name="connsiteY143" fmla="*/ 620092 h 1240183"/>
              <a:gd name="connsiteX144" fmla="*/ 84671 w 1240183"/>
              <a:gd name="connsiteY144" fmla="*/ 535421 h 1240183"/>
              <a:gd name="connsiteX145" fmla="*/ 168097 w 1240183"/>
              <a:gd name="connsiteY145" fmla="*/ 603905 h 1240183"/>
              <a:gd name="connsiteX146" fmla="*/ 250278 w 1240183"/>
              <a:gd name="connsiteY146" fmla="*/ 603905 h 1240183"/>
              <a:gd name="connsiteX147" fmla="*/ 347401 w 1240183"/>
              <a:gd name="connsiteY147" fmla="*/ 369814 h 1240183"/>
              <a:gd name="connsiteX148" fmla="*/ 288878 w 1240183"/>
              <a:gd name="connsiteY148" fmla="*/ 311291 h 1240183"/>
              <a:gd name="connsiteX149" fmla="*/ 255259 w 1240183"/>
              <a:gd name="connsiteY149" fmla="*/ 320007 h 1240183"/>
              <a:gd name="connsiteX150" fmla="*/ 210433 w 1240183"/>
              <a:gd name="connsiteY150" fmla="*/ 301330 h 1240183"/>
              <a:gd name="connsiteX151" fmla="*/ 191755 w 1240183"/>
              <a:gd name="connsiteY151" fmla="*/ 256504 h 1240183"/>
              <a:gd name="connsiteX152" fmla="*/ 210433 w 1240183"/>
              <a:gd name="connsiteY152" fmla="*/ 211678 h 1240183"/>
              <a:gd name="connsiteX153" fmla="*/ 255259 w 1240183"/>
              <a:gd name="connsiteY153" fmla="*/ 191755 h 1240183"/>
              <a:gd name="connsiteX154" fmla="*/ 301330 w 1240183"/>
              <a:gd name="connsiteY154" fmla="*/ 211678 h 1240183"/>
              <a:gd name="connsiteX155" fmla="*/ 320007 w 1240183"/>
              <a:gd name="connsiteY155" fmla="*/ 256504 h 1240183"/>
              <a:gd name="connsiteX156" fmla="*/ 311291 w 1240183"/>
              <a:gd name="connsiteY156" fmla="*/ 288878 h 1240183"/>
              <a:gd name="connsiteX157" fmla="*/ 369814 w 1240183"/>
              <a:gd name="connsiteY157" fmla="*/ 347401 h 1240183"/>
              <a:gd name="connsiteX158" fmla="*/ 603905 w 1240183"/>
              <a:gd name="connsiteY158" fmla="*/ 250278 h 1240183"/>
              <a:gd name="connsiteX159" fmla="*/ 603905 w 1240183"/>
              <a:gd name="connsiteY159" fmla="*/ 168097 h 1240183"/>
              <a:gd name="connsiteX160" fmla="*/ 535421 w 1240183"/>
              <a:gd name="connsiteY160" fmla="*/ 84671 h 1240183"/>
              <a:gd name="connsiteX161" fmla="*/ 620092 w 1240183"/>
              <a:gd name="connsiteY161" fmla="*/ 0 h 1240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1240183" h="1240183">
                <a:moveTo>
                  <a:pt x="620092" y="1103215"/>
                </a:moveTo>
                <a:cubicBezTo>
                  <a:pt x="591453" y="1103215"/>
                  <a:pt x="567795" y="1126873"/>
                  <a:pt x="567795" y="1155512"/>
                </a:cubicBezTo>
                <a:cubicBezTo>
                  <a:pt x="567795" y="1184151"/>
                  <a:pt x="591453" y="1207809"/>
                  <a:pt x="620092" y="1207809"/>
                </a:cubicBezTo>
                <a:cubicBezTo>
                  <a:pt x="648730" y="1207809"/>
                  <a:pt x="672389" y="1184151"/>
                  <a:pt x="672389" y="1155512"/>
                </a:cubicBezTo>
                <a:cubicBezTo>
                  <a:pt x="672389" y="1126873"/>
                  <a:pt x="648730" y="1103215"/>
                  <a:pt x="620092" y="1103215"/>
                </a:cubicBezTo>
                <a:close/>
                <a:moveTo>
                  <a:pt x="984925" y="952550"/>
                </a:moveTo>
                <a:cubicBezTo>
                  <a:pt x="974963" y="952550"/>
                  <a:pt x="967492" y="956286"/>
                  <a:pt x="961266" y="962512"/>
                </a:cubicBezTo>
                <a:cubicBezTo>
                  <a:pt x="955041" y="968737"/>
                  <a:pt x="952550" y="976208"/>
                  <a:pt x="952550" y="983679"/>
                </a:cubicBezTo>
                <a:cubicBezTo>
                  <a:pt x="952550" y="993641"/>
                  <a:pt x="955041" y="1001112"/>
                  <a:pt x="961266" y="1007337"/>
                </a:cubicBezTo>
                <a:cubicBezTo>
                  <a:pt x="973718" y="1019789"/>
                  <a:pt x="994886" y="1019789"/>
                  <a:pt x="1006092" y="1007337"/>
                </a:cubicBezTo>
                <a:cubicBezTo>
                  <a:pt x="1012318" y="1001112"/>
                  <a:pt x="1016054" y="993641"/>
                  <a:pt x="1016054" y="983679"/>
                </a:cubicBezTo>
                <a:cubicBezTo>
                  <a:pt x="1016054" y="976208"/>
                  <a:pt x="1012318" y="968737"/>
                  <a:pt x="1006092" y="962512"/>
                </a:cubicBezTo>
                <a:cubicBezTo>
                  <a:pt x="999867" y="956286"/>
                  <a:pt x="992396" y="952550"/>
                  <a:pt x="984925" y="952550"/>
                </a:cubicBezTo>
                <a:close/>
                <a:moveTo>
                  <a:pt x="255259" y="952550"/>
                </a:moveTo>
                <a:lnTo>
                  <a:pt x="248884" y="955550"/>
                </a:lnTo>
                <a:lnTo>
                  <a:pt x="234091" y="962512"/>
                </a:lnTo>
                <a:cubicBezTo>
                  <a:pt x="227865" y="968737"/>
                  <a:pt x="224130" y="976208"/>
                  <a:pt x="224130" y="983679"/>
                </a:cubicBezTo>
                <a:cubicBezTo>
                  <a:pt x="224130" y="993641"/>
                  <a:pt x="227865" y="1001112"/>
                  <a:pt x="234091" y="1007337"/>
                </a:cubicBezTo>
                <a:cubicBezTo>
                  <a:pt x="246543" y="1019789"/>
                  <a:pt x="266465" y="1019789"/>
                  <a:pt x="278917" y="1007337"/>
                </a:cubicBezTo>
                <a:cubicBezTo>
                  <a:pt x="285143" y="1001112"/>
                  <a:pt x="287633" y="993641"/>
                  <a:pt x="287633" y="983679"/>
                </a:cubicBezTo>
                <a:cubicBezTo>
                  <a:pt x="287633" y="976208"/>
                  <a:pt x="285143" y="968737"/>
                  <a:pt x="278917" y="962512"/>
                </a:cubicBezTo>
                <a:cubicBezTo>
                  <a:pt x="272691" y="956286"/>
                  <a:pt x="263975" y="952550"/>
                  <a:pt x="255259" y="952550"/>
                </a:cubicBezTo>
                <a:close/>
                <a:moveTo>
                  <a:pt x="534543" y="636632"/>
                </a:moveTo>
                <a:cubicBezTo>
                  <a:pt x="489910" y="636632"/>
                  <a:pt x="453956" y="672770"/>
                  <a:pt x="453956" y="716384"/>
                </a:cubicBezTo>
                <a:lnTo>
                  <a:pt x="453956" y="819812"/>
                </a:lnTo>
                <a:cubicBezTo>
                  <a:pt x="453956" y="831027"/>
                  <a:pt x="462634" y="838504"/>
                  <a:pt x="473793" y="838504"/>
                </a:cubicBezTo>
                <a:lnTo>
                  <a:pt x="766388" y="838504"/>
                </a:lnTo>
                <a:cubicBezTo>
                  <a:pt x="776307" y="838504"/>
                  <a:pt x="786225" y="831027"/>
                  <a:pt x="786225" y="819812"/>
                </a:cubicBezTo>
                <a:lnTo>
                  <a:pt x="786225" y="716384"/>
                </a:lnTo>
                <a:cubicBezTo>
                  <a:pt x="786225" y="672770"/>
                  <a:pt x="750271" y="636632"/>
                  <a:pt x="705637" y="636632"/>
                </a:cubicBezTo>
                <a:close/>
                <a:moveTo>
                  <a:pt x="534543" y="604233"/>
                </a:moveTo>
                <a:lnTo>
                  <a:pt x="705637" y="604233"/>
                </a:lnTo>
                <a:cubicBezTo>
                  <a:pt x="767628" y="604233"/>
                  <a:pt x="817220" y="654078"/>
                  <a:pt x="817220" y="716384"/>
                </a:cubicBezTo>
                <a:lnTo>
                  <a:pt x="817220" y="819812"/>
                </a:lnTo>
                <a:cubicBezTo>
                  <a:pt x="817220" y="848473"/>
                  <a:pt x="794904" y="872149"/>
                  <a:pt x="766388" y="872149"/>
                </a:cubicBezTo>
                <a:lnTo>
                  <a:pt x="473793" y="872149"/>
                </a:lnTo>
                <a:cubicBezTo>
                  <a:pt x="445277" y="872149"/>
                  <a:pt x="422960" y="848473"/>
                  <a:pt x="422960" y="819812"/>
                </a:cubicBezTo>
                <a:lnTo>
                  <a:pt x="422960" y="716384"/>
                </a:lnTo>
                <a:cubicBezTo>
                  <a:pt x="422960" y="654078"/>
                  <a:pt x="472553" y="604233"/>
                  <a:pt x="534543" y="604233"/>
                </a:cubicBezTo>
                <a:close/>
                <a:moveTo>
                  <a:pt x="1155512" y="567795"/>
                </a:moveTo>
                <a:cubicBezTo>
                  <a:pt x="1126873" y="567795"/>
                  <a:pt x="1103215" y="591453"/>
                  <a:pt x="1103215" y="620092"/>
                </a:cubicBezTo>
                <a:cubicBezTo>
                  <a:pt x="1103215" y="648730"/>
                  <a:pt x="1126873" y="672389"/>
                  <a:pt x="1155512" y="672389"/>
                </a:cubicBezTo>
                <a:cubicBezTo>
                  <a:pt x="1184151" y="672389"/>
                  <a:pt x="1207809" y="648730"/>
                  <a:pt x="1207809" y="620092"/>
                </a:cubicBezTo>
                <a:cubicBezTo>
                  <a:pt x="1207809" y="591453"/>
                  <a:pt x="1184151" y="567795"/>
                  <a:pt x="1155512" y="567795"/>
                </a:cubicBezTo>
                <a:close/>
                <a:moveTo>
                  <a:pt x="84671" y="567795"/>
                </a:moveTo>
                <a:cubicBezTo>
                  <a:pt x="56033" y="567795"/>
                  <a:pt x="32374" y="591453"/>
                  <a:pt x="32374" y="620092"/>
                </a:cubicBezTo>
                <a:cubicBezTo>
                  <a:pt x="32374" y="648730"/>
                  <a:pt x="56033" y="672389"/>
                  <a:pt x="84671" y="672389"/>
                </a:cubicBezTo>
                <a:cubicBezTo>
                  <a:pt x="113310" y="672389"/>
                  <a:pt x="136968" y="648730"/>
                  <a:pt x="136968" y="620092"/>
                </a:cubicBezTo>
                <a:cubicBezTo>
                  <a:pt x="136968" y="591453"/>
                  <a:pt x="113310" y="567795"/>
                  <a:pt x="84671" y="567795"/>
                </a:cubicBezTo>
                <a:close/>
                <a:moveTo>
                  <a:pt x="620089" y="361807"/>
                </a:moveTo>
                <a:cubicBezTo>
                  <a:pt x="571750" y="361807"/>
                  <a:pt x="532088" y="401469"/>
                  <a:pt x="532088" y="449808"/>
                </a:cubicBezTo>
                <a:cubicBezTo>
                  <a:pt x="532088" y="498147"/>
                  <a:pt x="571750" y="537809"/>
                  <a:pt x="620089" y="537809"/>
                </a:cubicBezTo>
                <a:cubicBezTo>
                  <a:pt x="668428" y="537809"/>
                  <a:pt x="708090" y="498147"/>
                  <a:pt x="708090" y="449808"/>
                </a:cubicBezTo>
                <a:cubicBezTo>
                  <a:pt x="708090" y="401469"/>
                  <a:pt x="668428" y="361807"/>
                  <a:pt x="620089" y="361807"/>
                </a:cubicBezTo>
                <a:close/>
                <a:moveTo>
                  <a:pt x="620089" y="329581"/>
                </a:moveTo>
                <a:cubicBezTo>
                  <a:pt x="687019" y="329581"/>
                  <a:pt x="740316" y="382878"/>
                  <a:pt x="740316" y="449808"/>
                </a:cubicBezTo>
                <a:cubicBezTo>
                  <a:pt x="740316" y="516738"/>
                  <a:pt x="687019" y="570035"/>
                  <a:pt x="620089" y="570035"/>
                </a:cubicBezTo>
                <a:cubicBezTo>
                  <a:pt x="554398" y="570035"/>
                  <a:pt x="499862" y="516738"/>
                  <a:pt x="499862" y="449808"/>
                </a:cubicBezTo>
                <a:cubicBezTo>
                  <a:pt x="499862" y="382878"/>
                  <a:pt x="554398" y="329581"/>
                  <a:pt x="620089" y="329581"/>
                </a:cubicBezTo>
                <a:close/>
                <a:moveTo>
                  <a:pt x="620092" y="282652"/>
                </a:moveTo>
                <a:cubicBezTo>
                  <a:pt x="433317" y="282652"/>
                  <a:pt x="282652" y="434562"/>
                  <a:pt x="282652" y="620092"/>
                </a:cubicBezTo>
                <a:cubicBezTo>
                  <a:pt x="282652" y="806866"/>
                  <a:pt x="433317" y="957531"/>
                  <a:pt x="620092" y="957531"/>
                </a:cubicBezTo>
                <a:cubicBezTo>
                  <a:pt x="805621" y="957531"/>
                  <a:pt x="957531" y="806866"/>
                  <a:pt x="957531" y="620092"/>
                </a:cubicBezTo>
                <a:cubicBezTo>
                  <a:pt x="957531" y="434562"/>
                  <a:pt x="805621" y="282652"/>
                  <a:pt x="620092" y="282652"/>
                </a:cubicBezTo>
                <a:close/>
                <a:moveTo>
                  <a:pt x="984925" y="225375"/>
                </a:moveTo>
                <a:cubicBezTo>
                  <a:pt x="974963" y="225375"/>
                  <a:pt x="967492" y="227865"/>
                  <a:pt x="961266" y="234091"/>
                </a:cubicBezTo>
                <a:cubicBezTo>
                  <a:pt x="955041" y="240317"/>
                  <a:pt x="952550" y="247788"/>
                  <a:pt x="952550" y="256504"/>
                </a:cubicBezTo>
                <a:cubicBezTo>
                  <a:pt x="952550" y="263975"/>
                  <a:pt x="955041" y="272691"/>
                  <a:pt x="961266" y="278917"/>
                </a:cubicBezTo>
                <a:cubicBezTo>
                  <a:pt x="973718" y="290123"/>
                  <a:pt x="994886" y="290123"/>
                  <a:pt x="1006092" y="278917"/>
                </a:cubicBezTo>
                <a:cubicBezTo>
                  <a:pt x="1012318" y="272691"/>
                  <a:pt x="1016054" y="263975"/>
                  <a:pt x="1016054" y="256504"/>
                </a:cubicBezTo>
                <a:cubicBezTo>
                  <a:pt x="1016054" y="247788"/>
                  <a:pt x="1012318" y="240317"/>
                  <a:pt x="1006092" y="234091"/>
                </a:cubicBezTo>
                <a:cubicBezTo>
                  <a:pt x="999867" y="227865"/>
                  <a:pt x="992396" y="225375"/>
                  <a:pt x="984925" y="225375"/>
                </a:cubicBezTo>
                <a:close/>
                <a:moveTo>
                  <a:pt x="255259" y="225375"/>
                </a:moveTo>
                <a:cubicBezTo>
                  <a:pt x="247788" y="225375"/>
                  <a:pt x="240317" y="227865"/>
                  <a:pt x="234091" y="234091"/>
                </a:cubicBezTo>
                <a:cubicBezTo>
                  <a:pt x="227865" y="240317"/>
                  <a:pt x="224130" y="247788"/>
                  <a:pt x="224130" y="256504"/>
                </a:cubicBezTo>
                <a:cubicBezTo>
                  <a:pt x="224130" y="263975"/>
                  <a:pt x="227865" y="272691"/>
                  <a:pt x="234091" y="278917"/>
                </a:cubicBezTo>
                <a:cubicBezTo>
                  <a:pt x="246543" y="290123"/>
                  <a:pt x="266465" y="290123"/>
                  <a:pt x="278917" y="278917"/>
                </a:cubicBezTo>
                <a:cubicBezTo>
                  <a:pt x="285143" y="272691"/>
                  <a:pt x="287633" y="263975"/>
                  <a:pt x="287633" y="256504"/>
                </a:cubicBezTo>
                <a:cubicBezTo>
                  <a:pt x="287633" y="247788"/>
                  <a:pt x="285143" y="240317"/>
                  <a:pt x="278917" y="234091"/>
                </a:cubicBezTo>
                <a:cubicBezTo>
                  <a:pt x="272691" y="227865"/>
                  <a:pt x="263975" y="225375"/>
                  <a:pt x="255259" y="225375"/>
                </a:cubicBezTo>
                <a:close/>
                <a:moveTo>
                  <a:pt x="620092" y="32374"/>
                </a:moveTo>
                <a:cubicBezTo>
                  <a:pt x="591453" y="32374"/>
                  <a:pt x="567795" y="56033"/>
                  <a:pt x="567795" y="84671"/>
                </a:cubicBezTo>
                <a:cubicBezTo>
                  <a:pt x="567795" y="113310"/>
                  <a:pt x="591453" y="136968"/>
                  <a:pt x="620092" y="136968"/>
                </a:cubicBezTo>
                <a:cubicBezTo>
                  <a:pt x="648730" y="136968"/>
                  <a:pt x="672389" y="113310"/>
                  <a:pt x="672389" y="84671"/>
                </a:cubicBezTo>
                <a:cubicBezTo>
                  <a:pt x="672389" y="56033"/>
                  <a:pt x="648730" y="32374"/>
                  <a:pt x="620092" y="32374"/>
                </a:cubicBezTo>
                <a:close/>
                <a:moveTo>
                  <a:pt x="620092" y="0"/>
                </a:moveTo>
                <a:cubicBezTo>
                  <a:pt x="667408" y="0"/>
                  <a:pt x="704763" y="38600"/>
                  <a:pt x="704763" y="84671"/>
                </a:cubicBezTo>
                <a:cubicBezTo>
                  <a:pt x="704763" y="125762"/>
                  <a:pt x="674879" y="160626"/>
                  <a:pt x="636279" y="168097"/>
                </a:cubicBezTo>
                <a:lnTo>
                  <a:pt x="636279" y="250278"/>
                </a:lnTo>
                <a:cubicBezTo>
                  <a:pt x="725931" y="254014"/>
                  <a:pt x="808111" y="290123"/>
                  <a:pt x="869124" y="347401"/>
                </a:cubicBezTo>
                <a:lnTo>
                  <a:pt x="928892" y="288878"/>
                </a:lnTo>
                <a:cubicBezTo>
                  <a:pt x="923912" y="278917"/>
                  <a:pt x="920176" y="267710"/>
                  <a:pt x="920176" y="256504"/>
                </a:cubicBezTo>
                <a:cubicBezTo>
                  <a:pt x="920176" y="239072"/>
                  <a:pt x="926402" y="222885"/>
                  <a:pt x="938853" y="211678"/>
                </a:cubicBezTo>
                <a:cubicBezTo>
                  <a:pt x="951305" y="199226"/>
                  <a:pt x="967492" y="191755"/>
                  <a:pt x="984925" y="191755"/>
                </a:cubicBezTo>
                <a:cubicBezTo>
                  <a:pt x="1001112" y="191755"/>
                  <a:pt x="1017299" y="199226"/>
                  <a:pt x="1029750" y="211678"/>
                </a:cubicBezTo>
                <a:cubicBezTo>
                  <a:pt x="1040957" y="222885"/>
                  <a:pt x="1048428" y="239072"/>
                  <a:pt x="1048428" y="256504"/>
                </a:cubicBezTo>
                <a:cubicBezTo>
                  <a:pt x="1048428" y="273936"/>
                  <a:pt x="1040957" y="290123"/>
                  <a:pt x="1029750" y="301330"/>
                </a:cubicBezTo>
                <a:cubicBezTo>
                  <a:pt x="1017299" y="312536"/>
                  <a:pt x="1001112" y="320007"/>
                  <a:pt x="984925" y="320007"/>
                </a:cubicBezTo>
                <a:cubicBezTo>
                  <a:pt x="972473" y="320007"/>
                  <a:pt x="961266" y="317517"/>
                  <a:pt x="951305" y="311291"/>
                </a:cubicBezTo>
                <a:lnTo>
                  <a:pt x="892782" y="369814"/>
                </a:lnTo>
                <a:cubicBezTo>
                  <a:pt x="948815" y="433317"/>
                  <a:pt x="986170" y="514253"/>
                  <a:pt x="989905" y="603905"/>
                </a:cubicBezTo>
                <a:lnTo>
                  <a:pt x="1073331" y="603905"/>
                </a:lnTo>
                <a:cubicBezTo>
                  <a:pt x="1080802" y="565304"/>
                  <a:pt x="1114422" y="535421"/>
                  <a:pt x="1155512" y="535421"/>
                </a:cubicBezTo>
                <a:cubicBezTo>
                  <a:pt x="1202828" y="535421"/>
                  <a:pt x="1240183" y="574021"/>
                  <a:pt x="1240183" y="620092"/>
                </a:cubicBezTo>
                <a:cubicBezTo>
                  <a:pt x="1240183" y="666163"/>
                  <a:pt x="1202828" y="704763"/>
                  <a:pt x="1155512" y="704763"/>
                </a:cubicBezTo>
                <a:cubicBezTo>
                  <a:pt x="1114422" y="704763"/>
                  <a:pt x="1080802" y="676124"/>
                  <a:pt x="1073331" y="636279"/>
                </a:cubicBezTo>
                <a:lnTo>
                  <a:pt x="989905" y="636279"/>
                </a:lnTo>
                <a:cubicBezTo>
                  <a:pt x="986170" y="725931"/>
                  <a:pt x="948815" y="808111"/>
                  <a:pt x="892782" y="870369"/>
                </a:cubicBezTo>
                <a:lnTo>
                  <a:pt x="951305" y="928892"/>
                </a:lnTo>
                <a:cubicBezTo>
                  <a:pt x="961266" y="922666"/>
                  <a:pt x="972473" y="920176"/>
                  <a:pt x="984925" y="920176"/>
                </a:cubicBezTo>
                <a:cubicBezTo>
                  <a:pt x="1001112" y="920176"/>
                  <a:pt x="1017299" y="926402"/>
                  <a:pt x="1029750" y="938853"/>
                </a:cubicBezTo>
                <a:cubicBezTo>
                  <a:pt x="1040957" y="951305"/>
                  <a:pt x="1048428" y="967492"/>
                  <a:pt x="1048428" y="983679"/>
                </a:cubicBezTo>
                <a:cubicBezTo>
                  <a:pt x="1048428" y="1001112"/>
                  <a:pt x="1040957" y="1017299"/>
                  <a:pt x="1029750" y="1029750"/>
                </a:cubicBezTo>
                <a:cubicBezTo>
                  <a:pt x="1017299" y="1042202"/>
                  <a:pt x="1001112" y="1048428"/>
                  <a:pt x="984925" y="1048428"/>
                </a:cubicBezTo>
                <a:cubicBezTo>
                  <a:pt x="967492" y="1048428"/>
                  <a:pt x="951305" y="1042202"/>
                  <a:pt x="938853" y="1029750"/>
                </a:cubicBezTo>
                <a:cubicBezTo>
                  <a:pt x="926402" y="1017299"/>
                  <a:pt x="920176" y="1001112"/>
                  <a:pt x="920176" y="983679"/>
                </a:cubicBezTo>
                <a:cubicBezTo>
                  <a:pt x="920176" y="972473"/>
                  <a:pt x="923912" y="962512"/>
                  <a:pt x="928892" y="952550"/>
                </a:cubicBezTo>
                <a:lnTo>
                  <a:pt x="869124" y="892782"/>
                </a:lnTo>
                <a:cubicBezTo>
                  <a:pt x="808111" y="950060"/>
                  <a:pt x="725931" y="984925"/>
                  <a:pt x="636279" y="989905"/>
                </a:cubicBezTo>
                <a:lnTo>
                  <a:pt x="636279" y="1073331"/>
                </a:lnTo>
                <a:cubicBezTo>
                  <a:pt x="674879" y="1080802"/>
                  <a:pt x="704763" y="1114422"/>
                  <a:pt x="704763" y="1155512"/>
                </a:cubicBezTo>
                <a:cubicBezTo>
                  <a:pt x="704763" y="1202828"/>
                  <a:pt x="667408" y="1240183"/>
                  <a:pt x="620092" y="1240183"/>
                </a:cubicBezTo>
                <a:cubicBezTo>
                  <a:pt x="574021" y="1240183"/>
                  <a:pt x="535421" y="1202828"/>
                  <a:pt x="535421" y="1155512"/>
                </a:cubicBezTo>
                <a:cubicBezTo>
                  <a:pt x="535421" y="1114422"/>
                  <a:pt x="565304" y="1080802"/>
                  <a:pt x="603905" y="1073331"/>
                </a:cubicBezTo>
                <a:lnTo>
                  <a:pt x="603905" y="989905"/>
                </a:lnTo>
                <a:cubicBezTo>
                  <a:pt x="514253" y="984925"/>
                  <a:pt x="432072" y="950060"/>
                  <a:pt x="369814" y="892782"/>
                </a:cubicBezTo>
                <a:lnTo>
                  <a:pt x="311291" y="952550"/>
                </a:lnTo>
                <a:cubicBezTo>
                  <a:pt x="316272" y="962512"/>
                  <a:pt x="320007" y="972473"/>
                  <a:pt x="320007" y="983679"/>
                </a:cubicBezTo>
                <a:cubicBezTo>
                  <a:pt x="320007" y="1001112"/>
                  <a:pt x="313781" y="1017299"/>
                  <a:pt x="301330" y="1029750"/>
                </a:cubicBezTo>
                <a:cubicBezTo>
                  <a:pt x="288878" y="1042202"/>
                  <a:pt x="273936" y="1048428"/>
                  <a:pt x="255259" y="1048428"/>
                </a:cubicBezTo>
                <a:cubicBezTo>
                  <a:pt x="239072" y="1048428"/>
                  <a:pt x="222885" y="1042202"/>
                  <a:pt x="210433" y="1029750"/>
                </a:cubicBezTo>
                <a:cubicBezTo>
                  <a:pt x="197981" y="1017299"/>
                  <a:pt x="191755" y="1001112"/>
                  <a:pt x="191755" y="983679"/>
                </a:cubicBezTo>
                <a:cubicBezTo>
                  <a:pt x="191755" y="967492"/>
                  <a:pt x="197981" y="951305"/>
                  <a:pt x="210433" y="938853"/>
                </a:cubicBezTo>
                <a:lnTo>
                  <a:pt x="231180" y="925022"/>
                </a:lnTo>
                <a:lnTo>
                  <a:pt x="231445" y="924845"/>
                </a:lnTo>
                <a:cubicBezTo>
                  <a:pt x="239072" y="921733"/>
                  <a:pt x="247165" y="920176"/>
                  <a:pt x="255259" y="920176"/>
                </a:cubicBezTo>
                <a:cubicBezTo>
                  <a:pt x="267710" y="920176"/>
                  <a:pt x="278917" y="922666"/>
                  <a:pt x="288878" y="928892"/>
                </a:cubicBezTo>
                <a:lnTo>
                  <a:pt x="347401" y="870369"/>
                </a:lnTo>
                <a:cubicBezTo>
                  <a:pt x="291368" y="808111"/>
                  <a:pt x="254014" y="725931"/>
                  <a:pt x="250278" y="636279"/>
                </a:cubicBezTo>
                <a:lnTo>
                  <a:pt x="168097" y="636279"/>
                </a:lnTo>
                <a:cubicBezTo>
                  <a:pt x="161560" y="666163"/>
                  <a:pt x="141015" y="689743"/>
                  <a:pt x="113816" y="699665"/>
                </a:cubicBezTo>
                <a:lnTo>
                  <a:pt x="101717" y="701781"/>
                </a:lnTo>
                <a:lnTo>
                  <a:pt x="84671" y="704763"/>
                </a:lnTo>
                <a:cubicBezTo>
                  <a:pt x="38600" y="704763"/>
                  <a:pt x="0" y="666163"/>
                  <a:pt x="0" y="620092"/>
                </a:cubicBezTo>
                <a:cubicBezTo>
                  <a:pt x="0" y="574021"/>
                  <a:pt x="38600" y="535421"/>
                  <a:pt x="84671" y="535421"/>
                </a:cubicBezTo>
                <a:cubicBezTo>
                  <a:pt x="125762" y="535421"/>
                  <a:pt x="159381" y="565304"/>
                  <a:pt x="168097" y="603905"/>
                </a:cubicBezTo>
                <a:lnTo>
                  <a:pt x="250278" y="603905"/>
                </a:lnTo>
                <a:cubicBezTo>
                  <a:pt x="254014" y="514253"/>
                  <a:pt x="291368" y="433317"/>
                  <a:pt x="347401" y="369814"/>
                </a:cubicBezTo>
                <a:lnTo>
                  <a:pt x="288878" y="311291"/>
                </a:lnTo>
                <a:cubicBezTo>
                  <a:pt x="278917" y="317517"/>
                  <a:pt x="267710" y="320007"/>
                  <a:pt x="255259" y="320007"/>
                </a:cubicBezTo>
                <a:cubicBezTo>
                  <a:pt x="239072" y="320007"/>
                  <a:pt x="222885" y="312536"/>
                  <a:pt x="210433" y="301330"/>
                </a:cubicBezTo>
                <a:cubicBezTo>
                  <a:pt x="197981" y="290123"/>
                  <a:pt x="191755" y="273936"/>
                  <a:pt x="191755" y="256504"/>
                </a:cubicBezTo>
                <a:cubicBezTo>
                  <a:pt x="191755" y="239072"/>
                  <a:pt x="197981" y="222885"/>
                  <a:pt x="210433" y="211678"/>
                </a:cubicBezTo>
                <a:cubicBezTo>
                  <a:pt x="222885" y="199226"/>
                  <a:pt x="239072" y="191755"/>
                  <a:pt x="255259" y="191755"/>
                </a:cubicBezTo>
                <a:cubicBezTo>
                  <a:pt x="273936" y="191755"/>
                  <a:pt x="288878" y="199226"/>
                  <a:pt x="301330" y="211678"/>
                </a:cubicBezTo>
                <a:cubicBezTo>
                  <a:pt x="313781" y="222885"/>
                  <a:pt x="320007" y="239072"/>
                  <a:pt x="320007" y="256504"/>
                </a:cubicBezTo>
                <a:cubicBezTo>
                  <a:pt x="320007" y="267710"/>
                  <a:pt x="316272" y="278917"/>
                  <a:pt x="311291" y="288878"/>
                </a:cubicBezTo>
                <a:lnTo>
                  <a:pt x="369814" y="347401"/>
                </a:lnTo>
                <a:cubicBezTo>
                  <a:pt x="432072" y="290123"/>
                  <a:pt x="514253" y="254014"/>
                  <a:pt x="603905" y="250278"/>
                </a:cubicBezTo>
                <a:lnTo>
                  <a:pt x="603905" y="168097"/>
                </a:lnTo>
                <a:cubicBezTo>
                  <a:pt x="565304" y="160626"/>
                  <a:pt x="535421" y="125762"/>
                  <a:pt x="535421" y="84671"/>
                </a:cubicBezTo>
                <a:cubicBezTo>
                  <a:pt x="535421" y="38600"/>
                  <a:pt x="574021" y="0"/>
                  <a:pt x="6200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1449E622-AD31-0448-909E-11F2DA463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5507" y="5550658"/>
            <a:ext cx="1240161" cy="1234695"/>
          </a:xfrm>
          <a:custGeom>
            <a:avLst/>
            <a:gdLst>
              <a:gd name="connsiteX0" fmla="*/ 956571 w 1240161"/>
              <a:gd name="connsiteY0" fmla="*/ 940854 h 1234695"/>
              <a:gd name="connsiteX1" fmla="*/ 967669 w 1240161"/>
              <a:gd name="connsiteY1" fmla="*/ 945478 h 1234695"/>
              <a:gd name="connsiteX2" fmla="*/ 1026861 w 1240161"/>
              <a:gd name="connsiteY2" fmla="*/ 1004669 h 1234695"/>
              <a:gd name="connsiteX3" fmla="*/ 1042891 w 1240161"/>
              <a:gd name="connsiteY3" fmla="*/ 992337 h 1234695"/>
              <a:gd name="connsiteX4" fmla="*/ 1058921 w 1240161"/>
              <a:gd name="connsiteY4" fmla="*/ 1008368 h 1234695"/>
              <a:gd name="connsiteX5" fmla="*/ 1058921 w 1240161"/>
              <a:gd name="connsiteY5" fmla="*/ 1042896 h 1234695"/>
              <a:gd name="connsiteX6" fmla="*/ 1057689 w 1240161"/>
              <a:gd name="connsiteY6" fmla="*/ 1046596 h 1234695"/>
              <a:gd name="connsiteX7" fmla="*/ 1057689 w 1240161"/>
              <a:gd name="connsiteY7" fmla="*/ 1047829 h 1234695"/>
              <a:gd name="connsiteX8" fmla="*/ 1055223 w 1240161"/>
              <a:gd name="connsiteY8" fmla="*/ 1051528 h 1234695"/>
              <a:gd name="connsiteX9" fmla="*/ 1052757 w 1240161"/>
              <a:gd name="connsiteY9" fmla="*/ 1055228 h 1234695"/>
              <a:gd name="connsiteX10" fmla="*/ 1051523 w 1240161"/>
              <a:gd name="connsiteY10" fmla="*/ 1055228 h 1234695"/>
              <a:gd name="connsiteX11" fmla="*/ 1049057 w 1240161"/>
              <a:gd name="connsiteY11" fmla="*/ 1057694 h 1234695"/>
              <a:gd name="connsiteX12" fmla="*/ 1047823 w 1240161"/>
              <a:gd name="connsiteY12" fmla="*/ 1057694 h 1234695"/>
              <a:gd name="connsiteX13" fmla="*/ 1045357 w 1240161"/>
              <a:gd name="connsiteY13" fmla="*/ 1058927 h 1234695"/>
              <a:gd name="connsiteX14" fmla="*/ 1042891 w 1240161"/>
              <a:gd name="connsiteY14" fmla="*/ 1058927 h 1234695"/>
              <a:gd name="connsiteX15" fmla="*/ 1008363 w 1240161"/>
              <a:gd name="connsiteY15" fmla="*/ 1058927 h 1234695"/>
              <a:gd name="connsiteX16" fmla="*/ 991099 w 1240161"/>
              <a:gd name="connsiteY16" fmla="*/ 1042896 h 1234695"/>
              <a:gd name="connsiteX17" fmla="*/ 1004663 w 1240161"/>
              <a:gd name="connsiteY17" fmla="*/ 1026865 h 1234695"/>
              <a:gd name="connsiteX18" fmla="*/ 945473 w 1240161"/>
              <a:gd name="connsiteY18" fmla="*/ 967675 h 1234695"/>
              <a:gd name="connsiteX19" fmla="*/ 945473 w 1240161"/>
              <a:gd name="connsiteY19" fmla="*/ 945478 h 1234695"/>
              <a:gd name="connsiteX20" fmla="*/ 956571 w 1240161"/>
              <a:gd name="connsiteY20" fmla="*/ 940854 h 1234695"/>
              <a:gd name="connsiteX21" fmla="*/ 278127 w 1240161"/>
              <a:gd name="connsiteY21" fmla="*/ 940854 h 1234695"/>
              <a:gd name="connsiteX22" fmla="*/ 289225 w 1240161"/>
              <a:gd name="connsiteY22" fmla="*/ 945478 h 1234695"/>
              <a:gd name="connsiteX23" fmla="*/ 289225 w 1240161"/>
              <a:gd name="connsiteY23" fmla="*/ 967675 h 1234695"/>
              <a:gd name="connsiteX24" fmla="*/ 230034 w 1240161"/>
              <a:gd name="connsiteY24" fmla="*/ 1026865 h 1234695"/>
              <a:gd name="connsiteX25" fmla="*/ 242366 w 1240161"/>
              <a:gd name="connsiteY25" fmla="*/ 1042896 h 1234695"/>
              <a:gd name="connsiteX26" fmla="*/ 226335 w 1240161"/>
              <a:gd name="connsiteY26" fmla="*/ 1058927 h 1234695"/>
              <a:gd name="connsiteX27" fmla="*/ 191807 w 1240161"/>
              <a:gd name="connsiteY27" fmla="*/ 1058927 h 1234695"/>
              <a:gd name="connsiteX28" fmla="*/ 188107 w 1240161"/>
              <a:gd name="connsiteY28" fmla="*/ 1057694 h 1234695"/>
              <a:gd name="connsiteX29" fmla="*/ 186874 w 1240161"/>
              <a:gd name="connsiteY29" fmla="*/ 1057694 h 1234695"/>
              <a:gd name="connsiteX30" fmla="*/ 183175 w 1240161"/>
              <a:gd name="connsiteY30" fmla="*/ 1056461 h 1234695"/>
              <a:gd name="connsiteX31" fmla="*/ 179475 w 1240161"/>
              <a:gd name="connsiteY31" fmla="*/ 1053995 h 1234695"/>
              <a:gd name="connsiteX32" fmla="*/ 179475 w 1240161"/>
              <a:gd name="connsiteY32" fmla="*/ 1052761 h 1234695"/>
              <a:gd name="connsiteX33" fmla="*/ 177009 w 1240161"/>
              <a:gd name="connsiteY33" fmla="*/ 1049062 h 1234695"/>
              <a:gd name="connsiteX34" fmla="*/ 175776 w 1240161"/>
              <a:gd name="connsiteY34" fmla="*/ 1045363 h 1234695"/>
              <a:gd name="connsiteX35" fmla="*/ 175776 w 1240161"/>
              <a:gd name="connsiteY35" fmla="*/ 1044129 h 1234695"/>
              <a:gd name="connsiteX36" fmla="*/ 175776 w 1240161"/>
              <a:gd name="connsiteY36" fmla="*/ 1042896 h 1234695"/>
              <a:gd name="connsiteX37" fmla="*/ 175776 w 1240161"/>
              <a:gd name="connsiteY37" fmla="*/ 1008368 h 1234695"/>
              <a:gd name="connsiteX38" fmla="*/ 191807 w 1240161"/>
              <a:gd name="connsiteY38" fmla="*/ 992337 h 1234695"/>
              <a:gd name="connsiteX39" fmla="*/ 207838 w 1240161"/>
              <a:gd name="connsiteY39" fmla="*/ 1004669 h 1234695"/>
              <a:gd name="connsiteX40" fmla="*/ 267029 w 1240161"/>
              <a:gd name="connsiteY40" fmla="*/ 945478 h 1234695"/>
              <a:gd name="connsiteX41" fmla="*/ 278127 w 1240161"/>
              <a:gd name="connsiteY41" fmla="*/ 940854 h 1234695"/>
              <a:gd name="connsiteX42" fmla="*/ 41563 w 1240161"/>
              <a:gd name="connsiteY42" fmla="*/ 578284 h 1234695"/>
              <a:gd name="connsiteX43" fmla="*/ 53099 w 1240161"/>
              <a:gd name="connsiteY43" fmla="*/ 582828 h 1234695"/>
              <a:gd name="connsiteX44" fmla="*/ 55628 w 1240161"/>
              <a:gd name="connsiteY44" fmla="*/ 602215 h 1234695"/>
              <a:gd name="connsiteX45" fmla="*/ 141597 w 1240161"/>
              <a:gd name="connsiteY45" fmla="*/ 602215 h 1234695"/>
              <a:gd name="connsiteX46" fmla="*/ 158033 w 1240161"/>
              <a:gd name="connsiteY46" fmla="*/ 617967 h 1234695"/>
              <a:gd name="connsiteX47" fmla="*/ 141597 w 1240161"/>
              <a:gd name="connsiteY47" fmla="*/ 633719 h 1234695"/>
              <a:gd name="connsiteX48" fmla="*/ 55628 w 1240161"/>
              <a:gd name="connsiteY48" fmla="*/ 633719 h 1234695"/>
              <a:gd name="connsiteX49" fmla="*/ 53099 w 1240161"/>
              <a:gd name="connsiteY49" fmla="*/ 653106 h 1234695"/>
              <a:gd name="connsiteX50" fmla="*/ 41721 w 1240161"/>
              <a:gd name="connsiteY50" fmla="*/ 657953 h 1234695"/>
              <a:gd name="connsiteX51" fmla="*/ 29078 w 1240161"/>
              <a:gd name="connsiteY51" fmla="*/ 653106 h 1234695"/>
              <a:gd name="connsiteX52" fmla="*/ 5057 w 1240161"/>
              <a:gd name="connsiteY52" fmla="*/ 628872 h 1234695"/>
              <a:gd name="connsiteX53" fmla="*/ 1264 w 1240161"/>
              <a:gd name="connsiteY53" fmla="*/ 624025 h 1234695"/>
              <a:gd name="connsiteX54" fmla="*/ 1264 w 1240161"/>
              <a:gd name="connsiteY54" fmla="*/ 622814 h 1234695"/>
              <a:gd name="connsiteX55" fmla="*/ 0 w 1240161"/>
              <a:gd name="connsiteY55" fmla="*/ 619178 h 1234695"/>
              <a:gd name="connsiteX56" fmla="*/ 0 w 1240161"/>
              <a:gd name="connsiteY56" fmla="*/ 617967 h 1234695"/>
              <a:gd name="connsiteX57" fmla="*/ 1264 w 1240161"/>
              <a:gd name="connsiteY57" fmla="*/ 613120 h 1234695"/>
              <a:gd name="connsiteX58" fmla="*/ 1264 w 1240161"/>
              <a:gd name="connsiteY58" fmla="*/ 611908 h 1234695"/>
              <a:gd name="connsiteX59" fmla="*/ 5057 w 1240161"/>
              <a:gd name="connsiteY59" fmla="*/ 607062 h 1234695"/>
              <a:gd name="connsiteX60" fmla="*/ 29078 w 1240161"/>
              <a:gd name="connsiteY60" fmla="*/ 582828 h 1234695"/>
              <a:gd name="connsiteX61" fmla="*/ 41563 w 1240161"/>
              <a:gd name="connsiteY61" fmla="*/ 578284 h 1234695"/>
              <a:gd name="connsiteX62" fmla="*/ 1198281 w 1240161"/>
              <a:gd name="connsiteY62" fmla="*/ 578284 h 1234695"/>
              <a:gd name="connsiteX63" fmla="*/ 1209819 w 1240161"/>
              <a:gd name="connsiteY63" fmla="*/ 582828 h 1234695"/>
              <a:gd name="connsiteX64" fmla="*/ 1235105 w 1240161"/>
              <a:gd name="connsiteY64" fmla="*/ 607062 h 1234695"/>
              <a:gd name="connsiteX65" fmla="*/ 1238897 w 1240161"/>
              <a:gd name="connsiteY65" fmla="*/ 611908 h 1234695"/>
              <a:gd name="connsiteX66" fmla="*/ 1238897 w 1240161"/>
              <a:gd name="connsiteY66" fmla="*/ 613120 h 1234695"/>
              <a:gd name="connsiteX67" fmla="*/ 1240161 w 1240161"/>
              <a:gd name="connsiteY67" fmla="*/ 616755 h 1234695"/>
              <a:gd name="connsiteX68" fmla="*/ 1240161 w 1240161"/>
              <a:gd name="connsiteY68" fmla="*/ 619178 h 1234695"/>
              <a:gd name="connsiteX69" fmla="*/ 1238897 w 1240161"/>
              <a:gd name="connsiteY69" fmla="*/ 624025 h 1234695"/>
              <a:gd name="connsiteX70" fmla="*/ 1235105 w 1240161"/>
              <a:gd name="connsiteY70" fmla="*/ 628872 h 1234695"/>
              <a:gd name="connsiteX71" fmla="*/ 1209819 w 1240161"/>
              <a:gd name="connsiteY71" fmla="*/ 653106 h 1234695"/>
              <a:gd name="connsiteX72" fmla="*/ 1198441 w 1240161"/>
              <a:gd name="connsiteY72" fmla="*/ 657953 h 1234695"/>
              <a:gd name="connsiteX73" fmla="*/ 1185797 w 1240161"/>
              <a:gd name="connsiteY73" fmla="*/ 653106 h 1234695"/>
              <a:gd name="connsiteX74" fmla="*/ 1184533 w 1240161"/>
              <a:gd name="connsiteY74" fmla="*/ 633719 h 1234695"/>
              <a:gd name="connsiteX75" fmla="*/ 1098561 w 1240161"/>
              <a:gd name="connsiteY75" fmla="*/ 633719 h 1234695"/>
              <a:gd name="connsiteX76" fmla="*/ 1082125 w 1240161"/>
              <a:gd name="connsiteY76" fmla="*/ 617967 h 1234695"/>
              <a:gd name="connsiteX77" fmla="*/ 1098561 w 1240161"/>
              <a:gd name="connsiteY77" fmla="*/ 602215 h 1234695"/>
              <a:gd name="connsiteX78" fmla="*/ 1184533 w 1240161"/>
              <a:gd name="connsiteY78" fmla="*/ 602215 h 1234695"/>
              <a:gd name="connsiteX79" fmla="*/ 1185797 w 1240161"/>
              <a:gd name="connsiteY79" fmla="*/ 582828 h 1234695"/>
              <a:gd name="connsiteX80" fmla="*/ 1198281 w 1240161"/>
              <a:gd name="connsiteY80" fmla="*/ 578284 h 1234695"/>
              <a:gd name="connsiteX81" fmla="*/ 514793 w 1240161"/>
              <a:gd name="connsiteY81" fmla="*/ 334450 h 1234695"/>
              <a:gd name="connsiteX82" fmla="*/ 433505 w 1240161"/>
              <a:gd name="connsiteY82" fmla="*/ 406569 h 1234695"/>
              <a:gd name="connsiteX83" fmla="*/ 433505 w 1240161"/>
              <a:gd name="connsiteY83" fmla="*/ 440142 h 1234695"/>
              <a:gd name="connsiteX84" fmla="*/ 433505 w 1240161"/>
              <a:gd name="connsiteY84" fmla="*/ 519722 h 1234695"/>
              <a:gd name="connsiteX85" fmla="*/ 433505 w 1240161"/>
              <a:gd name="connsiteY85" fmla="*/ 736079 h 1234695"/>
              <a:gd name="connsiteX86" fmla="*/ 457266 w 1240161"/>
              <a:gd name="connsiteY86" fmla="*/ 765921 h 1234695"/>
              <a:gd name="connsiteX87" fmla="*/ 481027 w 1240161"/>
              <a:gd name="connsiteY87" fmla="*/ 736079 h 1234695"/>
              <a:gd name="connsiteX88" fmla="*/ 481027 w 1240161"/>
              <a:gd name="connsiteY88" fmla="*/ 700019 h 1234695"/>
              <a:gd name="connsiteX89" fmla="*/ 481027 w 1240161"/>
              <a:gd name="connsiteY89" fmla="*/ 426464 h 1234695"/>
              <a:gd name="connsiteX90" fmla="*/ 497285 w 1240161"/>
              <a:gd name="connsiteY90" fmla="*/ 409056 h 1234695"/>
              <a:gd name="connsiteX91" fmla="*/ 513543 w 1240161"/>
              <a:gd name="connsiteY91" fmla="*/ 426464 h 1234695"/>
              <a:gd name="connsiteX92" fmla="*/ 513543 w 1240161"/>
              <a:gd name="connsiteY92" fmla="*/ 700019 h 1234695"/>
              <a:gd name="connsiteX93" fmla="*/ 513543 w 1240161"/>
              <a:gd name="connsiteY93" fmla="*/ 736079 h 1234695"/>
              <a:gd name="connsiteX94" fmla="*/ 513543 w 1240161"/>
              <a:gd name="connsiteY94" fmla="*/ 1172523 h 1234695"/>
              <a:gd name="connsiteX95" fmla="*/ 557313 w 1240161"/>
              <a:gd name="connsiteY95" fmla="*/ 1202366 h 1234695"/>
              <a:gd name="connsiteX96" fmla="*/ 601084 w 1240161"/>
              <a:gd name="connsiteY96" fmla="*/ 1172523 h 1234695"/>
              <a:gd name="connsiteX97" fmla="*/ 601084 w 1240161"/>
              <a:gd name="connsiteY97" fmla="*/ 788303 h 1234695"/>
              <a:gd name="connsiteX98" fmla="*/ 617341 w 1240161"/>
              <a:gd name="connsiteY98" fmla="*/ 772138 h 1234695"/>
              <a:gd name="connsiteX99" fmla="*/ 633599 w 1240161"/>
              <a:gd name="connsiteY99" fmla="*/ 788303 h 1234695"/>
              <a:gd name="connsiteX100" fmla="*/ 633599 w 1240161"/>
              <a:gd name="connsiteY100" fmla="*/ 1172523 h 1234695"/>
              <a:gd name="connsiteX101" fmla="*/ 677369 w 1240161"/>
              <a:gd name="connsiteY101" fmla="*/ 1202366 h 1234695"/>
              <a:gd name="connsiteX102" fmla="*/ 719889 w 1240161"/>
              <a:gd name="connsiteY102" fmla="*/ 1172523 h 1234695"/>
              <a:gd name="connsiteX103" fmla="*/ 721140 w 1240161"/>
              <a:gd name="connsiteY103" fmla="*/ 700019 h 1234695"/>
              <a:gd name="connsiteX104" fmla="*/ 721140 w 1240161"/>
              <a:gd name="connsiteY104" fmla="*/ 426464 h 1234695"/>
              <a:gd name="connsiteX105" fmla="*/ 737397 w 1240161"/>
              <a:gd name="connsiteY105" fmla="*/ 409056 h 1234695"/>
              <a:gd name="connsiteX106" fmla="*/ 753655 w 1240161"/>
              <a:gd name="connsiteY106" fmla="*/ 426464 h 1234695"/>
              <a:gd name="connsiteX107" fmla="*/ 753655 w 1240161"/>
              <a:gd name="connsiteY107" fmla="*/ 736079 h 1234695"/>
              <a:gd name="connsiteX108" fmla="*/ 777416 w 1240161"/>
              <a:gd name="connsiteY108" fmla="*/ 765921 h 1234695"/>
              <a:gd name="connsiteX109" fmla="*/ 801177 w 1240161"/>
              <a:gd name="connsiteY109" fmla="*/ 736079 h 1234695"/>
              <a:gd name="connsiteX110" fmla="*/ 801177 w 1240161"/>
              <a:gd name="connsiteY110" fmla="*/ 519722 h 1234695"/>
              <a:gd name="connsiteX111" fmla="*/ 801177 w 1240161"/>
              <a:gd name="connsiteY111" fmla="*/ 440142 h 1234695"/>
              <a:gd name="connsiteX112" fmla="*/ 801177 w 1240161"/>
              <a:gd name="connsiteY112" fmla="*/ 406569 h 1234695"/>
              <a:gd name="connsiteX113" fmla="*/ 719889 w 1240161"/>
              <a:gd name="connsiteY113" fmla="*/ 334450 h 1234695"/>
              <a:gd name="connsiteX114" fmla="*/ 514793 w 1240161"/>
              <a:gd name="connsiteY114" fmla="*/ 302121 h 1234695"/>
              <a:gd name="connsiteX115" fmla="*/ 719889 w 1240161"/>
              <a:gd name="connsiteY115" fmla="*/ 302121 h 1234695"/>
              <a:gd name="connsiteX116" fmla="*/ 833693 w 1240161"/>
              <a:gd name="connsiteY116" fmla="*/ 406569 h 1234695"/>
              <a:gd name="connsiteX117" fmla="*/ 833693 w 1240161"/>
              <a:gd name="connsiteY117" fmla="*/ 440142 h 1234695"/>
              <a:gd name="connsiteX118" fmla="*/ 833693 w 1240161"/>
              <a:gd name="connsiteY118" fmla="*/ 519722 h 1234695"/>
              <a:gd name="connsiteX119" fmla="*/ 833693 w 1240161"/>
              <a:gd name="connsiteY119" fmla="*/ 736079 h 1234695"/>
              <a:gd name="connsiteX120" fmla="*/ 777416 w 1240161"/>
              <a:gd name="connsiteY120" fmla="*/ 798250 h 1234695"/>
              <a:gd name="connsiteX121" fmla="*/ 753655 w 1240161"/>
              <a:gd name="connsiteY121" fmla="*/ 792033 h 1234695"/>
              <a:gd name="connsiteX122" fmla="*/ 753655 w 1240161"/>
              <a:gd name="connsiteY122" fmla="*/ 1172523 h 1234695"/>
              <a:gd name="connsiteX123" fmla="*/ 677369 w 1240161"/>
              <a:gd name="connsiteY123" fmla="*/ 1234695 h 1234695"/>
              <a:gd name="connsiteX124" fmla="*/ 617341 w 1240161"/>
              <a:gd name="connsiteY124" fmla="*/ 1209826 h 1234695"/>
              <a:gd name="connsiteX125" fmla="*/ 557313 w 1240161"/>
              <a:gd name="connsiteY125" fmla="*/ 1234695 h 1234695"/>
              <a:gd name="connsiteX126" fmla="*/ 481027 w 1240161"/>
              <a:gd name="connsiteY126" fmla="*/ 1172523 h 1234695"/>
              <a:gd name="connsiteX127" fmla="*/ 481027 w 1240161"/>
              <a:gd name="connsiteY127" fmla="*/ 792033 h 1234695"/>
              <a:gd name="connsiteX128" fmla="*/ 457266 w 1240161"/>
              <a:gd name="connsiteY128" fmla="*/ 798250 h 1234695"/>
              <a:gd name="connsiteX129" fmla="*/ 400990 w 1240161"/>
              <a:gd name="connsiteY129" fmla="*/ 736079 h 1234695"/>
              <a:gd name="connsiteX130" fmla="*/ 400990 w 1240161"/>
              <a:gd name="connsiteY130" fmla="*/ 519722 h 1234695"/>
              <a:gd name="connsiteX131" fmla="*/ 400990 w 1240161"/>
              <a:gd name="connsiteY131" fmla="*/ 440142 h 1234695"/>
              <a:gd name="connsiteX132" fmla="*/ 400990 w 1240161"/>
              <a:gd name="connsiteY132" fmla="*/ 406569 h 1234695"/>
              <a:gd name="connsiteX133" fmla="*/ 514793 w 1240161"/>
              <a:gd name="connsiteY133" fmla="*/ 302121 h 1234695"/>
              <a:gd name="connsiteX134" fmla="*/ 1008363 w 1240161"/>
              <a:gd name="connsiteY134" fmla="*/ 175777 h 1234695"/>
              <a:gd name="connsiteX135" fmla="*/ 1042891 w 1240161"/>
              <a:gd name="connsiteY135" fmla="*/ 175777 h 1234695"/>
              <a:gd name="connsiteX136" fmla="*/ 1046591 w 1240161"/>
              <a:gd name="connsiteY136" fmla="*/ 177023 h 1234695"/>
              <a:gd name="connsiteX137" fmla="*/ 1047823 w 1240161"/>
              <a:gd name="connsiteY137" fmla="*/ 177023 h 1234695"/>
              <a:gd name="connsiteX138" fmla="*/ 1051523 w 1240161"/>
              <a:gd name="connsiteY138" fmla="*/ 178269 h 1234695"/>
              <a:gd name="connsiteX139" fmla="*/ 1053989 w 1240161"/>
              <a:gd name="connsiteY139" fmla="*/ 182007 h 1234695"/>
              <a:gd name="connsiteX140" fmla="*/ 1055223 w 1240161"/>
              <a:gd name="connsiteY140" fmla="*/ 183252 h 1234695"/>
              <a:gd name="connsiteX141" fmla="*/ 1057689 w 1240161"/>
              <a:gd name="connsiteY141" fmla="*/ 186990 h 1234695"/>
              <a:gd name="connsiteX142" fmla="*/ 1057689 w 1240161"/>
              <a:gd name="connsiteY142" fmla="*/ 190728 h 1234695"/>
              <a:gd name="connsiteX143" fmla="*/ 1058921 w 1240161"/>
              <a:gd name="connsiteY143" fmla="*/ 190728 h 1234695"/>
              <a:gd name="connsiteX144" fmla="*/ 1058921 w 1240161"/>
              <a:gd name="connsiteY144" fmla="*/ 191973 h 1234695"/>
              <a:gd name="connsiteX145" fmla="*/ 1058921 w 1240161"/>
              <a:gd name="connsiteY145" fmla="*/ 226857 h 1234695"/>
              <a:gd name="connsiteX146" fmla="*/ 1042891 w 1240161"/>
              <a:gd name="connsiteY146" fmla="*/ 243053 h 1234695"/>
              <a:gd name="connsiteX147" fmla="*/ 1026861 w 1240161"/>
              <a:gd name="connsiteY147" fmla="*/ 230595 h 1234695"/>
              <a:gd name="connsiteX148" fmla="*/ 967669 w 1240161"/>
              <a:gd name="connsiteY148" fmla="*/ 290396 h 1234695"/>
              <a:gd name="connsiteX149" fmla="*/ 956571 w 1240161"/>
              <a:gd name="connsiteY149" fmla="*/ 295379 h 1234695"/>
              <a:gd name="connsiteX150" fmla="*/ 945473 w 1240161"/>
              <a:gd name="connsiteY150" fmla="*/ 290396 h 1234695"/>
              <a:gd name="connsiteX151" fmla="*/ 945473 w 1240161"/>
              <a:gd name="connsiteY151" fmla="*/ 267971 h 1234695"/>
              <a:gd name="connsiteX152" fmla="*/ 1004663 w 1240161"/>
              <a:gd name="connsiteY152" fmla="*/ 208169 h 1234695"/>
              <a:gd name="connsiteX153" fmla="*/ 991099 w 1240161"/>
              <a:gd name="connsiteY153" fmla="*/ 191973 h 1234695"/>
              <a:gd name="connsiteX154" fmla="*/ 1008363 w 1240161"/>
              <a:gd name="connsiteY154" fmla="*/ 175777 h 1234695"/>
              <a:gd name="connsiteX155" fmla="*/ 191807 w 1240161"/>
              <a:gd name="connsiteY155" fmla="*/ 175777 h 1234695"/>
              <a:gd name="connsiteX156" fmla="*/ 226335 w 1240161"/>
              <a:gd name="connsiteY156" fmla="*/ 175777 h 1234695"/>
              <a:gd name="connsiteX157" fmla="*/ 242366 w 1240161"/>
              <a:gd name="connsiteY157" fmla="*/ 191973 h 1234695"/>
              <a:gd name="connsiteX158" fmla="*/ 230034 w 1240161"/>
              <a:gd name="connsiteY158" fmla="*/ 208169 h 1234695"/>
              <a:gd name="connsiteX159" fmla="*/ 289225 w 1240161"/>
              <a:gd name="connsiteY159" fmla="*/ 267971 h 1234695"/>
              <a:gd name="connsiteX160" fmla="*/ 289225 w 1240161"/>
              <a:gd name="connsiteY160" fmla="*/ 290396 h 1234695"/>
              <a:gd name="connsiteX161" fmla="*/ 278127 w 1240161"/>
              <a:gd name="connsiteY161" fmla="*/ 295379 h 1234695"/>
              <a:gd name="connsiteX162" fmla="*/ 267029 w 1240161"/>
              <a:gd name="connsiteY162" fmla="*/ 290396 h 1234695"/>
              <a:gd name="connsiteX163" fmla="*/ 207838 w 1240161"/>
              <a:gd name="connsiteY163" fmla="*/ 230595 h 1234695"/>
              <a:gd name="connsiteX164" fmla="*/ 191807 w 1240161"/>
              <a:gd name="connsiteY164" fmla="*/ 243053 h 1234695"/>
              <a:gd name="connsiteX165" fmla="*/ 175776 w 1240161"/>
              <a:gd name="connsiteY165" fmla="*/ 226857 h 1234695"/>
              <a:gd name="connsiteX166" fmla="*/ 175776 w 1240161"/>
              <a:gd name="connsiteY166" fmla="*/ 191973 h 1234695"/>
              <a:gd name="connsiteX167" fmla="*/ 177009 w 1240161"/>
              <a:gd name="connsiteY167" fmla="*/ 188236 h 1234695"/>
              <a:gd name="connsiteX168" fmla="*/ 177009 w 1240161"/>
              <a:gd name="connsiteY168" fmla="*/ 186990 h 1234695"/>
              <a:gd name="connsiteX169" fmla="*/ 178242 w 1240161"/>
              <a:gd name="connsiteY169" fmla="*/ 183252 h 1234695"/>
              <a:gd name="connsiteX170" fmla="*/ 180709 w 1240161"/>
              <a:gd name="connsiteY170" fmla="*/ 180761 h 1234695"/>
              <a:gd name="connsiteX171" fmla="*/ 181942 w 1240161"/>
              <a:gd name="connsiteY171" fmla="*/ 179515 h 1234695"/>
              <a:gd name="connsiteX172" fmla="*/ 185641 w 1240161"/>
              <a:gd name="connsiteY172" fmla="*/ 177023 h 1234695"/>
              <a:gd name="connsiteX173" fmla="*/ 190574 w 1240161"/>
              <a:gd name="connsiteY173" fmla="*/ 177023 h 1234695"/>
              <a:gd name="connsiteX174" fmla="*/ 609111 w 1240161"/>
              <a:gd name="connsiteY174" fmla="*/ 30814 h 1234695"/>
              <a:gd name="connsiteX175" fmla="*/ 515434 w 1240161"/>
              <a:gd name="connsiteY175" fmla="*/ 125723 h 1234695"/>
              <a:gd name="connsiteX176" fmla="*/ 609111 w 1240161"/>
              <a:gd name="connsiteY176" fmla="*/ 219400 h 1234695"/>
              <a:gd name="connsiteX177" fmla="*/ 702787 w 1240161"/>
              <a:gd name="connsiteY177" fmla="*/ 125723 h 1234695"/>
              <a:gd name="connsiteX178" fmla="*/ 609111 w 1240161"/>
              <a:gd name="connsiteY178" fmla="*/ 30814 h 1234695"/>
              <a:gd name="connsiteX179" fmla="*/ 609111 w 1240161"/>
              <a:gd name="connsiteY179" fmla="*/ 0 h 1234695"/>
              <a:gd name="connsiteX180" fmla="*/ 734834 w 1240161"/>
              <a:gd name="connsiteY180" fmla="*/ 125723 h 1234695"/>
              <a:gd name="connsiteX181" fmla="*/ 609111 w 1240161"/>
              <a:gd name="connsiteY181" fmla="*/ 251448 h 1234695"/>
              <a:gd name="connsiteX182" fmla="*/ 483387 w 1240161"/>
              <a:gd name="connsiteY182" fmla="*/ 125723 h 1234695"/>
              <a:gd name="connsiteX183" fmla="*/ 609111 w 1240161"/>
              <a:gd name="connsiteY183" fmla="*/ 0 h 1234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40161" h="1234695">
                <a:moveTo>
                  <a:pt x="956571" y="940854"/>
                </a:moveTo>
                <a:cubicBezTo>
                  <a:pt x="960579" y="940854"/>
                  <a:pt x="964585" y="942395"/>
                  <a:pt x="967669" y="945478"/>
                </a:cubicBezTo>
                <a:lnTo>
                  <a:pt x="1026861" y="1004669"/>
                </a:lnTo>
                <a:cubicBezTo>
                  <a:pt x="1029327" y="997270"/>
                  <a:pt x="1034259" y="992337"/>
                  <a:pt x="1042891" y="992337"/>
                </a:cubicBezTo>
                <a:cubicBezTo>
                  <a:pt x="1051523" y="992337"/>
                  <a:pt x="1058921" y="999736"/>
                  <a:pt x="1058921" y="1008368"/>
                </a:cubicBezTo>
                <a:lnTo>
                  <a:pt x="1058921" y="1042896"/>
                </a:lnTo>
                <a:cubicBezTo>
                  <a:pt x="1058921" y="1044129"/>
                  <a:pt x="1057689" y="1045363"/>
                  <a:pt x="1057689" y="1046596"/>
                </a:cubicBezTo>
                <a:cubicBezTo>
                  <a:pt x="1057689" y="1047829"/>
                  <a:pt x="1057689" y="1047829"/>
                  <a:pt x="1057689" y="1047829"/>
                </a:cubicBezTo>
                <a:cubicBezTo>
                  <a:pt x="1057689" y="1049062"/>
                  <a:pt x="1056455" y="1050295"/>
                  <a:pt x="1055223" y="1051528"/>
                </a:cubicBezTo>
                <a:cubicBezTo>
                  <a:pt x="1055223" y="1052761"/>
                  <a:pt x="1053989" y="1053995"/>
                  <a:pt x="1052757" y="1055228"/>
                </a:cubicBezTo>
                <a:cubicBezTo>
                  <a:pt x="1052757" y="1055228"/>
                  <a:pt x="1052757" y="1055228"/>
                  <a:pt x="1051523" y="1055228"/>
                </a:cubicBezTo>
                <a:cubicBezTo>
                  <a:pt x="1051523" y="1056461"/>
                  <a:pt x="1050289" y="1057694"/>
                  <a:pt x="1049057" y="1057694"/>
                </a:cubicBezTo>
                <a:cubicBezTo>
                  <a:pt x="1047823" y="1057694"/>
                  <a:pt x="1047823" y="1057694"/>
                  <a:pt x="1047823" y="1057694"/>
                </a:cubicBezTo>
                <a:cubicBezTo>
                  <a:pt x="1046591" y="1057694"/>
                  <a:pt x="1046591" y="1058927"/>
                  <a:pt x="1045357" y="1058927"/>
                </a:cubicBezTo>
                <a:cubicBezTo>
                  <a:pt x="1044125" y="1058927"/>
                  <a:pt x="1044125" y="1058927"/>
                  <a:pt x="1042891" y="1058927"/>
                </a:cubicBezTo>
                <a:lnTo>
                  <a:pt x="1008363" y="1058927"/>
                </a:lnTo>
                <a:cubicBezTo>
                  <a:pt x="999731" y="1058927"/>
                  <a:pt x="991099" y="1051528"/>
                  <a:pt x="991099" y="1042896"/>
                </a:cubicBezTo>
                <a:cubicBezTo>
                  <a:pt x="991099" y="1035497"/>
                  <a:pt x="997265" y="1029332"/>
                  <a:pt x="1004663" y="1026865"/>
                </a:cubicBezTo>
                <a:lnTo>
                  <a:pt x="945473" y="967675"/>
                </a:lnTo>
                <a:cubicBezTo>
                  <a:pt x="939307" y="961509"/>
                  <a:pt x="939307" y="951644"/>
                  <a:pt x="945473" y="945478"/>
                </a:cubicBezTo>
                <a:cubicBezTo>
                  <a:pt x="948555" y="942395"/>
                  <a:pt x="952563" y="940854"/>
                  <a:pt x="956571" y="940854"/>
                </a:cubicBezTo>
                <a:close/>
                <a:moveTo>
                  <a:pt x="278127" y="940854"/>
                </a:moveTo>
                <a:cubicBezTo>
                  <a:pt x="282134" y="940854"/>
                  <a:pt x="286142" y="942395"/>
                  <a:pt x="289225" y="945478"/>
                </a:cubicBezTo>
                <a:cubicBezTo>
                  <a:pt x="295391" y="951644"/>
                  <a:pt x="295391" y="961509"/>
                  <a:pt x="289225" y="967675"/>
                </a:cubicBezTo>
                <a:lnTo>
                  <a:pt x="230034" y="1026865"/>
                </a:lnTo>
                <a:cubicBezTo>
                  <a:pt x="237433" y="1029332"/>
                  <a:pt x="242366" y="1035497"/>
                  <a:pt x="242366" y="1042896"/>
                </a:cubicBezTo>
                <a:cubicBezTo>
                  <a:pt x="242366" y="1051528"/>
                  <a:pt x="234967" y="1058927"/>
                  <a:pt x="226335" y="1058927"/>
                </a:cubicBezTo>
                <a:lnTo>
                  <a:pt x="191807" y="1058927"/>
                </a:lnTo>
                <a:cubicBezTo>
                  <a:pt x="190574" y="1058927"/>
                  <a:pt x="189341" y="1058927"/>
                  <a:pt x="188107" y="1057694"/>
                </a:cubicBezTo>
                <a:cubicBezTo>
                  <a:pt x="186874" y="1057694"/>
                  <a:pt x="186874" y="1057694"/>
                  <a:pt x="186874" y="1057694"/>
                </a:cubicBezTo>
                <a:cubicBezTo>
                  <a:pt x="185641" y="1057694"/>
                  <a:pt x="184408" y="1057694"/>
                  <a:pt x="183175" y="1056461"/>
                </a:cubicBezTo>
                <a:cubicBezTo>
                  <a:pt x="181942" y="1055228"/>
                  <a:pt x="180709" y="1053995"/>
                  <a:pt x="179475" y="1053995"/>
                </a:cubicBezTo>
                <a:lnTo>
                  <a:pt x="179475" y="1052761"/>
                </a:lnTo>
                <a:cubicBezTo>
                  <a:pt x="178242" y="1051528"/>
                  <a:pt x="177009" y="1050295"/>
                  <a:pt x="177009" y="1049062"/>
                </a:cubicBezTo>
                <a:cubicBezTo>
                  <a:pt x="177009" y="1047829"/>
                  <a:pt x="177009" y="1045363"/>
                  <a:pt x="175776" y="1045363"/>
                </a:cubicBezTo>
                <a:cubicBezTo>
                  <a:pt x="175776" y="1044129"/>
                  <a:pt x="175776" y="1044129"/>
                  <a:pt x="175776" y="1044129"/>
                </a:cubicBezTo>
                <a:lnTo>
                  <a:pt x="175776" y="1042896"/>
                </a:lnTo>
                <a:lnTo>
                  <a:pt x="175776" y="1008368"/>
                </a:lnTo>
                <a:cubicBezTo>
                  <a:pt x="175776" y="999736"/>
                  <a:pt x="183175" y="992337"/>
                  <a:pt x="191807" y="992337"/>
                </a:cubicBezTo>
                <a:cubicBezTo>
                  <a:pt x="199206" y="992337"/>
                  <a:pt x="205371" y="997270"/>
                  <a:pt x="207838" y="1004669"/>
                </a:cubicBezTo>
                <a:lnTo>
                  <a:pt x="267029" y="945478"/>
                </a:lnTo>
                <a:cubicBezTo>
                  <a:pt x="270112" y="942395"/>
                  <a:pt x="274119" y="940854"/>
                  <a:pt x="278127" y="940854"/>
                </a:cubicBezTo>
                <a:close/>
                <a:moveTo>
                  <a:pt x="41563" y="578284"/>
                </a:moveTo>
                <a:cubicBezTo>
                  <a:pt x="45830" y="578284"/>
                  <a:pt x="49939" y="579799"/>
                  <a:pt x="53099" y="582828"/>
                </a:cubicBezTo>
                <a:cubicBezTo>
                  <a:pt x="59420" y="588886"/>
                  <a:pt x="59420" y="596156"/>
                  <a:pt x="55628" y="602215"/>
                </a:cubicBezTo>
                <a:lnTo>
                  <a:pt x="141597" y="602215"/>
                </a:lnTo>
                <a:cubicBezTo>
                  <a:pt x="150447" y="602215"/>
                  <a:pt x="158033" y="609485"/>
                  <a:pt x="158033" y="617967"/>
                </a:cubicBezTo>
                <a:cubicBezTo>
                  <a:pt x="158033" y="626449"/>
                  <a:pt x="150447" y="633719"/>
                  <a:pt x="141597" y="633719"/>
                </a:cubicBezTo>
                <a:lnTo>
                  <a:pt x="55628" y="633719"/>
                </a:lnTo>
                <a:cubicBezTo>
                  <a:pt x="59420" y="639777"/>
                  <a:pt x="59420" y="648259"/>
                  <a:pt x="53099" y="653106"/>
                </a:cubicBezTo>
                <a:cubicBezTo>
                  <a:pt x="49306" y="656741"/>
                  <a:pt x="45513" y="657953"/>
                  <a:pt x="41721" y="657953"/>
                </a:cubicBezTo>
                <a:cubicBezTo>
                  <a:pt x="36664" y="657953"/>
                  <a:pt x="32871" y="656741"/>
                  <a:pt x="29078" y="653106"/>
                </a:cubicBezTo>
                <a:lnTo>
                  <a:pt x="5057" y="628872"/>
                </a:lnTo>
                <a:cubicBezTo>
                  <a:pt x="3793" y="627660"/>
                  <a:pt x="2529" y="626449"/>
                  <a:pt x="1264" y="624025"/>
                </a:cubicBezTo>
                <a:cubicBezTo>
                  <a:pt x="1264" y="624025"/>
                  <a:pt x="1264" y="624025"/>
                  <a:pt x="1264" y="622814"/>
                </a:cubicBezTo>
                <a:cubicBezTo>
                  <a:pt x="1264" y="621602"/>
                  <a:pt x="0" y="620390"/>
                  <a:pt x="0" y="619178"/>
                </a:cubicBezTo>
                <a:lnTo>
                  <a:pt x="0" y="617967"/>
                </a:lnTo>
                <a:cubicBezTo>
                  <a:pt x="0" y="615543"/>
                  <a:pt x="1264" y="614332"/>
                  <a:pt x="1264" y="613120"/>
                </a:cubicBezTo>
                <a:lnTo>
                  <a:pt x="1264" y="611908"/>
                </a:lnTo>
                <a:cubicBezTo>
                  <a:pt x="1264" y="610697"/>
                  <a:pt x="3793" y="609485"/>
                  <a:pt x="5057" y="607062"/>
                </a:cubicBezTo>
                <a:lnTo>
                  <a:pt x="29078" y="582828"/>
                </a:lnTo>
                <a:cubicBezTo>
                  <a:pt x="32871" y="579799"/>
                  <a:pt x="37296" y="578284"/>
                  <a:pt x="41563" y="578284"/>
                </a:cubicBezTo>
                <a:close/>
                <a:moveTo>
                  <a:pt x="1198281" y="578284"/>
                </a:moveTo>
                <a:cubicBezTo>
                  <a:pt x="1202549" y="578284"/>
                  <a:pt x="1206657" y="579799"/>
                  <a:pt x="1209819" y="582828"/>
                </a:cubicBezTo>
                <a:lnTo>
                  <a:pt x="1235105" y="607062"/>
                </a:lnTo>
                <a:cubicBezTo>
                  <a:pt x="1236369" y="608273"/>
                  <a:pt x="1237633" y="609485"/>
                  <a:pt x="1238897" y="611908"/>
                </a:cubicBezTo>
                <a:lnTo>
                  <a:pt x="1238897" y="613120"/>
                </a:lnTo>
                <a:cubicBezTo>
                  <a:pt x="1238897" y="614332"/>
                  <a:pt x="1240161" y="615543"/>
                  <a:pt x="1240161" y="616755"/>
                </a:cubicBezTo>
                <a:cubicBezTo>
                  <a:pt x="1240161" y="617967"/>
                  <a:pt x="1240161" y="617967"/>
                  <a:pt x="1240161" y="619178"/>
                </a:cubicBezTo>
                <a:cubicBezTo>
                  <a:pt x="1240161" y="620390"/>
                  <a:pt x="1238897" y="622814"/>
                  <a:pt x="1238897" y="624025"/>
                </a:cubicBezTo>
                <a:cubicBezTo>
                  <a:pt x="1237633" y="626449"/>
                  <a:pt x="1236369" y="627660"/>
                  <a:pt x="1235105" y="628872"/>
                </a:cubicBezTo>
                <a:lnTo>
                  <a:pt x="1209819" y="653106"/>
                </a:lnTo>
                <a:cubicBezTo>
                  <a:pt x="1206025" y="656741"/>
                  <a:pt x="1202233" y="657953"/>
                  <a:pt x="1198441" y="657953"/>
                </a:cubicBezTo>
                <a:cubicBezTo>
                  <a:pt x="1194647" y="657953"/>
                  <a:pt x="1189589" y="656741"/>
                  <a:pt x="1185797" y="653106"/>
                </a:cubicBezTo>
                <a:cubicBezTo>
                  <a:pt x="1180739" y="648259"/>
                  <a:pt x="1180739" y="639777"/>
                  <a:pt x="1184533" y="633719"/>
                </a:cubicBezTo>
                <a:lnTo>
                  <a:pt x="1098561" y="633719"/>
                </a:lnTo>
                <a:cubicBezTo>
                  <a:pt x="1089711" y="633719"/>
                  <a:pt x="1082125" y="626449"/>
                  <a:pt x="1082125" y="617967"/>
                </a:cubicBezTo>
                <a:cubicBezTo>
                  <a:pt x="1082125" y="609485"/>
                  <a:pt x="1089711" y="602215"/>
                  <a:pt x="1098561" y="602215"/>
                </a:cubicBezTo>
                <a:lnTo>
                  <a:pt x="1184533" y="602215"/>
                </a:lnTo>
                <a:cubicBezTo>
                  <a:pt x="1180739" y="596156"/>
                  <a:pt x="1180739" y="588886"/>
                  <a:pt x="1185797" y="582828"/>
                </a:cubicBezTo>
                <a:cubicBezTo>
                  <a:pt x="1189589" y="579799"/>
                  <a:pt x="1194015" y="578284"/>
                  <a:pt x="1198281" y="578284"/>
                </a:cubicBezTo>
                <a:close/>
                <a:moveTo>
                  <a:pt x="514793" y="334450"/>
                </a:moveTo>
                <a:cubicBezTo>
                  <a:pt x="469772" y="334450"/>
                  <a:pt x="433505" y="366780"/>
                  <a:pt x="433505" y="406569"/>
                </a:cubicBezTo>
                <a:lnTo>
                  <a:pt x="433505" y="440142"/>
                </a:lnTo>
                <a:lnTo>
                  <a:pt x="433505" y="519722"/>
                </a:lnTo>
                <a:lnTo>
                  <a:pt x="433505" y="736079"/>
                </a:lnTo>
                <a:cubicBezTo>
                  <a:pt x="433505" y="752243"/>
                  <a:pt x="444760" y="765921"/>
                  <a:pt x="457266" y="765921"/>
                </a:cubicBezTo>
                <a:cubicBezTo>
                  <a:pt x="471023" y="765921"/>
                  <a:pt x="481027" y="752243"/>
                  <a:pt x="481027" y="736079"/>
                </a:cubicBezTo>
                <a:lnTo>
                  <a:pt x="481027" y="700019"/>
                </a:lnTo>
                <a:lnTo>
                  <a:pt x="481027" y="426464"/>
                </a:lnTo>
                <a:cubicBezTo>
                  <a:pt x="481027" y="417760"/>
                  <a:pt x="488531" y="409056"/>
                  <a:pt x="497285" y="409056"/>
                </a:cubicBezTo>
                <a:cubicBezTo>
                  <a:pt x="506039" y="409056"/>
                  <a:pt x="513543" y="417760"/>
                  <a:pt x="513543" y="426464"/>
                </a:cubicBezTo>
                <a:lnTo>
                  <a:pt x="513543" y="700019"/>
                </a:lnTo>
                <a:lnTo>
                  <a:pt x="513543" y="736079"/>
                </a:lnTo>
                <a:lnTo>
                  <a:pt x="513543" y="1172523"/>
                </a:lnTo>
                <a:cubicBezTo>
                  <a:pt x="513543" y="1188688"/>
                  <a:pt x="533552" y="1202366"/>
                  <a:pt x="557313" y="1202366"/>
                </a:cubicBezTo>
                <a:cubicBezTo>
                  <a:pt x="581074" y="1202366"/>
                  <a:pt x="601084" y="1188688"/>
                  <a:pt x="601084" y="1172523"/>
                </a:cubicBezTo>
                <a:lnTo>
                  <a:pt x="601084" y="788303"/>
                </a:lnTo>
                <a:cubicBezTo>
                  <a:pt x="601084" y="779599"/>
                  <a:pt x="608587" y="772138"/>
                  <a:pt x="617341" y="772138"/>
                </a:cubicBezTo>
                <a:cubicBezTo>
                  <a:pt x="626095" y="772138"/>
                  <a:pt x="633599" y="779599"/>
                  <a:pt x="633599" y="788303"/>
                </a:cubicBezTo>
                <a:lnTo>
                  <a:pt x="633599" y="1172523"/>
                </a:lnTo>
                <a:cubicBezTo>
                  <a:pt x="633599" y="1188688"/>
                  <a:pt x="653608" y="1202366"/>
                  <a:pt x="677369" y="1202366"/>
                </a:cubicBezTo>
                <a:cubicBezTo>
                  <a:pt x="701130" y="1202366"/>
                  <a:pt x="719889" y="1188688"/>
                  <a:pt x="719889" y="1172523"/>
                </a:cubicBezTo>
                <a:lnTo>
                  <a:pt x="721140" y="700019"/>
                </a:lnTo>
                <a:lnTo>
                  <a:pt x="721140" y="426464"/>
                </a:lnTo>
                <a:cubicBezTo>
                  <a:pt x="721140" y="417760"/>
                  <a:pt x="728643" y="409056"/>
                  <a:pt x="737397" y="409056"/>
                </a:cubicBezTo>
                <a:cubicBezTo>
                  <a:pt x="746151" y="409056"/>
                  <a:pt x="753655" y="417760"/>
                  <a:pt x="753655" y="426464"/>
                </a:cubicBezTo>
                <a:lnTo>
                  <a:pt x="753655" y="736079"/>
                </a:lnTo>
                <a:cubicBezTo>
                  <a:pt x="753655" y="752243"/>
                  <a:pt x="763660" y="765921"/>
                  <a:pt x="777416" y="765921"/>
                </a:cubicBezTo>
                <a:cubicBezTo>
                  <a:pt x="789921" y="765921"/>
                  <a:pt x="801177" y="752243"/>
                  <a:pt x="801177" y="736079"/>
                </a:cubicBezTo>
                <a:lnTo>
                  <a:pt x="801177" y="519722"/>
                </a:lnTo>
                <a:lnTo>
                  <a:pt x="801177" y="440142"/>
                </a:lnTo>
                <a:lnTo>
                  <a:pt x="801177" y="406569"/>
                </a:lnTo>
                <a:cubicBezTo>
                  <a:pt x="801177" y="366780"/>
                  <a:pt x="763660" y="334450"/>
                  <a:pt x="719889" y="334450"/>
                </a:cubicBezTo>
                <a:close/>
                <a:moveTo>
                  <a:pt x="514793" y="302121"/>
                </a:moveTo>
                <a:lnTo>
                  <a:pt x="719889" y="302121"/>
                </a:lnTo>
                <a:cubicBezTo>
                  <a:pt x="782419" y="302121"/>
                  <a:pt x="833693" y="348128"/>
                  <a:pt x="833693" y="406569"/>
                </a:cubicBezTo>
                <a:lnTo>
                  <a:pt x="833693" y="440142"/>
                </a:lnTo>
                <a:lnTo>
                  <a:pt x="833693" y="519722"/>
                </a:lnTo>
                <a:lnTo>
                  <a:pt x="833693" y="736079"/>
                </a:lnTo>
                <a:cubicBezTo>
                  <a:pt x="833693" y="769651"/>
                  <a:pt x="808681" y="798250"/>
                  <a:pt x="777416" y="798250"/>
                </a:cubicBezTo>
                <a:cubicBezTo>
                  <a:pt x="768662" y="798250"/>
                  <a:pt x="759908" y="795764"/>
                  <a:pt x="753655" y="792033"/>
                </a:cubicBezTo>
                <a:lnTo>
                  <a:pt x="753655" y="1172523"/>
                </a:lnTo>
                <a:cubicBezTo>
                  <a:pt x="753655" y="1206096"/>
                  <a:pt x="718639" y="1234695"/>
                  <a:pt x="677369" y="1234695"/>
                </a:cubicBezTo>
                <a:cubicBezTo>
                  <a:pt x="652358" y="1234695"/>
                  <a:pt x="631098" y="1224747"/>
                  <a:pt x="617341" y="1209826"/>
                </a:cubicBezTo>
                <a:cubicBezTo>
                  <a:pt x="603585" y="1224747"/>
                  <a:pt x="581074" y="1234695"/>
                  <a:pt x="557313" y="1234695"/>
                </a:cubicBezTo>
                <a:cubicBezTo>
                  <a:pt x="514793" y="1234695"/>
                  <a:pt x="481027" y="1206096"/>
                  <a:pt x="481027" y="1172523"/>
                </a:cubicBezTo>
                <a:lnTo>
                  <a:pt x="481027" y="792033"/>
                </a:lnTo>
                <a:cubicBezTo>
                  <a:pt x="473524" y="795764"/>
                  <a:pt x="466020" y="798250"/>
                  <a:pt x="457266" y="798250"/>
                </a:cubicBezTo>
                <a:cubicBezTo>
                  <a:pt x="426002" y="798250"/>
                  <a:pt x="400990" y="769651"/>
                  <a:pt x="400990" y="736079"/>
                </a:cubicBezTo>
                <a:lnTo>
                  <a:pt x="400990" y="519722"/>
                </a:lnTo>
                <a:lnTo>
                  <a:pt x="400990" y="440142"/>
                </a:lnTo>
                <a:lnTo>
                  <a:pt x="400990" y="406569"/>
                </a:lnTo>
                <a:cubicBezTo>
                  <a:pt x="400990" y="348128"/>
                  <a:pt x="452264" y="302121"/>
                  <a:pt x="514793" y="302121"/>
                </a:cubicBezTo>
                <a:close/>
                <a:moveTo>
                  <a:pt x="1008363" y="175777"/>
                </a:moveTo>
                <a:lnTo>
                  <a:pt x="1042891" y="175777"/>
                </a:lnTo>
                <a:cubicBezTo>
                  <a:pt x="1044125" y="175777"/>
                  <a:pt x="1045357" y="177023"/>
                  <a:pt x="1046591" y="177023"/>
                </a:cubicBezTo>
                <a:lnTo>
                  <a:pt x="1047823" y="177023"/>
                </a:lnTo>
                <a:cubicBezTo>
                  <a:pt x="1049057" y="177023"/>
                  <a:pt x="1050289" y="178269"/>
                  <a:pt x="1051523" y="178269"/>
                </a:cubicBezTo>
                <a:cubicBezTo>
                  <a:pt x="1052757" y="179515"/>
                  <a:pt x="1052757" y="180761"/>
                  <a:pt x="1053989" y="182007"/>
                </a:cubicBezTo>
                <a:cubicBezTo>
                  <a:pt x="1055223" y="182007"/>
                  <a:pt x="1055223" y="182007"/>
                  <a:pt x="1055223" y="183252"/>
                </a:cubicBezTo>
                <a:cubicBezTo>
                  <a:pt x="1055223" y="183252"/>
                  <a:pt x="1056455" y="184498"/>
                  <a:pt x="1057689" y="186990"/>
                </a:cubicBezTo>
                <a:cubicBezTo>
                  <a:pt x="1057689" y="186990"/>
                  <a:pt x="1057689" y="189482"/>
                  <a:pt x="1057689" y="190728"/>
                </a:cubicBezTo>
                <a:lnTo>
                  <a:pt x="1058921" y="190728"/>
                </a:lnTo>
                <a:cubicBezTo>
                  <a:pt x="1058921" y="191973"/>
                  <a:pt x="1058921" y="191973"/>
                  <a:pt x="1058921" y="191973"/>
                </a:cubicBezTo>
                <a:lnTo>
                  <a:pt x="1058921" y="226857"/>
                </a:lnTo>
                <a:cubicBezTo>
                  <a:pt x="1058921" y="235578"/>
                  <a:pt x="1051523" y="243053"/>
                  <a:pt x="1042891" y="243053"/>
                </a:cubicBezTo>
                <a:cubicBezTo>
                  <a:pt x="1034259" y="243053"/>
                  <a:pt x="1029327" y="238070"/>
                  <a:pt x="1026861" y="230595"/>
                </a:cubicBezTo>
                <a:lnTo>
                  <a:pt x="967669" y="290396"/>
                </a:lnTo>
                <a:cubicBezTo>
                  <a:pt x="965203" y="294134"/>
                  <a:pt x="960271" y="295379"/>
                  <a:pt x="956571" y="295379"/>
                </a:cubicBezTo>
                <a:cubicBezTo>
                  <a:pt x="952871" y="295379"/>
                  <a:pt x="947939" y="294134"/>
                  <a:pt x="945473" y="290396"/>
                </a:cubicBezTo>
                <a:cubicBezTo>
                  <a:pt x="939307" y="284167"/>
                  <a:pt x="939307" y="274200"/>
                  <a:pt x="945473" y="267971"/>
                </a:cubicBezTo>
                <a:lnTo>
                  <a:pt x="1004663" y="208169"/>
                </a:lnTo>
                <a:cubicBezTo>
                  <a:pt x="997265" y="205678"/>
                  <a:pt x="991099" y="200694"/>
                  <a:pt x="991099" y="191973"/>
                </a:cubicBezTo>
                <a:cubicBezTo>
                  <a:pt x="991099" y="183252"/>
                  <a:pt x="999731" y="175777"/>
                  <a:pt x="1008363" y="175777"/>
                </a:cubicBezTo>
                <a:close/>
                <a:moveTo>
                  <a:pt x="191807" y="175777"/>
                </a:moveTo>
                <a:lnTo>
                  <a:pt x="226335" y="175777"/>
                </a:lnTo>
                <a:cubicBezTo>
                  <a:pt x="234967" y="175777"/>
                  <a:pt x="242366" y="183252"/>
                  <a:pt x="242366" y="191973"/>
                </a:cubicBezTo>
                <a:cubicBezTo>
                  <a:pt x="242366" y="200694"/>
                  <a:pt x="237433" y="205678"/>
                  <a:pt x="230034" y="208169"/>
                </a:cubicBezTo>
                <a:lnTo>
                  <a:pt x="289225" y="267971"/>
                </a:lnTo>
                <a:cubicBezTo>
                  <a:pt x="295391" y="274200"/>
                  <a:pt x="295391" y="284167"/>
                  <a:pt x="289225" y="290396"/>
                </a:cubicBezTo>
                <a:cubicBezTo>
                  <a:pt x="286759" y="294134"/>
                  <a:pt x="281826" y="295379"/>
                  <a:pt x="278127" y="295379"/>
                </a:cubicBezTo>
                <a:cubicBezTo>
                  <a:pt x="274427" y="295379"/>
                  <a:pt x="269495" y="294134"/>
                  <a:pt x="267029" y="290396"/>
                </a:cubicBezTo>
                <a:lnTo>
                  <a:pt x="207838" y="230595"/>
                </a:lnTo>
                <a:cubicBezTo>
                  <a:pt x="205371" y="238070"/>
                  <a:pt x="199206" y="243053"/>
                  <a:pt x="191807" y="243053"/>
                </a:cubicBezTo>
                <a:cubicBezTo>
                  <a:pt x="183175" y="243053"/>
                  <a:pt x="175776" y="235578"/>
                  <a:pt x="175776" y="226857"/>
                </a:cubicBezTo>
                <a:lnTo>
                  <a:pt x="175776" y="191973"/>
                </a:lnTo>
                <a:cubicBezTo>
                  <a:pt x="175776" y="190728"/>
                  <a:pt x="175776" y="189482"/>
                  <a:pt x="177009" y="188236"/>
                </a:cubicBezTo>
                <a:lnTo>
                  <a:pt x="177009" y="186990"/>
                </a:lnTo>
                <a:cubicBezTo>
                  <a:pt x="177009" y="185744"/>
                  <a:pt x="178242" y="184498"/>
                  <a:pt x="178242" y="183252"/>
                </a:cubicBezTo>
                <a:cubicBezTo>
                  <a:pt x="179475" y="182007"/>
                  <a:pt x="180709" y="180761"/>
                  <a:pt x="180709" y="180761"/>
                </a:cubicBezTo>
                <a:cubicBezTo>
                  <a:pt x="181942" y="180761"/>
                  <a:pt x="181942" y="179515"/>
                  <a:pt x="181942" y="179515"/>
                </a:cubicBezTo>
                <a:cubicBezTo>
                  <a:pt x="183175" y="178269"/>
                  <a:pt x="184408" y="178269"/>
                  <a:pt x="185641" y="177023"/>
                </a:cubicBezTo>
                <a:cubicBezTo>
                  <a:pt x="186874" y="177023"/>
                  <a:pt x="188107" y="177023"/>
                  <a:pt x="190574" y="177023"/>
                </a:cubicBezTo>
                <a:close/>
                <a:moveTo>
                  <a:pt x="609111" y="30814"/>
                </a:moveTo>
                <a:cubicBezTo>
                  <a:pt x="557342" y="30814"/>
                  <a:pt x="515434" y="72722"/>
                  <a:pt x="515434" y="125723"/>
                </a:cubicBezTo>
                <a:cubicBezTo>
                  <a:pt x="515434" y="176260"/>
                  <a:pt x="557342" y="219400"/>
                  <a:pt x="609111" y="219400"/>
                </a:cubicBezTo>
                <a:cubicBezTo>
                  <a:pt x="660879" y="219400"/>
                  <a:pt x="702787" y="176260"/>
                  <a:pt x="702787" y="125723"/>
                </a:cubicBezTo>
                <a:cubicBezTo>
                  <a:pt x="702787" y="72722"/>
                  <a:pt x="660879" y="30814"/>
                  <a:pt x="609111" y="30814"/>
                </a:cubicBezTo>
                <a:close/>
                <a:moveTo>
                  <a:pt x="609111" y="0"/>
                </a:moveTo>
                <a:cubicBezTo>
                  <a:pt x="678135" y="0"/>
                  <a:pt x="734834" y="56699"/>
                  <a:pt x="734834" y="125723"/>
                </a:cubicBezTo>
                <a:cubicBezTo>
                  <a:pt x="734834" y="194749"/>
                  <a:pt x="678135" y="251448"/>
                  <a:pt x="609111" y="251448"/>
                </a:cubicBezTo>
                <a:cubicBezTo>
                  <a:pt x="538853" y="251448"/>
                  <a:pt x="483387" y="194749"/>
                  <a:pt x="483387" y="125723"/>
                </a:cubicBezTo>
                <a:cubicBezTo>
                  <a:pt x="483387" y="56699"/>
                  <a:pt x="538853" y="0"/>
                  <a:pt x="6091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33132233-86C4-3242-8A18-7FCE96B2C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3601" y="5616574"/>
            <a:ext cx="1240187" cy="1108339"/>
          </a:xfrm>
          <a:custGeom>
            <a:avLst/>
            <a:gdLst>
              <a:gd name="connsiteX0" fmla="*/ 944854 w 1240187"/>
              <a:gd name="connsiteY0" fmla="*/ 862113 h 1108339"/>
              <a:gd name="connsiteX1" fmla="*/ 861714 w 1240187"/>
              <a:gd name="connsiteY1" fmla="*/ 946282 h 1108339"/>
              <a:gd name="connsiteX2" fmla="*/ 861714 w 1240187"/>
              <a:gd name="connsiteY2" fmla="*/ 1054320 h 1108339"/>
              <a:gd name="connsiteX3" fmla="*/ 882809 w 1240187"/>
              <a:gd name="connsiteY3" fmla="*/ 1075676 h 1108339"/>
              <a:gd name="connsiteX4" fmla="*/ 1186829 w 1240187"/>
              <a:gd name="connsiteY4" fmla="*/ 1075676 h 1108339"/>
              <a:gd name="connsiteX5" fmla="*/ 1207924 w 1240187"/>
              <a:gd name="connsiteY5" fmla="*/ 1054320 h 1108339"/>
              <a:gd name="connsiteX6" fmla="*/ 1207924 w 1240187"/>
              <a:gd name="connsiteY6" fmla="*/ 946282 h 1108339"/>
              <a:gd name="connsiteX7" fmla="*/ 1124784 w 1240187"/>
              <a:gd name="connsiteY7" fmla="*/ 862113 h 1108339"/>
              <a:gd name="connsiteX8" fmla="*/ 115404 w 1240187"/>
              <a:gd name="connsiteY8" fmla="*/ 862113 h 1108339"/>
              <a:gd name="connsiteX9" fmla="*/ 32264 w 1240187"/>
              <a:gd name="connsiteY9" fmla="*/ 946282 h 1108339"/>
              <a:gd name="connsiteX10" fmla="*/ 32264 w 1240187"/>
              <a:gd name="connsiteY10" fmla="*/ 1054320 h 1108339"/>
              <a:gd name="connsiteX11" fmla="*/ 53359 w 1240187"/>
              <a:gd name="connsiteY11" fmla="*/ 1075676 h 1108339"/>
              <a:gd name="connsiteX12" fmla="*/ 357381 w 1240187"/>
              <a:gd name="connsiteY12" fmla="*/ 1075676 h 1108339"/>
              <a:gd name="connsiteX13" fmla="*/ 378477 w 1240187"/>
              <a:gd name="connsiteY13" fmla="*/ 1054320 h 1108339"/>
              <a:gd name="connsiteX14" fmla="*/ 378477 w 1240187"/>
              <a:gd name="connsiteY14" fmla="*/ 946282 h 1108339"/>
              <a:gd name="connsiteX15" fmla="*/ 295336 w 1240187"/>
              <a:gd name="connsiteY15" fmla="*/ 862113 h 1108339"/>
              <a:gd name="connsiteX16" fmla="*/ 944854 w 1240187"/>
              <a:gd name="connsiteY16" fmla="*/ 829450 h 1108339"/>
              <a:gd name="connsiteX17" fmla="*/ 1124784 w 1240187"/>
              <a:gd name="connsiteY17" fmla="*/ 829450 h 1108339"/>
              <a:gd name="connsiteX18" fmla="*/ 1240187 w 1240187"/>
              <a:gd name="connsiteY18" fmla="*/ 946282 h 1108339"/>
              <a:gd name="connsiteX19" fmla="*/ 1240187 w 1240187"/>
              <a:gd name="connsiteY19" fmla="*/ 1054320 h 1108339"/>
              <a:gd name="connsiteX20" fmla="*/ 1186829 w 1240187"/>
              <a:gd name="connsiteY20" fmla="*/ 1108339 h 1108339"/>
              <a:gd name="connsiteX21" fmla="*/ 882809 w 1240187"/>
              <a:gd name="connsiteY21" fmla="*/ 1108339 h 1108339"/>
              <a:gd name="connsiteX22" fmla="*/ 829451 w 1240187"/>
              <a:gd name="connsiteY22" fmla="*/ 1054320 h 1108339"/>
              <a:gd name="connsiteX23" fmla="*/ 829451 w 1240187"/>
              <a:gd name="connsiteY23" fmla="*/ 946282 h 1108339"/>
              <a:gd name="connsiteX24" fmla="*/ 944854 w 1240187"/>
              <a:gd name="connsiteY24" fmla="*/ 829450 h 1108339"/>
              <a:gd name="connsiteX25" fmla="*/ 115404 w 1240187"/>
              <a:gd name="connsiteY25" fmla="*/ 829450 h 1108339"/>
              <a:gd name="connsiteX26" fmla="*/ 295336 w 1240187"/>
              <a:gd name="connsiteY26" fmla="*/ 829450 h 1108339"/>
              <a:gd name="connsiteX27" fmla="*/ 410740 w 1240187"/>
              <a:gd name="connsiteY27" fmla="*/ 946282 h 1108339"/>
              <a:gd name="connsiteX28" fmla="*/ 410740 w 1240187"/>
              <a:gd name="connsiteY28" fmla="*/ 1054320 h 1108339"/>
              <a:gd name="connsiteX29" fmla="*/ 357381 w 1240187"/>
              <a:gd name="connsiteY29" fmla="*/ 1108339 h 1108339"/>
              <a:gd name="connsiteX30" fmla="*/ 53359 w 1240187"/>
              <a:gd name="connsiteY30" fmla="*/ 1108339 h 1108339"/>
              <a:gd name="connsiteX31" fmla="*/ 0 w 1240187"/>
              <a:gd name="connsiteY31" fmla="*/ 1054320 h 1108339"/>
              <a:gd name="connsiteX32" fmla="*/ 0 w 1240187"/>
              <a:gd name="connsiteY32" fmla="*/ 946282 h 1108339"/>
              <a:gd name="connsiteX33" fmla="*/ 115404 w 1240187"/>
              <a:gd name="connsiteY33" fmla="*/ 829450 h 1108339"/>
              <a:gd name="connsiteX34" fmla="*/ 1034581 w 1240187"/>
              <a:gd name="connsiteY34" fmla="*/ 660363 h 1108339"/>
              <a:gd name="connsiteX35" fmla="*/ 961668 w 1240187"/>
              <a:gd name="connsiteY35" fmla="*/ 692886 h 1108339"/>
              <a:gd name="connsiteX36" fmla="*/ 939040 w 1240187"/>
              <a:gd name="connsiteY36" fmla="*/ 697889 h 1108339"/>
              <a:gd name="connsiteX37" fmla="*/ 1032066 w 1240187"/>
              <a:gd name="connsiteY37" fmla="*/ 779197 h 1108339"/>
              <a:gd name="connsiteX38" fmla="*/ 1123836 w 1240187"/>
              <a:gd name="connsiteY38" fmla="*/ 686631 h 1108339"/>
              <a:gd name="connsiteX39" fmla="*/ 1123836 w 1240187"/>
              <a:gd name="connsiteY39" fmla="*/ 671621 h 1108339"/>
              <a:gd name="connsiteX40" fmla="*/ 1091151 w 1240187"/>
              <a:gd name="connsiteY40" fmla="*/ 676624 h 1108339"/>
              <a:gd name="connsiteX41" fmla="*/ 1034581 w 1240187"/>
              <a:gd name="connsiteY41" fmla="*/ 660363 h 1108339"/>
              <a:gd name="connsiteX42" fmla="*/ 211241 w 1240187"/>
              <a:gd name="connsiteY42" fmla="*/ 660363 h 1108339"/>
              <a:gd name="connsiteX43" fmla="*/ 138689 w 1240187"/>
              <a:gd name="connsiteY43" fmla="*/ 692886 h 1108339"/>
              <a:gd name="connsiteX44" fmla="*/ 116173 w 1240187"/>
              <a:gd name="connsiteY44" fmla="*/ 697889 h 1108339"/>
              <a:gd name="connsiteX45" fmla="*/ 207488 w 1240187"/>
              <a:gd name="connsiteY45" fmla="*/ 779197 h 1108339"/>
              <a:gd name="connsiteX46" fmla="*/ 301305 w 1240187"/>
              <a:gd name="connsiteY46" fmla="*/ 686631 h 1108339"/>
              <a:gd name="connsiteX47" fmla="*/ 300054 w 1240187"/>
              <a:gd name="connsiteY47" fmla="*/ 671621 h 1108339"/>
              <a:gd name="connsiteX48" fmla="*/ 267531 w 1240187"/>
              <a:gd name="connsiteY48" fmla="*/ 676624 h 1108339"/>
              <a:gd name="connsiteX49" fmla="*/ 211241 w 1240187"/>
              <a:gd name="connsiteY49" fmla="*/ 660363 h 1108339"/>
              <a:gd name="connsiteX50" fmla="*/ 1087379 w 1240187"/>
              <a:gd name="connsiteY50" fmla="*/ 611578 h 1108339"/>
              <a:gd name="connsiteX51" fmla="*/ 1086122 w 1240187"/>
              <a:gd name="connsiteY51" fmla="*/ 614080 h 1108339"/>
              <a:gd name="connsiteX52" fmla="*/ 1063494 w 1240187"/>
              <a:gd name="connsiteY52" fmla="*/ 639097 h 1108339"/>
              <a:gd name="connsiteX53" fmla="*/ 1112522 w 1240187"/>
              <a:gd name="connsiteY53" fmla="*/ 641599 h 1108339"/>
              <a:gd name="connsiteX54" fmla="*/ 1087379 w 1240187"/>
              <a:gd name="connsiteY54" fmla="*/ 611578 h 1108339"/>
              <a:gd name="connsiteX55" fmla="*/ 263778 w 1240187"/>
              <a:gd name="connsiteY55" fmla="*/ 611578 h 1108339"/>
              <a:gd name="connsiteX56" fmla="*/ 262527 w 1240187"/>
              <a:gd name="connsiteY56" fmla="*/ 614080 h 1108339"/>
              <a:gd name="connsiteX57" fmla="*/ 238760 w 1240187"/>
              <a:gd name="connsiteY57" fmla="*/ 639097 h 1108339"/>
              <a:gd name="connsiteX58" fmla="*/ 288796 w 1240187"/>
              <a:gd name="connsiteY58" fmla="*/ 641599 h 1108339"/>
              <a:gd name="connsiteX59" fmla="*/ 263778 w 1240187"/>
              <a:gd name="connsiteY59" fmla="*/ 611578 h 1108339"/>
              <a:gd name="connsiteX60" fmla="*/ 624082 w 1240187"/>
              <a:gd name="connsiteY60" fmla="*/ 604234 h 1108339"/>
              <a:gd name="connsiteX61" fmla="*/ 640207 w 1240187"/>
              <a:gd name="connsiteY61" fmla="*/ 620347 h 1108339"/>
              <a:gd name="connsiteX62" fmla="*/ 640207 w 1240187"/>
              <a:gd name="connsiteY62" fmla="*/ 743053 h 1108339"/>
              <a:gd name="connsiteX63" fmla="*/ 746878 w 1240187"/>
              <a:gd name="connsiteY63" fmla="*/ 812462 h 1108339"/>
              <a:gd name="connsiteX64" fmla="*/ 751839 w 1240187"/>
              <a:gd name="connsiteY64" fmla="*/ 833533 h 1108339"/>
              <a:gd name="connsiteX65" fmla="*/ 729513 w 1240187"/>
              <a:gd name="connsiteY65" fmla="*/ 838491 h 1108339"/>
              <a:gd name="connsiteX66" fmla="*/ 624082 w 1240187"/>
              <a:gd name="connsiteY66" fmla="*/ 771560 h 1108339"/>
              <a:gd name="connsiteX67" fmla="*/ 514931 w 1240187"/>
              <a:gd name="connsiteY67" fmla="*/ 839730 h 1108339"/>
              <a:gd name="connsiteX68" fmla="*/ 506248 w 1240187"/>
              <a:gd name="connsiteY68" fmla="*/ 842209 h 1108339"/>
              <a:gd name="connsiteX69" fmla="*/ 492604 w 1240187"/>
              <a:gd name="connsiteY69" fmla="*/ 833533 h 1108339"/>
              <a:gd name="connsiteX70" fmla="*/ 498806 w 1240187"/>
              <a:gd name="connsiteY70" fmla="*/ 811223 h 1108339"/>
              <a:gd name="connsiteX71" fmla="*/ 607958 w 1240187"/>
              <a:gd name="connsiteY71" fmla="*/ 743053 h 1108339"/>
              <a:gd name="connsiteX72" fmla="*/ 607958 w 1240187"/>
              <a:gd name="connsiteY72" fmla="*/ 620347 h 1108339"/>
              <a:gd name="connsiteX73" fmla="*/ 624082 w 1240187"/>
              <a:gd name="connsiteY73" fmla="*/ 604234 h 1108339"/>
              <a:gd name="connsiteX74" fmla="*/ 1032066 w 1240187"/>
              <a:gd name="connsiteY74" fmla="*/ 592814 h 1108339"/>
              <a:gd name="connsiteX75" fmla="*/ 941554 w 1240187"/>
              <a:gd name="connsiteY75" fmla="*/ 664115 h 1108339"/>
              <a:gd name="connsiteX76" fmla="*/ 954125 w 1240187"/>
              <a:gd name="connsiteY76" fmla="*/ 661613 h 1108339"/>
              <a:gd name="connsiteX77" fmla="*/ 1025781 w 1240187"/>
              <a:gd name="connsiteY77" fmla="*/ 627839 h 1108339"/>
              <a:gd name="connsiteX78" fmla="*/ 1057209 w 1240187"/>
              <a:gd name="connsiteY78" fmla="*/ 596567 h 1108339"/>
              <a:gd name="connsiteX79" fmla="*/ 1032066 w 1240187"/>
              <a:gd name="connsiteY79" fmla="*/ 592814 h 1108339"/>
              <a:gd name="connsiteX80" fmla="*/ 207488 w 1240187"/>
              <a:gd name="connsiteY80" fmla="*/ 592814 h 1108339"/>
              <a:gd name="connsiteX81" fmla="*/ 117424 w 1240187"/>
              <a:gd name="connsiteY81" fmla="*/ 664115 h 1108339"/>
              <a:gd name="connsiteX82" fmla="*/ 131184 w 1240187"/>
              <a:gd name="connsiteY82" fmla="*/ 661613 h 1108339"/>
              <a:gd name="connsiteX83" fmla="*/ 201234 w 1240187"/>
              <a:gd name="connsiteY83" fmla="*/ 627839 h 1108339"/>
              <a:gd name="connsiteX84" fmla="*/ 233757 w 1240187"/>
              <a:gd name="connsiteY84" fmla="*/ 596567 h 1108339"/>
              <a:gd name="connsiteX85" fmla="*/ 207488 w 1240187"/>
              <a:gd name="connsiteY85" fmla="*/ 592814 h 1108339"/>
              <a:gd name="connsiteX86" fmla="*/ 1032066 w 1240187"/>
              <a:gd name="connsiteY86" fmla="*/ 560291 h 1108339"/>
              <a:gd name="connsiteX87" fmla="*/ 1092408 w 1240187"/>
              <a:gd name="connsiteY87" fmla="*/ 576552 h 1108339"/>
              <a:gd name="connsiteX88" fmla="*/ 1093665 w 1240187"/>
              <a:gd name="connsiteY88" fmla="*/ 576552 h 1108339"/>
              <a:gd name="connsiteX89" fmla="*/ 1150235 w 1240187"/>
              <a:gd name="connsiteY89" fmla="*/ 644101 h 1108339"/>
              <a:gd name="connsiteX90" fmla="*/ 1150235 w 1240187"/>
              <a:gd name="connsiteY90" fmla="*/ 645352 h 1108339"/>
              <a:gd name="connsiteX91" fmla="*/ 1150235 w 1240187"/>
              <a:gd name="connsiteY91" fmla="*/ 646603 h 1108339"/>
              <a:gd name="connsiteX92" fmla="*/ 1157778 w 1240187"/>
              <a:gd name="connsiteY92" fmla="*/ 686631 h 1108339"/>
              <a:gd name="connsiteX93" fmla="*/ 1032066 w 1240187"/>
              <a:gd name="connsiteY93" fmla="*/ 811720 h 1108339"/>
              <a:gd name="connsiteX94" fmla="*/ 906355 w 1240187"/>
              <a:gd name="connsiteY94" fmla="*/ 686631 h 1108339"/>
              <a:gd name="connsiteX95" fmla="*/ 1032066 w 1240187"/>
              <a:gd name="connsiteY95" fmla="*/ 560291 h 1108339"/>
              <a:gd name="connsiteX96" fmla="*/ 207488 w 1240187"/>
              <a:gd name="connsiteY96" fmla="*/ 560291 h 1108339"/>
              <a:gd name="connsiteX97" fmla="*/ 267531 w 1240187"/>
              <a:gd name="connsiteY97" fmla="*/ 576552 h 1108339"/>
              <a:gd name="connsiteX98" fmla="*/ 270033 w 1240187"/>
              <a:gd name="connsiteY98" fmla="*/ 576552 h 1108339"/>
              <a:gd name="connsiteX99" fmla="*/ 326323 w 1240187"/>
              <a:gd name="connsiteY99" fmla="*/ 644101 h 1108339"/>
              <a:gd name="connsiteX100" fmla="*/ 326323 w 1240187"/>
              <a:gd name="connsiteY100" fmla="*/ 645352 h 1108339"/>
              <a:gd name="connsiteX101" fmla="*/ 326323 w 1240187"/>
              <a:gd name="connsiteY101" fmla="*/ 646603 h 1108339"/>
              <a:gd name="connsiteX102" fmla="*/ 333828 w 1240187"/>
              <a:gd name="connsiteY102" fmla="*/ 686631 h 1108339"/>
              <a:gd name="connsiteX103" fmla="*/ 207488 w 1240187"/>
              <a:gd name="connsiteY103" fmla="*/ 811720 h 1108339"/>
              <a:gd name="connsiteX104" fmla="*/ 82399 w 1240187"/>
              <a:gd name="connsiteY104" fmla="*/ 686631 h 1108339"/>
              <a:gd name="connsiteX105" fmla="*/ 207488 w 1240187"/>
              <a:gd name="connsiteY105" fmla="*/ 560291 h 1108339"/>
              <a:gd name="connsiteX106" fmla="*/ 538718 w 1240187"/>
              <a:gd name="connsiteY106" fmla="*/ 301821 h 1108339"/>
              <a:gd name="connsiteX107" fmla="*/ 455327 w 1240187"/>
              <a:gd name="connsiteY107" fmla="*/ 385991 h 1108339"/>
              <a:gd name="connsiteX108" fmla="*/ 455327 w 1240187"/>
              <a:gd name="connsiteY108" fmla="*/ 494029 h 1108339"/>
              <a:gd name="connsiteX109" fmla="*/ 476486 w 1240187"/>
              <a:gd name="connsiteY109" fmla="*/ 515385 h 1108339"/>
              <a:gd name="connsiteX110" fmla="*/ 780179 w 1240187"/>
              <a:gd name="connsiteY110" fmla="*/ 515385 h 1108339"/>
              <a:gd name="connsiteX111" fmla="*/ 801338 w 1240187"/>
              <a:gd name="connsiteY111" fmla="*/ 494029 h 1108339"/>
              <a:gd name="connsiteX112" fmla="*/ 801338 w 1240187"/>
              <a:gd name="connsiteY112" fmla="*/ 385991 h 1108339"/>
              <a:gd name="connsiteX113" fmla="*/ 717947 w 1240187"/>
              <a:gd name="connsiteY113" fmla="*/ 301821 h 1108339"/>
              <a:gd name="connsiteX114" fmla="*/ 538718 w 1240187"/>
              <a:gd name="connsiteY114" fmla="*/ 269159 h 1108339"/>
              <a:gd name="connsiteX115" fmla="*/ 717947 w 1240187"/>
              <a:gd name="connsiteY115" fmla="*/ 269159 h 1108339"/>
              <a:gd name="connsiteX116" fmla="*/ 833698 w 1240187"/>
              <a:gd name="connsiteY116" fmla="*/ 385991 h 1108339"/>
              <a:gd name="connsiteX117" fmla="*/ 833698 w 1240187"/>
              <a:gd name="connsiteY117" fmla="*/ 494029 h 1108339"/>
              <a:gd name="connsiteX118" fmla="*/ 780179 w 1240187"/>
              <a:gd name="connsiteY118" fmla="*/ 548048 h 1108339"/>
              <a:gd name="connsiteX119" fmla="*/ 476486 w 1240187"/>
              <a:gd name="connsiteY119" fmla="*/ 548048 h 1108339"/>
              <a:gd name="connsiteX120" fmla="*/ 422966 w 1240187"/>
              <a:gd name="connsiteY120" fmla="*/ 494029 h 1108339"/>
              <a:gd name="connsiteX121" fmla="*/ 422966 w 1240187"/>
              <a:gd name="connsiteY121" fmla="*/ 385991 h 1108339"/>
              <a:gd name="connsiteX122" fmla="*/ 538718 w 1240187"/>
              <a:gd name="connsiteY122" fmla="*/ 269159 h 1108339"/>
              <a:gd name="connsiteX123" fmla="*/ 628096 w 1240187"/>
              <a:gd name="connsiteY123" fmla="*/ 100569 h 1108339"/>
              <a:gd name="connsiteX124" fmla="*/ 556440 w 1240187"/>
              <a:gd name="connsiteY124" fmla="*/ 133254 h 1108339"/>
              <a:gd name="connsiteX125" fmla="*/ 535069 w 1240187"/>
              <a:gd name="connsiteY125" fmla="*/ 139539 h 1108339"/>
              <a:gd name="connsiteX126" fmla="*/ 625581 w 1240187"/>
              <a:gd name="connsiteY126" fmla="*/ 219995 h 1108339"/>
              <a:gd name="connsiteX127" fmla="*/ 718608 w 1240187"/>
              <a:gd name="connsiteY127" fmla="*/ 125711 h 1108339"/>
              <a:gd name="connsiteX128" fmla="*/ 717351 w 1240187"/>
              <a:gd name="connsiteY128" fmla="*/ 111883 h 1108339"/>
              <a:gd name="connsiteX129" fmla="*/ 684666 w 1240187"/>
              <a:gd name="connsiteY129" fmla="*/ 116911 h 1108339"/>
              <a:gd name="connsiteX130" fmla="*/ 628096 w 1240187"/>
              <a:gd name="connsiteY130" fmla="*/ 100569 h 1108339"/>
              <a:gd name="connsiteX131" fmla="*/ 680894 w 1240187"/>
              <a:gd name="connsiteY131" fmla="*/ 51541 h 1108339"/>
              <a:gd name="connsiteX132" fmla="*/ 679637 w 1240187"/>
              <a:gd name="connsiteY132" fmla="*/ 54056 h 1108339"/>
              <a:gd name="connsiteX133" fmla="*/ 655752 w 1240187"/>
              <a:gd name="connsiteY133" fmla="*/ 77941 h 1108339"/>
              <a:gd name="connsiteX134" fmla="*/ 706037 w 1240187"/>
              <a:gd name="connsiteY134" fmla="*/ 81712 h 1108339"/>
              <a:gd name="connsiteX135" fmla="*/ 680894 w 1240187"/>
              <a:gd name="connsiteY135" fmla="*/ 51541 h 1108339"/>
              <a:gd name="connsiteX136" fmla="*/ 625581 w 1240187"/>
              <a:gd name="connsiteY136" fmla="*/ 32685 h 1108339"/>
              <a:gd name="connsiteX137" fmla="*/ 536326 w 1240187"/>
              <a:gd name="connsiteY137" fmla="*/ 104340 h 1108339"/>
              <a:gd name="connsiteX138" fmla="*/ 548897 w 1240187"/>
              <a:gd name="connsiteY138" fmla="*/ 101826 h 1108339"/>
              <a:gd name="connsiteX139" fmla="*/ 620553 w 1240187"/>
              <a:gd name="connsiteY139" fmla="*/ 67884 h 1108339"/>
              <a:gd name="connsiteX140" fmla="*/ 651981 w 1240187"/>
              <a:gd name="connsiteY140" fmla="*/ 36456 h 1108339"/>
              <a:gd name="connsiteX141" fmla="*/ 625581 w 1240187"/>
              <a:gd name="connsiteY141" fmla="*/ 32685 h 1108339"/>
              <a:gd name="connsiteX142" fmla="*/ 625581 w 1240187"/>
              <a:gd name="connsiteY142" fmla="*/ 0 h 1108339"/>
              <a:gd name="connsiteX143" fmla="*/ 685923 w 1240187"/>
              <a:gd name="connsiteY143" fmla="*/ 16342 h 1108339"/>
              <a:gd name="connsiteX144" fmla="*/ 687180 w 1240187"/>
              <a:gd name="connsiteY144" fmla="*/ 16342 h 1108339"/>
              <a:gd name="connsiteX145" fmla="*/ 743750 w 1240187"/>
              <a:gd name="connsiteY145" fmla="*/ 84226 h 1108339"/>
              <a:gd name="connsiteX146" fmla="*/ 743750 w 1240187"/>
              <a:gd name="connsiteY146" fmla="*/ 85484 h 1108339"/>
              <a:gd name="connsiteX147" fmla="*/ 745007 w 1240187"/>
              <a:gd name="connsiteY147" fmla="*/ 86741 h 1108339"/>
              <a:gd name="connsiteX148" fmla="*/ 751293 w 1240187"/>
              <a:gd name="connsiteY148" fmla="*/ 125711 h 1108339"/>
              <a:gd name="connsiteX149" fmla="*/ 625581 w 1240187"/>
              <a:gd name="connsiteY149" fmla="*/ 251423 h 1108339"/>
              <a:gd name="connsiteX150" fmla="*/ 499870 w 1240187"/>
              <a:gd name="connsiteY150" fmla="*/ 126968 h 1108339"/>
              <a:gd name="connsiteX151" fmla="*/ 499870 w 1240187"/>
              <a:gd name="connsiteY151" fmla="*/ 125711 h 1108339"/>
              <a:gd name="connsiteX152" fmla="*/ 625581 w 1240187"/>
              <a:gd name="connsiteY152" fmla="*/ 0 h 110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240187" h="1108339">
                <a:moveTo>
                  <a:pt x="944854" y="862113"/>
                </a:moveTo>
                <a:cubicBezTo>
                  <a:pt x="900182" y="862113"/>
                  <a:pt x="861714" y="901057"/>
                  <a:pt x="861714" y="946282"/>
                </a:cubicBezTo>
                <a:lnTo>
                  <a:pt x="861714" y="1054320"/>
                </a:lnTo>
                <a:cubicBezTo>
                  <a:pt x="861714" y="1066883"/>
                  <a:pt x="871641" y="1075676"/>
                  <a:pt x="882809" y="1075676"/>
                </a:cubicBezTo>
                <a:lnTo>
                  <a:pt x="1186829" y="1075676"/>
                </a:lnTo>
                <a:cubicBezTo>
                  <a:pt x="1199238" y="1075676"/>
                  <a:pt x="1207924" y="1066883"/>
                  <a:pt x="1207924" y="1054320"/>
                </a:cubicBezTo>
                <a:lnTo>
                  <a:pt x="1207924" y="946282"/>
                </a:lnTo>
                <a:cubicBezTo>
                  <a:pt x="1207924" y="901057"/>
                  <a:pt x="1170697" y="862113"/>
                  <a:pt x="1124784" y="862113"/>
                </a:cubicBezTo>
                <a:close/>
                <a:moveTo>
                  <a:pt x="115404" y="862113"/>
                </a:moveTo>
                <a:cubicBezTo>
                  <a:pt x="69491" y="862113"/>
                  <a:pt x="32264" y="901057"/>
                  <a:pt x="32264" y="946282"/>
                </a:cubicBezTo>
                <a:lnTo>
                  <a:pt x="32264" y="1054320"/>
                </a:lnTo>
                <a:cubicBezTo>
                  <a:pt x="32264" y="1066883"/>
                  <a:pt x="40950" y="1075676"/>
                  <a:pt x="53359" y="1075676"/>
                </a:cubicBezTo>
                <a:lnTo>
                  <a:pt x="357381" y="1075676"/>
                </a:lnTo>
                <a:cubicBezTo>
                  <a:pt x="369790" y="1075676"/>
                  <a:pt x="378477" y="1066883"/>
                  <a:pt x="378477" y="1054320"/>
                </a:cubicBezTo>
                <a:lnTo>
                  <a:pt x="378477" y="946282"/>
                </a:lnTo>
                <a:cubicBezTo>
                  <a:pt x="378477" y="901057"/>
                  <a:pt x="341249" y="862113"/>
                  <a:pt x="295336" y="862113"/>
                </a:cubicBezTo>
                <a:close/>
                <a:moveTo>
                  <a:pt x="944854" y="829450"/>
                </a:moveTo>
                <a:lnTo>
                  <a:pt x="1124784" y="829450"/>
                </a:lnTo>
                <a:cubicBezTo>
                  <a:pt x="1188070" y="829450"/>
                  <a:pt x="1240187" y="882213"/>
                  <a:pt x="1240187" y="946282"/>
                </a:cubicBezTo>
                <a:lnTo>
                  <a:pt x="1240187" y="1054320"/>
                </a:lnTo>
                <a:cubicBezTo>
                  <a:pt x="1240187" y="1084470"/>
                  <a:pt x="1216610" y="1108339"/>
                  <a:pt x="1186829" y="1108339"/>
                </a:cubicBezTo>
                <a:lnTo>
                  <a:pt x="882809" y="1108339"/>
                </a:lnTo>
                <a:cubicBezTo>
                  <a:pt x="853028" y="1108339"/>
                  <a:pt x="829451" y="1084470"/>
                  <a:pt x="829451" y="1054320"/>
                </a:cubicBezTo>
                <a:lnTo>
                  <a:pt x="829451" y="946282"/>
                </a:lnTo>
                <a:cubicBezTo>
                  <a:pt x="829451" y="882213"/>
                  <a:pt x="881569" y="829450"/>
                  <a:pt x="944854" y="829450"/>
                </a:cubicBezTo>
                <a:close/>
                <a:moveTo>
                  <a:pt x="115404" y="829450"/>
                </a:moveTo>
                <a:lnTo>
                  <a:pt x="295336" y="829450"/>
                </a:lnTo>
                <a:cubicBezTo>
                  <a:pt x="358622" y="829450"/>
                  <a:pt x="410740" y="882213"/>
                  <a:pt x="410740" y="946282"/>
                </a:cubicBezTo>
                <a:lnTo>
                  <a:pt x="410740" y="1054320"/>
                </a:lnTo>
                <a:cubicBezTo>
                  <a:pt x="410740" y="1084470"/>
                  <a:pt x="387163" y="1108339"/>
                  <a:pt x="357381" y="1108339"/>
                </a:cubicBezTo>
                <a:lnTo>
                  <a:pt x="53359" y="1108339"/>
                </a:lnTo>
                <a:cubicBezTo>
                  <a:pt x="23577" y="1108339"/>
                  <a:pt x="0" y="1084470"/>
                  <a:pt x="0" y="1054320"/>
                </a:cubicBezTo>
                <a:lnTo>
                  <a:pt x="0" y="946282"/>
                </a:lnTo>
                <a:cubicBezTo>
                  <a:pt x="0" y="882213"/>
                  <a:pt x="52118" y="829450"/>
                  <a:pt x="115404" y="829450"/>
                </a:cubicBezTo>
                <a:close/>
                <a:moveTo>
                  <a:pt x="1034581" y="660363"/>
                </a:moveTo>
                <a:cubicBezTo>
                  <a:pt x="1013210" y="675373"/>
                  <a:pt x="988067" y="685380"/>
                  <a:pt x="961668" y="692886"/>
                </a:cubicBezTo>
                <a:lnTo>
                  <a:pt x="939040" y="697889"/>
                </a:lnTo>
                <a:cubicBezTo>
                  <a:pt x="945326" y="744172"/>
                  <a:pt x="984296" y="779197"/>
                  <a:pt x="1032066" y="779197"/>
                </a:cubicBezTo>
                <a:cubicBezTo>
                  <a:pt x="1083608" y="779197"/>
                  <a:pt x="1123836" y="736667"/>
                  <a:pt x="1123836" y="686631"/>
                </a:cubicBezTo>
                <a:cubicBezTo>
                  <a:pt x="1123836" y="681628"/>
                  <a:pt x="1123836" y="676624"/>
                  <a:pt x="1123836" y="671621"/>
                </a:cubicBezTo>
                <a:cubicBezTo>
                  <a:pt x="1112522" y="675373"/>
                  <a:pt x="1102465" y="676624"/>
                  <a:pt x="1091151" y="676624"/>
                </a:cubicBezTo>
                <a:cubicBezTo>
                  <a:pt x="1071037" y="676624"/>
                  <a:pt x="1050923" y="670370"/>
                  <a:pt x="1034581" y="660363"/>
                </a:cubicBezTo>
                <a:close/>
                <a:moveTo>
                  <a:pt x="211241" y="660363"/>
                </a:moveTo>
                <a:cubicBezTo>
                  <a:pt x="188725" y="675373"/>
                  <a:pt x="164958" y="685380"/>
                  <a:pt x="138689" y="692886"/>
                </a:cubicBezTo>
                <a:lnTo>
                  <a:pt x="116173" y="697889"/>
                </a:lnTo>
                <a:cubicBezTo>
                  <a:pt x="122428" y="744172"/>
                  <a:pt x="161205" y="779197"/>
                  <a:pt x="207488" y="779197"/>
                </a:cubicBezTo>
                <a:cubicBezTo>
                  <a:pt x="258775" y="779197"/>
                  <a:pt x="301305" y="736667"/>
                  <a:pt x="301305" y="686631"/>
                </a:cubicBezTo>
                <a:cubicBezTo>
                  <a:pt x="301305" y="681628"/>
                  <a:pt x="300054" y="676624"/>
                  <a:pt x="300054" y="671621"/>
                </a:cubicBezTo>
                <a:cubicBezTo>
                  <a:pt x="288796" y="675373"/>
                  <a:pt x="278789" y="676624"/>
                  <a:pt x="267531" y="676624"/>
                </a:cubicBezTo>
                <a:cubicBezTo>
                  <a:pt x="247517" y="676624"/>
                  <a:pt x="228753" y="670370"/>
                  <a:pt x="211241" y="660363"/>
                </a:cubicBezTo>
                <a:close/>
                <a:moveTo>
                  <a:pt x="1087379" y="611578"/>
                </a:moveTo>
                <a:lnTo>
                  <a:pt x="1086122" y="614080"/>
                </a:lnTo>
                <a:cubicBezTo>
                  <a:pt x="1078580" y="622836"/>
                  <a:pt x="1071037" y="631592"/>
                  <a:pt x="1063494" y="639097"/>
                </a:cubicBezTo>
                <a:cubicBezTo>
                  <a:pt x="1078580" y="645352"/>
                  <a:pt x="1097436" y="646603"/>
                  <a:pt x="1112522" y="641599"/>
                </a:cubicBezTo>
                <a:cubicBezTo>
                  <a:pt x="1106236" y="630341"/>
                  <a:pt x="1098693" y="619083"/>
                  <a:pt x="1087379" y="611578"/>
                </a:cubicBezTo>
                <a:close/>
                <a:moveTo>
                  <a:pt x="263778" y="611578"/>
                </a:moveTo>
                <a:lnTo>
                  <a:pt x="262527" y="614080"/>
                </a:lnTo>
                <a:cubicBezTo>
                  <a:pt x="256273" y="622836"/>
                  <a:pt x="247517" y="631592"/>
                  <a:pt x="238760" y="639097"/>
                </a:cubicBezTo>
                <a:cubicBezTo>
                  <a:pt x="255022" y="645352"/>
                  <a:pt x="272534" y="646603"/>
                  <a:pt x="288796" y="641599"/>
                </a:cubicBezTo>
                <a:cubicBezTo>
                  <a:pt x="282542" y="630341"/>
                  <a:pt x="273785" y="619083"/>
                  <a:pt x="263778" y="611578"/>
                </a:cubicBezTo>
                <a:close/>
                <a:moveTo>
                  <a:pt x="624082" y="604234"/>
                </a:moveTo>
                <a:cubicBezTo>
                  <a:pt x="632765" y="604234"/>
                  <a:pt x="640207" y="611671"/>
                  <a:pt x="640207" y="620347"/>
                </a:cubicBezTo>
                <a:lnTo>
                  <a:pt x="640207" y="743053"/>
                </a:lnTo>
                <a:lnTo>
                  <a:pt x="746878" y="812462"/>
                </a:lnTo>
                <a:cubicBezTo>
                  <a:pt x="754320" y="817420"/>
                  <a:pt x="756801" y="826096"/>
                  <a:pt x="751839" y="833533"/>
                </a:cubicBezTo>
                <a:cubicBezTo>
                  <a:pt x="746878" y="842209"/>
                  <a:pt x="736955" y="844688"/>
                  <a:pt x="729513" y="838491"/>
                </a:cubicBezTo>
                <a:lnTo>
                  <a:pt x="624082" y="771560"/>
                </a:lnTo>
                <a:lnTo>
                  <a:pt x="514931" y="839730"/>
                </a:lnTo>
                <a:cubicBezTo>
                  <a:pt x="512450" y="840969"/>
                  <a:pt x="509969" y="842209"/>
                  <a:pt x="506248" y="842209"/>
                </a:cubicBezTo>
                <a:cubicBezTo>
                  <a:pt x="501287" y="842209"/>
                  <a:pt x="496325" y="838491"/>
                  <a:pt x="492604" y="833533"/>
                </a:cubicBezTo>
                <a:cubicBezTo>
                  <a:pt x="488883" y="826096"/>
                  <a:pt x="491364" y="817420"/>
                  <a:pt x="498806" y="811223"/>
                </a:cubicBezTo>
                <a:lnTo>
                  <a:pt x="607958" y="743053"/>
                </a:lnTo>
                <a:lnTo>
                  <a:pt x="607958" y="620347"/>
                </a:lnTo>
                <a:cubicBezTo>
                  <a:pt x="607958" y="611671"/>
                  <a:pt x="615400" y="604234"/>
                  <a:pt x="624082" y="604234"/>
                </a:cubicBezTo>
                <a:close/>
                <a:moveTo>
                  <a:pt x="1032066" y="592814"/>
                </a:moveTo>
                <a:cubicBezTo>
                  <a:pt x="988067" y="592814"/>
                  <a:pt x="950354" y="624087"/>
                  <a:pt x="941554" y="664115"/>
                </a:cubicBezTo>
                <a:lnTo>
                  <a:pt x="954125" y="661613"/>
                </a:lnTo>
                <a:cubicBezTo>
                  <a:pt x="979268" y="654108"/>
                  <a:pt x="1004410" y="642850"/>
                  <a:pt x="1025781" y="627839"/>
                </a:cubicBezTo>
                <a:cubicBezTo>
                  <a:pt x="1037095" y="617832"/>
                  <a:pt x="1047152" y="607825"/>
                  <a:pt x="1057209" y="596567"/>
                </a:cubicBezTo>
                <a:cubicBezTo>
                  <a:pt x="1049666" y="594065"/>
                  <a:pt x="1040866" y="592814"/>
                  <a:pt x="1032066" y="592814"/>
                </a:cubicBezTo>
                <a:close/>
                <a:moveTo>
                  <a:pt x="207488" y="592814"/>
                </a:moveTo>
                <a:cubicBezTo>
                  <a:pt x="164958" y="592814"/>
                  <a:pt x="127431" y="624087"/>
                  <a:pt x="117424" y="664115"/>
                </a:cubicBezTo>
                <a:lnTo>
                  <a:pt x="131184" y="661613"/>
                </a:lnTo>
                <a:cubicBezTo>
                  <a:pt x="156202" y="654108"/>
                  <a:pt x="179969" y="642850"/>
                  <a:pt x="201234" y="627839"/>
                </a:cubicBezTo>
                <a:cubicBezTo>
                  <a:pt x="213743" y="617832"/>
                  <a:pt x="223750" y="607825"/>
                  <a:pt x="233757" y="596567"/>
                </a:cubicBezTo>
                <a:cubicBezTo>
                  <a:pt x="226251" y="594065"/>
                  <a:pt x="217495" y="592814"/>
                  <a:pt x="207488" y="592814"/>
                </a:cubicBezTo>
                <a:close/>
                <a:moveTo>
                  <a:pt x="1032066" y="560291"/>
                </a:moveTo>
                <a:cubicBezTo>
                  <a:pt x="1053437" y="560291"/>
                  <a:pt x="1073551" y="566545"/>
                  <a:pt x="1092408" y="576552"/>
                </a:cubicBezTo>
                <a:cubicBezTo>
                  <a:pt x="1092408" y="576552"/>
                  <a:pt x="1092408" y="576552"/>
                  <a:pt x="1093665" y="576552"/>
                </a:cubicBezTo>
                <a:cubicBezTo>
                  <a:pt x="1120064" y="591563"/>
                  <a:pt x="1140178" y="616581"/>
                  <a:pt x="1150235" y="644101"/>
                </a:cubicBezTo>
                <a:cubicBezTo>
                  <a:pt x="1150235" y="645352"/>
                  <a:pt x="1150235" y="645352"/>
                  <a:pt x="1150235" y="645352"/>
                </a:cubicBezTo>
                <a:lnTo>
                  <a:pt x="1150235" y="646603"/>
                </a:lnTo>
                <a:cubicBezTo>
                  <a:pt x="1155264" y="659112"/>
                  <a:pt x="1157778" y="672871"/>
                  <a:pt x="1157778" y="686631"/>
                </a:cubicBezTo>
                <a:cubicBezTo>
                  <a:pt x="1157778" y="755430"/>
                  <a:pt x="1101208" y="811720"/>
                  <a:pt x="1032066" y="811720"/>
                </a:cubicBezTo>
                <a:cubicBezTo>
                  <a:pt x="962925" y="811720"/>
                  <a:pt x="906355" y="755430"/>
                  <a:pt x="906355" y="686631"/>
                </a:cubicBezTo>
                <a:cubicBezTo>
                  <a:pt x="906355" y="616581"/>
                  <a:pt x="961668" y="560291"/>
                  <a:pt x="1032066" y="560291"/>
                </a:cubicBezTo>
                <a:close/>
                <a:moveTo>
                  <a:pt x="207488" y="560291"/>
                </a:moveTo>
                <a:cubicBezTo>
                  <a:pt x="230004" y="560291"/>
                  <a:pt x="250018" y="566545"/>
                  <a:pt x="267531" y="576552"/>
                </a:cubicBezTo>
                <a:cubicBezTo>
                  <a:pt x="268782" y="576552"/>
                  <a:pt x="270033" y="576552"/>
                  <a:pt x="270033" y="576552"/>
                </a:cubicBezTo>
                <a:cubicBezTo>
                  <a:pt x="296301" y="591563"/>
                  <a:pt x="316316" y="616581"/>
                  <a:pt x="326323" y="644101"/>
                </a:cubicBezTo>
                <a:cubicBezTo>
                  <a:pt x="326323" y="645352"/>
                  <a:pt x="326323" y="645352"/>
                  <a:pt x="326323" y="645352"/>
                </a:cubicBezTo>
                <a:lnTo>
                  <a:pt x="326323" y="646603"/>
                </a:lnTo>
                <a:cubicBezTo>
                  <a:pt x="330075" y="659112"/>
                  <a:pt x="333828" y="672871"/>
                  <a:pt x="333828" y="686631"/>
                </a:cubicBezTo>
                <a:cubicBezTo>
                  <a:pt x="333828" y="755430"/>
                  <a:pt x="277538" y="811720"/>
                  <a:pt x="207488" y="811720"/>
                </a:cubicBezTo>
                <a:cubicBezTo>
                  <a:pt x="138689" y="811720"/>
                  <a:pt x="83650" y="755430"/>
                  <a:pt x="82399" y="686631"/>
                </a:cubicBezTo>
                <a:cubicBezTo>
                  <a:pt x="82399" y="616581"/>
                  <a:pt x="138689" y="560291"/>
                  <a:pt x="207488" y="560291"/>
                </a:cubicBezTo>
                <a:close/>
                <a:moveTo>
                  <a:pt x="538718" y="301821"/>
                </a:moveTo>
                <a:cubicBezTo>
                  <a:pt x="492666" y="301821"/>
                  <a:pt x="455327" y="339509"/>
                  <a:pt x="455327" y="385991"/>
                </a:cubicBezTo>
                <a:lnTo>
                  <a:pt x="455327" y="494029"/>
                </a:lnTo>
                <a:cubicBezTo>
                  <a:pt x="455327" y="505335"/>
                  <a:pt x="465284" y="515385"/>
                  <a:pt x="476486" y="515385"/>
                </a:cubicBezTo>
                <a:lnTo>
                  <a:pt x="780179" y="515385"/>
                </a:lnTo>
                <a:cubicBezTo>
                  <a:pt x="791380" y="515385"/>
                  <a:pt x="801338" y="505335"/>
                  <a:pt x="801338" y="494029"/>
                </a:cubicBezTo>
                <a:lnTo>
                  <a:pt x="801338" y="385991"/>
                </a:lnTo>
                <a:cubicBezTo>
                  <a:pt x="801338" y="339509"/>
                  <a:pt x="763998" y="301821"/>
                  <a:pt x="717947" y="301821"/>
                </a:cubicBezTo>
                <a:close/>
                <a:moveTo>
                  <a:pt x="538718" y="269159"/>
                </a:moveTo>
                <a:lnTo>
                  <a:pt x="717947" y="269159"/>
                </a:lnTo>
                <a:cubicBezTo>
                  <a:pt x="781423" y="269159"/>
                  <a:pt x="833698" y="321921"/>
                  <a:pt x="833698" y="385991"/>
                </a:cubicBezTo>
                <a:lnTo>
                  <a:pt x="833698" y="494029"/>
                </a:lnTo>
                <a:cubicBezTo>
                  <a:pt x="833698" y="524179"/>
                  <a:pt x="810050" y="548048"/>
                  <a:pt x="780179" y="548048"/>
                </a:cubicBezTo>
                <a:lnTo>
                  <a:pt x="476486" y="548048"/>
                </a:lnTo>
                <a:cubicBezTo>
                  <a:pt x="446614" y="548048"/>
                  <a:pt x="422966" y="524179"/>
                  <a:pt x="422966" y="494029"/>
                </a:cubicBezTo>
                <a:lnTo>
                  <a:pt x="422966" y="385991"/>
                </a:lnTo>
                <a:cubicBezTo>
                  <a:pt x="422966" y="321921"/>
                  <a:pt x="475241" y="269159"/>
                  <a:pt x="538718" y="269159"/>
                </a:cubicBezTo>
                <a:close/>
                <a:moveTo>
                  <a:pt x="628096" y="100569"/>
                </a:moveTo>
                <a:cubicBezTo>
                  <a:pt x="607982" y="114397"/>
                  <a:pt x="582840" y="125711"/>
                  <a:pt x="556440" y="133254"/>
                </a:cubicBezTo>
                <a:lnTo>
                  <a:pt x="535069" y="139539"/>
                </a:lnTo>
                <a:cubicBezTo>
                  <a:pt x="540098" y="183538"/>
                  <a:pt x="579068" y="219995"/>
                  <a:pt x="625581" y="219995"/>
                </a:cubicBezTo>
                <a:cubicBezTo>
                  <a:pt x="675866" y="219995"/>
                  <a:pt x="718608" y="177253"/>
                  <a:pt x="718608" y="125711"/>
                </a:cubicBezTo>
                <a:cubicBezTo>
                  <a:pt x="718608" y="120683"/>
                  <a:pt x="717351" y="116911"/>
                  <a:pt x="717351" y="111883"/>
                </a:cubicBezTo>
                <a:cubicBezTo>
                  <a:pt x="706037" y="115654"/>
                  <a:pt x="694723" y="116911"/>
                  <a:pt x="684666" y="116911"/>
                </a:cubicBezTo>
                <a:cubicBezTo>
                  <a:pt x="664552" y="116911"/>
                  <a:pt x="644438" y="110626"/>
                  <a:pt x="628096" y="100569"/>
                </a:cubicBezTo>
                <a:close/>
                <a:moveTo>
                  <a:pt x="680894" y="51541"/>
                </a:moveTo>
                <a:lnTo>
                  <a:pt x="679637" y="54056"/>
                </a:lnTo>
                <a:cubicBezTo>
                  <a:pt x="672095" y="62855"/>
                  <a:pt x="664552" y="70398"/>
                  <a:pt x="655752" y="77941"/>
                </a:cubicBezTo>
                <a:cubicBezTo>
                  <a:pt x="672095" y="85484"/>
                  <a:pt x="689694" y="86741"/>
                  <a:pt x="706037" y="81712"/>
                </a:cubicBezTo>
                <a:cubicBezTo>
                  <a:pt x="699751" y="69141"/>
                  <a:pt x="692209" y="60341"/>
                  <a:pt x="680894" y="51541"/>
                </a:cubicBezTo>
                <a:close/>
                <a:moveTo>
                  <a:pt x="625581" y="32685"/>
                </a:moveTo>
                <a:cubicBezTo>
                  <a:pt x="581582" y="32685"/>
                  <a:pt x="546383" y="62855"/>
                  <a:pt x="536326" y="104340"/>
                </a:cubicBezTo>
                <a:lnTo>
                  <a:pt x="548897" y="101826"/>
                </a:lnTo>
                <a:cubicBezTo>
                  <a:pt x="574040" y="94283"/>
                  <a:pt x="597925" y="82969"/>
                  <a:pt x="620553" y="67884"/>
                </a:cubicBezTo>
                <a:cubicBezTo>
                  <a:pt x="629353" y="57827"/>
                  <a:pt x="641924" y="47770"/>
                  <a:pt x="651981" y="36456"/>
                </a:cubicBezTo>
                <a:cubicBezTo>
                  <a:pt x="643181" y="33942"/>
                  <a:pt x="634381" y="32685"/>
                  <a:pt x="625581" y="32685"/>
                </a:cubicBezTo>
                <a:close/>
                <a:moveTo>
                  <a:pt x="625581" y="0"/>
                </a:moveTo>
                <a:cubicBezTo>
                  <a:pt x="646952" y="0"/>
                  <a:pt x="668323" y="6285"/>
                  <a:pt x="685923" y="16342"/>
                </a:cubicBezTo>
                <a:cubicBezTo>
                  <a:pt x="685923" y="16342"/>
                  <a:pt x="685923" y="16342"/>
                  <a:pt x="687180" y="16342"/>
                </a:cubicBezTo>
                <a:cubicBezTo>
                  <a:pt x="713579" y="31428"/>
                  <a:pt x="733693" y="55313"/>
                  <a:pt x="743750" y="84226"/>
                </a:cubicBezTo>
                <a:cubicBezTo>
                  <a:pt x="743750" y="85484"/>
                  <a:pt x="743750" y="85484"/>
                  <a:pt x="743750" y="85484"/>
                </a:cubicBezTo>
                <a:cubicBezTo>
                  <a:pt x="743750" y="85484"/>
                  <a:pt x="743750" y="85484"/>
                  <a:pt x="745007" y="86741"/>
                </a:cubicBezTo>
                <a:cubicBezTo>
                  <a:pt x="748779" y="99312"/>
                  <a:pt x="751293" y="111883"/>
                  <a:pt x="751293" y="125711"/>
                </a:cubicBezTo>
                <a:cubicBezTo>
                  <a:pt x="751293" y="196110"/>
                  <a:pt x="694723" y="251423"/>
                  <a:pt x="625581" y="251423"/>
                </a:cubicBezTo>
                <a:cubicBezTo>
                  <a:pt x="557697" y="251423"/>
                  <a:pt x="501127" y="196110"/>
                  <a:pt x="499870" y="126968"/>
                </a:cubicBezTo>
                <a:cubicBezTo>
                  <a:pt x="499870" y="126968"/>
                  <a:pt x="499870" y="126968"/>
                  <a:pt x="499870" y="125711"/>
                </a:cubicBezTo>
                <a:cubicBezTo>
                  <a:pt x="499870" y="56570"/>
                  <a:pt x="556440" y="0"/>
                  <a:pt x="6255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FF16B3A3-AAD7-C240-AEA3-633B4D4A4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4050" y="5547636"/>
            <a:ext cx="1243389" cy="1243203"/>
          </a:xfrm>
          <a:custGeom>
            <a:avLst/>
            <a:gdLst>
              <a:gd name="connsiteX0" fmla="*/ 654746 w 1243389"/>
              <a:gd name="connsiteY0" fmla="*/ 659894 h 1243203"/>
              <a:gd name="connsiteX1" fmla="*/ 499942 w 1243389"/>
              <a:gd name="connsiteY1" fmla="*/ 814347 h 1243203"/>
              <a:gd name="connsiteX2" fmla="*/ 499942 w 1243389"/>
              <a:gd name="connsiteY2" fmla="*/ 997448 h 1243203"/>
              <a:gd name="connsiteX3" fmla="*/ 547382 w 1243389"/>
              <a:gd name="connsiteY3" fmla="*/ 1044781 h 1243203"/>
              <a:gd name="connsiteX4" fmla="*/ 1071718 w 1243389"/>
              <a:gd name="connsiteY4" fmla="*/ 1044781 h 1243203"/>
              <a:gd name="connsiteX5" fmla="*/ 1119158 w 1243389"/>
              <a:gd name="connsiteY5" fmla="*/ 997448 h 1243203"/>
              <a:gd name="connsiteX6" fmla="*/ 1119158 w 1243389"/>
              <a:gd name="connsiteY6" fmla="*/ 945134 h 1243203"/>
              <a:gd name="connsiteX7" fmla="*/ 1119158 w 1243389"/>
              <a:gd name="connsiteY7" fmla="*/ 938906 h 1243203"/>
              <a:gd name="connsiteX8" fmla="*/ 1119158 w 1243389"/>
              <a:gd name="connsiteY8" fmla="*/ 814347 h 1243203"/>
              <a:gd name="connsiteX9" fmla="*/ 964354 w 1243389"/>
              <a:gd name="connsiteY9" fmla="*/ 659894 h 1243203"/>
              <a:gd name="connsiteX10" fmla="*/ 230282 w 1243389"/>
              <a:gd name="connsiteY10" fmla="*/ 566475 h 1243203"/>
              <a:gd name="connsiteX11" fmla="*/ 126662 w 1243389"/>
              <a:gd name="connsiteY11" fmla="*/ 669859 h 1243203"/>
              <a:gd name="connsiteX12" fmla="*/ 126662 w 1243389"/>
              <a:gd name="connsiteY12" fmla="*/ 799400 h 1243203"/>
              <a:gd name="connsiteX13" fmla="*/ 154128 w 1243389"/>
              <a:gd name="connsiteY13" fmla="*/ 826803 h 1243203"/>
              <a:gd name="connsiteX14" fmla="*/ 466234 w 1243389"/>
              <a:gd name="connsiteY14" fmla="*/ 826803 h 1243203"/>
              <a:gd name="connsiteX15" fmla="*/ 466234 w 1243389"/>
              <a:gd name="connsiteY15" fmla="*/ 814347 h 1243203"/>
              <a:gd name="connsiteX16" fmla="*/ 549878 w 1243389"/>
              <a:gd name="connsiteY16" fmla="*/ 658649 h 1243203"/>
              <a:gd name="connsiteX17" fmla="*/ 447508 w 1243389"/>
              <a:gd name="connsiteY17" fmla="*/ 566475 h 1243203"/>
              <a:gd name="connsiteX18" fmla="*/ 335900 w 1243389"/>
              <a:gd name="connsiteY18" fmla="*/ 244436 h 1243203"/>
              <a:gd name="connsiteX19" fmla="*/ 221524 w 1243389"/>
              <a:gd name="connsiteY19" fmla="*/ 360069 h 1243203"/>
              <a:gd name="connsiteX20" fmla="*/ 335900 w 1243389"/>
              <a:gd name="connsiteY20" fmla="*/ 474445 h 1243203"/>
              <a:gd name="connsiteX21" fmla="*/ 450276 w 1243389"/>
              <a:gd name="connsiteY21" fmla="*/ 360069 h 1243203"/>
              <a:gd name="connsiteX22" fmla="*/ 335900 w 1243389"/>
              <a:gd name="connsiteY22" fmla="*/ 244436 h 1243203"/>
              <a:gd name="connsiteX23" fmla="*/ 141372 w 1243389"/>
              <a:gd name="connsiteY23" fmla="*/ 235283 h 1243203"/>
              <a:gd name="connsiteX24" fmla="*/ 153504 w 1243389"/>
              <a:gd name="connsiteY24" fmla="*/ 238706 h 1243203"/>
              <a:gd name="connsiteX25" fmla="*/ 155994 w 1243389"/>
              <a:gd name="connsiteY25" fmla="*/ 261111 h 1243203"/>
              <a:gd name="connsiteX26" fmla="*/ 107460 w 1243389"/>
              <a:gd name="connsiteY26" fmla="*/ 908371 h 1243203"/>
              <a:gd name="connsiteX27" fmla="*/ 459642 w 1243389"/>
              <a:gd name="connsiteY27" fmla="*/ 1187191 h 1243203"/>
              <a:gd name="connsiteX28" fmla="*/ 891472 w 1243389"/>
              <a:gd name="connsiteY28" fmla="*/ 1142380 h 1243203"/>
              <a:gd name="connsiteX29" fmla="*/ 879028 w 1243389"/>
              <a:gd name="connsiteY29" fmla="*/ 1121220 h 1243203"/>
              <a:gd name="connsiteX30" fmla="*/ 886494 w 1243389"/>
              <a:gd name="connsiteY30" fmla="*/ 1110017 h 1243203"/>
              <a:gd name="connsiteX31" fmla="*/ 967384 w 1243389"/>
              <a:gd name="connsiteY31" fmla="*/ 1110017 h 1243203"/>
              <a:gd name="connsiteX32" fmla="*/ 974852 w 1243389"/>
              <a:gd name="connsiteY32" fmla="*/ 1122465 h 1243203"/>
              <a:gd name="connsiteX33" fmla="*/ 932540 w 1243389"/>
              <a:gd name="connsiteY33" fmla="*/ 1192170 h 1243203"/>
              <a:gd name="connsiteX34" fmla="*/ 918850 w 1243389"/>
              <a:gd name="connsiteY34" fmla="*/ 1192170 h 1243203"/>
              <a:gd name="connsiteX35" fmla="*/ 906406 w 1243389"/>
              <a:gd name="connsiteY35" fmla="*/ 1171009 h 1243203"/>
              <a:gd name="connsiteX36" fmla="*/ 620178 w 1243389"/>
              <a:gd name="connsiteY36" fmla="*/ 1243203 h 1243203"/>
              <a:gd name="connsiteX37" fmla="*/ 449688 w 1243389"/>
              <a:gd name="connsiteY37" fmla="*/ 1218309 h 1243203"/>
              <a:gd name="connsiteX38" fmla="*/ 78836 w 1243389"/>
              <a:gd name="connsiteY38" fmla="*/ 924553 h 1243203"/>
              <a:gd name="connsiteX39" fmla="*/ 131104 w 1243389"/>
              <a:gd name="connsiteY39" fmla="*/ 241196 h 1243203"/>
              <a:gd name="connsiteX40" fmla="*/ 141372 w 1243389"/>
              <a:gd name="connsiteY40" fmla="*/ 235283 h 1243203"/>
              <a:gd name="connsiteX41" fmla="*/ 335900 w 1243389"/>
              <a:gd name="connsiteY41" fmla="*/ 211757 h 1243203"/>
              <a:gd name="connsiteX42" fmla="*/ 482956 w 1243389"/>
              <a:gd name="connsiteY42" fmla="*/ 360069 h 1243203"/>
              <a:gd name="connsiteX43" fmla="*/ 335900 w 1243389"/>
              <a:gd name="connsiteY43" fmla="*/ 507124 h 1243203"/>
              <a:gd name="connsiteX44" fmla="*/ 187588 w 1243389"/>
              <a:gd name="connsiteY44" fmla="*/ 360069 h 1243203"/>
              <a:gd name="connsiteX45" fmla="*/ 335900 w 1243389"/>
              <a:gd name="connsiteY45" fmla="*/ 211757 h 1243203"/>
              <a:gd name="connsiteX46" fmla="*/ 808302 w 1243389"/>
              <a:gd name="connsiteY46" fmla="*/ 194842 h 1243203"/>
              <a:gd name="connsiteX47" fmla="*/ 638724 w 1243389"/>
              <a:gd name="connsiteY47" fmla="*/ 364940 h 1243203"/>
              <a:gd name="connsiteX48" fmla="*/ 808302 w 1243389"/>
              <a:gd name="connsiteY48" fmla="*/ 535039 h 1243203"/>
              <a:gd name="connsiteX49" fmla="*/ 977878 w 1243389"/>
              <a:gd name="connsiteY49" fmla="*/ 364940 h 1243203"/>
              <a:gd name="connsiteX50" fmla="*/ 808302 w 1243389"/>
              <a:gd name="connsiteY50" fmla="*/ 194842 h 1243203"/>
              <a:gd name="connsiteX51" fmla="*/ 808302 w 1243389"/>
              <a:gd name="connsiteY51" fmla="*/ 162323 h 1243203"/>
              <a:gd name="connsiteX52" fmla="*/ 1010298 w 1243389"/>
              <a:gd name="connsiteY52" fmla="*/ 364940 h 1243203"/>
              <a:gd name="connsiteX53" fmla="*/ 808302 w 1243389"/>
              <a:gd name="connsiteY53" fmla="*/ 567558 h 1243203"/>
              <a:gd name="connsiteX54" fmla="*/ 605058 w 1243389"/>
              <a:gd name="connsiteY54" fmla="*/ 364940 h 1243203"/>
              <a:gd name="connsiteX55" fmla="*/ 808302 w 1243389"/>
              <a:gd name="connsiteY55" fmla="*/ 162323 h 1243203"/>
              <a:gd name="connsiteX56" fmla="*/ 571882 w 1243389"/>
              <a:gd name="connsiteY56" fmla="*/ 2068 h 1243203"/>
              <a:gd name="connsiteX57" fmla="*/ 805804 w 1243389"/>
              <a:gd name="connsiteY57" fmla="*/ 27135 h 1243203"/>
              <a:gd name="connsiteX58" fmla="*/ 1171592 w 1243389"/>
              <a:gd name="connsiteY58" fmla="*/ 329814 h 1243203"/>
              <a:gd name="connsiteX59" fmla="*/ 1151618 w 1243389"/>
              <a:gd name="connsiteY59" fmla="*/ 946379 h 1243203"/>
              <a:gd name="connsiteX60" fmla="*/ 1151618 w 1243389"/>
              <a:gd name="connsiteY60" fmla="*/ 997448 h 1243203"/>
              <a:gd name="connsiteX61" fmla="*/ 1071718 w 1243389"/>
              <a:gd name="connsiteY61" fmla="*/ 1078412 h 1243203"/>
              <a:gd name="connsiteX62" fmla="*/ 547382 w 1243389"/>
              <a:gd name="connsiteY62" fmla="*/ 1078412 h 1243203"/>
              <a:gd name="connsiteX63" fmla="*/ 466234 w 1243389"/>
              <a:gd name="connsiteY63" fmla="*/ 997448 h 1243203"/>
              <a:gd name="connsiteX64" fmla="*/ 466234 w 1243389"/>
              <a:gd name="connsiteY64" fmla="*/ 860434 h 1243203"/>
              <a:gd name="connsiteX65" fmla="*/ 154128 w 1243389"/>
              <a:gd name="connsiteY65" fmla="*/ 860434 h 1243203"/>
              <a:gd name="connsiteX66" fmla="*/ 94204 w 1243389"/>
              <a:gd name="connsiteY66" fmla="*/ 799400 h 1243203"/>
              <a:gd name="connsiteX67" fmla="*/ 94204 w 1243389"/>
              <a:gd name="connsiteY67" fmla="*/ 669859 h 1243203"/>
              <a:gd name="connsiteX68" fmla="*/ 230282 w 1243389"/>
              <a:gd name="connsiteY68" fmla="*/ 534090 h 1243203"/>
              <a:gd name="connsiteX69" fmla="*/ 447508 w 1243389"/>
              <a:gd name="connsiteY69" fmla="*/ 534090 h 1243203"/>
              <a:gd name="connsiteX70" fmla="*/ 579840 w 1243389"/>
              <a:gd name="connsiteY70" fmla="*/ 642456 h 1243203"/>
              <a:gd name="connsiteX71" fmla="*/ 654746 w 1243389"/>
              <a:gd name="connsiteY71" fmla="*/ 627509 h 1243203"/>
              <a:gd name="connsiteX72" fmla="*/ 964354 w 1243389"/>
              <a:gd name="connsiteY72" fmla="*/ 627509 h 1243203"/>
              <a:gd name="connsiteX73" fmla="*/ 1151618 w 1243389"/>
              <a:gd name="connsiteY73" fmla="*/ 814347 h 1243203"/>
              <a:gd name="connsiteX74" fmla="*/ 1151618 w 1243389"/>
              <a:gd name="connsiteY74" fmla="*/ 879118 h 1243203"/>
              <a:gd name="connsiteX75" fmla="*/ 1142878 w 1243389"/>
              <a:gd name="connsiteY75" fmla="*/ 344761 h 1243203"/>
              <a:gd name="connsiteX76" fmla="*/ 795818 w 1243389"/>
              <a:gd name="connsiteY76" fmla="*/ 58275 h 1243203"/>
              <a:gd name="connsiteX77" fmla="*/ 361366 w 1243389"/>
              <a:gd name="connsiteY77" fmla="*/ 93152 h 1243203"/>
              <a:gd name="connsiteX78" fmla="*/ 372602 w 1243389"/>
              <a:gd name="connsiteY78" fmla="*/ 114327 h 1243203"/>
              <a:gd name="connsiteX79" fmla="*/ 365112 w 1243389"/>
              <a:gd name="connsiteY79" fmla="*/ 126782 h 1243203"/>
              <a:gd name="connsiteX80" fmla="*/ 283964 w 1243389"/>
              <a:gd name="connsiteY80" fmla="*/ 123046 h 1243203"/>
              <a:gd name="connsiteX81" fmla="*/ 277722 w 1243389"/>
              <a:gd name="connsiteY81" fmla="*/ 111835 h 1243203"/>
              <a:gd name="connsiteX82" fmla="*/ 320168 w 1243389"/>
              <a:gd name="connsiteY82" fmla="*/ 42083 h 1243203"/>
              <a:gd name="connsiteX83" fmla="*/ 335150 w 1243389"/>
              <a:gd name="connsiteY83" fmla="*/ 43328 h 1243203"/>
              <a:gd name="connsiteX84" fmla="*/ 346386 w 1243389"/>
              <a:gd name="connsiteY84" fmla="*/ 65749 h 1243203"/>
              <a:gd name="connsiteX85" fmla="*/ 571882 w 1243389"/>
              <a:gd name="connsiteY85" fmla="*/ 2068 h 1243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1243389" h="1243203">
                <a:moveTo>
                  <a:pt x="654746" y="659894"/>
                </a:moveTo>
                <a:cubicBezTo>
                  <a:pt x="568604" y="659894"/>
                  <a:pt x="499942" y="728402"/>
                  <a:pt x="499942" y="814347"/>
                </a:cubicBezTo>
                <a:lnTo>
                  <a:pt x="499942" y="997448"/>
                </a:lnTo>
                <a:cubicBezTo>
                  <a:pt x="499942" y="1024851"/>
                  <a:pt x="521164" y="1044781"/>
                  <a:pt x="547382" y="1044781"/>
                </a:cubicBezTo>
                <a:lnTo>
                  <a:pt x="1071718" y="1044781"/>
                </a:lnTo>
                <a:cubicBezTo>
                  <a:pt x="1096686" y="1044781"/>
                  <a:pt x="1119158" y="1024851"/>
                  <a:pt x="1119158" y="997448"/>
                </a:cubicBezTo>
                <a:lnTo>
                  <a:pt x="1119158" y="945134"/>
                </a:lnTo>
                <a:cubicBezTo>
                  <a:pt x="1119158" y="942643"/>
                  <a:pt x="1119158" y="941397"/>
                  <a:pt x="1119158" y="938906"/>
                </a:cubicBezTo>
                <a:lnTo>
                  <a:pt x="1119158" y="814347"/>
                </a:lnTo>
                <a:cubicBezTo>
                  <a:pt x="1119158" y="728402"/>
                  <a:pt x="1049246" y="659894"/>
                  <a:pt x="964354" y="659894"/>
                </a:cubicBezTo>
                <a:close/>
                <a:moveTo>
                  <a:pt x="230282" y="566475"/>
                </a:moveTo>
                <a:cubicBezTo>
                  <a:pt x="172854" y="566475"/>
                  <a:pt x="126662" y="612562"/>
                  <a:pt x="126662" y="669859"/>
                </a:cubicBezTo>
                <a:lnTo>
                  <a:pt x="126662" y="799400"/>
                </a:lnTo>
                <a:cubicBezTo>
                  <a:pt x="126662" y="814347"/>
                  <a:pt x="139148" y="826803"/>
                  <a:pt x="154128" y="826803"/>
                </a:cubicBezTo>
                <a:lnTo>
                  <a:pt x="466234" y="826803"/>
                </a:lnTo>
                <a:lnTo>
                  <a:pt x="466234" y="814347"/>
                </a:lnTo>
                <a:cubicBezTo>
                  <a:pt x="466234" y="749577"/>
                  <a:pt x="499942" y="693525"/>
                  <a:pt x="549878" y="658649"/>
                </a:cubicBezTo>
                <a:cubicBezTo>
                  <a:pt x="544884" y="607580"/>
                  <a:pt x="499942" y="566475"/>
                  <a:pt x="447508" y="566475"/>
                </a:cubicBezTo>
                <a:close/>
                <a:moveTo>
                  <a:pt x="335900" y="244436"/>
                </a:moveTo>
                <a:cubicBezTo>
                  <a:pt x="273056" y="244436"/>
                  <a:pt x="221524" y="295968"/>
                  <a:pt x="221524" y="360069"/>
                </a:cubicBezTo>
                <a:cubicBezTo>
                  <a:pt x="221524" y="422913"/>
                  <a:pt x="273056" y="474445"/>
                  <a:pt x="335900" y="474445"/>
                </a:cubicBezTo>
                <a:cubicBezTo>
                  <a:pt x="398744" y="474445"/>
                  <a:pt x="450276" y="422913"/>
                  <a:pt x="450276" y="360069"/>
                </a:cubicBezTo>
                <a:cubicBezTo>
                  <a:pt x="450276" y="295968"/>
                  <a:pt x="398744" y="244436"/>
                  <a:pt x="335900" y="244436"/>
                </a:cubicBezTo>
                <a:close/>
                <a:moveTo>
                  <a:pt x="141372" y="235283"/>
                </a:moveTo>
                <a:cubicBezTo>
                  <a:pt x="145416" y="234972"/>
                  <a:pt x="149772" y="236217"/>
                  <a:pt x="153504" y="238706"/>
                </a:cubicBezTo>
                <a:cubicBezTo>
                  <a:pt x="159726" y="243685"/>
                  <a:pt x="160972" y="254888"/>
                  <a:pt x="155994" y="261111"/>
                </a:cubicBezTo>
                <a:cubicBezTo>
                  <a:pt x="10392" y="447821"/>
                  <a:pt x="-9520" y="701746"/>
                  <a:pt x="107460" y="908371"/>
                </a:cubicBezTo>
                <a:cubicBezTo>
                  <a:pt x="183372" y="1045291"/>
                  <a:pt x="307818" y="1143625"/>
                  <a:pt x="459642" y="1187191"/>
                </a:cubicBezTo>
                <a:cubicBezTo>
                  <a:pt x="604000" y="1228267"/>
                  <a:pt x="757070" y="1213330"/>
                  <a:pt x="891472" y="1142380"/>
                </a:cubicBezTo>
                <a:lnTo>
                  <a:pt x="879028" y="1121220"/>
                </a:lnTo>
                <a:cubicBezTo>
                  <a:pt x="876538" y="1116241"/>
                  <a:pt x="880272" y="1110017"/>
                  <a:pt x="886494" y="1110017"/>
                </a:cubicBezTo>
                <a:lnTo>
                  <a:pt x="967384" y="1110017"/>
                </a:lnTo>
                <a:cubicBezTo>
                  <a:pt x="973608" y="1110017"/>
                  <a:pt x="977340" y="1117486"/>
                  <a:pt x="974852" y="1122465"/>
                </a:cubicBezTo>
                <a:lnTo>
                  <a:pt x="932540" y="1192170"/>
                </a:lnTo>
                <a:cubicBezTo>
                  <a:pt x="930050" y="1197148"/>
                  <a:pt x="922584" y="1197148"/>
                  <a:pt x="918850" y="1192170"/>
                </a:cubicBezTo>
                <a:lnTo>
                  <a:pt x="906406" y="1171009"/>
                </a:lnTo>
                <a:cubicBezTo>
                  <a:pt x="816804" y="1218309"/>
                  <a:pt x="719736" y="1243203"/>
                  <a:pt x="620178" y="1243203"/>
                </a:cubicBezTo>
                <a:cubicBezTo>
                  <a:pt x="562934" y="1243203"/>
                  <a:pt x="506932" y="1234490"/>
                  <a:pt x="449688" y="1218309"/>
                </a:cubicBezTo>
                <a:cubicBezTo>
                  <a:pt x="290396" y="1173499"/>
                  <a:pt x="158482" y="1068941"/>
                  <a:pt x="78836" y="924553"/>
                </a:cubicBezTo>
                <a:cubicBezTo>
                  <a:pt x="-43122" y="706725"/>
                  <a:pt x="-21966" y="437863"/>
                  <a:pt x="131104" y="241196"/>
                </a:cubicBezTo>
                <a:cubicBezTo>
                  <a:pt x="133594" y="237462"/>
                  <a:pt x="137326" y="235594"/>
                  <a:pt x="141372" y="235283"/>
                </a:cubicBezTo>
                <a:close/>
                <a:moveTo>
                  <a:pt x="335900" y="211757"/>
                </a:moveTo>
                <a:cubicBezTo>
                  <a:pt x="416340" y="211757"/>
                  <a:pt x="482956" y="278372"/>
                  <a:pt x="482956" y="360069"/>
                </a:cubicBezTo>
                <a:cubicBezTo>
                  <a:pt x="482956" y="440510"/>
                  <a:pt x="416340" y="507124"/>
                  <a:pt x="335900" y="507124"/>
                </a:cubicBezTo>
                <a:cubicBezTo>
                  <a:pt x="254202" y="507124"/>
                  <a:pt x="187588" y="440510"/>
                  <a:pt x="187588" y="360069"/>
                </a:cubicBezTo>
                <a:cubicBezTo>
                  <a:pt x="187588" y="278372"/>
                  <a:pt x="254202" y="211757"/>
                  <a:pt x="335900" y="211757"/>
                </a:cubicBezTo>
                <a:close/>
                <a:moveTo>
                  <a:pt x="808302" y="194842"/>
                </a:moveTo>
                <a:cubicBezTo>
                  <a:pt x="714786" y="194842"/>
                  <a:pt x="638724" y="271136"/>
                  <a:pt x="638724" y="364940"/>
                </a:cubicBezTo>
                <a:cubicBezTo>
                  <a:pt x="638724" y="458745"/>
                  <a:pt x="714786" y="535039"/>
                  <a:pt x="808302" y="535039"/>
                </a:cubicBezTo>
                <a:cubicBezTo>
                  <a:pt x="900572" y="535039"/>
                  <a:pt x="977878" y="458745"/>
                  <a:pt x="977878" y="364940"/>
                </a:cubicBezTo>
                <a:cubicBezTo>
                  <a:pt x="977878" y="271136"/>
                  <a:pt x="900572" y="194842"/>
                  <a:pt x="808302" y="194842"/>
                </a:cubicBezTo>
                <a:close/>
                <a:moveTo>
                  <a:pt x="808302" y="162323"/>
                </a:moveTo>
                <a:cubicBezTo>
                  <a:pt x="919274" y="162323"/>
                  <a:pt x="1010298" y="253626"/>
                  <a:pt x="1010298" y="364940"/>
                </a:cubicBezTo>
                <a:cubicBezTo>
                  <a:pt x="1010298" y="476255"/>
                  <a:pt x="919274" y="567558"/>
                  <a:pt x="808302" y="567558"/>
                </a:cubicBezTo>
                <a:cubicBezTo>
                  <a:pt x="696082" y="567558"/>
                  <a:pt x="605058" y="476255"/>
                  <a:pt x="605058" y="364940"/>
                </a:cubicBezTo>
                <a:cubicBezTo>
                  <a:pt x="605058" y="253626"/>
                  <a:pt x="696082" y="162323"/>
                  <a:pt x="808302" y="162323"/>
                </a:cubicBezTo>
                <a:close/>
                <a:moveTo>
                  <a:pt x="571882" y="2068"/>
                </a:moveTo>
                <a:cubicBezTo>
                  <a:pt x="649440" y="-4316"/>
                  <a:pt x="728402" y="4092"/>
                  <a:pt x="805804" y="27135"/>
                </a:cubicBezTo>
                <a:cubicBezTo>
                  <a:pt x="964354" y="75713"/>
                  <a:pt x="1094190" y="184079"/>
                  <a:pt x="1171592" y="329814"/>
                </a:cubicBezTo>
                <a:cubicBezTo>
                  <a:pt x="1273962" y="524125"/>
                  <a:pt x="1266472" y="759541"/>
                  <a:pt x="1151618" y="946379"/>
                </a:cubicBezTo>
                <a:lnTo>
                  <a:pt x="1151618" y="997448"/>
                </a:lnTo>
                <a:cubicBezTo>
                  <a:pt x="1151618" y="1042290"/>
                  <a:pt x="1115414" y="1078412"/>
                  <a:pt x="1071718" y="1078412"/>
                </a:cubicBezTo>
                <a:lnTo>
                  <a:pt x="547382" y="1078412"/>
                </a:lnTo>
                <a:cubicBezTo>
                  <a:pt x="502438" y="1078412"/>
                  <a:pt x="466234" y="1042290"/>
                  <a:pt x="466234" y="997448"/>
                </a:cubicBezTo>
                <a:lnTo>
                  <a:pt x="466234" y="860434"/>
                </a:lnTo>
                <a:lnTo>
                  <a:pt x="154128" y="860434"/>
                </a:lnTo>
                <a:cubicBezTo>
                  <a:pt x="121670" y="860434"/>
                  <a:pt x="94204" y="833031"/>
                  <a:pt x="94204" y="799400"/>
                </a:cubicBezTo>
                <a:lnTo>
                  <a:pt x="94204" y="669859"/>
                </a:lnTo>
                <a:cubicBezTo>
                  <a:pt x="94204" y="595124"/>
                  <a:pt x="155376" y="534090"/>
                  <a:pt x="230282" y="534090"/>
                </a:cubicBezTo>
                <a:lnTo>
                  <a:pt x="447508" y="534090"/>
                </a:lnTo>
                <a:cubicBezTo>
                  <a:pt x="513674" y="534090"/>
                  <a:pt x="567356" y="580177"/>
                  <a:pt x="579840" y="642456"/>
                </a:cubicBezTo>
                <a:cubicBezTo>
                  <a:pt x="603560" y="632491"/>
                  <a:pt x="627280" y="627509"/>
                  <a:pt x="654746" y="627509"/>
                </a:cubicBezTo>
                <a:lnTo>
                  <a:pt x="964354" y="627509"/>
                </a:lnTo>
                <a:cubicBezTo>
                  <a:pt x="1066724" y="627509"/>
                  <a:pt x="1151618" y="710963"/>
                  <a:pt x="1151618" y="814347"/>
                </a:cubicBezTo>
                <a:lnTo>
                  <a:pt x="1151618" y="879118"/>
                </a:lnTo>
                <a:cubicBezTo>
                  <a:pt x="1232764" y="710963"/>
                  <a:pt x="1231516" y="511669"/>
                  <a:pt x="1142878" y="344761"/>
                </a:cubicBezTo>
                <a:cubicBezTo>
                  <a:pt x="1070470" y="206500"/>
                  <a:pt x="945628" y="105607"/>
                  <a:pt x="795818" y="58275"/>
                </a:cubicBezTo>
                <a:cubicBezTo>
                  <a:pt x="651000" y="13434"/>
                  <a:pt x="497444" y="27135"/>
                  <a:pt x="361366" y="93152"/>
                </a:cubicBezTo>
                <a:lnTo>
                  <a:pt x="372602" y="114327"/>
                </a:lnTo>
                <a:cubicBezTo>
                  <a:pt x="375098" y="120555"/>
                  <a:pt x="371354" y="126782"/>
                  <a:pt x="365112" y="126782"/>
                </a:cubicBezTo>
                <a:lnTo>
                  <a:pt x="283964" y="123046"/>
                </a:lnTo>
                <a:cubicBezTo>
                  <a:pt x="277722" y="123046"/>
                  <a:pt x="273976" y="116818"/>
                  <a:pt x="277722" y="111835"/>
                </a:cubicBezTo>
                <a:lnTo>
                  <a:pt x="320168" y="42083"/>
                </a:lnTo>
                <a:cubicBezTo>
                  <a:pt x="323914" y="38346"/>
                  <a:pt x="331404" y="38346"/>
                  <a:pt x="335150" y="43328"/>
                </a:cubicBezTo>
                <a:lnTo>
                  <a:pt x="346386" y="65749"/>
                </a:lnTo>
                <a:cubicBezTo>
                  <a:pt x="418170" y="29627"/>
                  <a:pt x="494324" y="8452"/>
                  <a:pt x="571882" y="20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C5334439-4542-6248-8FF5-9602B2BEC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755" y="5550658"/>
            <a:ext cx="1102846" cy="1240185"/>
          </a:xfrm>
          <a:custGeom>
            <a:avLst/>
            <a:gdLst>
              <a:gd name="connsiteX0" fmla="*/ 257928 w 1102846"/>
              <a:gd name="connsiteY0" fmla="*/ 725083 h 1240185"/>
              <a:gd name="connsiteX1" fmla="*/ 846172 w 1102846"/>
              <a:gd name="connsiteY1" fmla="*/ 725083 h 1240185"/>
              <a:gd name="connsiteX2" fmla="*/ 861159 w 1102846"/>
              <a:gd name="connsiteY2" fmla="*/ 741258 h 1240185"/>
              <a:gd name="connsiteX3" fmla="*/ 846172 w 1102846"/>
              <a:gd name="connsiteY3" fmla="*/ 757433 h 1240185"/>
              <a:gd name="connsiteX4" fmla="*/ 567662 w 1102846"/>
              <a:gd name="connsiteY4" fmla="*/ 757433 h 1240185"/>
              <a:gd name="connsiteX5" fmla="*/ 567662 w 1102846"/>
              <a:gd name="connsiteY5" fmla="*/ 1224010 h 1240185"/>
              <a:gd name="connsiteX6" fmla="*/ 551426 w 1102846"/>
              <a:gd name="connsiteY6" fmla="*/ 1240185 h 1240185"/>
              <a:gd name="connsiteX7" fmla="*/ 535190 w 1102846"/>
              <a:gd name="connsiteY7" fmla="*/ 1224010 h 1240185"/>
              <a:gd name="connsiteX8" fmla="*/ 535190 w 1102846"/>
              <a:gd name="connsiteY8" fmla="*/ 757433 h 1240185"/>
              <a:gd name="connsiteX9" fmla="*/ 257928 w 1102846"/>
              <a:gd name="connsiteY9" fmla="*/ 757433 h 1240185"/>
              <a:gd name="connsiteX10" fmla="*/ 241692 w 1102846"/>
              <a:gd name="connsiteY10" fmla="*/ 741258 h 1240185"/>
              <a:gd name="connsiteX11" fmla="*/ 257928 w 1102846"/>
              <a:gd name="connsiteY11" fmla="*/ 725083 h 1240185"/>
              <a:gd name="connsiteX12" fmla="*/ 998336 w 1102846"/>
              <a:gd name="connsiteY12" fmla="*/ 555510 h 1240185"/>
              <a:gd name="connsiteX13" fmla="*/ 973607 w 1102846"/>
              <a:gd name="connsiteY13" fmla="*/ 564240 h 1240185"/>
              <a:gd name="connsiteX14" fmla="*/ 963715 w 1102846"/>
              <a:gd name="connsiteY14" fmla="*/ 587936 h 1240185"/>
              <a:gd name="connsiteX15" fmla="*/ 963715 w 1102846"/>
              <a:gd name="connsiteY15" fmla="*/ 822394 h 1240185"/>
              <a:gd name="connsiteX16" fmla="*/ 919203 w 1102846"/>
              <a:gd name="connsiteY16" fmla="*/ 867290 h 1240185"/>
              <a:gd name="connsiteX17" fmla="*/ 789376 w 1102846"/>
              <a:gd name="connsiteY17" fmla="*/ 867290 h 1240185"/>
              <a:gd name="connsiteX18" fmla="*/ 757229 w 1102846"/>
              <a:gd name="connsiteY18" fmla="*/ 898468 h 1240185"/>
              <a:gd name="connsiteX19" fmla="*/ 757229 w 1102846"/>
              <a:gd name="connsiteY19" fmla="*/ 1175329 h 1240185"/>
              <a:gd name="connsiteX20" fmla="*/ 768357 w 1102846"/>
              <a:gd name="connsiteY20" fmla="*/ 1199024 h 1240185"/>
              <a:gd name="connsiteX21" fmla="*/ 793086 w 1102846"/>
              <a:gd name="connsiteY21" fmla="*/ 1207754 h 1240185"/>
              <a:gd name="connsiteX22" fmla="*/ 821524 w 1102846"/>
              <a:gd name="connsiteY22" fmla="*/ 1172835 h 1240185"/>
              <a:gd name="connsiteX23" fmla="*/ 821524 w 1102846"/>
              <a:gd name="connsiteY23" fmla="*/ 973296 h 1240185"/>
              <a:gd name="connsiteX24" fmla="*/ 862327 w 1102846"/>
              <a:gd name="connsiteY24" fmla="*/ 930893 h 1240185"/>
              <a:gd name="connsiteX25" fmla="*/ 994626 w 1102846"/>
              <a:gd name="connsiteY25" fmla="*/ 930893 h 1240185"/>
              <a:gd name="connsiteX26" fmla="*/ 1028011 w 1102846"/>
              <a:gd name="connsiteY26" fmla="*/ 898468 h 1240185"/>
              <a:gd name="connsiteX27" fmla="*/ 1028011 w 1102846"/>
              <a:gd name="connsiteY27" fmla="*/ 590430 h 1240185"/>
              <a:gd name="connsiteX28" fmla="*/ 998336 w 1102846"/>
              <a:gd name="connsiteY28" fmla="*/ 555510 h 1240185"/>
              <a:gd name="connsiteX29" fmla="*/ 99036 w 1102846"/>
              <a:gd name="connsiteY29" fmla="*/ 555510 h 1240185"/>
              <a:gd name="connsiteX30" fmla="*/ 69362 w 1102846"/>
              <a:gd name="connsiteY30" fmla="*/ 590430 h 1240185"/>
              <a:gd name="connsiteX31" fmla="*/ 69362 w 1102846"/>
              <a:gd name="connsiteY31" fmla="*/ 898468 h 1240185"/>
              <a:gd name="connsiteX32" fmla="*/ 102746 w 1102846"/>
              <a:gd name="connsiteY32" fmla="*/ 930893 h 1240185"/>
              <a:gd name="connsiteX33" fmla="*/ 235045 w 1102846"/>
              <a:gd name="connsiteY33" fmla="*/ 930893 h 1240185"/>
              <a:gd name="connsiteX34" fmla="*/ 275847 w 1102846"/>
              <a:gd name="connsiteY34" fmla="*/ 973296 h 1240185"/>
              <a:gd name="connsiteX35" fmla="*/ 275847 w 1102846"/>
              <a:gd name="connsiteY35" fmla="*/ 1172835 h 1240185"/>
              <a:gd name="connsiteX36" fmla="*/ 305522 w 1102846"/>
              <a:gd name="connsiteY36" fmla="*/ 1207754 h 1240185"/>
              <a:gd name="connsiteX37" fmla="*/ 329014 w 1102846"/>
              <a:gd name="connsiteY37" fmla="*/ 1199024 h 1240185"/>
              <a:gd name="connsiteX38" fmla="*/ 340142 w 1102846"/>
              <a:gd name="connsiteY38" fmla="*/ 1175329 h 1240185"/>
              <a:gd name="connsiteX39" fmla="*/ 340142 w 1102846"/>
              <a:gd name="connsiteY39" fmla="*/ 898468 h 1240185"/>
              <a:gd name="connsiteX40" fmla="*/ 307995 w 1102846"/>
              <a:gd name="connsiteY40" fmla="*/ 867290 h 1240185"/>
              <a:gd name="connsiteX41" fmla="*/ 178168 w 1102846"/>
              <a:gd name="connsiteY41" fmla="*/ 867290 h 1240185"/>
              <a:gd name="connsiteX42" fmla="*/ 134893 w 1102846"/>
              <a:gd name="connsiteY42" fmla="*/ 822394 h 1240185"/>
              <a:gd name="connsiteX43" fmla="*/ 134893 w 1102846"/>
              <a:gd name="connsiteY43" fmla="*/ 587936 h 1240185"/>
              <a:gd name="connsiteX44" fmla="*/ 125002 w 1102846"/>
              <a:gd name="connsiteY44" fmla="*/ 564240 h 1240185"/>
              <a:gd name="connsiteX45" fmla="*/ 99036 w 1102846"/>
              <a:gd name="connsiteY45" fmla="*/ 555510 h 1240185"/>
              <a:gd name="connsiteX46" fmla="*/ 1002045 w 1102846"/>
              <a:gd name="connsiteY46" fmla="*/ 524332 h 1240185"/>
              <a:gd name="connsiteX47" fmla="*/ 1058922 w 1102846"/>
              <a:gd name="connsiteY47" fmla="*/ 590430 h 1240185"/>
              <a:gd name="connsiteX48" fmla="*/ 1058922 w 1102846"/>
              <a:gd name="connsiteY48" fmla="*/ 898468 h 1240185"/>
              <a:gd name="connsiteX49" fmla="*/ 994626 w 1102846"/>
              <a:gd name="connsiteY49" fmla="*/ 963319 h 1240185"/>
              <a:gd name="connsiteX50" fmla="*/ 862327 w 1102846"/>
              <a:gd name="connsiteY50" fmla="*/ 963319 h 1240185"/>
              <a:gd name="connsiteX51" fmla="*/ 853672 w 1102846"/>
              <a:gd name="connsiteY51" fmla="*/ 973296 h 1240185"/>
              <a:gd name="connsiteX52" fmla="*/ 853672 w 1102846"/>
              <a:gd name="connsiteY52" fmla="*/ 1172835 h 1240185"/>
              <a:gd name="connsiteX53" fmla="*/ 795559 w 1102846"/>
              <a:gd name="connsiteY53" fmla="*/ 1240179 h 1240185"/>
              <a:gd name="connsiteX54" fmla="*/ 790613 w 1102846"/>
              <a:gd name="connsiteY54" fmla="*/ 1240179 h 1240185"/>
              <a:gd name="connsiteX55" fmla="*/ 746101 w 1102846"/>
              <a:gd name="connsiteY55" fmla="*/ 1222719 h 1240185"/>
              <a:gd name="connsiteX56" fmla="*/ 725081 w 1102846"/>
              <a:gd name="connsiteY56" fmla="*/ 1175329 h 1240185"/>
              <a:gd name="connsiteX57" fmla="*/ 725081 w 1102846"/>
              <a:gd name="connsiteY57" fmla="*/ 898468 h 1240185"/>
              <a:gd name="connsiteX58" fmla="*/ 789376 w 1102846"/>
              <a:gd name="connsiteY58" fmla="*/ 833618 h 1240185"/>
              <a:gd name="connsiteX59" fmla="*/ 919203 w 1102846"/>
              <a:gd name="connsiteY59" fmla="*/ 833618 h 1240185"/>
              <a:gd name="connsiteX60" fmla="*/ 930331 w 1102846"/>
              <a:gd name="connsiteY60" fmla="*/ 822394 h 1240185"/>
              <a:gd name="connsiteX61" fmla="*/ 930331 w 1102846"/>
              <a:gd name="connsiteY61" fmla="*/ 587936 h 1240185"/>
              <a:gd name="connsiteX62" fmla="*/ 951351 w 1102846"/>
              <a:gd name="connsiteY62" fmla="*/ 539298 h 1240185"/>
              <a:gd name="connsiteX63" fmla="*/ 1002045 w 1102846"/>
              <a:gd name="connsiteY63" fmla="*/ 524332 h 1240185"/>
              <a:gd name="connsiteX64" fmla="*/ 96564 w 1102846"/>
              <a:gd name="connsiteY64" fmla="*/ 524332 h 1240185"/>
              <a:gd name="connsiteX65" fmla="*/ 146021 w 1102846"/>
              <a:gd name="connsiteY65" fmla="*/ 539298 h 1240185"/>
              <a:gd name="connsiteX66" fmla="*/ 167041 w 1102846"/>
              <a:gd name="connsiteY66" fmla="*/ 587936 h 1240185"/>
              <a:gd name="connsiteX67" fmla="*/ 167041 w 1102846"/>
              <a:gd name="connsiteY67" fmla="*/ 822394 h 1240185"/>
              <a:gd name="connsiteX68" fmla="*/ 178168 w 1102846"/>
              <a:gd name="connsiteY68" fmla="*/ 833618 h 1240185"/>
              <a:gd name="connsiteX69" fmla="*/ 307995 w 1102846"/>
              <a:gd name="connsiteY69" fmla="*/ 833618 h 1240185"/>
              <a:gd name="connsiteX70" fmla="*/ 372290 w 1102846"/>
              <a:gd name="connsiteY70" fmla="*/ 898468 h 1240185"/>
              <a:gd name="connsiteX71" fmla="*/ 372290 w 1102846"/>
              <a:gd name="connsiteY71" fmla="*/ 1175329 h 1240185"/>
              <a:gd name="connsiteX72" fmla="*/ 351270 w 1102846"/>
              <a:gd name="connsiteY72" fmla="*/ 1222719 h 1240185"/>
              <a:gd name="connsiteX73" fmla="*/ 307995 w 1102846"/>
              <a:gd name="connsiteY73" fmla="*/ 1240179 h 1240185"/>
              <a:gd name="connsiteX74" fmla="*/ 301813 w 1102846"/>
              <a:gd name="connsiteY74" fmla="*/ 1240179 h 1240185"/>
              <a:gd name="connsiteX75" fmla="*/ 243700 w 1102846"/>
              <a:gd name="connsiteY75" fmla="*/ 1172835 h 1240185"/>
              <a:gd name="connsiteX76" fmla="*/ 243700 w 1102846"/>
              <a:gd name="connsiteY76" fmla="*/ 973296 h 1240185"/>
              <a:gd name="connsiteX77" fmla="*/ 235045 w 1102846"/>
              <a:gd name="connsiteY77" fmla="*/ 963319 h 1240185"/>
              <a:gd name="connsiteX78" fmla="*/ 102746 w 1102846"/>
              <a:gd name="connsiteY78" fmla="*/ 963319 h 1240185"/>
              <a:gd name="connsiteX79" fmla="*/ 38451 w 1102846"/>
              <a:gd name="connsiteY79" fmla="*/ 898468 h 1240185"/>
              <a:gd name="connsiteX80" fmla="*/ 38451 w 1102846"/>
              <a:gd name="connsiteY80" fmla="*/ 590430 h 1240185"/>
              <a:gd name="connsiteX81" fmla="*/ 96564 w 1102846"/>
              <a:gd name="connsiteY81" fmla="*/ 524332 h 1240185"/>
              <a:gd name="connsiteX82" fmla="*/ 998478 w 1102846"/>
              <a:gd name="connsiteY82" fmla="*/ 327417 h 1240185"/>
              <a:gd name="connsiteX83" fmla="*/ 928062 w 1102846"/>
              <a:gd name="connsiteY83" fmla="*/ 397628 h 1240185"/>
              <a:gd name="connsiteX84" fmla="*/ 998478 w 1102846"/>
              <a:gd name="connsiteY84" fmla="*/ 466608 h 1240185"/>
              <a:gd name="connsiteX85" fmla="*/ 1068895 w 1102846"/>
              <a:gd name="connsiteY85" fmla="*/ 397628 h 1240185"/>
              <a:gd name="connsiteX86" fmla="*/ 998478 w 1102846"/>
              <a:gd name="connsiteY86" fmla="*/ 327417 h 1240185"/>
              <a:gd name="connsiteX87" fmla="*/ 104367 w 1102846"/>
              <a:gd name="connsiteY87" fmla="*/ 327417 h 1240185"/>
              <a:gd name="connsiteX88" fmla="*/ 33951 w 1102846"/>
              <a:gd name="connsiteY88" fmla="*/ 397628 h 1240185"/>
              <a:gd name="connsiteX89" fmla="*/ 104367 w 1102846"/>
              <a:gd name="connsiteY89" fmla="*/ 466608 h 1240185"/>
              <a:gd name="connsiteX90" fmla="*/ 174784 w 1102846"/>
              <a:gd name="connsiteY90" fmla="*/ 397628 h 1240185"/>
              <a:gd name="connsiteX91" fmla="*/ 104367 w 1102846"/>
              <a:gd name="connsiteY91" fmla="*/ 327417 h 1240185"/>
              <a:gd name="connsiteX92" fmla="*/ 998478 w 1102846"/>
              <a:gd name="connsiteY92" fmla="*/ 296622 h 1240185"/>
              <a:gd name="connsiteX93" fmla="*/ 1102846 w 1102846"/>
              <a:gd name="connsiteY93" fmla="*/ 397628 h 1240185"/>
              <a:gd name="connsiteX94" fmla="*/ 998478 w 1102846"/>
              <a:gd name="connsiteY94" fmla="*/ 498634 h 1240185"/>
              <a:gd name="connsiteX95" fmla="*/ 895368 w 1102846"/>
              <a:gd name="connsiteY95" fmla="*/ 397628 h 1240185"/>
              <a:gd name="connsiteX96" fmla="*/ 998478 w 1102846"/>
              <a:gd name="connsiteY96" fmla="*/ 296622 h 1240185"/>
              <a:gd name="connsiteX97" fmla="*/ 104367 w 1102846"/>
              <a:gd name="connsiteY97" fmla="*/ 296622 h 1240185"/>
              <a:gd name="connsiteX98" fmla="*/ 207477 w 1102846"/>
              <a:gd name="connsiteY98" fmla="*/ 397628 h 1240185"/>
              <a:gd name="connsiteX99" fmla="*/ 104367 w 1102846"/>
              <a:gd name="connsiteY99" fmla="*/ 498634 h 1240185"/>
              <a:gd name="connsiteX100" fmla="*/ 0 w 1102846"/>
              <a:gd name="connsiteY100" fmla="*/ 397628 h 1240185"/>
              <a:gd name="connsiteX101" fmla="*/ 104367 w 1102846"/>
              <a:gd name="connsiteY101" fmla="*/ 296622 h 1240185"/>
              <a:gd name="connsiteX102" fmla="*/ 695878 w 1102846"/>
              <a:gd name="connsiteY102" fmla="*/ 155046 h 1240185"/>
              <a:gd name="connsiteX103" fmla="*/ 695878 w 1102846"/>
              <a:gd name="connsiteY103" fmla="*/ 292727 h 1240185"/>
              <a:gd name="connsiteX104" fmla="*/ 612706 w 1102846"/>
              <a:gd name="connsiteY104" fmla="*/ 375832 h 1240185"/>
              <a:gd name="connsiteX105" fmla="*/ 422778 w 1102846"/>
              <a:gd name="connsiteY105" fmla="*/ 375832 h 1240185"/>
              <a:gd name="connsiteX106" fmla="*/ 422778 w 1102846"/>
              <a:gd name="connsiteY106" fmla="*/ 415523 h 1240185"/>
              <a:gd name="connsiteX107" fmla="*/ 473673 w 1102846"/>
              <a:gd name="connsiteY107" fmla="*/ 466378 h 1240185"/>
              <a:gd name="connsiteX108" fmla="*/ 832428 w 1102846"/>
              <a:gd name="connsiteY108" fmla="*/ 466378 h 1240185"/>
              <a:gd name="connsiteX109" fmla="*/ 836152 w 1102846"/>
              <a:gd name="connsiteY109" fmla="*/ 463898 h 1240185"/>
              <a:gd name="connsiteX110" fmla="*/ 836152 w 1102846"/>
              <a:gd name="connsiteY110" fmla="*/ 460176 h 1240185"/>
              <a:gd name="connsiteX111" fmla="*/ 812566 w 1102846"/>
              <a:gd name="connsiteY111" fmla="*/ 434129 h 1240185"/>
              <a:gd name="connsiteX112" fmla="*/ 801394 w 1102846"/>
              <a:gd name="connsiteY112" fmla="*/ 404360 h 1240185"/>
              <a:gd name="connsiteX113" fmla="*/ 801394 w 1102846"/>
              <a:gd name="connsiteY113" fmla="*/ 205901 h 1240185"/>
              <a:gd name="connsiteX114" fmla="*/ 750498 w 1102846"/>
              <a:gd name="connsiteY114" fmla="*/ 155046 h 1240185"/>
              <a:gd name="connsiteX115" fmla="*/ 337123 w 1102846"/>
              <a:gd name="connsiteY115" fmla="*/ 32250 h 1240185"/>
              <a:gd name="connsiteX116" fmla="*/ 286227 w 1102846"/>
              <a:gd name="connsiteY116" fmla="*/ 83105 h 1240185"/>
              <a:gd name="connsiteX117" fmla="*/ 286227 w 1102846"/>
              <a:gd name="connsiteY117" fmla="*/ 282804 h 1240185"/>
              <a:gd name="connsiteX118" fmla="*/ 273814 w 1102846"/>
              <a:gd name="connsiteY118" fmla="*/ 311332 h 1240185"/>
              <a:gd name="connsiteX119" fmla="*/ 250228 w 1102846"/>
              <a:gd name="connsiteY119" fmla="*/ 337380 h 1240185"/>
              <a:gd name="connsiteX120" fmla="*/ 250228 w 1102846"/>
              <a:gd name="connsiteY120" fmla="*/ 341101 h 1240185"/>
              <a:gd name="connsiteX121" fmla="*/ 253952 w 1102846"/>
              <a:gd name="connsiteY121" fmla="*/ 343582 h 1240185"/>
              <a:gd name="connsiteX122" fmla="*/ 612706 w 1102846"/>
              <a:gd name="connsiteY122" fmla="*/ 343582 h 1240185"/>
              <a:gd name="connsiteX123" fmla="*/ 663602 w 1102846"/>
              <a:gd name="connsiteY123" fmla="*/ 292727 h 1240185"/>
              <a:gd name="connsiteX124" fmla="*/ 663602 w 1102846"/>
              <a:gd name="connsiteY124" fmla="*/ 83105 h 1240185"/>
              <a:gd name="connsiteX125" fmla="*/ 612706 w 1102846"/>
              <a:gd name="connsiteY125" fmla="*/ 32250 h 1240185"/>
              <a:gd name="connsiteX126" fmla="*/ 337123 w 1102846"/>
              <a:gd name="connsiteY126" fmla="*/ 0 h 1240185"/>
              <a:gd name="connsiteX127" fmla="*/ 612706 w 1102846"/>
              <a:gd name="connsiteY127" fmla="*/ 0 h 1240185"/>
              <a:gd name="connsiteX128" fmla="*/ 695878 w 1102846"/>
              <a:gd name="connsiteY128" fmla="*/ 83105 h 1240185"/>
              <a:gd name="connsiteX129" fmla="*/ 695878 w 1102846"/>
              <a:gd name="connsiteY129" fmla="*/ 122797 h 1240185"/>
              <a:gd name="connsiteX130" fmla="*/ 750498 w 1102846"/>
              <a:gd name="connsiteY130" fmla="*/ 122797 h 1240185"/>
              <a:gd name="connsiteX131" fmla="*/ 832428 w 1102846"/>
              <a:gd name="connsiteY131" fmla="*/ 205901 h 1240185"/>
              <a:gd name="connsiteX132" fmla="*/ 832428 w 1102846"/>
              <a:gd name="connsiteY132" fmla="*/ 404360 h 1240185"/>
              <a:gd name="connsiteX133" fmla="*/ 836152 w 1102846"/>
              <a:gd name="connsiteY133" fmla="*/ 413043 h 1240185"/>
              <a:gd name="connsiteX134" fmla="*/ 859738 w 1102846"/>
              <a:gd name="connsiteY134" fmla="*/ 437850 h 1240185"/>
              <a:gd name="connsiteX135" fmla="*/ 865945 w 1102846"/>
              <a:gd name="connsiteY135" fmla="*/ 477542 h 1240185"/>
              <a:gd name="connsiteX136" fmla="*/ 832428 w 1102846"/>
              <a:gd name="connsiteY136" fmla="*/ 498628 h 1240185"/>
              <a:gd name="connsiteX137" fmla="*/ 473673 w 1102846"/>
              <a:gd name="connsiteY137" fmla="*/ 498628 h 1240185"/>
              <a:gd name="connsiteX138" fmla="*/ 390502 w 1102846"/>
              <a:gd name="connsiteY138" fmla="*/ 415523 h 1240185"/>
              <a:gd name="connsiteX139" fmla="*/ 390502 w 1102846"/>
              <a:gd name="connsiteY139" fmla="*/ 375832 h 1240185"/>
              <a:gd name="connsiteX140" fmla="*/ 253952 w 1102846"/>
              <a:gd name="connsiteY140" fmla="*/ 375832 h 1240185"/>
              <a:gd name="connsiteX141" fmla="*/ 220435 w 1102846"/>
              <a:gd name="connsiteY141" fmla="*/ 354745 h 1240185"/>
              <a:gd name="connsiteX142" fmla="*/ 226642 w 1102846"/>
              <a:gd name="connsiteY142" fmla="*/ 316294 h 1240185"/>
              <a:gd name="connsiteX143" fmla="*/ 250228 w 1102846"/>
              <a:gd name="connsiteY143" fmla="*/ 290246 h 1240185"/>
              <a:gd name="connsiteX144" fmla="*/ 253952 w 1102846"/>
              <a:gd name="connsiteY144" fmla="*/ 282804 h 1240185"/>
              <a:gd name="connsiteX145" fmla="*/ 253952 w 1102846"/>
              <a:gd name="connsiteY145" fmla="*/ 83105 h 1240185"/>
              <a:gd name="connsiteX146" fmla="*/ 337123 w 1102846"/>
              <a:gd name="connsiteY146" fmla="*/ 0 h 1240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1102846" h="1240185">
                <a:moveTo>
                  <a:pt x="257928" y="725083"/>
                </a:moveTo>
                <a:lnTo>
                  <a:pt x="846172" y="725083"/>
                </a:lnTo>
                <a:cubicBezTo>
                  <a:pt x="854915" y="725083"/>
                  <a:pt x="861159" y="732548"/>
                  <a:pt x="861159" y="741258"/>
                </a:cubicBezTo>
                <a:cubicBezTo>
                  <a:pt x="861159" y="749967"/>
                  <a:pt x="854915" y="757433"/>
                  <a:pt x="846172" y="757433"/>
                </a:cubicBezTo>
                <a:lnTo>
                  <a:pt x="567662" y="757433"/>
                </a:lnTo>
                <a:lnTo>
                  <a:pt x="567662" y="1224010"/>
                </a:lnTo>
                <a:cubicBezTo>
                  <a:pt x="567662" y="1232720"/>
                  <a:pt x="560168" y="1240185"/>
                  <a:pt x="551426" y="1240185"/>
                </a:cubicBezTo>
                <a:cubicBezTo>
                  <a:pt x="542683" y="1240185"/>
                  <a:pt x="535190" y="1232720"/>
                  <a:pt x="535190" y="1224010"/>
                </a:cubicBezTo>
                <a:lnTo>
                  <a:pt x="535190" y="757433"/>
                </a:lnTo>
                <a:lnTo>
                  <a:pt x="257928" y="757433"/>
                </a:lnTo>
                <a:cubicBezTo>
                  <a:pt x="247937" y="757433"/>
                  <a:pt x="241692" y="749967"/>
                  <a:pt x="241692" y="741258"/>
                </a:cubicBezTo>
                <a:cubicBezTo>
                  <a:pt x="241692" y="732548"/>
                  <a:pt x="247937" y="725083"/>
                  <a:pt x="257928" y="725083"/>
                </a:cubicBezTo>
                <a:close/>
                <a:moveTo>
                  <a:pt x="998336" y="555510"/>
                </a:moveTo>
                <a:cubicBezTo>
                  <a:pt x="988444" y="555510"/>
                  <a:pt x="981026" y="558005"/>
                  <a:pt x="973607" y="564240"/>
                </a:cubicBezTo>
                <a:cubicBezTo>
                  <a:pt x="967425" y="570476"/>
                  <a:pt x="963715" y="577959"/>
                  <a:pt x="963715" y="587936"/>
                </a:cubicBezTo>
                <a:lnTo>
                  <a:pt x="963715" y="822394"/>
                </a:lnTo>
                <a:cubicBezTo>
                  <a:pt x="963715" y="847336"/>
                  <a:pt x="943932" y="867290"/>
                  <a:pt x="919203" y="867290"/>
                </a:cubicBezTo>
                <a:lnTo>
                  <a:pt x="789376" y="867290"/>
                </a:lnTo>
                <a:cubicBezTo>
                  <a:pt x="772066" y="867290"/>
                  <a:pt x="757229" y="881009"/>
                  <a:pt x="757229" y="898468"/>
                </a:cubicBezTo>
                <a:lnTo>
                  <a:pt x="757229" y="1175329"/>
                </a:lnTo>
                <a:cubicBezTo>
                  <a:pt x="757229" y="1184059"/>
                  <a:pt x="760938" y="1192789"/>
                  <a:pt x="768357" y="1199024"/>
                </a:cubicBezTo>
                <a:cubicBezTo>
                  <a:pt x="774539" y="1205260"/>
                  <a:pt x="784431" y="1209001"/>
                  <a:pt x="793086" y="1207754"/>
                </a:cubicBezTo>
                <a:cubicBezTo>
                  <a:pt x="809159" y="1206507"/>
                  <a:pt x="821524" y="1191541"/>
                  <a:pt x="821524" y="1172835"/>
                </a:cubicBezTo>
                <a:lnTo>
                  <a:pt x="821524" y="973296"/>
                </a:lnTo>
                <a:cubicBezTo>
                  <a:pt x="821524" y="949600"/>
                  <a:pt x="840071" y="930893"/>
                  <a:pt x="862327" y="930893"/>
                </a:cubicBezTo>
                <a:lnTo>
                  <a:pt x="994626" y="930893"/>
                </a:lnTo>
                <a:cubicBezTo>
                  <a:pt x="1013173" y="930893"/>
                  <a:pt x="1028011" y="915928"/>
                  <a:pt x="1028011" y="898468"/>
                </a:cubicBezTo>
                <a:lnTo>
                  <a:pt x="1028011" y="590430"/>
                </a:lnTo>
                <a:cubicBezTo>
                  <a:pt x="1028011" y="572970"/>
                  <a:pt x="1014410" y="556758"/>
                  <a:pt x="998336" y="555510"/>
                </a:cubicBezTo>
                <a:close/>
                <a:moveTo>
                  <a:pt x="99036" y="555510"/>
                </a:moveTo>
                <a:cubicBezTo>
                  <a:pt x="82963" y="556758"/>
                  <a:pt x="69362" y="572970"/>
                  <a:pt x="69362" y="590430"/>
                </a:cubicBezTo>
                <a:lnTo>
                  <a:pt x="69362" y="898468"/>
                </a:lnTo>
                <a:cubicBezTo>
                  <a:pt x="69362" y="915928"/>
                  <a:pt x="85436" y="930893"/>
                  <a:pt x="102746" y="930893"/>
                </a:cubicBezTo>
                <a:lnTo>
                  <a:pt x="235045" y="930893"/>
                </a:lnTo>
                <a:cubicBezTo>
                  <a:pt x="257301" y="930893"/>
                  <a:pt x="275847" y="949600"/>
                  <a:pt x="275847" y="973296"/>
                </a:cubicBezTo>
                <a:lnTo>
                  <a:pt x="275847" y="1172835"/>
                </a:lnTo>
                <a:cubicBezTo>
                  <a:pt x="275847" y="1191541"/>
                  <a:pt x="288212" y="1206507"/>
                  <a:pt x="305522" y="1207754"/>
                </a:cubicBezTo>
                <a:cubicBezTo>
                  <a:pt x="314177" y="1209001"/>
                  <a:pt x="322832" y="1205260"/>
                  <a:pt x="329014" y="1199024"/>
                </a:cubicBezTo>
                <a:cubicBezTo>
                  <a:pt x="336433" y="1192789"/>
                  <a:pt x="340142" y="1184059"/>
                  <a:pt x="340142" y="1175329"/>
                </a:cubicBezTo>
                <a:lnTo>
                  <a:pt x="340142" y="898468"/>
                </a:lnTo>
                <a:cubicBezTo>
                  <a:pt x="340142" y="881009"/>
                  <a:pt x="325305" y="867290"/>
                  <a:pt x="307995" y="867290"/>
                </a:cubicBezTo>
                <a:lnTo>
                  <a:pt x="178168" y="867290"/>
                </a:lnTo>
                <a:cubicBezTo>
                  <a:pt x="153440" y="867290"/>
                  <a:pt x="134893" y="847336"/>
                  <a:pt x="134893" y="822394"/>
                </a:cubicBezTo>
                <a:lnTo>
                  <a:pt x="134893" y="587936"/>
                </a:lnTo>
                <a:cubicBezTo>
                  <a:pt x="134893" y="577959"/>
                  <a:pt x="131184" y="570476"/>
                  <a:pt x="125002" y="564240"/>
                </a:cubicBezTo>
                <a:cubicBezTo>
                  <a:pt x="117583" y="558005"/>
                  <a:pt x="108928" y="555510"/>
                  <a:pt x="99036" y="555510"/>
                </a:cubicBezTo>
                <a:close/>
                <a:moveTo>
                  <a:pt x="1002045" y="524332"/>
                </a:moveTo>
                <a:cubicBezTo>
                  <a:pt x="1034193" y="526827"/>
                  <a:pt x="1058922" y="555510"/>
                  <a:pt x="1058922" y="590430"/>
                </a:cubicBezTo>
                <a:lnTo>
                  <a:pt x="1058922" y="898468"/>
                </a:lnTo>
                <a:cubicBezTo>
                  <a:pt x="1058922" y="934635"/>
                  <a:pt x="1030483" y="963319"/>
                  <a:pt x="994626" y="963319"/>
                </a:cubicBezTo>
                <a:lnTo>
                  <a:pt x="862327" y="963319"/>
                </a:lnTo>
                <a:cubicBezTo>
                  <a:pt x="858617" y="963319"/>
                  <a:pt x="853672" y="968307"/>
                  <a:pt x="853672" y="973296"/>
                </a:cubicBezTo>
                <a:lnTo>
                  <a:pt x="853672" y="1172835"/>
                </a:lnTo>
                <a:cubicBezTo>
                  <a:pt x="853672" y="1206507"/>
                  <a:pt x="828943" y="1236438"/>
                  <a:pt x="795559" y="1240179"/>
                </a:cubicBezTo>
                <a:cubicBezTo>
                  <a:pt x="794322" y="1240179"/>
                  <a:pt x="791849" y="1240179"/>
                  <a:pt x="790613" y="1240179"/>
                </a:cubicBezTo>
                <a:cubicBezTo>
                  <a:pt x="773303" y="1240179"/>
                  <a:pt x="758465" y="1233944"/>
                  <a:pt x="746101" y="1222719"/>
                </a:cubicBezTo>
                <a:cubicBezTo>
                  <a:pt x="733736" y="1211495"/>
                  <a:pt x="725081" y="1192789"/>
                  <a:pt x="725081" y="1175329"/>
                </a:cubicBezTo>
                <a:lnTo>
                  <a:pt x="725081" y="898468"/>
                </a:lnTo>
                <a:cubicBezTo>
                  <a:pt x="725081" y="863549"/>
                  <a:pt x="754756" y="833618"/>
                  <a:pt x="789376" y="833618"/>
                </a:cubicBezTo>
                <a:lnTo>
                  <a:pt x="919203" y="833618"/>
                </a:lnTo>
                <a:cubicBezTo>
                  <a:pt x="926622" y="833618"/>
                  <a:pt x="930331" y="828630"/>
                  <a:pt x="930331" y="822394"/>
                </a:cubicBezTo>
                <a:lnTo>
                  <a:pt x="930331" y="587936"/>
                </a:lnTo>
                <a:cubicBezTo>
                  <a:pt x="930331" y="569229"/>
                  <a:pt x="937750" y="551769"/>
                  <a:pt x="951351" y="539298"/>
                </a:cubicBezTo>
                <a:cubicBezTo>
                  <a:pt x="964952" y="526827"/>
                  <a:pt x="983498" y="521838"/>
                  <a:pt x="1002045" y="524332"/>
                </a:cubicBezTo>
                <a:close/>
                <a:moveTo>
                  <a:pt x="96564" y="524332"/>
                </a:moveTo>
                <a:cubicBezTo>
                  <a:pt x="115110" y="521838"/>
                  <a:pt x="132420" y="526827"/>
                  <a:pt x="146021" y="539298"/>
                </a:cubicBezTo>
                <a:cubicBezTo>
                  <a:pt x="159622" y="551769"/>
                  <a:pt x="167041" y="569229"/>
                  <a:pt x="167041" y="587936"/>
                </a:cubicBezTo>
                <a:lnTo>
                  <a:pt x="167041" y="822394"/>
                </a:lnTo>
                <a:cubicBezTo>
                  <a:pt x="167041" y="828630"/>
                  <a:pt x="171986" y="833618"/>
                  <a:pt x="178168" y="833618"/>
                </a:cubicBezTo>
                <a:lnTo>
                  <a:pt x="307995" y="833618"/>
                </a:lnTo>
                <a:cubicBezTo>
                  <a:pt x="343852" y="833618"/>
                  <a:pt x="372290" y="863549"/>
                  <a:pt x="372290" y="898468"/>
                </a:cubicBezTo>
                <a:lnTo>
                  <a:pt x="372290" y="1175329"/>
                </a:lnTo>
                <a:cubicBezTo>
                  <a:pt x="372290" y="1192789"/>
                  <a:pt x="364871" y="1211495"/>
                  <a:pt x="351270" y="1222719"/>
                </a:cubicBezTo>
                <a:cubicBezTo>
                  <a:pt x="338906" y="1233944"/>
                  <a:pt x="324069" y="1240179"/>
                  <a:pt x="307995" y="1240179"/>
                </a:cubicBezTo>
                <a:cubicBezTo>
                  <a:pt x="305522" y="1240179"/>
                  <a:pt x="303049" y="1240179"/>
                  <a:pt x="301813" y="1240179"/>
                </a:cubicBezTo>
                <a:cubicBezTo>
                  <a:pt x="269665" y="1236438"/>
                  <a:pt x="243700" y="1206507"/>
                  <a:pt x="243700" y="1172835"/>
                </a:cubicBezTo>
                <a:lnTo>
                  <a:pt x="243700" y="973296"/>
                </a:lnTo>
                <a:cubicBezTo>
                  <a:pt x="243700" y="968307"/>
                  <a:pt x="238754" y="963319"/>
                  <a:pt x="235045" y="963319"/>
                </a:cubicBezTo>
                <a:lnTo>
                  <a:pt x="102746" y="963319"/>
                </a:lnTo>
                <a:cubicBezTo>
                  <a:pt x="66889" y="963319"/>
                  <a:pt x="38451" y="934635"/>
                  <a:pt x="38451" y="898468"/>
                </a:cubicBezTo>
                <a:lnTo>
                  <a:pt x="38451" y="590430"/>
                </a:lnTo>
                <a:cubicBezTo>
                  <a:pt x="38451" y="555510"/>
                  <a:pt x="64416" y="526827"/>
                  <a:pt x="96564" y="524332"/>
                </a:cubicBezTo>
                <a:close/>
                <a:moveTo>
                  <a:pt x="998478" y="327417"/>
                </a:moveTo>
                <a:cubicBezTo>
                  <a:pt x="960755" y="327417"/>
                  <a:pt x="928062" y="359443"/>
                  <a:pt x="928062" y="397628"/>
                </a:cubicBezTo>
                <a:cubicBezTo>
                  <a:pt x="928062" y="435814"/>
                  <a:pt x="960755" y="466608"/>
                  <a:pt x="998478" y="466608"/>
                </a:cubicBezTo>
                <a:cubicBezTo>
                  <a:pt x="1038716" y="466608"/>
                  <a:pt x="1068895" y="435814"/>
                  <a:pt x="1068895" y="397628"/>
                </a:cubicBezTo>
                <a:cubicBezTo>
                  <a:pt x="1068895" y="359443"/>
                  <a:pt x="1038716" y="327417"/>
                  <a:pt x="998478" y="327417"/>
                </a:cubicBezTo>
                <a:close/>
                <a:moveTo>
                  <a:pt x="104367" y="327417"/>
                </a:moveTo>
                <a:cubicBezTo>
                  <a:pt x="65387" y="327417"/>
                  <a:pt x="33951" y="359443"/>
                  <a:pt x="33951" y="397628"/>
                </a:cubicBezTo>
                <a:cubicBezTo>
                  <a:pt x="33951" y="435814"/>
                  <a:pt x="65387" y="466608"/>
                  <a:pt x="104367" y="466608"/>
                </a:cubicBezTo>
                <a:cubicBezTo>
                  <a:pt x="143348" y="466608"/>
                  <a:pt x="174784" y="435814"/>
                  <a:pt x="174784" y="397628"/>
                </a:cubicBezTo>
                <a:cubicBezTo>
                  <a:pt x="174784" y="359443"/>
                  <a:pt x="143348" y="327417"/>
                  <a:pt x="104367" y="327417"/>
                </a:cubicBezTo>
                <a:close/>
                <a:moveTo>
                  <a:pt x="998478" y="296622"/>
                </a:moveTo>
                <a:cubicBezTo>
                  <a:pt x="1055063" y="296622"/>
                  <a:pt x="1102846" y="340966"/>
                  <a:pt x="1102846" y="397628"/>
                </a:cubicBezTo>
                <a:cubicBezTo>
                  <a:pt x="1102846" y="453059"/>
                  <a:pt x="1055063" y="498634"/>
                  <a:pt x="998478" y="498634"/>
                </a:cubicBezTo>
                <a:cubicBezTo>
                  <a:pt x="941893" y="498634"/>
                  <a:pt x="895368" y="453059"/>
                  <a:pt x="895368" y="397628"/>
                </a:cubicBezTo>
                <a:cubicBezTo>
                  <a:pt x="895368" y="340966"/>
                  <a:pt x="941893" y="296622"/>
                  <a:pt x="998478" y="296622"/>
                </a:cubicBezTo>
                <a:close/>
                <a:moveTo>
                  <a:pt x="104367" y="296622"/>
                </a:moveTo>
                <a:cubicBezTo>
                  <a:pt x="160952" y="296622"/>
                  <a:pt x="207477" y="340966"/>
                  <a:pt x="207477" y="397628"/>
                </a:cubicBezTo>
                <a:cubicBezTo>
                  <a:pt x="207477" y="453059"/>
                  <a:pt x="160952" y="498634"/>
                  <a:pt x="104367" y="498634"/>
                </a:cubicBezTo>
                <a:cubicBezTo>
                  <a:pt x="47783" y="498634"/>
                  <a:pt x="0" y="453059"/>
                  <a:pt x="0" y="397628"/>
                </a:cubicBezTo>
                <a:cubicBezTo>
                  <a:pt x="0" y="340966"/>
                  <a:pt x="47783" y="296622"/>
                  <a:pt x="104367" y="296622"/>
                </a:cubicBezTo>
                <a:close/>
                <a:moveTo>
                  <a:pt x="695878" y="155046"/>
                </a:moveTo>
                <a:lnTo>
                  <a:pt x="695878" y="292727"/>
                </a:lnTo>
                <a:cubicBezTo>
                  <a:pt x="695878" y="339861"/>
                  <a:pt x="658637" y="375832"/>
                  <a:pt x="612706" y="375832"/>
                </a:cubicBezTo>
                <a:lnTo>
                  <a:pt x="422778" y="375832"/>
                </a:lnTo>
                <a:lnTo>
                  <a:pt x="422778" y="415523"/>
                </a:lnTo>
                <a:cubicBezTo>
                  <a:pt x="422778" y="444052"/>
                  <a:pt x="445122" y="466378"/>
                  <a:pt x="473673" y="466378"/>
                </a:cubicBezTo>
                <a:lnTo>
                  <a:pt x="832428" y="466378"/>
                </a:lnTo>
                <a:cubicBezTo>
                  <a:pt x="834911" y="466378"/>
                  <a:pt x="836152" y="466378"/>
                  <a:pt x="836152" y="463898"/>
                </a:cubicBezTo>
                <a:cubicBezTo>
                  <a:pt x="837394" y="462657"/>
                  <a:pt x="837394" y="461417"/>
                  <a:pt x="836152" y="460176"/>
                </a:cubicBezTo>
                <a:lnTo>
                  <a:pt x="812566" y="434129"/>
                </a:lnTo>
                <a:cubicBezTo>
                  <a:pt x="805118" y="426687"/>
                  <a:pt x="801394" y="415523"/>
                  <a:pt x="801394" y="404360"/>
                </a:cubicBezTo>
                <a:lnTo>
                  <a:pt x="801394" y="205901"/>
                </a:lnTo>
                <a:cubicBezTo>
                  <a:pt x="801394" y="177373"/>
                  <a:pt x="777808" y="155046"/>
                  <a:pt x="750498" y="155046"/>
                </a:cubicBezTo>
                <a:close/>
                <a:moveTo>
                  <a:pt x="337123" y="32250"/>
                </a:moveTo>
                <a:cubicBezTo>
                  <a:pt x="308572" y="32250"/>
                  <a:pt x="286227" y="55817"/>
                  <a:pt x="286227" y="83105"/>
                </a:cubicBezTo>
                <a:lnTo>
                  <a:pt x="286227" y="282804"/>
                </a:lnTo>
                <a:cubicBezTo>
                  <a:pt x="286227" y="292727"/>
                  <a:pt x="281262" y="303890"/>
                  <a:pt x="273814" y="311332"/>
                </a:cubicBezTo>
                <a:lnTo>
                  <a:pt x="250228" y="337380"/>
                </a:lnTo>
                <a:cubicBezTo>
                  <a:pt x="250228" y="338620"/>
                  <a:pt x="250228" y="339861"/>
                  <a:pt x="250228" y="341101"/>
                </a:cubicBezTo>
                <a:cubicBezTo>
                  <a:pt x="250228" y="343582"/>
                  <a:pt x="251469" y="343582"/>
                  <a:pt x="253952" y="343582"/>
                </a:cubicBezTo>
                <a:lnTo>
                  <a:pt x="612706" y="343582"/>
                </a:lnTo>
                <a:cubicBezTo>
                  <a:pt x="641258" y="343582"/>
                  <a:pt x="663602" y="321255"/>
                  <a:pt x="663602" y="292727"/>
                </a:cubicBezTo>
                <a:lnTo>
                  <a:pt x="663602" y="83105"/>
                </a:lnTo>
                <a:cubicBezTo>
                  <a:pt x="663602" y="55817"/>
                  <a:pt x="641258" y="32250"/>
                  <a:pt x="612706" y="32250"/>
                </a:cubicBezTo>
                <a:close/>
                <a:moveTo>
                  <a:pt x="337123" y="0"/>
                </a:moveTo>
                <a:lnTo>
                  <a:pt x="612706" y="0"/>
                </a:lnTo>
                <a:cubicBezTo>
                  <a:pt x="658637" y="0"/>
                  <a:pt x="695878" y="37211"/>
                  <a:pt x="695878" y="83105"/>
                </a:cubicBezTo>
                <a:lnTo>
                  <a:pt x="695878" y="122797"/>
                </a:lnTo>
                <a:lnTo>
                  <a:pt x="750498" y="122797"/>
                </a:lnTo>
                <a:cubicBezTo>
                  <a:pt x="795187" y="122797"/>
                  <a:pt x="832428" y="160008"/>
                  <a:pt x="832428" y="205901"/>
                </a:cubicBezTo>
                <a:lnTo>
                  <a:pt x="832428" y="404360"/>
                </a:lnTo>
                <a:cubicBezTo>
                  <a:pt x="832428" y="408081"/>
                  <a:pt x="833669" y="410562"/>
                  <a:pt x="836152" y="413043"/>
                </a:cubicBezTo>
                <a:lnTo>
                  <a:pt x="859738" y="437850"/>
                </a:lnTo>
                <a:cubicBezTo>
                  <a:pt x="869669" y="449013"/>
                  <a:pt x="872152" y="463898"/>
                  <a:pt x="865945" y="477542"/>
                </a:cubicBezTo>
                <a:cubicBezTo>
                  <a:pt x="859738" y="489945"/>
                  <a:pt x="847324" y="498628"/>
                  <a:pt x="832428" y="498628"/>
                </a:cubicBezTo>
                <a:lnTo>
                  <a:pt x="473673" y="498628"/>
                </a:lnTo>
                <a:cubicBezTo>
                  <a:pt x="427743" y="498628"/>
                  <a:pt x="390502" y="461417"/>
                  <a:pt x="390502" y="415523"/>
                </a:cubicBezTo>
                <a:lnTo>
                  <a:pt x="390502" y="375832"/>
                </a:lnTo>
                <a:lnTo>
                  <a:pt x="253952" y="375832"/>
                </a:lnTo>
                <a:cubicBezTo>
                  <a:pt x="239055" y="375832"/>
                  <a:pt x="226642" y="368389"/>
                  <a:pt x="220435" y="354745"/>
                </a:cubicBezTo>
                <a:cubicBezTo>
                  <a:pt x="214228" y="341101"/>
                  <a:pt x="216711" y="326217"/>
                  <a:pt x="226642" y="316294"/>
                </a:cubicBezTo>
                <a:lnTo>
                  <a:pt x="250228" y="290246"/>
                </a:lnTo>
                <a:cubicBezTo>
                  <a:pt x="252710" y="287765"/>
                  <a:pt x="253952" y="285285"/>
                  <a:pt x="253952" y="282804"/>
                </a:cubicBezTo>
                <a:lnTo>
                  <a:pt x="253952" y="83105"/>
                </a:lnTo>
                <a:cubicBezTo>
                  <a:pt x="253952" y="37211"/>
                  <a:pt x="291193" y="0"/>
                  <a:pt x="3371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23D131-23EF-A14A-AFA5-54AD0CB52FC2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PORTER’S FIVE FORCES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BEE4E2-00CF-C447-9294-8FF7E7A0E635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ABA99F-C4FB-EC44-BB39-019A3E47A82D}"/>
              </a:ext>
            </a:extLst>
          </p:cNvPr>
          <p:cNvSpPr txBox="1"/>
          <p:nvPr/>
        </p:nvSpPr>
        <p:spPr>
          <a:xfrm>
            <a:off x="1418435" y="9072889"/>
            <a:ext cx="3785573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COMPETITOR RIVALRY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553281-8706-C242-BFC2-3F23D53769EB}"/>
              </a:ext>
            </a:extLst>
          </p:cNvPr>
          <p:cNvSpPr txBox="1"/>
          <p:nvPr/>
        </p:nvSpPr>
        <p:spPr>
          <a:xfrm>
            <a:off x="1418436" y="10304839"/>
            <a:ext cx="3785574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F7D5E-182A-6B4D-9AA4-E0357EA970F6}"/>
              </a:ext>
            </a:extLst>
          </p:cNvPr>
          <p:cNvSpPr txBox="1"/>
          <p:nvPr/>
        </p:nvSpPr>
        <p:spPr>
          <a:xfrm>
            <a:off x="5834927" y="8549669"/>
            <a:ext cx="3785573" cy="166199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THREAT OF SUBSTITUTE PRODUCTS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8AB8A-AE99-684C-90DE-DE3C129825A1}"/>
              </a:ext>
            </a:extLst>
          </p:cNvPr>
          <p:cNvSpPr txBox="1"/>
          <p:nvPr/>
        </p:nvSpPr>
        <p:spPr>
          <a:xfrm>
            <a:off x="5834931" y="10304839"/>
            <a:ext cx="3785574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2419B-B565-2042-B038-E8391ED2DC0D}"/>
              </a:ext>
            </a:extLst>
          </p:cNvPr>
          <p:cNvSpPr txBox="1"/>
          <p:nvPr/>
        </p:nvSpPr>
        <p:spPr>
          <a:xfrm>
            <a:off x="10296037" y="9072889"/>
            <a:ext cx="3785573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THREAT OF NEW ENTRANTS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AEDFA9-C514-2D44-8630-46AEDD1A3A11}"/>
              </a:ext>
            </a:extLst>
          </p:cNvPr>
          <p:cNvSpPr txBox="1"/>
          <p:nvPr/>
        </p:nvSpPr>
        <p:spPr>
          <a:xfrm>
            <a:off x="10296038" y="10304839"/>
            <a:ext cx="3785574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D581EA-FC0E-0F47-9E0F-73029A86C90A}"/>
              </a:ext>
            </a:extLst>
          </p:cNvPr>
          <p:cNvSpPr txBox="1"/>
          <p:nvPr/>
        </p:nvSpPr>
        <p:spPr>
          <a:xfrm>
            <a:off x="14727401" y="8549669"/>
            <a:ext cx="3785573" cy="166199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BARGAINING POWER OF BUYERS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313B50-632F-B049-B848-60640D346963}"/>
              </a:ext>
            </a:extLst>
          </p:cNvPr>
          <p:cNvSpPr txBox="1"/>
          <p:nvPr/>
        </p:nvSpPr>
        <p:spPr>
          <a:xfrm>
            <a:off x="14727402" y="10304839"/>
            <a:ext cx="3785574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ED9B16-2F15-1C49-A98B-3848EB3255E5}"/>
              </a:ext>
            </a:extLst>
          </p:cNvPr>
          <p:cNvSpPr txBox="1"/>
          <p:nvPr/>
        </p:nvSpPr>
        <p:spPr>
          <a:xfrm>
            <a:off x="19173638" y="8549669"/>
            <a:ext cx="3785573" cy="166199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BARGAINING POWER OF SUPPLIERS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8BA1C9-C6CA-E04B-B0CA-6091E337E277}"/>
              </a:ext>
            </a:extLst>
          </p:cNvPr>
          <p:cNvSpPr txBox="1"/>
          <p:nvPr/>
        </p:nvSpPr>
        <p:spPr>
          <a:xfrm>
            <a:off x="19173639" y="10304839"/>
            <a:ext cx="3785574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4167716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73">
            <a:extLst>
              <a:ext uri="{FF2B5EF4-FFF2-40B4-BE49-F238E27FC236}">
                <a16:creationId xmlns:a16="http://schemas.microsoft.com/office/drawing/2014/main" id="{8F367F37-583D-F74F-A03A-6CFFBA94C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715" y="4704728"/>
            <a:ext cx="2801453" cy="2653143"/>
          </a:xfrm>
          <a:custGeom>
            <a:avLst/>
            <a:gdLst>
              <a:gd name="T0" fmla="*/ 2126 w 2249"/>
              <a:gd name="T1" fmla="*/ 2131 h 2132"/>
              <a:gd name="T2" fmla="*/ 1066 w 2249"/>
              <a:gd name="T3" fmla="*/ 2131 h 2132"/>
              <a:gd name="T4" fmla="*/ 1066 w 2249"/>
              <a:gd name="T5" fmla="*/ 2131 h 2132"/>
              <a:gd name="T6" fmla="*/ 0 w 2249"/>
              <a:gd name="T7" fmla="*/ 1066 h 2132"/>
              <a:gd name="T8" fmla="*/ 0 w 2249"/>
              <a:gd name="T9" fmla="*/ 1066 h 2132"/>
              <a:gd name="T10" fmla="*/ 1066 w 2249"/>
              <a:gd name="T11" fmla="*/ 0 h 2132"/>
              <a:gd name="T12" fmla="*/ 1066 w 2249"/>
              <a:gd name="T13" fmla="*/ 0 h 2132"/>
              <a:gd name="T14" fmla="*/ 2248 w 2249"/>
              <a:gd name="T15" fmla="*/ 1182 h 2132"/>
              <a:gd name="T16" fmla="*/ 2248 w 2249"/>
              <a:gd name="T17" fmla="*/ 2008 h 2132"/>
              <a:gd name="T18" fmla="*/ 2248 w 2249"/>
              <a:gd name="T19" fmla="*/ 2008 h 2132"/>
              <a:gd name="T20" fmla="*/ 2126 w 2249"/>
              <a:gd name="T21" fmla="*/ 2131 h 2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49" h="2132">
                <a:moveTo>
                  <a:pt x="2126" y="2131"/>
                </a:moveTo>
                <a:lnTo>
                  <a:pt x="1066" y="2131"/>
                </a:lnTo>
                <a:lnTo>
                  <a:pt x="1066" y="2131"/>
                </a:lnTo>
                <a:cubicBezTo>
                  <a:pt x="479" y="2131"/>
                  <a:pt x="0" y="1652"/>
                  <a:pt x="0" y="1066"/>
                </a:cubicBezTo>
                <a:lnTo>
                  <a:pt x="0" y="1066"/>
                </a:lnTo>
                <a:cubicBezTo>
                  <a:pt x="0" y="480"/>
                  <a:pt x="479" y="0"/>
                  <a:pt x="1066" y="0"/>
                </a:cubicBezTo>
                <a:lnTo>
                  <a:pt x="1066" y="0"/>
                </a:lnTo>
                <a:cubicBezTo>
                  <a:pt x="1716" y="0"/>
                  <a:pt x="2248" y="532"/>
                  <a:pt x="2248" y="1182"/>
                </a:cubicBezTo>
                <a:lnTo>
                  <a:pt x="2248" y="2008"/>
                </a:lnTo>
                <a:lnTo>
                  <a:pt x="2248" y="2008"/>
                </a:lnTo>
                <a:cubicBezTo>
                  <a:pt x="2248" y="2076"/>
                  <a:pt x="2193" y="2131"/>
                  <a:pt x="2126" y="213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74">
            <a:extLst>
              <a:ext uri="{FF2B5EF4-FFF2-40B4-BE49-F238E27FC236}">
                <a16:creationId xmlns:a16="http://schemas.microsoft.com/office/drawing/2014/main" id="{E41CFDC1-3C2D-0145-A153-620B002E4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2675" y="4704728"/>
            <a:ext cx="2801453" cy="2653143"/>
          </a:xfrm>
          <a:custGeom>
            <a:avLst/>
            <a:gdLst>
              <a:gd name="T0" fmla="*/ 2125 w 2249"/>
              <a:gd name="T1" fmla="*/ 2131 h 2132"/>
              <a:gd name="T2" fmla="*/ 1066 w 2249"/>
              <a:gd name="T3" fmla="*/ 2131 h 2132"/>
              <a:gd name="T4" fmla="*/ 1066 w 2249"/>
              <a:gd name="T5" fmla="*/ 2131 h 2132"/>
              <a:gd name="T6" fmla="*/ 0 w 2249"/>
              <a:gd name="T7" fmla="*/ 1066 h 2132"/>
              <a:gd name="T8" fmla="*/ 0 w 2249"/>
              <a:gd name="T9" fmla="*/ 1066 h 2132"/>
              <a:gd name="T10" fmla="*/ 1066 w 2249"/>
              <a:gd name="T11" fmla="*/ 0 h 2132"/>
              <a:gd name="T12" fmla="*/ 1066 w 2249"/>
              <a:gd name="T13" fmla="*/ 0 h 2132"/>
              <a:gd name="T14" fmla="*/ 1066 w 2249"/>
              <a:gd name="T15" fmla="*/ 0 h 2132"/>
              <a:gd name="T16" fmla="*/ 2248 w 2249"/>
              <a:gd name="T17" fmla="*/ 1182 h 2132"/>
              <a:gd name="T18" fmla="*/ 2248 w 2249"/>
              <a:gd name="T19" fmla="*/ 2008 h 2132"/>
              <a:gd name="T20" fmla="*/ 2248 w 2249"/>
              <a:gd name="T21" fmla="*/ 2008 h 2132"/>
              <a:gd name="T22" fmla="*/ 2125 w 2249"/>
              <a:gd name="T23" fmla="*/ 2131 h 2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49" h="2132">
                <a:moveTo>
                  <a:pt x="2125" y="2131"/>
                </a:moveTo>
                <a:lnTo>
                  <a:pt x="1066" y="2131"/>
                </a:lnTo>
                <a:lnTo>
                  <a:pt x="1066" y="2131"/>
                </a:lnTo>
                <a:cubicBezTo>
                  <a:pt x="480" y="2131"/>
                  <a:pt x="0" y="1652"/>
                  <a:pt x="0" y="1066"/>
                </a:cubicBezTo>
                <a:lnTo>
                  <a:pt x="0" y="1066"/>
                </a:lnTo>
                <a:cubicBezTo>
                  <a:pt x="0" y="480"/>
                  <a:pt x="480" y="0"/>
                  <a:pt x="1066" y="0"/>
                </a:cubicBezTo>
                <a:lnTo>
                  <a:pt x="1066" y="0"/>
                </a:lnTo>
                <a:lnTo>
                  <a:pt x="1066" y="0"/>
                </a:lnTo>
                <a:cubicBezTo>
                  <a:pt x="1716" y="0"/>
                  <a:pt x="2248" y="532"/>
                  <a:pt x="2248" y="1182"/>
                </a:cubicBezTo>
                <a:lnTo>
                  <a:pt x="2248" y="2008"/>
                </a:lnTo>
                <a:lnTo>
                  <a:pt x="2248" y="2008"/>
                </a:lnTo>
                <a:cubicBezTo>
                  <a:pt x="2248" y="2076"/>
                  <a:pt x="2193" y="2131"/>
                  <a:pt x="2125" y="213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75">
            <a:extLst>
              <a:ext uri="{FF2B5EF4-FFF2-40B4-BE49-F238E27FC236}">
                <a16:creationId xmlns:a16="http://schemas.microsoft.com/office/drawing/2014/main" id="{1E717393-F9D6-DA4F-96AC-981CD2AFA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3590" y="4704728"/>
            <a:ext cx="2801453" cy="2653143"/>
          </a:xfrm>
          <a:custGeom>
            <a:avLst/>
            <a:gdLst>
              <a:gd name="T0" fmla="*/ 2124 w 2247"/>
              <a:gd name="T1" fmla="*/ 2131 h 2132"/>
              <a:gd name="T2" fmla="*/ 1065 w 2247"/>
              <a:gd name="T3" fmla="*/ 2131 h 2132"/>
              <a:gd name="T4" fmla="*/ 1065 w 2247"/>
              <a:gd name="T5" fmla="*/ 2131 h 2132"/>
              <a:gd name="T6" fmla="*/ 0 w 2247"/>
              <a:gd name="T7" fmla="*/ 1066 h 2132"/>
              <a:gd name="T8" fmla="*/ 0 w 2247"/>
              <a:gd name="T9" fmla="*/ 1066 h 2132"/>
              <a:gd name="T10" fmla="*/ 1065 w 2247"/>
              <a:gd name="T11" fmla="*/ 0 h 2132"/>
              <a:gd name="T12" fmla="*/ 1065 w 2247"/>
              <a:gd name="T13" fmla="*/ 0 h 2132"/>
              <a:gd name="T14" fmla="*/ 2246 w 2247"/>
              <a:gd name="T15" fmla="*/ 1182 h 2132"/>
              <a:gd name="T16" fmla="*/ 2246 w 2247"/>
              <a:gd name="T17" fmla="*/ 2008 h 2132"/>
              <a:gd name="T18" fmla="*/ 2246 w 2247"/>
              <a:gd name="T19" fmla="*/ 2008 h 2132"/>
              <a:gd name="T20" fmla="*/ 2124 w 2247"/>
              <a:gd name="T21" fmla="*/ 2131 h 2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47" h="2132">
                <a:moveTo>
                  <a:pt x="2124" y="2131"/>
                </a:moveTo>
                <a:lnTo>
                  <a:pt x="1065" y="2131"/>
                </a:lnTo>
                <a:lnTo>
                  <a:pt x="1065" y="2131"/>
                </a:lnTo>
                <a:cubicBezTo>
                  <a:pt x="479" y="2131"/>
                  <a:pt x="0" y="1652"/>
                  <a:pt x="0" y="1066"/>
                </a:cubicBezTo>
                <a:lnTo>
                  <a:pt x="0" y="1066"/>
                </a:lnTo>
                <a:cubicBezTo>
                  <a:pt x="0" y="480"/>
                  <a:pt x="479" y="0"/>
                  <a:pt x="1065" y="0"/>
                </a:cubicBezTo>
                <a:lnTo>
                  <a:pt x="1065" y="0"/>
                </a:lnTo>
                <a:cubicBezTo>
                  <a:pt x="1714" y="0"/>
                  <a:pt x="2246" y="532"/>
                  <a:pt x="2246" y="1182"/>
                </a:cubicBezTo>
                <a:lnTo>
                  <a:pt x="2246" y="2008"/>
                </a:lnTo>
                <a:lnTo>
                  <a:pt x="2246" y="2008"/>
                </a:lnTo>
                <a:cubicBezTo>
                  <a:pt x="2246" y="2076"/>
                  <a:pt x="2191" y="2131"/>
                  <a:pt x="2124" y="213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76">
            <a:extLst>
              <a:ext uri="{FF2B5EF4-FFF2-40B4-BE49-F238E27FC236}">
                <a16:creationId xmlns:a16="http://schemas.microsoft.com/office/drawing/2014/main" id="{768207FD-3F07-2448-BA3C-640C2282F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1550" y="4704728"/>
            <a:ext cx="2801453" cy="2653143"/>
          </a:xfrm>
          <a:custGeom>
            <a:avLst/>
            <a:gdLst>
              <a:gd name="T0" fmla="*/ 2126 w 2249"/>
              <a:gd name="T1" fmla="*/ 2131 h 2132"/>
              <a:gd name="T2" fmla="*/ 1066 w 2249"/>
              <a:gd name="T3" fmla="*/ 2131 h 2132"/>
              <a:gd name="T4" fmla="*/ 1066 w 2249"/>
              <a:gd name="T5" fmla="*/ 2131 h 2132"/>
              <a:gd name="T6" fmla="*/ 0 w 2249"/>
              <a:gd name="T7" fmla="*/ 1066 h 2132"/>
              <a:gd name="T8" fmla="*/ 0 w 2249"/>
              <a:gd name="T9" fmla="*/ 1066 h 2132"/>
              <a:gd name="T10" fmla="*/ 1066 w 2249"/>
              <a:gd name="T11" fmla="*/ 0 h 2132"/>
              <a:gd name="T12" fmla="*/ 1066 w 2249"/>
              <a:gd name="T13" fmla="*/ 0 h 2132"/>
              <a:gd name="T14" fmla="*/ 2248 w 2249"/>
              <a:gd name="T15" fmla="*/ 1182 h 2132"/>
              <a:gd name="T16" fmla="*/ 2248 w 2249"/>
              <a:gd name="T17" fmla="*/ 2008 h 2132"/>
              <a:gd name="T18" fmla="*/ 2248 w 2249"/>
              <a:gd name="T19" fmla="*/ 2008 h 2132"/>
              <a:gd name="T20" fmla="*/ 2126 w 2249"/>
              <a:gd name="T21" fmla="*/ 2131 h 2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49" h="2132">
                <a:moveTo>
                  <a:pt x="2126" y="2131"/>
                </a:moveTo>
                <a:lnTo>
                  <a:pt x="1066" y="2131"/>
                </a:lnTo>
                <a:lnTo>
                  <a:pt x="1066" y="2131"/>
                </a:lnTo>
                <a:cubicBezTo>
                  <a:pt x="480" y="2131"/>
                  <a:pt x="0" y="1652"/>
                  <a:pt x="0" y="1066"/>
                </a:cubicBezTo>
                <a:lnTo>
                  <a:pt x="0" y="1066"/>
                </a:lnTo>
                <a:cubicBezTo>
                  <a:pt x="0" y="480"/>
                  <a:pt x="480" y="0"/>
                  <a:pt x="1066" y="0"/>
                </a:cubicBezTo>
                <a:lnTo>
                  <a:pt x="1066" y="0"/>
                </a:lnTo>
                <a:cubicBezTo>
                  <a:pt x="1716" y="0"/>
                  <a:pt x="2248" y="532"/>
                  <a:pt x="2248" y="1182"/>
                </a:cubicBezTo>
                <a:lnTo>
                  <a:pt x="2248" y="2008"/>
                </a:lnTo>
                <a:lnTo>
                  <a:pt x="2248" y="2008"/>
                </a:lnTo>
                <a:cubicBezTo>
                  <a:pt x="2248" y="2076"/>
                  <a:pt x="2193" y="2131"/>
                  <a:pt x="2126" y="213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77">
            <a:extLst>
              <a:ext uri="{FF2B5EF4-FFF2-40B4-BE49-F238E27FC236}">
                <a16:creationId xmlns:a16="http://schemas.microsoft.com/office/drawing/2014/main" id="{0FAFD3FC-C965-6C42-B84A-CB67A7E25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478" y="4704728"/>
            <a:ext cx="2801453" cy="2653143"/>
          </a:xfrm>
          <a:custGeom>
            <a:avLst/>
            <a:gdLst>
              <a:gd name="T0" fmla="*/ 2126 w 2249"/>
              <a:gd name="T1" fmla="*/ 2131 h 2132"/>
              <a:gd name="T2" fmla="*/ 1066 w 2249"/>
              <a:gd name="T3" fmla="*/ 2131 h 2132"/>
              <a:gd name="T4" fmla="*/ 1066 w 2249"/>
              <a:gd name="T5" fmla="*/ 2131 h 2132"/>
              <a:gd name="T6" fmla="*/ 0 w 2249"/>
              <a:gd name="T7" fmla="*/ 1066 h 2132"/>
              <a:gd name="T8" fmla="*/ 0 w 2249"/>
              <a:gd name="T9" fmla="*/ 1066 h 2132"/>
              <a:gd name="T10" fmla="*/ 1066 w 2249"/>
              <a:gd name="T11" fmla="*/ 0 h 2132"/>
              <a:gd name="T12" fmla="*/ 1066 w 2249"/>
              <a:gd name="T13" fmla="*/ 0 h 2132"/>
              <a:gd name="T14" fmla="*/ 2248 w 2249"/>
              <a:gd name="T15" fmla="*/ 1182 h 2132"/>
              <a:gd name="T16" fmla="*/ 2248 w 2249"/>
              <a:gd name="T17" fmla="*/ 2008 h 2132"/>
              <a:gd name="T18" fmla="*/ 2248 w 2249"/>
              <a:gd name="T19" fmla="*/ 2008 h 2132"/>
              <a:gd name="T20" fmla="*/ 2126 w 2249"/>
              <a:gd name="T21" fmla="*/ 2131 h 2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49" h="2132">
                <a:moveTo>
                  <a:pt x="2126" y="2131"/>
                </a:moveTo>
                <a:lnTo>
                  <a:pt x="1066" y="2131"/>
                </a:lnTo>
                <a:lnTo>
                  <a:pt x="1066" y="2131"/>
                </a:lnTo>
                <a:cubicBezTo>
                  <a:pt x="480" y="2131"/>
                  <a:pt x="0" y="1652"/>
                  <a:pt x="0" y="1066"/>
                </a:cubicBezTo>
                <a:lnTo>
                  <a:pt x="0" y="1066"/>
                </a:lnTo>
                <a:cubicBezTo>
                  <a:pt x="0" y="480"/>
                  <a:pt x="480" y="0"/>
                  <a:pt x="1066" y="0"/>
                </a:cubicBezTo>
                <a:lnTo>
                  <a:pt x="1066" y="0"/>
                </a:lnTo>
                <a:cubicBezTo>
                  <a:pt x="1716" y="0"/>
                  <a:pt x="2248" y="532"/>
                  <a:pt x="2248" y="1182"/>
                </a:cubicBezTo>
                <a:lnTo>
                  <a:pt x="2248" y="2008"/>
                </a:lnTo>
                <a:lnTo>
                  <a:pt x="2248" y="2008"/>
                </a:lnTo>
                <a:cubicBezTo>
                  <a:pt x="2248" y="2076"/>
                  <a:pt x="2193" y="2131"/>
                  <a:pt x="2126" y="213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C2749549-77F6-E849-A5DF-6CA5CA645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689" y="5407840"/>
            <a:ext cx="1240183" cy="1240183"/>
          </a:xfrm>
          <a:custGeom>
            <a:avLst/>
            <a:gdLst>
              <a:gd name="connsiteX0" fmla="*/ 620092 w 1240183"/>
              <a:gd name="connsiteY0" fmla="*/ 1103215 h 1240183"/>
              <a:gd name="connsiteX1" fmla="*/ 569040 w 1240183"/>
              <a:gd name="connsiteY1" fmla="*/ 1155512 h 1240183"/>
              <a:gd name="connsiteX2" fmla="*/ 620092 w 1240183"/>
              <a:gd name="connsiteY2" fmla="*/ 1207809 h 1240183"/>
              <a:gd name="connsiteX3" fmla="*/ 672389 w 1240183"/>
              <a:gd name="connsiteY3" fmla="*/ 1155512 h 1240183"/>
              <a:gd name="connsiteX4" fmla="*/ 620092 w 1240183"/>
              <a:gd name="connsiteY4" fmla="*/ 1103215 h 1240183"/>
              <a:gd name="connsiteX5" fmla="*/ 984925 w 1240183"/>
              <a:gd name="connsiteY5" fmla="*/ 952550 h 1240183"/>
              <a:gd name="connsiteX6" fmla="*/ 963772 w 1240183"/>
              <a:gd name="connsiteY6" fmla="*/ 961951 h 1240183"/>
              <a:gd name="connsiteX7" fmla="*/ 962512 w 1240183"/>
              <a:gd name="connsiteY7" fmla="*/ 962512 h 1240183"/>
              <a:gd name="connsiteX8" fmla="*/ 953795 w 1240183"/>
              <a:gd name="connsiteY8" fmla="*/ 983679 h 1240183"/>
              <a:gd name="connsiteX9" fmla="*/ 962512 w 1240183"/>
              <a:gd name="connsiteY9" fmla="*/ 1007337 h 1240183"/>
              <a:gd name="connsiteX10" fmla="*/ 1007337 w 1240183"/>
              <a:gd name="connsiteY10" fmla="*/ 1007337 h 1240183"/>
              <a:gd name="connsiteX11" fmla="*/ 1016054 w 1240183"/>
              <a:gd name="connsiteY11" fmla="*/ 983679 h 1240183"/>
              <a:gd name="connsiteX12" fmla="*/ 1007337 w 1240183"/>
              <a:gd name="connsiteY12" fmla="*/ 962512 h 1240183"/>
              <a:gd name="connsiteX13" fmla="*/ 984925 w 1240183"/>
              <a:gd name="connsiteY13" fmla="*/ 952550 h 1240183"/>
              <a:gd name="connsiteX14" fmla="*/ 256504 w 1240183"/>
              <a:gd name="connsiteY14" fmla="*/ 952550 h 1240183"/>
              <a:gd name="connsiteX15" fmla="*/ 234091 w 1240183"/>
              <a:gd name="connsiteY15" fmla="*/ 962512 h 1240183"/>
              <a:gd name="connsiteX16" fmla="*/ 224130 w 1240183"/>
              <a:gd name="connsiteY16" fmla="*/ 983679 h 1240183"/>
              <a:gd name="connsiteX17" fmla="*/ 234091 w 1240183"/>
              <a:gd name="connsiteY17" fmla="*/ 1007337 h 1240183"/>
              <a:gd name="connsiteX18" fmla="*/ 278917 w 1240183"/>
              <a:gd name="connsiteY18" fmla="*/ 1007337 h 1240183"/>
              <a:gd name="connsiteX19" fmla="*/ 287633 w 1240183"/>
              <a:gd name="connsiteY19" fmla="*/ 983679 h 1240183"/>
              <a:gd name="connsiteX20" fmla="*/ 278917 w 1240183"/>
              <a:gd name="connsiteY20" fmla="*/ 962512 h 1240183"/>
              <a:gd name="connsiteX21" fmla="*/ 256504 w 1240183"/>
              <a:gd name="connsiteY21" fmla="*/ 952550 h 1240183"/>
              <a:gd name="connsiteX22" fmla="*/ 535740 w 1240183"/>
              <a:gd name="connsiteY22" fmla="*/ 642128 h 1240183"/>
              <a:gd name="connsiteX23" fmla="*/ 455541 w 1240183"/>
              <a:gd name="connsiteY23" fmla="*/ 721878 h 1240183"/>
              <a:gd name="connsiteX24" fmla="*/ 455541 w 1240183"/>
              <a:gd name="connsiteY24" fmla="*/ 825305 h 1240183"/>
              <a:gd name="connsiteX25" fmla="*/ 474338 w 1240183"/>
              <a:gd name="connsiteY25" fmla="*/ 843996 h 1240183"/>
              <a:gd name="connsiteX26" fmla="*/ 770071 w 1240183"/>
              <a:gd name="connsiteY26" fmla="*/ 843996 h 1240183"/>
              <a:gd name="connsiteX27" fmla="*/ 790120 w 1240183"/>
              <a:gd name="connsiteY27" fmla="*/ 825305 h 1240183"/>
              <a:gd name="connsiteX28" fmla="*/ 790120 w 1240183"/>
              <a:gd name="connsiteY28" fmla="*/ 721878 h 1240183"/>
              <a:gd name="connsiteX29" fmla="*/ 709922 w 1240183"/>
              <a:gd name="connsiteY29" fmla="*/ 642128 h 1240183"/>
              <a:gd name="connsiteX30" fmla="*/ 535740 w 1240183"/>
              <a:gd name="connsiteY30" fmla="*/ 609729 h 1240183"/>
              <a:gd name="connsiteX31" fmla="*/ 709922 w 1240183"/>
              <a:gd name="connsiteY31" fmla="*/ 609729 h 1240183"/>
              <a:gd name="connsiteX32" fmla="*/ 822701 w 1240183"/>
              <a:gd name="connsiteY32" fmla="*/ 721878 h 1240183"/>
              <a:gd name="connsiteX33" fmla="*/ 822701 w 1240183"/>
              <a:gd name="connsiteY33" fmla="*/ 825305 h 1240183"/>
              <a:gd name="connsiteX34" fmla="*/ 770071 w 1240183"/>
              <a:gd name="connsiteY34" fmla="*/ 877641 h 1240183"/>
              <a:gd name="connsiteX35" fmla="*/ 474338 w 1240183"/>
              <a:gd name="connsiteY35" fmla="*/ 877641 h 1240183"/>
              <a:gd name="connsiteX36" fmla="*/ 422960 w 1240183"/>
              <a:gd name="connsiteY36" fmla="*/ 825305 h 1240183"/>
              <a:gd name="connsiteX37" fmla="*/ 422960 w 1240183"/>
              <a:gd name="connsiteY37" fmla="*/ 721878 h 1240183"/>
              <a:gd name="connsiteX38" fmla="*/ 535740 w 1240183"/>
              <a:gd name="connsiteY38" fmla="*/ 609729 h 1240183"/>
              <a:gd name="connsiteX39" fmla="*/ 1155512 w 1240183"/>
              <a:gd name="connsiteY39" fmla="*/ 567795 h 1240183"/>
              <a:gd name="connsiteX40" fmla="*/ 1104460 w 1240183"/>
              <a:gd name="connsiteY40" fmla="*/ 620092 h 1240183"/>
              <a:gd name="connsiteX41" fmla="*/ 1155512 w 1240183"/>
              <a:gd name="connsiteY41" fmla="*/ 672389 h 1240183"/>
              <a:gd name="connsiteX42" fmla="*/ 1207809 w 1240183"/>
              <a:gd name="connsiteY42" fmla="*/ 620092 h 1240183"/>
              <a:gd name="connsiteX43" fmla="*/ 1155512 w 1240183"/>
              <a:gd name="connsiteY43" fmla="*/ 567795 h 1240183"/>
              <a:gd name="connsiteX44" fmla="*/ 84671 w 1240183"/>
              <a:gd name="connsiteY44" fmla="*/ 567795 h 1240183"/>
              <a:gd name="connsiteX45" fmla="*/ 33620 w 1240183"/>
              <a:gd name="connsiteY45" fmla="*/ 620092 h 1240183"/>
              <a:gd name="connsiteX46" fmla="*/ 84671 w 1240183"/>
              <a:gd name="connsiteY46" fmla="*/ 672389 h 1240183"/>
              <a:gd name="connsiteX47" fmla="*/ 136968 w 1240183"/>
              <a:gd name="connsiteY47" fmla="*/ 620092 h 1240183"/>
              <a:gd name="connsiteX48" fmla="*/ 84671 w 1240183"/>
              <a:gd name="connsiteY48" fmla="*/ 567795 h 1240183"/>
              <a:gd name="connsiteX49" fmla="*/ 619464 w 1240183"/>
              <a:gd name="connsiteY49" fmla="*/ 368542 h 1240183"/>
              <a:gd name="connsiteX50" fmla="*/ 531009 w 1240183"/>
              <a:gd name="connsiteY50" fmla="*/ 455304 h 1240183"/>
              <a:gd name="connsiteX51" fmla="*/ 619464 w 1240183"/>
              <a:gd name="connsiteY51" fmla="*/ 543305 h 1240183"/>
              <a:gd name="connsiteX52" fmla="*/ 707919 w 1240183"/>
              <a:gd name="connsiteY52" fmla="*/ 455304 h 1240183"/>
              <a:gd name="connsiteX53" fmla="*/ 619464 w 1240183"/>
              <a:gd name="connsiteY53" fmla="*/ 368542 h 1240183"/>
              <a:gd name="connsiteX54" fmla="*/ 619464 w 1240183"/>
              <a:gd name="connsiteY54" fmla="*/ 335077 h 1240183"/>
              <a:gd name="connsiteX55" fmla="*/ 740310 w 1240183"/>
              <a:gd name="connsiteY55" fmla="*/ 455304 h 1240183"/>
              <a:gd name="connsiteX56" fmla="*/ 619464 w 1240183"/>
              <a:gd name="connsiteY56" fmla="*/ 575531 h 1240183"/>
              <a:gd name="connsiteX57" fmla="*/ 499863 w 1240183"/>
              <a:gd name="connsiteY57" fmla="*/ 455304 h 1240183"/>
              <a:gd name="connsiteX58" fmla="*/ 619464 w 1240183"/>
              <a:gd name="connsiteY58" fmla="*/ 335077 h 1240183"/>
              <a:gd name="connsiteX59" fmla="*/ 620092 w 1240183"/>
              <a:gd name="connsiteY59" fmla="*/ 282652 h 1240183"/>
              <a:gd name="connsiteX60" fmla="*/ 283898 w 1240183"/>
              <a:gd name="connsiteY60" fmla="*/ 620092 h 1240183"/>
              <a:gd name="connsiteX61" fmla="*/ 620092 w 1240183"/>
              <a:gd name="connsiteY61" fmla="*/ 957531 h 1240183"/>
              <a:gd name="connsiteX62" fmla="*/ 957531 w 1240183"/>
              <a:gd name="connsiteY62" fmla="*/ 620092 h 1240183"/>
              <a:gd name="connsiteX63" fmla="*/ 620092 w 1240183"/>
              <a:gd name="connsiteY63" fmla="*/ 282652 h 1240183"/>
              <a:gd name="connsiteX64" fmla="*/ 984925 w 1240183"/>
              <a:gd name="connsiteY64" fmla="*/ 224130 h 1240183"/>
              <a:gd name="connsiteX65" fmla="*/ 962512 w 1240183"/>
              <a:gd name="connsiteY65" fmla="*/ 234091 h 1240183"/>
              <a:gd name="connsiteX66" fmla="*/ 953795 w 1240183"/>
              <a:gd name="connsiteY66" fmla="*/ 256504 h 1240183"/>
              <a:gd name="connsiteX67" fmla="*/ 962512 w 1240183"/>
              <a:gd name="connsiteY67" fmla="*/ 278917 h 1240183"/>
              <a:gd name="connsiteX68" fmla="*/ 1007337 w 1240183"/>
              <a:gd name="connsiteY68" fmla="*/ 278917 h 1240183"/>
              <a:gd name="connsiteX69" fmla="*/ 1016054 w 1240183"/>
              <a:gd name="connsiteY69" fmla="*/ 256504 h 1240183"/>
              <a:gd name="connsiteX70" fmla="*/ 1007337 w 1240183"/>
              <a:gd name="connsiteY70" fmla="*/ 234091 h 1240183"/>
              <a:gd name="connsiteX71" fmla="*/ 984925 w 1240183"/>
              <a:gd name="connsiteY71" fmla="*/ 224130 h 1240183"/>
              <a:gd name="connsiteX72" fmla="*/ 256504 w 1240183"/>
              <a:gd name="connsiteY72" fmla="*/ 224130 h 1240183"/>
              <a:gd name="connsiteX73" fmla="*/ 234091 w 1240183"/>
              <a:gd name="connsiteY73" fmla="*/ 234091 h 1240183"/>
              <a:gd name="connsiteX74" fmla="*/ 224130 w 1240183"/>
              <a:gd name="connsiteY74" fmla="*/ 256504 h 1240183"/>
              <a:gd name="connsiteX75" fmla="*/ 234091 w 1240183"/>
              <a:gd name="connsiteY75" fmla="*/ 278917 h 1240183"/>
              <a:gd name="connsiteX76" fmla="*/ 278917 w 1240183"/>
              <a:gd name="connsiteY76" fmla="*/ 278917 h 1240183"/>
              <a:gd name="connsiteX77" fmla="*/ 287633 w 1240183"/>
              <a:gd name="connsiteY77" fmla="*/ 256504 h 1240183"/>
              <a:gd name="connsiteX78" fmla="*/ 284892 w 1240183"/>
              <a:gd name="connsiteY78" fmla="*/ 249456 h 1240183"/>
              <a:gd name="connsiteX79" fmla="*/ 278917 w 1240183"/>
              <a:gd name="connsiteY79" fmla="*/ 234091 h 1240183"/>
              <a:gd name="connsiteX80" fmla="*/ 256504 w 1240183"/>
              <a:gd name="connsiteY80" fmla="*/ 224130 h 1240183"/>
              <a:gd name="connsiteX81" fmla="*/ 620092 w 1240183"/>
              <a:gd name="connsiteY81" fmla="*/ 33620 h 1240183"/>
              <a:gd name="connsiteX82" fmla="*/ 569040 w 1240183"/>
              <a:gd name="connsiteY82" fmla="*/ 84671 h 1240183"/>
              <a:gd name="connsiteX83" fmla="*/ 620092 w 1240183"/>
              <a:gd name="connsiteY83" fmla="*/ 136968 h 1240183"/>
              <a:gd name="connsiteX84" fmla="*/ 672389 w 1240183"/>
              <a:gd name="connsiteY84" fmla="*/ 84671 h 1240183"/>
              <a:gd name="connsiteX85" fmla="*/ 620092 w 1240183"/>
              <a:gd name="connsiteY85" fmla="*/ 33620 h 1240183"/>
              <a:gd name="connsiteX86" fmla="*/ 620092 w 1240183"/>
              <a:gd name="connsiteY86" fmla="*/ 0 h 1240183"/>
              <a:gd name="connsiteX87" fmla="*/ 704763 w 1240183"/>
              <a:gd name="connsiteY87" fmla="*/ 84671 h 1240183"/>
              <a:gd name="connsiteX88" fmla="*/ 636279 w 1240183"/>
              <a:gd name="connsiteY88" fmla="*/ 168097 h 1240183"/>
              <a:gd name="connsiteX89" fmla="*/ 636279 w 1240183"/>
              <a:gd name="connsiteY89" fmla="*/ 250278 h 1240183"/>
              <a:gd name="connsiteX90" fmla="*/ 870369 w 1240183"/>
              <a:gd name="connsiteY90" fmla="*/ 347401 h 1240183"/>
              <a:gd name="connsiteX91" fmla="*/ 930137 w 1240183"/>
              <a:gd name="connsiteY91" fmla="*/ 287633 h 1240183"/>
              <a:gd name="connsiteX92" fmla="*/ 920176 w 1240183"/>
              <a:gd name="connsiteY92" fmla="*/ 256504 h 1240183"/>
              <a:gd name="connsiteX93" fmla="*/ 940099 w 1240183"/>
              <a:gd name="connsiteY93" fmla="*/ 211678 h 1240183"/>
              <a:gd name="connsiteX94" fmla="*/ 984925 w 1240183"/>
              <a:gd name="connsiteY94" fmla="*/ 191755 h 1240183"/>
              <a:gd name="connsiteX95" fmla="*/ 1029750 w 1240183"/>
              <a:gd name="connsiteY95" fmla="*/ 211678 h 1240183"/>
              <a:gd name="connsiteX96" fmla="*/ 1048428 w 1240183"/>
              <a:gd name="connsiteY96" fmla="*/ 256504 h 1240183"/>
              <a:gd name="connsiteX97" fmla="*/ 1029750 w 1240183"/>
              <a:gd name="connsiteY97" fmla="*/ 301330 h 1240183"/>
              <a:gd name="connsiteX98" fmla="*/ 984925 w 1240183"/>
              <a:gd name="connsiteY98" fmla="*/ 320007 h 1240183"/>
              <a:gd name="connsiteX99" fmla="*/ 952550 w 1240183"/>
              <a:gd name="connsiteY99" fmla="*/ 311291 h 1240183"/>
              <a:gd name="connsiteX100" fmla="*/ 892782 w 1240183"/>
              <a:gd name="connsiteY100" fmla="*/ 371059 h 1240183"/>
              <a:gd name="connsiteX101" fmla="*/ 989905 w 1240183"/>
              <a:gd name="connsiteY101" fmla="*/ 603905 h 1240183"/>
              <a:gd name="connsiteX102" fmla="*/ 1073331 w 1240183"/>
              <a:gd name="connsiteY102" fmla="*/ 603905 h 1240183"/>
              <a:gd name="connsiteX103" fmla="*/ 1155512 w 1240183"/>
              <a:gd name="connsiteY103" fmla="*/ 535421 h 1240183"/>
              <a:gd name="connsiteX104" fmla="*/ 1240183 w 1240183"/>
              <a:gd name="connsiteY104" fmla="*/ 620092 h 1240183"/>
              <a:gd name="connsiteX105" fmla="*/ 1155512 w 1240183"/>
              <a:gd name="connsiteY105" fmla="*/ 704763 h 1240183"/>
              <a:gd name="connsiteX106" fmla="*/ 1073331 w 1240183"/>
              <a:gd name="connsiteY106" fmla="*/ 636279 h 1240183"/>
              <a:gd name="connsiteX107" fmla="*/ 989905 w 1240183"/>
              <a:gd name="connsiteY107" fmla="*/ 636279 h 1240183"/>
              <a:gd name="connsiteX108" fmla="*/ 892782 w 1240183"/>
              <a:gd name="connsiteY108" fmla="*/ 870369 h 1240183"/>
              <a:gd name="connsiteX109" fmla="*/ 952550 w 1240183"/>
              <a:gd name="connsiteY109" fmla="*/ 928892 h 1240183"/>
              <a:gd name="connsiteX110" fmla="*/ 984925 w 1240183"/>
              <a:gd name="connsiteY110" fmla="*/ 920176 h 1240183"/>
              <a:gd name="connsiteX111" fmla="*/ 1029750 w 1240183"/>
              <a:gd name="connsiteY111" fmla="*/ 938853 h 1240183"/>
              <a:gd name="connsiteX112" fmla="*/ 1048428 w 1240183"/>
              <a:gd name="connsiteY112" fmla="*/ 983679 h 1240183"/>
              <a:gd name="connsiteX113" fmla="*/ 1029750 w 1240183"/>
              <a:gd name="connsiteY113" fmla="*/ 1029750 h 1240183"/>
              <a:gd name="connsiteX114" fmla="*/ 984925 w 1240183"/>
              <a:gd name="connsiteY114" fmla="*/ 1048428 h 1240183"/>
              <a:gd name="connsiteX115" fmla="*/ 940099 w 1240183"/>
              <a:gd name="connsiteY115" fmla="*/ 1029750 h 1240183"/>
              <a:gd name="connsiteX116" fmla="*/ 920176 w 1240183"/>
              <a:gd name="connsiteY116" fmla="*/ 983679 h 1240183"/>
              <a:gd name="connsiteX117" fmla="*/ 927279 w 1240183"/>
              <a:gd name="connsiteY117" fmla="*/ 961482 h 1240183"/>
              <a:gd name="connsiteX118" fmla="*/ 930137 w 1240183"/>
              <a:gd name="connsiteY118" fmla="*/ 952550 h 1240183"/>
              <a:gd name="connsiteX119" fmla="*/ 870369 w 1240183"/>
              <a:gd name="connsiteY119" fmla="*/ 892782 h 1240183"/>
              <a:gd name="connsiteX120" fmla="*/ 820310 w 1240183"/>
              <a:gd name="connsiteY120" fmla="*/ 931597 h 1240183"/>
              <a:gd name="connsiteX121" fmla="*/ 767818 w 1240183"/>
              <a:gd name="connsiteY121" fmla="*/ 959431 h 1240183"/>
              <a:gd name="connsiteX122" fmla="*/ 764064 w 1240183"/>
              <a:gd name="connsiteY122" fmla="*/ 961422 h 1240183"/>
              <a:gd name="connsiteX123" fmla="*/ 636279 w 1240183"/>
              <a:gd name="connsiteY123" fmla="*/ 989905 h 1240183"/>
              <a:gd name="connsiteX124" fmla="*/ 636279 w 1240183"/>
              <a:gd name="connsiteY124" fmla="*/ 1072086 h 1240183"/>
              <a:gd name="connsiteX125" fmla="*/ 704763 w 1240183"/>
              <a:gd name="connsiteY125" fmla="*/ 1155512 h 1240183"/>
              <a:gd name="connsiteX126" fmla="*/ 620092 w 1240183"/>
              <a:gd name="connsiteY126" fmla="*/ 1240183 h 1240183"/>
              <a:gd name="connsiteX127" fmla="*/ 535421 w 1240183"/>
              <a:gd name="connsiteY127" fmla="*/ 1155512 h 1240183"/>
              <a:gd name="connsiteX128" fmla="*/ 605150 w 1240183"/>
              <a:gd name="connsiteY128" fmla="*/ 1072086 h 1240183"/>
              <a:gd name="connsiteX129" fmla="*/ 605150 w 1240183"/>
              <a:gd name="connsiteY129" fmla="*/ 989905 h 1240183"/>
              <a:gd name="connsiteX130" fmla="*/ 371059 w 1240183"/>
              <a:gd name="connsiteY130" fmla="*/ 892782 h 1240183"/>
              <a:gd name="connsiteX131" fmla="*/ 311291 w 1240183"/>
              <a:gd name="connsiteY131" fmla="*/ 952550 h 1240183"/>
              <a:gd name="connsiteX132" fmla="*/ 320007 w 1240183"/>
              <a:gd name="connsiteY132" fmla="*/ 983679 h 1240183"/>
              <a:gd name="connsiteX133" fmla="*/ 301330 w 1240183"/>
              <a:gd name="connsiteY133" fmla="*/ 1029750 h 1240183"/>
              <a:gd name="connsiteX134" fmla="*/ 256504 w 1240183"/>
              <a:gd name="connsiteY134" fmla="*/ 1048428 h 1240183"/>
              <a:gd name="connsiteX135" fmla="*/ 211678 w 1240183"/>
              <a:gd name="connsiteY135" fmla="*/ 1029750 h 1240183"/>
              <a:gd name="connsiteX136" fmla="*/ 193001 w 1240183"/>
              <a:gd name="connsiteY136" fmla="*/ 983679 h 1240183"/>
              <a:gd name="connsiteX137" fmla="*/ 211678 w 1240183"/>
              <a:gd name="connsiteY137" fmla="*/ 938853 h 1240183"/>
              <a:gd name="connsiteX138" fmla="*/ 256504 w 1240183"/>
              <a:gd name="connsiteY138" fmla="*/ 920176 h 1240183"/>
              <a:gd name="connsiteX139" fmla="*/ 288878 w 1240183"/>
              <a:gd name="connsiteY139" fmla="*/ 928892 h 1240183"/>
              <a:gd name="connsiteX140" fmla="*/ 348646 w 1240183"/>
              <a:gd name="connsiteY140" fmla="*/ 870369 h 1240183"/>
              <a:gd name="connsiteX141" fmla="*/ 251523 w 1240183"/>
              <a:gd name="connsiteY141" fmla="*/ 636279 h 1240183"/>
              <a:gd name="connsiteX142" fmla="*/ 168097 w 1240183"/>
              <a:gd name="connsiteY142" fmla="*/ 636279 h 1240183"/>
              <a:gd name="connsiteX143" fmla="*/ 84671 w 1240183"/>
              <a:gd name="connsiteY143" fmla="*/ 704763 h 1240183"/>
              <a:gd name="connsiteX144" fmla="*/ 0 w 1240183"/>
              <a:gd name="connsiteY144" fmla="*/ 620092 h 1240183"/>
              <a:gd name="connsiteX145" fmla="*/ 84671 w 1240183"/>
              <a:gd name="connsiteY145" fmla="*/ 535421 h 1240183"/>
              <a:gd name="connsiteX146" fmla="*/ 168097 w 1240183"/>
              <a:gd name="connsiteY146" fmla="*/ 603905 h 1240183"/>
              <a:gd name="connsiteX147" fmla="*/ 251523 w 1240183"/>
              <a:gd name="connsiteY147" fmla="*/ 603905 h 1240183"/>
              <a:gd name="connsiteX148" fmla="*/ 348646 w 1240183"/>
              <a:gd name="connsiteY148" fmla="*/ 371059 h 1240183"/>
              <a:gd name="connsiteX149" fmla="*/ 288878 w 1240183"/>
              <a:gd name="connsiteY149" fmla="*/ 311291 h 1240183"/>
              <a:gd name="connsiteX150" fmla="*/ 256504 w 1240183"/>
              <a:gd name="connsiteY150" fmla="*/ 320007 h 1240183"/>
              <a:gd name="connsiteX151" fmla="*/ 211678 w 1240183"/>
              <a:gd name="connsiteY151" fmla="*/ 301330 h 1240183"/>
              <a:gd name="connsiteX152" fmla="*/ 193001 w 1240183"/>
              <a:gd name="connsiteY152" fmla="*/ 256504 h 1240183"/>
              <a:gd name="connsiteX153" fmla="*/ 211678 w 1240183"/>
              <a:gd name="connsiteY153" fmla="*/ 211678 h 1240183"/>
              <a:gd name="connsiteX154" fmla="*/ 256504 w 1240183"/>
              <a:gd name="connsiteY154" fmla="*/ 191755 h 1240183"/>
              <a:gd name="connsiteX155" fmla="*/ 301330 w 1240183"/>
              <a:gd name="connsiteY155" fmla="*/ 211678 h 1240183"/>
              <a:gd name="connsiteX156" fmla="*/ 315338 w 1240183"/>
              <a:gd name="connsiteY156" fmla="*/ 231756 h 1240183"/>
              <a:gd name="connsiteX157" fmla="*/ 315345 w 1240183"/>
              <a:gd name="connsiteY157" fmla="*/ 231795 h 1240183"/>
              <a:gd name="connsiteX158" fmla="*/ 320007 w 1240183"/>
              <a:gd name="connsiteY158" fmla="*/ 256504 h 1240183"/>
              <a:gd name="connsiteX159" fmla="*/ 311291 w 1240183"/>
              <a:gd name="connsiteY159" fmla="*/ 287633 h 1240183"/>
              <a:gd name="connsiteX160" fmla="*/ 371059 w 1240183"/>
              <a:gd name="connsiteY160" fmla="*/ 347401 h 1240183"/>
              <a:gd name="connsiteX161" fmla="*/ 605150 w 1240183"/>
              <a:gd name="connsiteY161" fmla="*/ 250278 h 1240183"/>
              <a:gd name="connsiteX162" fmla="*/ 605150 w 1240183"/>
              <a:gd name="connsiteY162" fmla="*/ 168097 h 1240183"/>
              <a:gd name="connsiteX163" fmla="*/ 540713 w 1240183"/>
              <a:gd name="connsiteY163" fmla="*/ 113991 h 1240183"/>
              <a:gd name="connsiteX164" fmla="*/ 538606 w 1240183"/>
              <a:gd name="connsiteY164" fmla="*/ 102320 h 1240183"/>
              <a:gd name="connsiteX165" fmla="*/ 535421 w 1240183"/>
              <a:gd name="connsiteY165" fmla="*/ 84671 h 1240183"/>
              <a:gd name="connsiteX166" fmla="*/ 620092 w 1240183"/>
              <a:gd name="connsiteY166" fmla="*/ 0 h 1240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1240183" h="1240183">
                <a:moveTo>
                  <a:pt x="620092" y="1103215"/>
                </a:moveTo>
                <a:cubicBezTo>
                  <a:pt x="591453" y="1103215"/>
                  <a:pt x="569040" y="1126873"/>
                  <a:pt x="569040" y="1155512"/>
                </a:cubicBezTo>
                <a:cubicBezTo>
                  <a:pt x="569040" y="1184151"/>
                  <a:pt x="591453" y="1207809"/>
                  <a:pt x="620092" y="1207809"/>
                </a:cubicBezTo>
                <a:cubicBezTo>
                  <a:pt x="649976" y="1207809"/>
                  <a:pt x="672389" y="1184151"/>
                  <a:pt x="672389" y="1155512"/>
                </a:cubicBezTo>
                <a:cubicBezTo>
                  <a:pt x="672389" y="1126873"/>
                  <a:pt x="649976" y="1103215"/>
                  <a:pt x="620092" y="1103215"/>
                </a:cubicBezTo>
                <a:close/>
                <a:moveTo>
                  <a:pt x="984925" y="952550"/>
                </a:moveTo>
                <a:lnTo>
                  <a:pt x="963772" y="961951"/>
                </a:lnTo>
                <a:lnTo>
                  <a:pt x="962512" y="962512"/>
                </a:lnTo>
                <a:cubicBezTo>
                  <a:pt x="956286" y="967492"/>
                  <a:pt x="953795" y="976208"/>
                  <a:pt x="953795" y="983679"/>
                </a:cubicBezTo>
                <a:cubicBezTo>
                  <a:pt x="953795" y="992396"/>
                  <a:pt x="956286" y="1001112"/>
                  <a:pt x="962512" y="1007337"/>
                </a:cubicBezTo>
                <a:cubicBezTo>
                  <a:pt x="974963" y="1018544"/>
                  <a:pt x="994886" y="1018544"/>
                  <a:pt x="1007337" y="1007337"/>
                </a:cubicBezTo>
                <a:cubicBezTo>
                  <a:pt x="1012318" y="1001112"/>
                  <a:pt x="1016054" y="992396"/>
                  <a:pt x="1016054" y="983679"/>
                </a:cubicBezTo>
                <a:cubicBezTo>
                  <a:pt x="1016054" y="976208"/>
                  <a:pt x="1012318" y="967492"/>
                  <a:pt x="1007337" y="962512"/>
                </a:cubicBezTo>
                <a:cubicBezTo>
                  <a:pt x="1001112" y="956286"/>
                  <a:pt x="992396" y="952550"/>
                  <a:pt x="984925" y="952550"/>
                </a:cubicBezTo>
                <a:close/>
                <a:moveTo>
                  <a:pt x="256504" y="952550"/>
                </a:moveTo>
                <a:cubicBezTo>
                  <a:pt x="247788" y="952550"/>
                  <a:pt x="240317" y="956286"/>
                  <a:pt x="234091" y="962512"/>
                </a:cubicBezTo>
                <a:cubicBezTo>
                  <a:pt x="227865" y="967492"/>
                  <a:pt x="224130" y="976208"/>
                  <a:pt x="224130" y="983679"/>
                </a:cubicBezTo>
                <a:cubicBezTo>
                  <a:pt x="224130" y="992396"/>
                  <a:pt x="227865" y="1001112"/>
                  <a:pt x="234091" y="1007337"/>
                </a:cubicBezTo>
                <a:cubicBezTo>
                  <a:pt x="246543" y="1018544"/>
                  <a:pt x="267710" y="1018544"/>
                  <a:pt x="278917" y="1007337"/>
                </a:cubicBezTo>
                <a:cubicBezTo>
                  <a:pt x="285143" y="1001112"/>
                  <a:pt x="287633" y="992396"/>
                  <a:pt x="287633" y="983679"/>
                </a:cubicBezTo>
                <a:cubicBezTo>
                  <a:pt x="287633" y="976208"/>
                  <a:pt x="285143" y="967492"/>
                  <a:pt x="278917" y="962512"/>
                </a:cubicBezTo>
                <a:cubicBezTo>
                  <a:pt x="272691" y="956286"/>
                  <a:pt x="265220" y="952550"/>
                  <a:pt x="256504" y="952550"/>
                </a:cubicBezTo>
                <a:close/>
                <a:moveTo>
                  <a:pt x="535740" y="642128"/>
                </a:moveTo>
                <a:cubicBezTo>
                  <a:pt x="491881" y="642128"/>
                  <a:pt x="455541" y="677019"/>
                  <a:pt x="455541" y="721878"/>
                </a:cubicBezTo>
                <a:lnTo>
                  <a:pt x="455541" y="825305"/>
                </a:lnTo>
                <a:cubicBezTo>
                  <a:pt x="455541" y="836520"/>
                  <a:pt x="464313" y="843996"/>
                  <a:pt x="474338" y="843996"/>
                </a:cubicBezTo>
                <a:lnTo>
                  <a:pt x="770071" y="843996"/>
                </a:lnTo>
                <a:cubicBezTo>
                  <a:pt x="781349" y="843996"/>
                  <a:pt x="790120" y="836520"/>
                  <a:pt x="790120" y="825305"/>
                </a:cubicBezTo>
                <a:lnTo>
                  <a:pt x="790120" y="721878"/>
                </a:lnTo>
                <a:cubicBezTo>
                  <a:pt x="790120" y="677019"/>
                  <a:pt x="753780" y="642128"/>
                  <a:pt x="709922" y="642128"/>
                </a:cubicBezTo>
                <a:close/>
                <a:moveTo>
                  <a:pt x="535740" y="609729"/>
                </a:moveTo>
                <a:lnTo>
                  <a:pt x="709922" y="609729"/>
                </a:lnTo>
                <a:cubicBezTo>
                  <a:pt x="772577" y="609729"/>
                  <a:pt x="822701" y="660819"/>
                  <a:pt x="822701" y="721878"/>
                </a:cubicBezTo>
                <a:lnTo>
                  <a:pt x="822701" y="825305"/>
                </a:lnTo>
                <a:cubicBezTo>
                  <a:pt x="822701" y="853965"/>
                  <a:pt x="798892" y="877641"/>
                  <a:pt x="770071" y="877641"/>
                </a:cubicBezTo>
                <a:lnTo>
                  <a:pt x="474338" y="877641"/>
                </a:lnTo>
                <a:cubicBezTo>
                  <a:pt x="446769" y="877641"/>
                  <a:pt x="422960" y="853965"/>
                  <a:pt x="422960" y="825305"/>
                </a:cubicBezTo>
                <a:lnTo>
                  <a:pt x="422960" y="721878"/>
                </a:lnTo>
                <a:cubicBezTo>
                  <a:pt x="422960" y="660819"/>
                  <a:pt x="473084" y="609729"/>
                  <a:pt x="535740" y="609729"/>
                </a:cubicBezTo>
                <a:close/>
                <a:moveTo>
                  <a:pt x="1155512" y="567795"/>
                </a:moveTo>
                <a:cubicBezTo>
                  <a:pt x="1126873" y="567795"/>
                  <a:pt x="1104460" y="591453"/>
                  <a:pt x="1104460" y="620092"/>
                </a:cubicBezTo>
                <a:cubicBezTo>
                  <a:pt x="1104460" y="648730"/>
                  <a:pt x="1126873" y="672389"/>
                  <a:pt x="1155512" y="672389"/>
                </a:cubicBezTo>
                <a:cubicBezTo>
                  <a:pt x="1185396" y="672389"/>
                  <a:pt x="1207809" y="648730"/>
                  <a:pt x="1207809" y="620092"/>
                </a:cubicBezTo>
                <a:cubicBezTo>
                  <a:pt x="1207809" y="591453"/>
                  <a:pt x="1185396" y="567795"/>
                  <a:pt x="1155512" y="567795"/>
                </a:cubicBezTo>
                <a:close/>
                <a:moveTo>
                  <a:pt x="84671" y="567795"/>
                </a:moveTo>
                <a:cubicBezTo>
                  <a:pt x="56033" y="567795"/>
                  <a:pt x="33620" y="591453"/>
                  <a:pt x="33620" y="620092"/>
                </a:cubicBezTo>
                <a:cubicBezTo>
                  <a:pt x="33620" y="648730"/>
                  <a:pt x="56033" y="672389"/>
                  <a:pt x="84671" y="672389"/>
                </a:cubicBezTo>
                <a:cubicBezTo>
                  <a:pt x="114555" y="672389"/>
                  <a:pt x="136968" y="648730"/>
                  <a:pt x="136968" y="620092"/>
                </a:cubicBezTo>
                <a:cubicBezTo>
                  <a:pt x="136968" y="591453"/>
                  <a:pt x="114555" y="567795"/>
                  <a:pt x="84671" y="567795"/>
                </a:cubicBezTo>
                <a:close/>
                <a:moveTo>
                  <a:pt x="619464" y="368542"/>
                </a:moveTo>
                <a:cubicBezTo>
                  <a:pt x="570876" y="368542"/>
                  <a:pt x="531009" y="406965"/>
                  <a:pt x="531009" y="455304"/>
                </a:cubicBezTo>
                <a:cubicBezTo>
                  <a:pt x="531009" y="503643"/>
                  <a:pt x="570876" y="543305"/>
                  <a:pt x="619464" y="543305"/>
                </a:cubicBezTo>
                <a:cubicBezTo>
                  <a:pt x="669298" y="543305"/>
                  <a:pt x="707919" y="503643"/>
                  <a:pt x="707919" y="455304"/>
                </a:cubicBezTo>
                <a:cubicBezTo>
                  <a:pt x="707919" y="406965"/>
                  <a:pt x="669298" y="368542"/>
                  <a:pt x="619464" y="368542"/>
                </a:cubicBezTo>
                <a:close/>
                <a:moveTo>
                  <a:pt x="619464" y="335077"/>
                </a:moveTo>
                <a:cubicBezTo>
                  <a:pt x="686739" y="335077"/>
                  <a:pt x="740310" y="389613"/>
                  <a:pt x="740310" y="455304"/>
                </a:cubicBezTo>
                <a:cubicBezTo>
                  <a:pt x="740310" y="520995"/>
                  <a:pt x="686739" y="575531"/>
                  <a:pt x="619464" y="575531"/>
                </a:cubicBezTo>
                <a:cubicBezTo>
                  <a:pt x="553434" y="575531"/>
                  <a:pt x="499863" y="520995"/>
                  <a:pt x="499863" y="455304"/>
                </a:cubicBezTo>
                <a:cubicBezTo>
                  <a:pt x="499863" y="389613"/>
                  <a:pt x="553434" y="335077"/>
                  <a:pt x="619464" y="335077"/>
                </a:cubicBezTo>
                <a:close/>
                <a:moveTo>
                  <a:pt x="620092" y="282652"/>
                </a:moveTo>
                <a:cubicBezTo>
                  <a:pt x="434562" y="282652"/>
                  <a:pt x="283898" y="434562"/>
                  <a:pt x="283898" y="620092"/>
                </a:cubicBezTo>
                <a:cubicBezTo>
                  <a:pt x="283898" y="806866"/>
                  <a:pt x="434562" y="957531"/>
                  <a:pt x="620092" y="957531"/>
                </a:cubicBezTo>
                <a:cubicBezTo>
                  <a:pt x="806866" y="957531"/>
                  <a:pt x="957531" y="806866"/>
                  <a:pt x="957531" y="620092"/>
                </a:cubicBezTo>
                <a:cubicBezTo>
                  <a:pt x="957531" y="434562"/>
                  <a:pt x="806866" y="282652"/>
                  <a:pt x="620092" y="282652"/>
                </a:cubicBezTo>
                <a:close/>
                <a:moveTo>
                  <a:pt x="984925" y="224130"/>
                </a:moveTo>
                <a:cubicBezTo>
                  <a:pt x="976208" y="224130"/>
                  <a:pt x="968737" y="227865"/>
                  <a:pt x="962512" y="234091"/>
                </a:cubicBezTo>
                <a:cubicBezTo>
                  <a:pt x="956286" y="239072"/>
                  <a:pt x="953795" y="247788"/>
                  <a:pt x="953795" y="256504"/>
                </a:cubicBezTo>
                <a:cubicBezTo>
                  <a:pt x="953795" y="265220"/>
                  <a:pt x="956286" y="272691"/>
                  <a:pt x="962512" y="278917"/>
                </a:cubicBezTo>
                <a:cubicBezTo>
                  <a:pt x="974963" y="290123"/>
                  <a:pt x="994886" y="290123"/>
                  <a:pt x="1007337" y="278917"/>
                </a:cubicBezTo>
                <a:cubicBezTo>
                  <a:pt x="1012318" y="272691"/>
                  <a:pt x="1016054" y="265220"/>
                  <a:pt x="1016054" y="256504"/>
                </a:cubicBezTo>
                <a:cubicBezTo>
                  <a:pt x="1016054" y="247788"/>
                  <a:pt x="1012318" y="239072"/>
                  <a:pt x="1007337" y="234091"/>
                </a:cubicBezTo>
                <a:cubicBezTo>
                  <a:pt x="1001112" y="227865"/>
                  <a:pt x="992396" y="224130"/>
                  <a:pt x="984925" y="224130"/>
                </a:cubicBezTo>
                <a:close/>
                <a:moveTo>
                  <a:pt x="256504" y="224130"/>
                </a:moveTo>
                <a:cubicBezTo>
                  <a:pt x="247788" y="224130"/>
                  <a:pt x="240317" y="227865"/>
                  <a:pt x="234091" y="234091"/>
                </a:cubicBezTo>
                <a:cubicBezTo>
                  <a:pt x="227865" y="239072"/>
                  <a:pt x="224130" y="247788"/>
                  <a:pt x="224130" y="256504"/>
                </a:cubicBezTo>
                <a:cubicBezTo>
                  <a:pt x="224130" y="265220"/>
                  <a:pt x="227865" y="272691"/>
                  <a:pt x="234091" y="278917"/>
                </a:cubicBezTo>
                <a:cubicBezTo>
                  <a:pt x="246543" y="290123"/>
                  <a:pt x="267710" y="290123"/>
                  <a:pt x="278917" y="278917"/>
                </a:cubicBezTo>
                <a:cubicBezTo>
                  <a:pt x="285143" y="272691"/>
                  <a:pt x="287633" y="265220"/>
                  <a:pt x="287633" y="256504"/>
                </a:cubicBezTo>
                <a:lnTo>
                  <a:pt x="284892" y="249456"/>
                </a:lnTo>
                <a:lnTo>
                  <a:pt x="278917" y="234091"/>
                </a:lnTo>
                <a:cubicBezTo>
                  <a:pt x="272691" y="227865"/>
                  <a:pt x="265220" y="224130"/>
                  <a:pt x="256504" y="224130"/>
                </a:cubicBezTo>
                <a:close/>
                <a:moveTo>
                  <a:pt x="620092" y="33620"/>
                </a:moveTo>
                <a:cubicBezTo>
                  <a:pt x="591453" y="33620"/>
                  <a:pt x="569040" y="56033"/>
                  <a:pt x="569040" y="84671"/>
                </a:cubicBezTo>
                <a:cubicBezTo>
                  <a:pt x="569040" y="113310"/>
                  <a:pt x="591453" y="136968"/>
                  <a:pt x="620092" y="136968"/>
                </a:cubicBezTo>
                <a:cubicBezTo>
                  <a:pt x="649976" y="136968"/>
                  <a:pt x="672389" y="113310"/>
                  <a:pt x="672389" y="84671"/>
                </a:cubicBezTo>
                <a:cubicBezTo>
                  <a:pt x="672389" y="56033"/>
                  <a:pt x="649976" y="33620"/>
                  <a:pt x="620092" y="33620"/>
                </a:cubicBezTo>
                <a:close/>
                <a:moveTo>
                  <a:pt x="620092" y="0"/>
                </a:moveTo>
                <a:cubicBezTo>
                  <a:pt x="667408" y="0"/>
                  <a:pt x="704763" y="38600"/>
                  <a:pt x="704763" y="84671"/>
                </a:cubicBezTo>
                <a:cubicBezTo>
                  <a:pt x="704763" y="125762"/>
                  <a:pt x="674879" y="160626"/>
                  <a:pt x="636279" y="168097"/>
                </a:cubicBezTo>
                <a:lnTo>
                  <a:pt x="636279" y="250278"/>
                </a:lnTo>
                <a:cubicBezTo>
                  <a:pt x="727176" y="254014"/>
                  <a:pt x="808111" y="290123"/>
                  <a:pt x="870369" y="347401"/>
                </a:cubicBezTo>
                <a:lnTo>
                  <a:pt x="930137" y="287633"/>
                </a:lnTo>
                <a:cubicBezTo>
                  <a:pt x="923912" y="278917"/>
                  <a:pt x="920176" y="267710"/>
                  <a:pt x="920176" y="256504"/>
                </a:cubicBezTo>
                <a:cubicBezTo>
                  <a:pt x="920176" y="239072"/>
                  <a:pt x="927647" y="222885"/>
                  <a:pt x="940099" y="211678"/>
                </a:cubicBezTo>
                <a:cubicBezTo>
                  <a:pt x="951305" y="199226"/>
                  <a:pt x="967492" y="191755"/>
                  <a:pt x="984925" y="191755"/>
                </a:cubicBezTo>
                <a:cubicBezTo>
                  <a:pt x="1002357" y="191755"/>
                  <a:pt x="1018544" y="199226"/>
                  <a:pt x="1029750" y="211678"/>
                </a:cubicBezTo>
                <a:cubicBezTo>
                  <a:pt x="1042202" y="222885"/>
                  <a:pt x="1048428" y="239072"/>
                  <a:pt x="1048428" y="256504"/>
                </a:cubicBezTo>
                <a:cubicBezTo>
                  <a:pt x="1048428" y="272691"/>
                  <a:pt x="1042202" y="288878"/>
                  <a:pt x="1029750" y="301330"/>
                </a:cubicBezTo>
                <a:cubicBezTo>
                  <a:pt x="1018544" y="313781"/>
                  <a:pt x="1002357" y="320007"/>
                  <a:pt x="984925" y="320007"/>
                </a:cubicBezTo>
                <a:cubicBezTo>
                  <a:pt x="972473" y="320007"/>
                  <a:pt x="962512" y="317517"/>
                  <a:pt x="952550" y="311291"/>
                </a:cubicBezTo>
                <a:lnTo>
                  <a:pt x="892782" y="371059"/>
                </a:lnTo>
                <a:cubicBezTo>
                  <a:pt x="950060" y="433317"/>
                  <a:pt x="986170" y="514253"/>
                  <a:pt x="989905" y="603905"/>
                </a:cubicBezTo>
                <a:lnTo>
                  <a:pt x="1073331" y="603905"/>
                </a:lnTo>
                <a:cubicBezTo>
                  <a:pt x="1080802" y="565304"/>
                  <a:pt x="1114422" y="535421"/>
                  <a:pt x="1155512" y="535421"/>
                </a:cubicBezTo>
                <a:cubicBezTo>
                  <a:pt x="1201583" y="535421"/>
                  <a:pt x="1240183" y="574021"/>
                  <a:pt x="1240183" y="620092"/>
                </a:cubicBezTo>
                <a:cubicBezTo>
                  <a:pt x="1240183" y="666163"/>
                  <a:pt x="1201583" y="704763"/>
                  <a:pt x="1155512" y="704763"/>
                </a:cubicBezTo>
                <a:cubicBezTo>
                  <a:pt x="1114422" y="704763"/>
                  <a:pt x="1080802" y="674879"/>
                  <a:pt x="1073331" y="636279"/>
                </a:cubicBezTo>
                <a:lnTo>
                  <a:pt x="989905" y="636279"/>
                </a:lnTo>
                <a:cubicBezTo>
                  <a:pt x="986170" y="725931"/>
                  <a:pt x="950060" y="808111"/>
                  <a:pt x="892782" y="870369"/>
                </a:cubicBezTo>
                <a:lnTo>
                  <a:pt x="952550" y="928892"/>
                </a:lnTo>
                <a:cubicBezTo>
                  <a:pt x="962512" y="923912"/>
                  <a:pt x="972473" y="920176"/>
                  <a:pt x="984925" y="920176"/>
                </a:cubicBezTo>
                <a:cubicBezTo>
                  <a:pt x="1002357" y="920176"/>
                  <a:pt x="1018544" y="926402"/>
                  <a:pt x="1029750" y="938853"/>
                </a:cubicBezTo>
                <a:cubicBezTo>
                  <a:pt x="1042202" y="951305"/>
                  <a:pt x="1048428" y="967492"/>
                  <a:pt x="1048428" y="983679"/>
                </a:cubicBezTo>
                <a:cubicBezTo>
                  <a:pt x="1048428" y="1002357"/>
                  <a:pt x="1042202" y="1017299"/>
                  <a:pt x="1029750" y="1029750"/>
                </a:cubicBezTo>
                <a:cubicBezTo>
                  <a:pt x="1018544" y="1040957"/>
                  <a:pt x="1002357" y="1048428"/>
                  <a:pt x="984925" y="1048428"/>
                </a:cubicBezTo>
                <a:cubicBezTo>
                  <a:pt x="967492" y="1048428"/>
                  <a:pt x="951305" y="1040957"/>
                  <a:pt x="940099" y="1029750"/>
                </a:cubicBezTo>
                <a:cubicBezTo>
                  <a:pt x="927647" y="1017299"/>
                  <a:pt x="920176" y="1002357"/>
                  <a:pt x="920176" y="983679"/>
                </a:cubicBezTo>
                <a:lnTo>
                  <a:pt x="927279" y="961482"/>
                </a:lnTo>
                <a:lnTo>
                  <a:pt x="930137" y="952550"/>
                </a:lnTo>
                <a:lnTo>
                  <a:pt x="870369" y="892782"/>
                </a:lnTo>
                <a:cubicBezTo>
                  <a:pt x="854805" y="907102"/>
                  <a:pt x="838073" y="920098"/>
                  <a:pt x="820310" y="931597"/>
                </a:cubicBezTo>
                <a:lnTo>
                  <a:pt x="767818" y="959431"/>
                </a:lnTo>
                <a:lnTo>
                  <a:pt x="764064" y="961422"/>
                </a:lnTo>
                <a:cubicBezTo>
                  <a:pt x="724685" y="978076"/>
                  <a:pt x="681727" y="988038"/>
                  <a:pt x="636279" y="989905"/>
                </a:cubicBezTo>
                <a:lnTo>
                  <a:pt x="636279" y="1072086"/>
                </a:lnTo>
                <a:cubicBezTo>
                  <a:pt x="674879" y="1080802"/>
                  <a:pt x="704763" y="1114422"/>
                  <a:pt x="704763" y="1155512"/>
                </a:cubicBezTo>
                <a:cubicBezTo>
                  <a:pt x="704763" y="1201583"/>
                  <a:pt x="667408" y="1240183"/>
                  <a:pt x="620092" y="1240183"/>
                </a:cubicBezTo>
                <a:cubicBezTo>
                  <a:pt x="574021" y="1240183"/>
                  <a:pt x="535421" y="1201583"/>
                  <a:pt x="535421" y="1155512"/>
                </a:cubicBezTo>
                <a:cubicBezTo>
                  <a:pt x="535421" y="1114422"/>
                  <a:pt x="565304" y="1080802"/>
                  <a:pt x="605150" y="1072086"/>
                </a:cubicBezTo>
                <a:lnTo>
                  <a:pt x="605150" y="989905"/>
                </a:lnTo>
                <a:cubicBezTo>
                  <a:pt x="514253" y="986170"/>
                  <a:pt x="433317" y="950060"/>
                  <a:pt x="371059" y="892782"/>
                </a:cubicBezTo>
                <a:lnTo>
                  <a:pt x="311291" y="952550"/>
                </a:lnTo>
                <a:cubicBezTo>
                  <a:pt x="317517" y="962512"/>
                  <a:pt x="320007" y="972473"/>
                  <a:pt x="320007" y="983679"/>
                </a:cubicBezTo>
                <a:cubicBezTo>
                  <a:pt x="320007" y="1002357"/>
                  <a:pt x="313781" y="1017299"/>
                  <a:pt x="301330" y="1029750"/>
                </a:cubicBezTo>
                <a:cubicBezTo>
                  <a:pt x="288878" y="1040957"/>
                  <a:pt x="272691" y="1048428"/>
                  <a:pt x="256504" y="1048428"/>
                </a:cubicBezTo>
                <a:cubicBezTo>
                  <a:pt x="240317" y="1048428"/>
                  <a:pt x="222885" y="1040957"/>
                  <a:pt x="211678" y="1029750"/>
                </a:cubicBezTo>
                <a:cubicBezTo>
                  <a:pt x="199226" y="1017299"/>
                  <a:pt x="193001" y="1002357"/>
                  <a:pt x="193001" y="983679"/>
                </a:cubicBezTo>
                <a:cubicBezTo>
                  <a:pt x="193001" y="967492"/>
                  <a:pt x="199226" y="951305"/>
                  <a:pt x="211678" y="938853"/>
                </a:cubicBezTo>
                <a:cubicBezTo>
                  <a:pt x="222885" y="926402"/>
                  <a:pt x="240317" y="920176"/>
                  <a:pt x="256504" y="920176"/>
                </a:cubicBezTo>
                <a:cubicBezTo>
                  <a:pt x="267710" y="920176"/>
                  <a:pt x="278917" y="923912"/>
                  <a:pt x="288878" y="928892"/>
                </a:cubicBezTo>
                <a:lnTo>
                  <a:pt x="348646" y="870369"/>
                </a:lnTo>
                <a:cubicBezTo>
                  <a:pt x="291368" y="808111"/>
                  <a:pt x="255259" y="725931"/>
                  <a:pt x="251523" y="636279"/>
                </a:cubicBezTo>
                <a:lnTo>
                  <a:pt x="168097" y="636279"/>
                </a:lnTo>
                <a:cubicBezTo>
                  <a:pt x="160626" y="674879"/>
                  <a:pt x="127007" y="704763"/>
                  <a:pt x="84671" y="704763"/>
                </a:cubicBezTo>
                <a:cubicBezTo>
                  <a:pt x="38600" y="704763"/>
                  <a:pt x="0" y="666163"/>
                  <a:pt x="0" y="620092"/>
                </a:cubicBezTo>
                <a:cubicBezTo>
                  <a:pt x="0" y="574021"/>
                  <a:pt x="38600" y="535421"/>
                  <a:pt x="84671" y="535421"/>
                </a:cubicBezTo>
                <a:cubicBezTo>
                  <a:pt x="127007" y="535421"/>
                  <a:pt x="160626" y="565304"/>
                  <a:pt x="168097" y="603905"/>
                </a:cubicBezTo>
                <a:lnTo>
                  <a:pt x="251523" y="603905"/>
                </a:lnTo>
                <a:cubicBezTo>
                  <a:pt x="255259" y="514253"/>
                  <a:pt x="291368" y="433317"/>
                  <a:pt x="348646" y="371059"/>
                </a:cubicBezTo>
                <a:lnTo>
                  <a:pt x="288878" y="311291"/>
                </a:lnTo>
                <a:cubicBezTo>
                  <a:pt x="278917" y="317517"/>
                  <a:pt x="267710" y="320007"/>
                  <a:pt x="256504" y="320007"/>
                </a:cubicBezTo>
                <a:cubicBezTo>
                  <a:pt x="240317" y="320007"/>
                  <a:pt x="222885" y="313781"/>
                  <a:pt x="211678" y="301330"/>
                </a:cubicBezTo>
                <a:cubicBezTo>
                  <a:pt x="199226" y="288878"/>
                  <a:pt x="193001" y="272691"/>
                  <a:pt x="193001" y="256504"/>
                </a:cubicBezTo>
                <a:cubicBezTo>
                  <a:pt x="193001" y="239072"/>
                  <a:pt x="199226" y="222885"/>
                  <a:pt x="211678" y="211678"/>
                </a:cubicBezTo>
                <a:cubicBezTo>
                  <a:pt x="222885" y="199226"/>
                  <a:pt x="240317" y="191755"/>
                  <a:pt x="256504" y="191755"/>
                </a:cubicBezTo>
                <a:cubicBezTo>
                  <a:pt x="272691" y="191755"/>
                  <a:pt x="288878" y="199226"/>
                  <a:pt x="301330" y="211678"/>
                </a:cubicBezTo>
                <a:cubicBezTo>
                  <a:pt x="307556" y="217282"/>
                  <a:pt x="312225" y="224130"/>
                  <a:pt x="315338" y="231756"/>
                </a:cubicBezTo>
                <a:lnTo>
                  <a:pt x="315345" y="231795"/>
                </a:lnTo>
                <a:lnTo>
                  <a:pt x="320007" y="256504"/>
                </a:lnTo>
                <a:cubicBezTo>
                  <a:pt x="320007" y="267710"/>
                  <a:pt x="317517" y="278917"/>
                  <a:pt x="311291" y="287633"/>
                </a:cubicBezTo>
                <a:lnTo>
                  <a:pt x="371059" y="347401"/>
                </a:lnTo>
                <a:cubicBezTo>
                  <a:pt x="433317" y="290123"/>
                  <a:pt x="514253" y="254014"/>
                  <a:pt x="605150" y="250278"/>
                </a:cubicBezTo>
                <a:lnTo>
                  <a:pt x="605150" y="168097"/>
                </a:lnTo>
                <a:cubicBezTo>
                  <a:pt x="575266" y="162494"/>
                  <a:pt x="550985" y="141482"/>
                  <a:pt x="540713" y="113991"/>
                </a:cubicBezTo>
                <a:lnTo>
                  <a:pt x="538606" y="102320"/>
                </a:lnTo>
                <a:lnTo>
                  <a:pt x="535421" y="84671"/>
                </a:lnTo>
                <a:cubicBezTo>
                  <a:pt x="535421" y="38600"/>
                  <a:pt x="574021" y="0"/>
                  <a:pt x="6200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AC2F099-1439-7843-81A6-C7314F57F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1561" y="5413333"/>
            <a:ext cx="1245657" cy="1234691"/>
          </a:xfrm>
          <a:custGeom>
            <a:avLst/>
            <a:gdLst>
              <a:gd name="connsiteX0" fmla="*/ 962223 w 1245657"/>
              <a:gd name="connsiteY0" fmla="*/ 940852 h 1234691"/>
              <a:gd name="connsiteX1" fmla="*/ 974399 w 1245657"/>
              <a:gd name="connsiteY1" fmla="*/ 945476 h 1234691"/>
              <a:gd name="connsiteX2" fmla="*/ 1033591 w 1245657"/>
              <a:gd name="connsiteY2" fmla="*/ 1004667 h 1234691"/>
              <a:gd name="connsiteX3" fmla="*/ 1048387 w 1245657"/>
              <a:gd name="connsiteY3" fmla="*/ 992335 h 1234691"/>
              <a:gd name="connsiteX4" fmla="*/ 1064419 w 1245657"/>
              <a:gd name="connsiteY4" fmla="*/ 1008366 h 1234691"/>
              <a:gd name="connsiteX5" fmla="*/ 1064419 w 1245657"/>
              <a:gd name="connsiteY5" fmla="*/ 1042894 h 1234691"/>
              <a:gd name="connsiteX6" fmla="*/ 1064419 w 1245657"/>
              <a:gd name="connsiteY6" fmla="*/ 1046594 h 1234691"/>
              <a:gd name="connsiteX7" fmla="*/ 1064419 w 1245657"/>
              <a:gd name="connsiteY7" fmla="*/ 1047827 h 1234691"/>
              <a:gd name="connsiteX8" fmla="*/ 1061953 w 1245657"/>
              <a:gd name="connsiteY8" fmla="*/ 1051526 h 1234691"/>
              <a:gd name="connsiteX9" fmla="*/ 1059487 w 1245657"/>
              <a:gd name="connsiteY9" fmla="*/ 1055226 h 1234691"/>
              <a:gd name="connsiteX10" fmla="*/ 1058253 w 1245657"/>
              <a:gd name="connsiteY10" fmla="*/ 1055226 h 1234691"/>
              <a:gd name="connsiteX11" fmla="*/ 1054553 w 1245657"/>
              <a:gd name="connsiteY11" fmla="*/ 1057692 h 1234691"/>
              <a:gd name="connsiteX12" fmla="*/ 1052087 w 1245657"/>
              <a:gd name="connsiteY12" fmla="*/ 1057692 h 1234691"/>
              <a:gd name="connsiteX13" fmla="*/ 1048387 w 1245657"/>
              <a:gd name="connsiteY13" fmla="*/ 1058925 h 1234691"/>
              <a:gd name="connsiteX14" fmla="*/ 1013859 w 1245657"/>
              <a:gd name="connsiteY14" fmla="*/ 1058925 h 1234691"/>
              <a:gd name="connsiteX15" fmla="*/ 999063 w 1245657"/>
              <a:gd name="connsiteY15" fmla="*/ 1042894 h 1234691"/>
              <a:gd name="connsiteX16" fmla="*/ 1010161 w 1245657"/>
              <a:gd name="connsiteY16" fmla="*/ 1026863 h 1234691"/>
              <a:gd name="connsiteX17" fmla="*/ 950969 w 1245657"/>
              <a:gd name="connsiteY17" fmla="*/ 967673 h 1234691"/>
              <a:gd name="connsiteX18" fmla="*/ 950969 w 1245657"/>
              <a:gd name="connsiteY18" fmla="*/ 945476 h 1234691"/>
              <a:gd name="connsiteX19" fmla="*/ 962223 w 1245657"/>
              <a:gd name="connsiteY19" fmla="*/ 940852 h 1234691"/>
              <a:gd name="connsiteX20" fmla="*/ 277512 w 1245657"/>
              <a:gd name="connsiteY20" fmla="*/ 940852 h 1234691"/>
              <a:gd name="connsiteX21" fmla="*/ 289227 w 1245657"/>
              <a:gd name="connsiteY21" fmla="*/ 945476 h 1234691"/>
              <a:gd name="connsiteX22" fmla="*/ 289227 w 1245657"/>
              <a:gd name="connsiteY22" fmla="*/ 967673 h 1234691"/>
              <a:gd name="connsiteX23" fmla="*/ 228803 w 1245657"/>
              <a:gd name="connsiteY23" fmla="*/ 1026863 h 1234691"/>
              <a:gd name="connsiteX24" fmla="*/ 242368 w 1245657"/>
              <a:gd name="connsiteY24" fmla="*/ 1042894 h 1234691"/>
              <a:gd name="connsiteX25" fmla="*/ 226337 w 1245657"/>
              <a:gd name="connsiteY25" fmla="*/ 1058925 h 1234691"/>
              <a:gd name="connsiteX26" fmla="*/ 191809 w 1245657"/>
              <a:gd name="connsiteY26" fmla="*/ 1058925 h 1234691"/>
              <a:gd name="connsiteX27" fmla="*/ 186876 w 1245657"/>
              <a:gd name="connsiteY27" fmla="*/ 1057692 h 1234691"/>
              <a:gd name="connsiteX28" fmla="*/ 181944 w 1245657"/>
              <a:gd name="connsiteY28" fmla="*/ 1056459 h 1234691"/>
              <a:gd name="connsiteX29" fmla="*/ 179477 w 1245657"/>
              <a:gd name="connsiteY29" fmla="*/ 1053993 h 1234691"/>
              <a:gd name="connsiteX30" fmla="*/ 179477 w 1245657"/>
              <a:gd name="connsiteY30" fmla="*/ 1052759 h 1234691"/>
              <a:gd name="connsiteX31" fmla="*/ 175778 w 1245657"/>
              <a:gd name="connsiteY31" fmla="*/ 1049060 h 1234691"/>
              <a:gd name="connsiteX32" fmla="*/ 175778 w 1245657"/>
              <a:gd name="connsiteY32" fmla="*/ 1044127 h 1234691"/>
              <a:gd name="connsiteX33" fmla="*/ 175778 w 1245657"/>
              <a:gd name="connsiteY33" fmla="*/ 1042894 h 1234691"/>
              <a:gd name="connsiteX34" fmla="*/ 175778 w 1245657"/>
              <a:gd name="connsiteY34" fmla="*/ 1008366 h 1234691"/>
              <a:gd name="connsiteX35" fmla="*/ 191809 w 1245657"/>
              <a:gd name="connsiteY35" fmla="*/ 992335 h 1234691"/>
              <a:gd name="connsiteX36" fmla="*/ 206607 w 1245657"/>
              <a:gd name="connsiteY36" fmla="*/ 1004667 h 1234691"/>
              <a:gd name="connsiteX37" fmla="*/ 265797 w 1245657"/>
              <a:gd name="connsiteY37" fmla="*/ 945476 h 1234691"/>
              <a:gd name="connsiteX38" fmla="*/ 277512 w 1245657"/>
              <a:gd name="connsiteY38" fmla="*/ 940852 h 1234691"/>
              <a:gd name="connsiteX39" fmla="*/ 41089 w 1245657"/>
              <a:gd name="connsiteY39" fmla="*/ 572791 h 1234691"/>
              <a:gd name="connsiteX40" fmla="*/ 53099 w 1245657"/>
              <a:gd name="connsiteY40" fmla="*/ 577335 h 1234691"/>
              <a:gd name="connsiteX41" fmla="*/ 54363 w 1245657"/>
              <a:gd name="connsiteY41" fmla="*/ 596722 h 1234691"/>
              <a:gd name="connsiteX42" fmla="*/ 140333 w 1245657"/>
              <a:gd name="connsiteY42" fmla="*/ 596722 h 1234691"/>
              <a:gd name="connsiteX43" fmla="*/ 158033 w 1245657"/>
              <a:gd name="connsiteY43" fmla="*/ 612474 h 1234691"/>
              <a:gd name="connsiteX44" fmla="*/ 140333 w 1245657"/>
              <a:gd name="connsiteY44" fmla="*/ 628226 h 1234691"/>
              <a:gd name="connsiteX45" fmla="*/ 54363 w 1245657"/>
              <a:gd name="connsiteY45" fmla="*/ 628226 h 1234691"/>
              <a:gd name="connsiteX46" fmla="*/ 53099 w 1245657"/>
              <a:gd name="connsiteY46" fmla="*/ 647613 h 1234691"/>
              <a:gd name="connsiteX47" fmla="*/ 40456 w 1245657"/>
              <a:gd name="connsiteY47" fmla="*/ 652460 h 1234691"/>
              <a:gd name="connsiteX48" fmla="*/ 29078 w 1245657"/>
              <a:gd name="connsiteY48" fmla="*/ 647613 h 1234691"/>
              <a:gd name="connsiteX49" fmla="*/ 5057 w 1245657"/>
              <a:gd name="connsiteY49" fmla="*/ 623379 h 1234691"/>
              <a:gd name="connsiteX50" fmla="*/ 1264 w 1245657"/>
              <a:gd name="connsiteY50" fmla="*/ 619744 h 1234691"/>
              <a:gd name="connsiteX51" fmla="*/ 1264 w 1245657"/>
              <a:gd name="connsiteY51" fmla="*/ 617321 h 1234691"/>
              <a:gd name="connsiteX52" fmla="*/ 0 w 1245657"/>
              <a:gd name="connsiteY52" fmla="*/ 613685 h 1234691"/>
              <a:gd name="connsiteX53" fmla="*/ 0 w 1245657"/>
              <a:gd name="connsiteY53" fmla="*/ 611262 h 1234691"/>
              <a:gd name="connsiteX54" fmla="*/ 1264 w 1245657"/>
              <a:gd name="connsiteY54" fmla="*/ 607627 h 1234691"/>
              <a:gd name="connsiteX55" fmla="*/ 1264 w 1245657"/>
              <a:gd name="connsiteY55" fmla="*/ 606415 h 1234691"/>
              <a:gd name="connsiteX56" fmla="*/ 3793 w 1245657"/>
              <a:gd name="connsiteY56" fmla="*/ 601569 h 1234691"/>
              <a:gd name="connsiteX57" fmla="*/ 5057 w 1245657"/>
              <a:gd name="connsiteY57" fmla="*/ 601569 h 1234691"/>
              <a:gd name="connsiteX58" fmla="*/ 29078 w 1245657"/>
              <a:gd name="connsiteY58" fmla="*/ 577335 h 1234691"/>
              <a:gd name="connsiteX59" fmla="*/ 41089 w 1245657"/>
              <a:gd name="connsiteY59" fmla="*/ 572791 h 1234691"/>
              <a:gd name="connsiteX60" fmla="*/ 1204727 w 1245657"/>
              <a:gd name="connsiteY60" fmla="*/ 572791 h 1234691"/>
              <a:gd name="connsiteX61" fmla="*/ 1216579 w 1245657"/>
              <a:gd name="connsiteY61" fmla="*/ 577335 h 1234691"/>
              <a:gd name="connsiteX62" fmla="*/ 1240599 w 1245657"/>
              <a:gd name="connsiteY62" fmla="*/ 601569 h 1234691"/>
              <a:gd name="connsiteX63" fmla="*/ 1244393 w 1245657"/>
              <a:gd name="connsiteY63" fmla="*/ 606415 h 1234691"/>
              <a:gd name="connsiteX64" fmla="*/ 1245657 w 1245657"/>
              <a:gd name="connsiteY64" fmla="*/ 607627 h 1234691"/>
              <a:gd name="connsiteX65" fmla="*/ 1245657 w 1245657"/>
              <a:gd name="connsiteY65" fmla="*/ 611262 h 1234691"/>
              <a:gd name="connsiteX66" fmla="*/ 1245657 w 1245657"/>
              <a:gd name="connsiteY66" fmla="*/ 613685 h 1234691"/>
              <a:gd name="connsiteX67" fmla="*/ 1245657 w 1245657"/>
              <a:gd name="connsiteY67" fmla="*/ 617321 h 1234691"/>
              <a:gd name="connsiteX68" fmla="*/ 1245657 w 1245657"/>
              <a:gd name="connsiteY68" fmla="*/ 618532 h 1234691"/>
              <a:gd name="connsiteX69" fmla="*/ 1241863 w 1245657"/>
              <a:gd name="connsiteY69" fmla="*/ 623379 h 1234691"/>
              <a:gd name="connsiteX70" fmla="*/ 1240599 w 1245657"/>
              <a:gd name="connsiteY70" fmla="*/ 623379 h 1234691"/>
              <a:gd name="connsiteX71" fmla="*/ 1216579 w 1245657"/>
              <a:gd name="connsiteY71" fmla="*/ 647613 h 1234691"/>
              <a:gd name="connsiteX72" fmla="*/ 1205201 w 1245657"/>
              <a:gd name="connsiteY72" fmla="*/ 652460 h 1234691"/>
              <a:gd name="connsiteX73" fmla="*/ 1193823 w 1245657"/>
              <a:gd name="connsiteY73" fmla="*/ 647613 h 1234691"/>
              <a:gd name="connsiteX74" fmla="*/ 1191293 w 1245657"/>
              <a:gd name="connsiteY74" fmla="*/ 628226 h 1234691"/>
              <a:gd name="connsiteX75" fmla="*/ 1104059 w 1245657"/>
              <a:gd name="connsiteY75" fmla="*/ 628226 h 1234691"/>
              <a:gd name="connsiteX76" fmla="*/ 1087623 w 1245657"/>
              <a:gd name="connsiteY76" fmla="*/ 612474 h 1234691"/>
              <a:gd name="connsiteX77" fmla="*/ 1104059 w 1245657"/>
              <a:gd name="connsiteY77" fmla="*/ 596722 h 1234691"/>
              <a:gd name="connsiteX78" fmla="*/ 1191293 w 1245657"/>
              <a:gd name="connsiteY78" fmla="*/ 596722 h 1234691"/>
              <a:gd name="connsiteX79" fmla="*/ 1193823 w 1245657"/>
              <a:gd name="connsiteY79" fmla="*/ 577335 h 1234691"/>
              <a:gd name="connsiteX80" fmla="*/ 1204727 w 1245657"/>
              <a:gd name="connsiteY80" fmla="*/ 572791 h 1234691"/>
              <a:gd name="connsiteX81" fmla="*/ 517936 w 1245657"/>
              <a:gd name="connsiteY81" fmla="*/ 333203 h 1234691"/>
              <a:gd name="connsiteX82" fmla="*/ 438683 w 1245657"/>
              <a:gd name="connsiteY82" fmla="*/ 406565 h 1234691"/>
              <a:gd name="connsiteX83" fmla="*/ 438683 w 1245657"/>
              <a:gd name="connsiteY83" fmla="*/ 438895 h 1234691"/>
              <a:gd name="connsiteX84" fmla="*/ 438683 w 1245657"/>
              <a:gd name="connsiteY84" fmla="*/ 519718 h 1234691"/>
              <a:gd name="connsiteX85" fmla="*/ 438683 w 1245657"/>
              <a:gd name="connsiteY85" fmla="*/ 736075 h 1234691"/>
              <a:gd name="connsiteX86" fmla="*/ 462211 w 1245657"/>
              <a:gd name="connsiteY86" fmla="*/ 765917 h 1234691"/>
              <a:gd name="connsiteX87" fmla="*/ 484501 w 1245657"/>
              <a:gd name="connsiteY87" fmla="*/ 736075 h 1234691"/>
              <a:gd name="connsiteX88" fmla="*/ 484501 w 1245657"/>
              <a:gd name="connsiteY88" fmla="*/ 700015 h 1234691"/>
              <a:gd name="connsiteX89" fmla="*/ 484501 w 1245657"/>
              <a:gd name="connsiteY89" fmla="*/ 425217 h 1234691"/>
              <a:gd name="connsiteX90" fmla="*/ 501837 w 1245657"/>
              <a:gd name="connsiteY90" fmla="*/ 409052 h 1234691"/>
              <a:gd name="connsiteX91" fmla="*/ 517936 w 1245657"/>
              <a:gd name="connsiteY91" fmla="*/ 425217 h 1234691"/>
              <a:gd name="connsiteX92" fmla="*/ 517936 w 1245657"/>
              <a:gd name="connsiteY92" fmla="*/ 700015 h 1234691"/>
              <a:gd name="connsiteX93" fmla="*/ 517936 w 1245657"/>
              <a:gd name="connsiteY93" fmla="*/ 736075 h 1234691"/>
              <a:gd name="connsiteX94" fmla="*/ 517936 w 1245657"/>
              <a:gd name="connsiteY94" fmla="*/ 1172519 h 1234691"/>
              <a:gd name="connsiteX95" fmla="*/ 561277 w 1245657"/>
              <a:gd name="connsiteY95" fmla="*/ 1202362 h 1234691"/>
              <a:gd name="connsiteX96" fmla="*/ 604618 w 1245657"/>
              <a:gd name="connsiteY96" fmla="*/ 1172519 h 1234691"/>
              <a:gd name="connsiteX97" fmla="*/ 604618 w 1245657"/>
              <a:gd name="connsiteY97" fmla="*/ 788299 h 1234691"/>
              <a:gd name="connsiteX98" fmla="*/ 619478 w 1245657"/>
              <a:gd name="connsiteY98" fmla="*/ 772134 h 1234691"/>
              <a:gd name="connsiteX99" fmla="*/ 636814 w 1245657"/>
              <a:gd name="connsiteY99" fmla="*/ 788299 h 1234691"/>
              <a:gd name="connsiteX100" fmla="*/ 636814 w 1245657"/>
              <a:gd name="connsiteY100" fmla="*/ 1172519 h 1234691"/>
              <a:gd name="connsiteX101" fmla="*/ 680155 w 1245657"/>
              <a:gd name="connsiteY101" fmla="*/ 1202362 h 1234691"/>
              <a:gd name="connsiteX102" fmla="*/ 723496 w 1245657"/>
              <a:gd name="connsiteY102" fmla="*/ 1172519 h 1234691"/>
              <a:gd name="connsiteX103" fmla="*/ 723496 w 1245657"/>
              <a:gd name="connsiteY103" fmla="*/ 700015 h 1234691"/>
              <a:gd name="connsiteX104" fmla="*/ 723496 w 1245657"/>
              <a:gd name="connsiteY104" fmla="*/ 425217 h 1234691"/>
              <a:gd name="connsiteX105" fmla="*/ 738356 w 1245657"/>
              <a:gd name="connsiteY105" fmla="*/ 409052 h 1234691"/>
              <a:gd name="connsiteX106" fmla="*/ 754454 w 1245657"/>
              <a:gd name="connsiteY106" fmla="*/ 425217 h 1234691"/>
              <a:gd name="connsiteX107" fmla="*/ 754454 w 1245657"/>
              <a:gd name="connsiteY107" fmla="*/ 736075 h 1234691"/>
              <a:gd name="connsiteX108" fmla="*/ 779221 w 1245657"/>
              <a:gd name="connsiteY108" fmla="*/ 765917 h 1234691"/>
              <a:gd name="connsiteX109" fmla="*/ 802749 w 1245657"/>
              <a:gd name="connsiteY109" fmla="*/ 736075 h 1234691"/>
              <a:gd name="connsiteX110" fmla="*/ 802749 w 1245657"/>
              <a:gd name="connsiteY110" fmla="*/ 519718 h 1234691"/>
              <a:gd name="connsiteX111" fmla="*/ 802749 w 1245657"/>
              <a:gd name="connsiteY111" fmla="*/ 438895 h 1234691"/>
              <a:gd name="connsiteX112" fmla="*/ 802749 w 1245657"/>
              <a:gd name="connsiteY112" fmla="*/ 406565 h 1234691"/>
              <a:gd name="connsiteX113" fmla="*/ 721020 w 1245657"/>
              <a:gd name="connsiteY113" fmla="*/ 333203 h 1234691"/>
              <a:gd name="connsiteX114" fmla="*/ 517936 w 1245657"/>
              <a:gd name="connsiteY114" fmla="*/ 302117 h 1234691"/>
              <a:gd name="connsiteX115" fmla="*/ 721020 w 1245657"/>
              <a:gd name="connsiteY115" fmla="*/ 302117 h 1234691"/>
              <a:gd name="connsiteX116" fmla="*/ 833707 w 1245657"/>
              <a:gd name="connsiteY116" fmla="*/ 406565 h 1234691"/>
              <a:gd name="connsiteX117" fmla="*/ 833707 w 1245657"/>
              <a:gd name="connsiteY117" fmla="*/ 438895 h 1234691"/>
              <a:gd name="connsiteX118" fmla="*/ 833707 w 1245657"/>
              <a:gd name="connsiteY118" fmla="*/ 519718 h 1234691"/>
              <a:gd name="connsiteX119" fmla="*/ 833707 w 1245657"/>
              <a:gd name="connsiteY119" fmla="*/ 736075 h 1234691"/>
              <a:gd name="connsiteX120" fmla="*/ 779221 w 1245657"/>
              <a:gd name="connsiteY120" fmla="*/ 797003 h 1234691"/>
              <a:gd name="connsiteX121" fmla="*/ 754454 w 1245657"/>
              <a:gd name="connsiteY121" fmla="*/ 792029 h 1234691"/>
              <a:gd name="connsiteX122" fmla="*/ 754454 w 1245657"/>
              <a:gd name="connsiteY122" fmla="*/ 1172519 h 1234691"/>
              <a:gd name="connsiteX123" fmla="*/ 680155 w 1245657"/>
              <a:gd name="connsiteY123" fmla="*/ 1234691 h 1234691"/>
              <a:gd name="connsiteX124" fmla="*/ 619478 w 1245657"/>
              <a:gd name="connsiteY124" fmla="*/ 1209822 h 1234691"/>
              <a:gd name="connsiteX125" fmla="*/ 561277 w 1245657"/>
              <a:gd name="connsiteY125" fmla="*/ 1234691 h 1234691"/>
              <a:gd name="connsiteX126" fmla="*/ 484501 w 1245657"/>
              <a:gd name="connsiteY126" fmla="*/ 1172519 h 1234691"/>
              <a:gd name="connsiteX127" fmla="*/ 484501 w 1245657"/>
              <a:gd name="connsiteY127" fmla="*/ 792029 h 1234691"/>
              <a:gd name="connsiteX128" fmla="*/ 462211 w 1245657"/>
              <a:gd name="connsiteY128" fmla="*/ 797003 h 1234691"/>
              <a:gd name="connsiteX129" fmla="*/ 406487 w 1245657"/>
              <a:gd name="connsiteY129" fmla="*/ 736075 h 1234691"/>
              <a:gd name="connsiteX130" fmla="*/ 406487 w 1245657"/>
              <a:gd name="connsiteY130" fmla="*/ 519718 h 1234691"/>
              <a:gd name="connsiteX131" fmla="*/ 406487 w 1245657"/>
              <a:gd name="connsiteY131" fmla="*/ 438895 h 1234691"/>
              <a:gd name="connsiteX132" fmla="*/ 406487 w 1245657"/>
              <a:gd name="connsiteY132" fmla="*/ 406565 h 1234691"/>
              <a:gd name="connsiteX133" fmla="*/ 517936 w 1245657"/>
              <a:gd name="connsiteY133" fmla="*/ 302117 h 1234691"/>
              <a:gd name="connsiteX134" fmla="*/ 1013859 w 1245657"/>
              <a:gd name="connsiteY134" fmla="*/ 170282 h 1234691"/>
              <a:gd name="connsiteX135" fmla="*/ 1048387 w 1245657"/>
              <a:gd name="connsiteY135" fmla="*/ 170282 h 1234691"/>
              <a:gd name="connsiteX136" fmla="*/ 1053321 w 1245657"/>
              <a:gd name="connsiteY136" fmla="*/ 171528 h 1234691"/>
              <a:gd name="connsiteX137" fmla="*/ 1054553 w 1245657"/>
              <a:gd name="connsiteY137" fmla="*/ 171528 h 1234691"/>
              <a:gd name="connsiteX138" fmla="*/ 1058253 w 1245657"/>
              <a:gd name="connsiteY138" fmla="*/ 174020 h 1234691"/>
              <a:gd name="connsiteX139" fmla="*/ 1060719 w 1245657"/>
              <a:gd name="connsiteY139" fmla="*/ 175266 h 1234691"/>
              <a:gd name="connsiteX140" fmla="*/ 1061953 w 1245657"/>
              <a:gd name="connsiteY140" fmla="*/ 177757 h 1234691"/>
              <a:gd name="connsiteX141" fmla="*/ 1064419 w 1245657"/>
              <a:gd name="connsiteY141" fmla="*/ 180249 h 1234691"/>
              <a:gd name="connsiteX142" fmla="*/ 1064419 w 1245657"/>
              <a:gd name="connsiteY142" fmla="*/ 185233 h 1234691"/>
              <a:gd name="connsiteX143" fmla="*/ 1064419 w 1245657"/>
              <a:gd name="connsiteY143" fmla="*/ 186478 h 1234691"/>
              <a:gd name="connsiteX144" fmla="*/ 1064419 w 1245657"/>
              <a:gd name="connsiteY144" fmla="*/ 221362 h 1234691"/>
              <a:gd name="connsiteX145" fmla="*/ 1048387 w 1245657"/>
              <a:gd name="connsiteY145" fmla="*/ 237558 h 1234691"/>
              <a:gd name="connsiteX146" fmla="*/ 1033591 w 1245657"/>
              <a:gd name="connsiteY146" fmla="*/ 225100 h 1234691"/>
              <a:gd name="connsiteX147" fmla="*/ 974399 w 1245657"/>
              <a:gd name="connsiteY147" fmla="*/ 286147 h 1234691"/>
              <a:gd name="connsiteX148" fmla="*/ 963301 w 1245657"/>
              <a:gd name="connsiteY148" fmla="*/ 289884 h 1234691"/>
              <a:gd name="connsiteX149" fmla="*/ 950969 w 1245657"/>
              <a:gd name="connsiteY149" fmla="*/ 286147 h 1234691"/>
              <a:gd name="connsiteX150" fmla="*/ 950969 w 1245657"/>
              <a:gd name="connsiteY150" fmla="*/ 262476 h 1234691"/>
              <a:gd name="connsiteX151" fmla="*/ 1010161 w 1245657"/>
              <a:gd name="connsiteY151" fmla="*/ 202674 h 1234691"/>
              <a:gd name="connsiteX152" fmla="*/ 999063 w 1245657"/>
              <a:gd name="connsiteY152" fmla="*/ 186478 h 1234691"/>
              <a:gd name="connsiteX153" fmla="*/ 1013859 w 1245657"/>
              <a:gd name="connsiteY153" fmla="*/ 170282 h 1234691"/>
              <a:gd name="connsiteX154" fmla="*/ 189343 w 1245657"/>
              <a:gd name="connsiteY154" fmla="*/ 170282 h 1234691"/>
              <a:gd name="connsiteX155" fmla="*/ 191809 w 1245657"/>
              <a:gd name="connsiteY155" fmla="*/ 170282 h 1234691"/>
              <a:gd name="connsiteX156" fmla="*/ 226337 w 1245657"/>
              <a:gd name="connsiteY156" fmla="*/ 170282 h 1234691"/>
              <a:gd name="connsiteX157" fmla="*/ 242368 w 1245657"/>
              <a:gd name="connsiteY157" fmla="*/ 186478 h 1234691"/>
              <a:gd name="connsiteX158" fmla="*/ 228803 w 1245657"/>
              <a:gd name="connsiteY158" fmla="*/ 202674 h 1234691"/>
              <a:gd name="connsiteX159" fmla="*/ 289227 w 1245657"/>
              <a:gd name="connsiteY159" fmla="*/ 262476 h 1234691"/>
              <a:gd name="connsiteX160" fmla="*/ 289227 w 1245657"/>
              <a:gd name="connsiteY160" fmla="*/ 286147 h 1234691"/>
              <a:gd name="connsiteX161" fmla="*/ 278129 w 1245657"/>
              <a:gd name="connsiteY161" fmla="*/ 289884 h 1234691"/>
              <a:gd name="connsiteX162" fmla="*/ 265797 w 1245657"/>
              <a:gd name="connsiteY162" fmla="*/ 286147 h 1234691"/>
              <a:gd name="connsiteX163" fmla="*/ 206607 w 1245657"/>
              <a:gd name="connsiteY163" fmla="*/ 225100 h 1234691"/>
              <a:gd name="connsiteX164" fmla="*/ 191809 w 1245657"/>
              <a:gd name="connsiteY164" fmla="*/ 237558 h 1234691"/>
              <a:gd name="connsiteX165" fmla="*/ 175778 w 1245657"/>
              <a:gd name="connsiteY165" fmla="*/ 221362 h 1234691"/>
              <a:gd name="connsiteX166" fmla="*/ 175778 w 1245657"/>
              <a:gd name="connsiteY166" fmla="*/ 186478 h 1234691"/>
              <a:gd name="connsiteX167" fmla="*/ 175778 w 1245657"/>
              <a:gd name="connsiteY167" fmla="*/ 182741 h 1234691"/>
              <a:gd name="connsiteX168" fmla="*/ 175778 w 1245657"/>
              <a:gd name="connsiteY168" fmla="*/ 181495 h 1234691"/>
              <a:gd name="connsiteX169" fmla="*/ 178244 w 1245657"/>
              <a:gd name="connsiteY169" fmla="*/ 177757 h 1234691"/>
              <a:gd name="connsiteX170" fmla="*/ 180711 w 1245657"/>
              <a:gd name="connsiteY170" fmla="*/ 175266 h 1234691"/>
              <a:gd name="connsiteX171" fmla="*/ 181944 w 1245657"/>
              <a:gd name="connsiteY171" fmla="*/ 174020 h 1234691"/>
              <a:gd name="connsiteX172" fmla="*/ 185643 w 1245657"/>
              <a:gd name="connsiteY172" fmla="*/ 171528 h 1234691"/>
              <a:gd name="connsiteX173" fmla="*/ 189343 w 1245657"/>
              <a:gd name="connsiteY173" fmla="*/ 171528 h 1234691"/>
              <a:gd name="connsiteX174" fmla="*/ 189343 w 1245657"/>
              <a:gd name="connsiteY174" fmla="*/ 170282 h 1234691"/>
              <a:gd name="connsiteX175" fmla="*/ 613981 w 1245657"/>
              <a:gd name="connsiteY175" fmla="*/ 30965 h 1234691"/>
              <a:gd name="connsiteX176" fmla="*/ 519846 w 1245657"/>
              <a:gd name="connsiteY176" fmla="*/ 126340 h 1234691"/>
              <a:gd name="connsiteX177" fmla="*/ 613981 w 1245657"/>
              <a:gd name="connsiteY177" fmla="*/ 220476 h 1234691"/>
              <a:gd name="connsiteX178" fmla="*/ 709356 w 1245657"/>
              <a:gd name="connsiteY178" fmla="*/ 126340 h 1234691"/>
              <a:gd name="connsiteX179" fmla="*/ 613981 w 1245657"/>
              <a:gd name="connsiteY179" fmla="*/ 30965 h 1234691"/>
              <a:gd name="connsiteX180" fmla="*/ 613981 w 1245657"/>
              <a:gd name="connsiteY180" fmla="*/ 0 h 1234691"/>
              <a:gd name="connsiteX181" fmla="*/ 740321 w 1245657"/>
              <a:gd name="connsiteY181" fmla="*/ 126340 h 1234691"/>
              <a:gd name="connsiteX182" fmla="*/ 613981 w 1245657"/>
              <a:gd name="connsiteY182" fmla="*/ 251442 h 1234691"/>
              <a:gd name="connsiteX183" fmla="*/ 488880 w 1245657"/>
              <a:gd name="connsiteY183" fmla="*/ 126340 h 1234691"/>
              <a:gd name="connsiteX184" fmla="*/ 613981 w 1245657"/>
              <a:gd name="connsiteY184" fmla="*/ 0 h 1234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1245657" h="1234691">
                <a:moveTo>
                  <a:pt x="962223" y="940852"/>
                </a:moveTo>
                <a:cubicBezTo>
                  <a:pt x="966383" y="940852"/>
                  <a:pt x="970699" y="942393"/>
                  <a:pt x="974399" y="945476"/>
                </a:cubicBezTo>
                <a:lnTo>
                  <a:pt x="1033591" y="1004667"/>
                </a:lnTo>
                <a:cubicBezTo>
                  <a:pt x="1034823" y="998501"/>
                  <a:pt x="1040989" y="992335"/>
                  <a:pt x="1048387" y="992335"/>
                </a:cubicBezTo>
                <a:cubicBezTo>
                  <a:pt x="1058253" y="992335"/>
                  <a:pt x="1064419" y="999734"/>
                  <a:pt x="1064419" y="1008366"/>
                </a:cubicBezTo>
                <a:lnTo>
                  <a:pt x="1064419" y="1042894"/>
                </a:lnTo>
                <a:cubicBezTo>
                  <a:pt x="1064419" y="1044127"/>
                  <a:pt x="1064419" y="1045361"/>
                  <a:pt x="1064419" y="1046594"/>
                </a:cubicBezTo>
                <a:cubicBezTo>
                  <a:pt x="1064419" y="1047827"/>
                  <a:pt x="1064419" y="1047827"/>
                  <a:pt x="1064419" y="1047827"/>
                </a:cubicBezTo>
                <a:cubicBezTo>
                  <a:pt x="1063185" y="1049060"/>
                  <a:pt x="1063185" y="1050293"/>
                  <a:pt x="1061953" y="1051526"/>
                </a:cubicBezTo>
                <a:cubicBezTo>
                  <a:pt x="1061953" y="1052759"/>
                  <a:pt x="1060719" y="1053993"/>
                  <a:pt x="1059487" y="1055226"/>
                </a:cubicBezTo>
                <a:lnTo>
                  <a:pt x="1058253" y="1055226"/>
                </a:lnTo>
                <a:cubicBezTo>
                  <a:pt x="1057019" y="1056459"/>
                  <a:pt x="1057019" y="1057692"/>
                  <a:pt x="1054553" y="1057692"/>
                </a:cubicBezTo>
                <a:cubicBezTo>
                  <a:pt x="1053321" y="1057692"/>
                  <a:pt x="1052087" y="1057692"/>
                  <a:pt x="1052087" y="1057692"/>
                </a:cubicBezTo>
                <a:cubicBezTo>
                  <a:pt x="1050855" y="1058925"/>
                  <a:pt x="1049621" y="1058925"/>
                  <a:pt x="1048387" y="1058925"/>
                </a:cubicBezTo>
                <a:lnTo>
                  <a:pt x="1013859" y="1058925"/>
                </a:lnTo>
                <a:cubicBezTo>
                  <a:pt x="1005227" y="1058925"/>
                  <a:pt x="999063" y="1051526"/>
                  <a:pt x="999063" y="1042894"/>
                </a:cubicBezTo>
                <a:cubicBezTo>
                  <a:pt x="999063" y="1035495"/>
                  <a:pt x="1003995" y="1028097"/>
                  <a:pt x="1010161" y="1026863"/>
                </a:cubicBezTo>
                <a:lnTo>
                  <a:pt x="950969" y="967673"/>
                </a:lnTo>
                <a:cubicBezTo>
                  <a:pt x="944803" y="961507"/>
                  <a:pt x="944803" y="951642"/>
                  <a:pt x="950969" y="945476"/>
                </a:cubicBezTo>
                <a:cubicBezTo>
                  <a:pt x="954051" y="942393"/>
                  <a:pt x="958059" y="940852"/>
                  <a:pt x="962223" y="940852"/>
                </a:cubicBezTo>
                <a:close/>
                <a:moveTo>
                  <a:pt x="277512" y="940852"/>
                </a:moveTo>
                <a:cubicBezTo>
                  <a:pt x="281828" y="940852"/>
                  <a:pt x="286144" y="942393"/>
                  <a:pt x="289227" y="945476"/>
                </a:cubicBezTo>
                <a:cubicBezTo>
                  <a:pt x="295393" y="951642"/>
                  <a:pt x="295393" y="961507"/>
                  <a:pt x="289227" y="967673"/>
                </a:cubicBezTo>
                <a:lnTo>
                  <a:pt x="228803" y="1026863"/>
                </a:lnTo>
                <a:cubicBezTo>
                  <a:pt x="237435" y="1028097"/>
                  <a:pt x="242368" y="1035495"/>
                  <a:pt x="242368" y="1042894"/>
                </a:cubicBezTo>
                <a:cubicBezTo>
                  <a:pt x="242368" y="1051526"/>
                  <a:pt x="234969" y="1058925"/>
                  <a:pt x="226337" y="1058925"/>
                </a:cubicBezTo>
                <a:lnTo>
                  <a:pt x="191809" y="1058925"/>
                </a:lnTo>
                <a:cubicBezTo>
                  <a:pt x="189343" y="1058925"/>
                  <a:pt x="188109" y="1058925"/>
                  <a:pt x="186876" y="1057692"/>
                </a:cubicBezTo>
                <a:cubicBezTo>
                  <a:pt x="184410" y="1057692"/>
                  <a:pt x="184410" y="1056459"/>
                  <a:pt x="181944" y="1056459"/>
                </a:cubicBezTo>
                <a:cubicBezTo>
                  <a:pt x="180711" y="1055226"/>
                  <a:pt x="180711" y="1053993"/>
                  <a:pt x="179477" y="1053993"/>
                </a:cubicBezTo>
                <a:cubicBezTo>
                  <a:pt x="179477" y="1052759"/>
                  <a:pt x="179477" y="1052759"/>
                  <a:pt x="179477" y="1052759"/>
                </a:cubicBezTo>
                <a:cubicBezTo>
                  <a:pt x="178244" y="1051526"/>
                  <a:pt x="177011" y="1050293"/>
                  <a:pt x="175778" y="1049060"/>
                </a:cubicBezTo>
                <a:cubicBezTo>
                  <a:pt x="175778" y="1047827"/>
                  <a:pt x="175778" y="1046594"/>
                  <a:pt x="175778" y="1044127"/>
                </a:cubicBezTo>
                <a:cubicBezTo>
                  <a:pt x="175778" y="1042894"/>
                  <a:pt x="175778" y="1042894"/>
                  <a:pt x="175778" y="1042894"/>
                </a:cubicBezTo>
                <a:lnTo>
                  <a:pt x="175778" y="1008366"/>
                </a:lnTo>
                <a:cubicBezTo>
                  <a:pt x="175778" y="999734"/>
                  <a:pt x="181944" y="992335"/>
                  <a:pt x="191809" y="992335"/>
                </a:cubicBezTo>
                <a:cubicBezTo>
                  <a:pt x="199208" y="992335"/>
                  <a:pt x="205373" y="998501"/>
                  <a:pt x="206607" y="1004667"/>
                </a:cubicBezTo>
                <a:lnTo>
                  <a:pt x="265797" y="945476"/>
                </a:lnTo>
                <a:cubicBezTo>
                  <a:pt x="268880" y="942393"/>
                  <a:pt x="273196" y="940852"/>
                  <a:pt x="277512" y="940852"/>
                </a:cubicBezTo>
                <a:close/>
                <a:moveTo>
                  <a:pt x="41089" y="572791"/>
                </a:moveTo>
                <a:cubicBezTo>
                  <a:pt x="45514" y="572791"/>
                  <a:pt x="49939" y="574306"/>
                  <a:pt x="53099" y="577335"/>
                </a:cubicBezTo>
                <a:cubicBezTo>
                  <a:pt x="58156" y="582181"/>
                  <a:pt x="59420" y="590663"/>
                  <a:pt x="54363" y="596722"/>
                </a:cubicBezTo>
                <a:lnTo>
                  <a:pt x="140333" y="596722"/>
                </a:lnTo>
                <a:cubicBezTo>
                  <a:pt x="150447" y="596722"/>
                  <a:pt x="158033" y="603992"/>
                  <a:pt x="158033" y="612474"/>
                </a:cubicBezTo>
                <a:cubicBezTo>
                  <a:pt x="158033" y="620956"/>
                  <a:pt x="150447" y="628226"/>
                  <a:pt x="140333" y="628226"/>
                </a:cubicBezTo>
                <a:lnTo>
                  <a:pt x="54363" y="628226"/>
                </a:lnTo>
                <a:cubicBezTo>
                  <a:pt x="59420" y="634284"/>
                  <a:pt x="58156" y="642766"/>
                  <a:pt x="53099" y="647613"/>
                </a:cubicBezTo>
                <a:cubicBezTo>
                  <a:pt x="49306" y="651248"/>
                  <a:pt x="45513" y="652460"/>
                  <a:pt x="40456" y="652460"/>
                </a:cubicBezTo>
                <a:cubicBezTo>
                  <a:pt x="37928" y="652460"/>
                  <a:pt x="32871" y="651248"/>
                  <a:pt x="29078" y="647613"/>
                </a:cubicBezTo>
                <a:lnTo>
                  <a:pt x="5057" y="623379"/>
                </a:lnTo>
                <a:cubicBezTo>
                  <a:pt x="3793" y="622167"/>
                  <a:pt x="1264" y="620956"/>
                  <a:pt x="1264" y="619744"/>
                </a:cubicBezTo>
                <a:cubicBezTo>
                  <a:pt x="1264" y="618532"/>
                  <a:pt x="1264" y="617321"/>
                  <a:pt x="1264" y="617321"/>
                </a:cubicBezTo>
                <a:cubicBezTo>
                  <a:pt x="0" y="616109"/>
                  <a:pt x="0" y="614897"/>
                  <a:pt x="0" y="613685"/>
                </a:cubicBezTo>
                <a:cubicBezTo>
                  <a:pt x="0" y="613685"/>
                  <a:pt x="0" y="612474"/>
                  <a:pt x="0" y="611262"/>
                </a:cubicBezTo>
                <a:cubicBezTo>
                  <a:pt x="0" y="610050"/>
                  <a:pt x="0" y="608839"/>
                  <a:pt x="1264" y="607627"/>
                </a:cubicBezTo>
                <a:cubicBezTo>
                  <a:pt x="1264" y="606415"/>
                  <a:pt x="1264" y="606415"/>
                  <a:pt x="1264" y="606415"/>
                </a:cubicBezTo>
                <a:cubicBezTo>
                  <a:pt x="1264" y="605204"/>
                  <a:pt x="2529" y="603992"/>
                  <a:pt x="3793" y="601569"/>
                </a:cubicBezTo>
                <a:cubicBezTo>
                  <a:pt x="3793" y="601569"/>
                  <a:pt x="3793" y="601569"/>
                  <a:pt x="5057" y="601569"/>
                </a:cubicBezTo>
                <a:lnTo>
                  <a:pt x="29078" y="577335"/>
                </a:lnTo>
                <a:cubicBezTo>
                  <a:pt x="32239" y="574306"/>
                  <a:pt x="36664" y="572791"/>
                  <a:pt x="41089" y="572791"/>
                </a:cubicBezTo>
                <a:close/>
                <a:moveTo>
                  <a:pt x="1204727" y="572791"/>
                </a:moveTo>
                <a:cubicBezTo>
                  <a:pt x="1208993" y="572791"/>
                  <a:pt x="1213417" y="574306"/>
                  <a:pt x="1216579" y="577335"/>
                </a:cubicBezTo>
                <a:lnTo>
                  <a:pt x="1240599" y="601569"/>
                </a:lnTo>
                <a:cubicBezTo>
                  <a:pt x="1243129" y="602780"/>
                  <a:pt x="1243129" y="603992"/>
                  <a:pt x="1244393" y="606415"/>
                </a:cubicBezTo>
                <a:cubicBezTo>
                  <a:pt x="1245657" y="606415"/>
                  <a:pt x="1245657" y="607627"/>
                  <a:pt x="1245657" y="607627"/>
                </a:cubicBezTo>
                <a:cubicBezTo>
                  <a:pt x="1245657" y="608839"/>
                  <a:pt x="1245657" y="610050"/>
                  <a:pt x="1245657" y="611262"/>
                </a:cubicBezTo>
                <a:cubicBezTo>
                  <a:pt x="1245657" y="611262"/>
                  <a:pt x="1245657" y="612474"/>
                  <a:pt x="1245657" y="613685"/>
                </a:cubicBezTo>
                <a:cubicBezTo>
                  <a:pt x="1245657" y="614897"/>
                  <a:pt x="1245657" y="616109"/>
                  <a:pt x="1245657" y="617321"/>
                </a:cubicBezTo>
                <a:cubicBezTo>
                  <a:pt x="1245657" y="618532"/>
                  <a:pt x="1245657" y="618532"/>
                  <a:pt x="1245657" y="618532"/>
                </a:cubicBezTo>
                <a:cubicBezTo>
                  <a:pt x="1244393" y="620956"/>
                  <a:pt x="1243129" y="622167"/>
                  <a:pt x="1241863" y="623379"/>
                </a:cubicBezTo>
                <a:cubicBezTo>
                  <a:pt x="1240599" y="623379"/>
                  <a:pt x="1240599" y="623379"/>
                  <a:pt x="1240599" y="623379"/>
                </a:cubicBezTo>
                <a:lnTo>
                  <a:pt x="1216579" y="647613"/>
                </a:lnTo>
                <a:cubicBezTo>
                  <a:pt x="1212785" y="651248"/>
                  <a:pt x="1208993" y="652460"/>
                  <a:pt x="1205201" y="652460"/>
                </a:cubicBezTo>
                <a:cubicBezTo>
                  <a:pt x="1200143" y="652460"/>
                  <a:pt x="1196351" y="651248"/>
                  <a:pt x="1193823" y="647613"/>
                </a:cubicBezTo>
                <a:cubicBezTo>
                  <a:pt x="1187501" y="642766"/>
                  <a:pt x="1187501" y="634284"/>
                  <a:pt x="1191293" y="628226"/>
                </a:cubicBezTo>
                <a:lnTo>
                  <a:pt x="1104059" y="628226"/>
                </a:lnTo>
                <a:cubicBezTo>
                  <a:pt x="1095209" y="628226"/>
                  <a:pt x="1087623" y="620956"/>
                  <a:pt x="1087623" y="612474"/>
                </a:cubicBezTo>
                <a:cubicBezTo>
                  <a:pt x="1087623" y="603992"/>
                  <a:pt x="1095209" y="596722"/>
                  <a:pt x="1104059" y="596722"/>
                </a:cubicBezTo>
                <a:lnTo>
                  <a:pt x="1191293" y="596722"/>
                </a:lnTo>
                <a:cubicBezTo>
                  <a:pt x="1187501" y="590663"/>
                  <a:pt x="1187501" y="582181"/>
                  <a:pt x="1193823" y="577335"/>
                </a:cubicBezTo>
                <a:cubicBezTo>
                  <a:pt x="1196351" y="574306"/>
                  <a:pt x="1200459" y="572791"/>
                  <a:pt x="1204727" y="572791"/>
                </a:cubicBezTo>
                <a:close/>
                <a:moveTo>
                  <a:pt x="517936" y="333203"/>
                </a:moveTo>
                <a:cubicBezTo>
                  <a:pt x="474594" y="333203"/>
                  <a:pt x="438683" y="365532"/>
                  <a:pt x="438683" y="406565"/>
                </a:cubicBezTo>
                <a:lnTo>
                  <a:pt x="438683" y="438895"/>
                </a:lnTo>
                <a:lnTo>
                  <a:pt x="438683" y="519718"/>
                </a:lnTo>
                <a:lnTo>
                  <a:pt x="438683" y="736075"/>
                </a:lnTo>
                <a:cubicBezTo>
                  <a:pt x="438683" y="752239"/>
                  <a:pt x="448590" y="765917"/>
                  <a:pt x="462211" y="765917"/>
                </a:cubicBezTo>
                <a:cubicBezTo>
                  <a:pt x="474594" y="765917"/>
                  <a:pt x="484501" y="752239"/>
                  <a:pt x="484501" y="736075"/>
                </a:cubicBezTo>
                <a:lnTo>
                  <a:pt x="484501" y="700015"/>
                </a:lnTo>
                <a:lnTo>
                  <a:pt x="484501" y="425217"/>
                </a:lnTo>
                <a:cubicBezTo>
                  <a:pt x="484501" y="417756"/>
                  <a:pt x="491931" y="409052"/>
                  <a:pt x="501837" y="409052"/>
                </a:cubicBezTo>
                <a:cubicBezTo>
                  <a:pt x="510506" y="409052"/>
                  <a:pt x="517936" y="417756"/>
                  <a:pt x="517936" y="425217"/>
                </a:cubicBezTo>
                <a:lnTo>
                  <a:pt x="517936" y="700015"/>
                </a:lnTo>
                <a:lnTo>
                  <a:pt x="517936" y="736075"/>
                </a:lnTo>
                <a:lnTo>
                  <a:pt x="517936" y="1172519"/>
                </a:lnTo>
                <a:cubicBezTo>
                  <a:pt x="517936" y="1188684"/>
                  <a:pt x="537749" y="1202362"/>
                  <a:pt x="561277" y="1202362"/>
                </a:cubicBezTo>
                <a:cubicBezTo>
                  <a:pt x="583566" y="1202362"/>
                  <a:pt x="604618" y="1188684"/>
                  <a:pt x="604618" y="1172519"/>
                </a:cubicBezTo>
                <a:lnTo>
                  <a:pt x="604618" y="788299"/>
                </a:lnTo>
                <a:cubicBezTo>
                  <a:pt x="604618" y="779595"/>
                  <a:pt x="612048" y="772134"/>
                  <a:pt x="619478" y="772134"/>
                </a:cubicBezTo>
                <a:cubicBezTo>
                  <a:pt x="629384" y="772134"/>
                  <a:pt x="636814" y="779595"/>
                  <a:pt x="636814" y="788299"/>
                </a:cubicBezTo>
                <a:lnTo>
                  <a:pt x="636814" y="1172519"/>
                </a:lnTo>
                <a:cubicBezTo>
                  <a:pt x="636814" y="1188684"/>
                  <a:pt x="656627" y="1202362"/>
                  <a:pt x="680155" y="1202362"/>
                </a:cubicBezTo>
                <a:cubicBezTo>
                  <a:pt x="703683" y="1202362"/>
                  <a:pt x="723496" y="1188684"/>
                  <a:pt x="723496" y="1172519"/>
                </a:cubicBezTo>
                <a:lnTo>
                  <a:pt x="723496" y="700015"/>
                </a:lnTo>
                <a:lnTo>
                  <a:pt x="723496" y="425217"/>
                </a:lnTo>
                <a:cubicBezTo>
                  <a:pt x="723496" y="417756"/>
                  <a:pt x="730926" y="409052"/>
                  <a:pt x="738356" y="409052"/>
                </a:cubicBezTo>
                <a:cubicBezTo>
                  <a:pt x="748263" y="409052"/>
                  <a:pt x="754454" y="417756"/>
                  <a:pt x="754454" y="425217"/>
                </a:cubicBezTo>
                <a:lnTo>
                  <a:pt x="754454" y="736075"/>
                </a:lnTo>
                <a:cubicBezTo>
                  <a:pt x="754454" y="752239"/>
                  <a:pt x="765599" y="765917"/>
                  <a:pt x="779221" y="765917"/>
                </a:cubicBezTo>
                <a:cubicBezTo>
                  <a:pt x="791604" y="765917"/>
                  <a:pt x="802749" y="752239"/>
                  <a:pt x="802749" y="736075"/>
                </a:cubicBezTo>
                <a:lnTo>
                  <a:pt x="802749" y="519718"/>
                </a:lnTo>
                <a:lnTo>
                  <a:pt x="802749" y="438895"/>
                </a:lnTo>
                <a:lnTo>
                  <a:pt x="802749" y="406565"/>
                </a:lnTo>
                <a:cubicBezTo>
                  <a:pt x="802749" y="365532"/>
                  <a:pt x="765599" y="333203"/>
                  <a:pt x="721020" y="333203"/>
                </a:cubicBezTo>
                <a:close/>
                <a:moveTo>
                  <a:pt x="517936" y="302117"/>
                </a:moveTo>
                <a:lnTo>
                  <a:pt x="721020" y="302117"/>
                </a:lnTo>
                <a:cubicBezTo>
                  <a:pt x="782936" y="302117"/>
                  <a:pt x="833707" y="349368"/>
                  <a:pt x="833707" y="406565"/>
                </a:cubicBezTo>
                <a:lnTo>
                  <a:pt x="833707" y="438895"/>
                </a:lnTo>
                <a:lnTo>
                  <a:pt x="833707" y="519718"/>
                </a:lnTo>
                <a:lnTo>
                  <a:pt x="833707" y="736075"/>
                </a:lnTo>
                <a:cubicBezTo>
                  <a:pt x="833707" y="769647"/>
                  <a:pt x="808940" y="797003"/>
                  <a:pt x="779221" y="797003"/>
                </a:cubicBezTo>
                <a:cubicBezTo>
                  <a:pt x="769314" y="797003"/>
                  <a:pt x="761884" y="795760"/>
                  <a:pt x="754454" y="792029"/>
                </a:cubicBezTo>
                <a:lnTo>
                  <a:pt x="754454" y="1172519"/>
                </a:lnTo>
                <a:cubicBezTo>
                  <a:pt x="754454" y="1206092"/>
                  <a:pt x="721020" y="1234691"/>
                  <a:pt x="680155" y="1234691"/>
                </a:cubicBezTo>
                <a:cubicBezTo>
                  <a:pt x="655389" y="1234691"/>
                  <a:pt x="634337" y="1224743"/>
                  <a:pt x="619478" y="1209822"/>
                </a:cubicBezTo>
                <a:cubicBezTo>
                  <a:pt x="605856" y="1224743"/>
                  <a:pt x="584805" y="1234691"/>
                  <a:pt x="561277" y="1234691"/>
                </a:cubicBezTo>
                <a:cubicBezTo>
                  <a:pt x="519174" y="1234691"/>
                  <a:pt x="484501" y="1206092"/>
                  <a:pt x="484501" y="1172519"/>
                </a:cubicBezTo>
                <a:lnTo>
                  <a:pt x="484501" y="792029"/>
                </a:lnTo>
                <a:cubicBezTo>
                  <a:pt x="478309" y="795760"/>
                  <a:pt x="469641" y="797003"/>
                  <a:pt x="462211" y="797003"/>
                </a:cubicBezTo>
                <a:cubicBezTo>
                  <a:pt x="431253" y="797003"/>
                  <a:pt x="406487" y="769647"/>
                  <a:pt x="406487" y="736075"/>
                </a:cubicBezTo>
                <a:lnTo>
                  <a:pt x="406487" y="519718"/>
                </a:lnTo>
                <a:lnTo>
                  <a:pt x="406487" y="438895"/>
                </a:lnTo>
                <a:lnTo>
                  <a:pt x="406487" y="406565"/>
                </a:lnTo>
                <a:cubicBezTo>
                  <a:pt x="406487" y="349368"/>
                  <a:pt x="456020" y="302117"/>
                  <a:pt x="517936" y="302117"/>
                </a:cubicBezTo>
                <a:close/>
                <a:moveTo>
                  <a:pt x="1013859" y="170282"/>
                </a:moveTo>
                <a:lnTo>
                  <a:pt x="1048387" y="170282"/>
                </a:lnTo>
                <a:cubicBezTo>
                  <a:pt x="1050855" y="170282"/>
                  <a:pt x="1052087" y="171528"/>
                  <a:pt x="1053321" y="171528"/>
                </a:cubicBezTo>
                <a:cubicBezTo>
                  <a:pt x="1053321" y="171528"/>
                  <a:pt x="1053321" y="171528"/>
                  <a:pt x="1054553" y="171528"/>
                </a:cubicBezTo>
                <a:cubicBezTo>
                  <a:pt x="1055787" y="171528"/>
                  <a:pt x="1057019" y="172774"/>
                  <a:pt x="1058253" y="174020"/>
                </a:cubicBezTo>
                <a:lnTo>
                  <a:pt x="1060719" y="175266"/>
                </a:lnTo>
                <a:cubicBezTo>
                  <a:pt x="1060719" y="176512"/>
                  <a:pt x="1060719" y="176512"/>
                  <a:pt x="1061953" y="177757"/>
                </a:cubicBezTo>
                <a:cubicBezTo>
                  <a:pt x="1061953" y="177757"/>
                  <a:pt x="1063185" y="180249"/>
                  <a:pt x="1064419" y="180249"/>
                </a:cubicBezTo>
                <a:cubicBezTo>
                  <a:pt x="1064419" y="181495"/>
                  <a:pt x="1064419" y="182741"/>
                  <a:pt x="1064419" y="185233"/>
                </a:cubicBezTo>
                <a:cubicBezTo>
                  <a:pt x="1064419" y="186478"/>
                  <a:pt x="1064419" y="186478"/>
                  <a:pt x="1064419" y="186478"/>
                </a:cubicBezTo>
                <a:lnTo>
                  <a:pt x="1064419" y="221362"/>
                </a:lnTo>
                <a:cubicBezTo>
                  <a:pt x="1064419" y="230083"/>
                  <a:pt x="1058253" y="237558"/>
                  <a:pt x="1048387" y="237558"/>
                </a:cubicBezTo>
                <a:cubicBezTo>
                  <a:pt x="1040989" y="237558"/>
                  <a:pt x="1034823" y="232575"/>
                  <a:pt x="1033591" y="225100"/>
                </a:cubicBezTo>
                <a:lnTo>
                  <a:pt x="974399" y="286147"/>
                </a:lnTo>
                <a:cubicBezTo>
                  <a:pt x="970699" y="288639"/>
                  <a:pt x="967001" y="289884"/>
                  <a:pt x="963301" y="289884"/>
                </a:cubicBezTo>
                <a:cubicBezTo>
                  <a:pt x="958369" y="289884"/>
                  <a:pt x="954669" y="288639"/>
                  <a:pt x="950969" y="286147"/>
                </a:cubicBezTo>
                <a:cubicBezTo>
                  <a:pt x="944803" y="279918"/>
                  <a:pt x="944803" y="268705"/>
                  <a:pt x="950969" y="262476"/>
                </a:cubicBezTo>
                <a:lnTo>
                  <a:pt x="1010161" y="202674"/>
                </a:lnTo>
                <a:cubicBezTo>
                  <a:pt x="1003995" y="201429"/>
                  <a:pt x="999063" y="195199"/>
                  <a:pt x="999063" y="186478"/>
                </a:cubicBezTo>
                <a:cubicBezTo>
                  <a:pt x="999063" y="177757"/>
                  <a:pt x="1005227" y="170282"/>
                  <a:pt x="1013859" y="170282"/>
                </a:cubicBezTo>
                <a:close/>
                <a:moveTo>
                  <a:pt x="189343" y="170282"/>
                </a:moveTo>
                <a:cubicBezTo>
                  <a:pt x="190576" y="170282"/>
                  <a:pt x="190576" y="170282"/>
                  <a:pt x="191809" y="170282"/>
                </a:cubicBezTo>
                <a:lnTo>
                  <a:pt x="226337" y="170282"/>
                </a:lnTo>
                <a:cubicBezTo>
                  <a:pt x="234969" y="170282"/>
                  <a:pt x="242368" y="177757"/>
                  <a:pt x="242368" y="186478"/>
                </a:cubicBezTo>
                <a:cubicBezTo>
                  <a:pt x="242368" y="195199"/>
                  <a:pt x="237435" y="201429"/>
                  <a:pt x="228803" y="202674"/>
                </a:cubicBezTo>
                <a:lnTo>
                  <a:pt x="289227" y="262476"/>
                </a:lnTo>
                <a:cubicBezTo>
                  <a:pt x="295393" y="268705"/>
                  <a:pt x="295393" y="279918"/>
                  <a:pt x="289227" y="286147"/>
                </a:cubicBezTo>
                <a:cubicBezTo>
                  <a:pt x="285528" y="288639"/>
                  <a:pt x="281828" y="289884"/>
                  <a:pt x="278129" y="289884"/>
                </a:cubicBezTo>
                <a:cubicBezTo>
                  <a:pt x="273196" y="289884"/>
                  <a:pt x="269497" y="288639"/>
                  <a:pt x="265797" y="286147"/>
                </a:cubicBezTo>
                <a:lnTo>
                  <a:pt x="206607" y="225100"/>
                </a:lnTo>
                <a:cubicBezTo>
                  <a:pt x="205373" y="232575"/>
                  <a:pt x="199208" y="237558"/>
                  <a:pt x="191809" y="237558"/>
                </a:cubicBezTo>
                <a:cubicBezTo>
                  <a:pt x="181944" y="237558"/>
                  <a:pt x="175778" y="230083"/>
                  <a:pt x="175778" y="221362"/>
                </a:cubicBezTo>
                <a:lnTo>
                  <a:pt x="175778" y="186478"/>
                </a:lnTo>
                <a:cubicBezTo>
                  <a:pt x="175778" y="185233"/>
                  <a:pt x="175778" y="183987"/>
                  <a:pt x="175778" y="182741"/>
                </a:cubicBezTo>
                <a:cubicBezTo>
                  <a:pt x="175778" y="181495"/>
                  <a:pt x="175778" y="181495"/>
                  <a:pt x="175778" y="181495"/>
                </a:cubicBezTo>
                <a:cubicBezTo>
                  <a:pt x="175778" y="180249"/>
                  <a:pt x="177011" y="179003"/>
                  <a:pt x="178244" y="177757"/>
                </a:cubicBezTo>
                <a:cubicBezTo>
                  <a:pt x="179477" y="176512"/>
                  <a:pt x="179477" y="175266"/>
                  <a:pt x="180711" y="175266"/>
                </a:cubicBezTo>
                <a:cubicBezTo>
                  <a:pt x="180711" y="174020"/>
                  <a:pt x="181944" y="174020"/>
                  <a:pt x="181944" y="174020"/>
                </a:cubicBezTo>
                <a:cubicBezTo>
                  <a:pt x="181944" y="174020"/>
                  <a:pt x="184410" y="172774"/>
                  <a:pt x="185643" y="171528"/>
                </a:cubicBezTo>
                <a:cubicBezTo>
                  <a:pt x="186876" y="171528"/>
                  <a:pt x="188109" y="171528"/>
                  <a:pt x="189343" y="171528"/>
                </a:cubicBezTo>
                <a:cubicBezTo>
                  <a:pt x="189343" y="170282"/>
                  <a:pt x="189343" y="170282"/>
                  <a:pt x="189343" y="170282"/>
                </a:cubicBezTo>
                <a:close/>
                <a:moveTo>
                  <a:pt x="613981" y="30965"/>
                </a:moveTo>
                <a:cubicBezTo>
                  <a:pt x="563198" y="30965"/>
                  <a:pt x="519846" y="74317"/>
                  <a:pt x="519846" y="126340"/>
                </a:cubicBezTo>
                <a:cubicBezTo>
                  <a:pt x="519846" y="177124"/>
                  <a:pt x="563198" y="220476"/>
                  <a:pt x="613981" y="220476"/>
                </a:cubicBezTo>
                <a:cubicBezTo>
                  <a:pt x="666004" y="220476"/>
                  <a:pt x="709356" y="177124"/>
                  <a:pt x="709356" y="126340"/>
                </a:cubicBezTo>
                <a:cubicBezTo>
                  <a:pt x="709356" y="74317"/>
                  <a:pt x="666004" y="30965"/>
                  <a:pt x="613981" y="30965"/>
                </a:cubicBezTo>
                <a:close/>
                <a:moveTo>
                  <a:pt x="613981" y="0"/>
                </a:moveTo>
                <a:cubicBezTo>
                  <a:pt x="684583" y="0"/>
                  <a:pt x="740321" y="55738"/>
                  <a:pt x="740321" y="126340"/>
                </a:cubicBezTo>
                <a:cubicBezTo>
                  <a:pt x="740321" y="195703"/>
                  <a:pt x="684583" y="251442"/>
                  <a:pt x="613981" y="251442"/>
                </a:cubicBezTo>
                <a:cubicBezTo>
                  <a:pt x="544618" y="251442"/>
                  <a:pt x="488880" y="195703"/>
                  <a:pt x="488880" y="126340"/>
                </a:cubicBezTo>
                <a:cubicBezTo>
                  <a:pt x="488880" y="55738"/>
                  <a:pt x="544618" y="0"/>
                  <a:pt x="6139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3EC0BA0F-E042-264E-A29D-66189367C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8109" y="5462768"/>
            <a:ext cx="1234688" cy="1108338"/>
          </a:xfrm>
          <a:custGeom>
            <a:avLst/>
            <a:gdLst>
              <a:gd name="connsiteX0" fmla="*/ 939708 w 1234688"/>
              <a:gd name="connsiteY0" fmla="*/ 862112 h 1108338"/>
              <a:gd name="connsiteX1" fmla="*/ 855072 w 1234688"/>
              <a:gd name="connsiteY1" fmla="*/ 946281 h 1108338"/>
              <a:gd name="connsiteX2" fmla="*/ 855072 w 1234688"/>
              <a:gd name="connsiteY2" fmla="*/ 1054319 h 1108338"/>
              <a:gd name="connsiteX3" fmla="*/ 876231 w 1234688"/>
              <a:gd name="connsiteY3" fmla="*/ 1075675 h 1108338"/>
              <a:gd name="connsiteX4" fmla="*/ 1182413 w 1234688"/>
              <a:gd name="connsiteY4" fmla="*/ 1075675 h 1108338"/>
              <a:gd name="connsiteX5" fmla="*/ 1202328 w 1234688"/>
              <a:gd name="connsiteY5" fmla="*/ 1054319 h 1108338"/>
              <a:gd name="connsiteX6" fmla="*/ 1202328 w 1234688"/>
              <a:gd name="connsiteY6" fmla="*/ 946281 h 1108338"/>
              <a:gd name="connsiteX7" fmla="*/ 1118937 w 1234688"/>
              <a:gd name="connsiteY7" fmla="*/ 862112 h 1108338"/>
              <a:gd name="connsiteX8" fmla="*/ 115403 w 1234688"/>
              <a:gd name="connsiteY8" fmla="*/ 862112 h 1108338"/>
              <a:gd name="connsiteX9" fmla="*/ 32263 w 1234688"/>
              <a:gd name="connsiteY9" fmla="*/ 946281 h 1108338"/>
              <a:gd name="connsiteX10" fmla="*/ 32263 w 1234688"/>
              <a:gd name="connsiteY10" fmla="*/ 1054319 h 1108338"/>
              <a:gd name="connsiteX11" fmla="*/ 53358 w 1234688"/>
              <a:gd name="connsiteY11" fmla="*/ 1075675 h 1108338"/>
              <a:gd name="connsiteX12" fmla="*/ 357378 w 1234688"/>
              <a:gd name="connsiteY12" fmla="*/ 1075675 h 1108338"/>
              <a:gd name="connsiteX13" fmla="*/ 378473 w 1234688"/>
              <a:gd name="connsiteY13" fmla="*/ 1054319 h 1108338"/>
              <a:gd name="connsiteX14" fmla="*/ 378473 w 1234688"/>
              <a:gd name="connsiteY14" fmla="*/ 946281 h 1108338"/>
              <a:gd name="connsiteX15" fmla="*/ 295333 w 1234688"/>
              <a:gd name="connsiteY15" fmla="*/ 862112 h 1108338"/>
              <a:gd name="connsiteX16" fmla="*/ 939708 w 1234688"/>
              <a:gd name="connsiteY16" fmla="*/ 829449 h 1108338"/>
              <a:gd name="connsiteX17" fmla="*/ 1118937 w 1234688"/>
              <a:gd name="connsiteY17" fmla="*/ 829449 h 1108338"/>
              <a:gd name="connsiteX18" fmla="*/ 1234688 w 1234688"/>
              <a:gd name="connsiteY18" fmla="*/ 946281 h 1108338"/>
              <a:gd name="connsiteX19" fmla="*/ 1234688 w 1234688"/>
              <a:gd name="connsiteY19" fmla="*/ 1054319 h 1108338"/>
              <a:gd name="connsiteX20" fmla="*/ 1182413 w 1234688"/>
              <a:gd name="connsiteY20" fmla="*/ 1108338 h 1108338"/>
              <a:gd name="connsiteX21" fmla="*/ 876231 w 1234688"/>
              <a:gd name="connsiteY21" fmla="*/ 1108338 h 1108338"/>
              <a:gd name="connsiteX22" fmla="*/ 823956 w 1234688"/>
              <a:gd name="connsiteY22" fmla="*/ 1054319 h 1108338"/>
              <a:gd name="connsiteX23" fmla="*/ 823956 w 1234688"/>
              <a:gd name="connsiteY23" fmla="*/ 946281 h 1108338"/>
              <a:gd name="connsiteX24" fmla="*/ 939708 w 1234688"/>
              <a:gd name="connsiteY24" fmla="*/ 829449 h 1108338"/>
              <a:gd name="connsiteX25" fmla="*/ 115403 w 1234688"/>
              <a:gd name="connsiteY25" fmla="*/ 829449 h 1108338"/>
              <a:gd name="connsiteX26" fmla="*/ 295333 w 1234688"/>
              <a:gd name="connsiteY26" fmla="*/ 829449 h 1108338"/>
              <a:gd name="connsiteX27" fmla="*/ 410736 w 1234688"/>
              <a:gd name="connsiteY27" fmla="*/ 946281 h 1108338"/>
              <a:gd name="connsiteX28" fmla="*/ 410736 w 1234688"/>
              <a:gd name="connsiteY28" fmla="*/ 1054319 h 1108338"/>
              <a:gd name="connsiteX29" fmla="*/ 357378 w 1234688"/>
              <a:gd name="connsiteY29" fmla="*/ 1108338 h 1108338"/>
              <a:gd name="connsiteX30" fmla="*/ 53358 w 1234688"/>
              <a:gd name="connsiteY30" fmla="*/ 1108338 h 1108338"/>
              <a:gd name="connsiteX31" fmla="*/ 0 w 1234688"/>
              <a:gd name="connsiteY31" fmla="*/ 1054319 h 1108338"/>
              <a:gd name="connsiteX32" fmla="*/ 0 w 1234688"/>
              <a:gd name="connsiteY32" fmla="*/ 946281 h 1108338"/>
              <a:gd name="connsiteX33" fmla="*/ 115403 w 1234688"/>
              <a:gd name="connsiteY33" fmla="*/ 829449 h 1108338"/>
              <a:gd name="connsiteX34" fmla="*/ 1035195 w 1234688"/>
              <a:gd name="connsiteY34" fmla="*/ 660860 h 1108338"/>
              <a:gd name="connsiteX35" fmla="*/ 963894 w 1234688"/>
              <a:gd name="connsiteY35" fmla="*/ 692288 h 1108338"/>
              <a:gd name="connsiteX36" fmla="*/ 940127 w 1234688"/>
              <a:gd name="connsiteY36" fmla="*/ 698574 h 1108338"/>
              <a:gd name="connsiteX37" fmla="*/ 1032693 w 1234688"/>
              <a:gd name="connsiteY37" fmla="*/ 779029 h 1108338"/>
              <a:gd name="connsiteX38" fmla="*/ 1125259 w 1234688"/>
              <a:gd name="connsiteY38" fmla="*/ 686003 h 1108338"/>
              <a:gd name="connsiteX39" fmla="*/ 1124008 w 1234688"/>
              <a:gd name="connsiteY39" fmla="*/ 672174 h 1108338"/>
              <a:gd name="connsiteX40" fmla="*/ 1092736 w 1234688"/>
              <a:gd name="connsiteY40" fmla="*/ 677203 h 1108338"/>
              <a:gd name="connsiteX41" fmla="*/ 1035195 w 1234688"/>
              <a:gd name="connsiteY41" fmla="*/ 660860 h 1108338"/>
              <a:gd name="connsiteX42" fmla="*/ 211879 w 1234688"/>
              <a:gd name="connsiteY42" fmla="*/ 660860 h 1108338"/>
              <a:gd name="connsiteX43" fmla="*/ 138966 w 1234688"/>
              <a:gd name="connsiteY43" fmla="*/ 692288 h 1108338"/>
              <a:gd name="connsiteX44" fmla="*/ 116338 w 1234688"/>
              <a:gd name="connsiteY44" fmla="*/ 698574 h 1108338"/>
              <a:gd name="connsiteX45" fmla="*/ 209365 w 1234688"/>
              <a:gd name="connsiteY45" fmla="*/ 779029 h 1108338"/>
              <a:gd name="connsiteX46" fmla="*/ 302391 w 1234688"/>
              <a:gd name="connsiteY46" fmla="*/ 686003 h 1108338"/>
              <a:gd name="connsiteX47" fmla="*/ 301134 w 1234688"/>
              <a:gd name="connsiteY47" fmla="*/ 672174 h 1108338"/>
              <a:gd name="connsiteX48" fmla="*/ 268449 w 1234688"/>
              <a:gd name="connsiteY48" fmla="*/ 677203 h 1108338"/>
              <a:gd name="connsiteX49" fmla="*/ 211879 w 1234688"/>
              <a:gd name="connsiteY49" fmla="*/ 660860 h 1108338"/>
              <a:gd name="connsiteX50" fmla="*/ 1087732 w 1234688"/>
              <a:gd name="connsiteY50" fmla="*/ 611833 h 1108338"/>
              <a:gd name="connsiteX51" fmla="*/ 1087732 w 1234688"/>
              <a:gd name="connsiteY51" fmla="*/ 613090 h 1108338"/>
              <a:gd name="connsiteX52" fmla="*/ 1062714 w 1234688"/>
              <a:gd name="connsiteY52" fmla="*/ 639489 h 1108338"/>
              <a:gd name="connsiteX53" fmla="*/ 1114001 w 1234688"/>
              <a:gd name="connsiteY53" fmla="*/ 640747 h 1108338"/>
              <a:gd name="connsiteX54" fmla="*/ 1087732 w 1234688"/>
              <a:gd name="connsiteY54" fmla="*/ 611833 h 1108338"/>
              <a:gd name="connsiteX55" fmla="*/ 265935 w 1234688"/>
              <a:gd name="connsiteY55" fmla="*/ 611833 h 1108338"/>
              <a:gd name="connsiteX56" fmla="*/ 263420 w 1234688"/>
              <a:gd name="connsiteY56" fmla="*/ 613090 h 1108338"/>
              <a:gd name="connsiteX57" fmla="*/ 239535 w 1234688"/>
              <a:gd name="connsiteY57" fmla="*/ 639489 h 1108338"/>
              <a:gd name="connsiteX58" fmla="*/ 291077 w 1234688"/>
              <a:gd name="connsiteY58" fmla="*/ 640747 h 1108338"/>
              <a:gd name="connsiteX59" fmla="*/ 265935 w 1234688"/>
              <a:gd name="connsiteY59" fmla="*/ 611833 h 1108338"/>
              <a:gd name="connsiteX60" fmla="*/ 624080 w 1234688"/>
              <a:gd name="connsiteY60" fmla="*/ 604233 h 1108338"/>
              <a:gd name="connsiteX61" fmla="*/ 638965 w 1234688"/>
              <a:gd name="connsiteY61" fmla="*/ 620429 h 1108338"/>
              <a:gd name="connsiteX62" fmla="*/ 638965 w 1234688"/>
              <a:gd name="connsiteY62" fmla="*/ 743767 h 1108338"/>
              <a:gd name="connsiteX63" fmla="*/ 746878 w 1234688"/>
              <a:gd name="connsiteY63" fmla="*/ 813534 h 1108338"/>
              <a:gd name="connsiteX64" fmla="*/ 751839 w 1234688"/>
              <a:gd name="connsiteY64" fmla="*/ 834714 h 1108338"/>
              <a:gd name="connsiteX65" fmla="*/ 729512 w 1234688"/>
              <a:gd name="connsiteY65" fmla="*/ 839697 h 1108338"/>
              <a:gd name="connsiteX66" fmla="*/ 624080 w 1234688"/>
              <a:gd name="connsiteY66" fmla="*/ 771176 h 1108338"/>
              <a:gd name="connsiteX67" fmla="*/ 514927 w 1234688"/>
              <a:gd name="connsiteY67" fmla="*/ 840943 h 1108338"/>
              <a:gd name="connsiteX68" fmla="*/ 507485 w 1234688"/>
              <a:gd name="connsiteY68" fmla="*/ 842189 h 1108338"/>
              <a:gd name="connsiteX69" fmla="*/ 493841 w 1234688"/>
              <a:gd name="connsiteY69" fmla="*/ 834714 h 1108338"/>
              <a:gd name="connsiteX70" fmla="*/ 498802 w 1234688"/>
              <a:gd name="connsiteY70" fmla="*/ 813534 h 1108338"/>
              <a:gd name="connsiteX71" fmla="*/ 609196 w 1234688"/>
              <a:gd name="connsiteY71" fmla="*/ 743767 h 1108338"/>
              <a:gd name="connsiteX72" fmla="*/ 609196 w 1234688"/>
              <a:gd name="connsiteY72" fmla="*/ 620429 h 1108338"/>
              <a:gd name="connsiteX73" fmla="*/ 624080 w 1234688"/>
              <a:gd name="connsiteY73" fmla="*/ 604233 h 1108338"/>
              <a:gd name="connsiteX74" fmla="*/ 1032693 w 1234688"/>
              <a:gd name="connsiteY74" fmla="*/ 592976 h 1108338"/>
              <a:gd name="connsiteX75" fmla="*/ 942629 w 1234688"/>
              <a:gd name="connsiteY75" fmla="*/ 664632 h 1108338"/>
              <a:gd name="connsiteX76" fmla="*/ 955138 w 1234688"/>
              <a:gd name="connsiteY76" fmla="*/ 660860 h 1108338"/>
              <a:gd name="connsiteX77" fmla="*/ 1025188 w 1234688"/>
              <a:gd name="connsiteY77" fmla="*/ 626918 h 1108338"/>
              <a:gd name="connsiteX78" fmla="*/ 1026439 w 1234688"/>
              <a:gd name="connsiteY78" fmla="*/ 626918 h 1108338"/>
              <a:gd name="connsiteX79" fmla="*/ 1058962 w 1234688"/>
              <a:gd name="connsiteY79" fmla="*/ 598004 h 1108338"/>
              <a:gd name="connsiteX80" fmla="*/ 1032693 w 1234688"/>
              <a:gd name="connsiteY80" fmla="*/ 592976 h 1108338"/>
              <a:gd name="connsiteX81" fmla="*/ 209365 w 1234688"/>
              <a:gd name="connsiteY81" fmla="*/ 592976 h 1108338"/>
              <a:gd name="connsiteX82" fmla="*/ 118852 w 1234688"/>
              <a:gd name="connsiteY82" fmla="*/ 664632 h 1108338"/>
              <a:gd name="connsiteX83" fmla="*/ 130166 w 1234688"/>
              <a:gd name="connsiteY83" fmla="*/ 660860 h 1108338"/>
              <a:gd name="connsiteX84" fmla="*/ 201822 w 1234688"/>
              <a:gd name="connsiteY84" fmla="*/ 626918 h 1108338"/>
              <a:gd name="connsiteX85" fmla="*/ 235764 w 1234688"/>
              <a:gd name="connsiteY85" fmla="*/ 598004 h 1108338"/>
              <a:gd name="connsiteX86" fmla="*/ 209365 w 1234688"/>
              <a:gd name="connsiteY86" fmla="*/ 592976 h 1108338"/>
              <a:gd name="connsiteX87" fmla="*/ 1032693 w 1234688"/>
              <a:gd name="connsiteY87" fmla="*/ 560291 h 1108338"/>
              <a:gd name="connsiteX88" fmla="*/ 1092736 w 1234688"/>
              <a:gd name="connsiteY88" fmla="*/ 575376 h 1108338"/>
              <a:gd name="connsiteX89" fmla="*/ 1093987 w 1234688"/>
              <a:gd name="connsiteY89" fmla="*/ 576633 h 1108338"/>
              <a:gd name="connsiteX90" fmla="*/ 1150277 w 1234688"/>
              <a:gd name="connsiteY90" fmla="*/ 644518 h 1108338"/>
              <a:gd name="connsiteX91" fmla="*/ 1151528 w 1234688"/>
              <a:gd name="connsiteY91" fmla="*/ 645775 h 1108338"/>
              <a:gd name="connsiteX92" fmla="*/ 1151528 w 1234688"/>
              <a:gd name="connsiteY92" fmla="*/ 647032 h 1108338"/>
              <a:gd name="connsiteX93" fmla="*/ 1157782 w 1234688"/>
              <a:gd name="connsiteY93" fmla="*/ 686003 h 1108338"/>
              <a:gd name="connsiteX94" fmla="*/ 1032693 w 1234688"/>
              <a:gd name="connsiteY94" fmla="*/ 811714 h 1108338"/>
              <a:gd name="connsiteX95" fmla="*/ 907604 w 1234688"/>
              <a:gd name="connsiteY95" fmla="*/ 687260 h 1108338"/>
              <a:gd name="connsiteX96" fmla="*/ 906353 w 1234688"/>
              <a:gd name="connsiteY96" fmla="*/ 686003 h 1108338"/>
              <a:gd name="connsiteX97" fmla="*/ 1032693 w 1234688"/>
              <a:gd name="connsiteY97" fmla="*/ 560291 h 1108338"/>
              <a:gd name="connsiteX98" fmla="*/ 209365 w 1234688"/>
              <a:gd name="connsiteY98" fmla="*/ 560291 h 1108338"/>
              <a:gd name="connsiteX99" fmla="*/ 268449 w 1234688"/>
              <a:gd name="connsiteY99" fmla="*/ 575376 h 1108338"/>
              <a:gd name="connsiteX100" fmla="*/ 270963 w 1234688"/>
              <a:gd name="connsiteY100" fmla="*/ 576633 h 1108338"/>
              <a:gd name="connsiteX101" fmla="*/ 327533 w 1234688"/>
              <a:gd name="connsiteY101" fmla="*/ 644518 h 1108338"/>
              <a:gd name="connsiteX102" fmla="*/ 328790 w 1234688"/>
              <a:gd name="connsiteY102" fmla="*/ 645775 h 1108338"/>
              <a:gd name="connsiteX103" fmla="*/ 328790 w 1234688"/>
              <a:gd name="connsiteY103" fmla="*/ 647032 h 1108338"/>
              <a:gd name="connsiteX104" fmla="*/ 333819 w 1234688"/>
              <a:gd name="connsiteY104" fmla="*/ 686003 h 1108338"/>
              <a:gd name="connsiteX105" fmla="*/ 209365 w 1234688"/>
              <a:gd name="connsiteY105" fmla="*/ 811714 h 1108338"/>
              <a:gd name="connsiteX106" fmla="*/ 82396 w 1234688"/>
              <a:gd name="connsiteY106" fmla="*/ 687260 h 1108338"/>
              <a:gd name="connsiteX107" fmla="*/ 82396 w 1234688"/>
              <a:gd name="connsiteY107" fmla="*/ 686003 h 1108338"/>
              <a:gd name="connsiteX108" fmla="*/ 209365 w 1234688"/>
              <a:gd name="connsiteY108" fmla="*/ 560291 h 1108338"/>
              <a:gd name="connsiteX109" fmla="*/ 532325 w 1234688"/>
              <a:gd name="connsiteY109" fmla="*/ 301822 h 1108338"/>
              <a:gd name="connsiteX110" fmla="*/ 448681 w 1234688"/>
              <a:gd name="connsiteY110" fmla="*/ 385992 h 1108338"/>
              <a:gd name="connsiteX111" fmla="*/ 448681 w 1234688"/>
              <a:gd name="connsiteY111" fmla="*/ 494030 h 1108338"/>
              <a:gd name="connsiteX112" fmla="*/ 469904 w 1234688"/>
              <a:gd name="connsiteY112" fmla="*/ 514130 h 1108338"/>
              <a:gd name="connsiteX113" fmla="*/ 775766 w 1234688"/>
              <a:gd name="connsiteY113" fmla="*/ 514130 h 1108338"/>
              <a:gd name="connsiteX114" fmla="*/ 795741 w 1234688"/>
              <a:gd name="connsiteY114" fmla="*/ 494030 h 1108338"/>
              <a:gd name="connsiteX115" fmla="*/ 795741 w 1234688"/>
              <a:gd name="connsiteY115" fmla="*/ 385992 h 1108338"/>
              <a:gd name="connsiteX116" fmla="*/ 712097 w 1234688"/>
              <a:gd name="connsiteY116" fmla="*/ 301822 h 1108338"/>
              <a:gd name="connsiteX117" fmla="*/ 532325 w 1234688"/>
              <a:gd name="connsiteY117" fmla="*/ 269160 h 1108338"/>
              <a:gd name="connsiteX118" fmla="*/ 712097 w 1234688"/>
              <a:gd name="connsiteY118" fmla="*/ 269160 h 1108338"/>
              <a:gd name="connsiteX119" fmla="*/ 828200 w 1234688"/>
              <a:gd name="connsiteY119" fmla="*/ 385992 h 1108338"/>
              <a:gd name="connsiteX120" fmla="*/ 828200 w 1234688"/>
              <a:gd name="connsiteY120" fmla="*/ 494030 h 1108338"/>
              <a:gd name="connsiteX121" fmla="*/ 775766 w 1234688"/>
              <a:gd name="connsiteY121" fmla="*/ 548049 h 1108338"/>
              <a:gd name="connsiteX122" fmla="*/ 469904 w 1234688"/>
              <a:gd name="connsiteY122" fmla="*/ 548049 h 1108338"/>
              <a:gd name="connsiteX123" fmla="*/ 417471 w 1234688"/>
              <a:gd name="connsiteY123" fmla="*/ 494030 h 1108338"/>
              <a:gd name="connsiteX124" fmla="*/ 417471 w 1234688"/>
              <a:gd name="connsiteY124" fmla="*/ 385992 h 1108338"/>
              <a:gd name="connsiteX125" fmla="*/ 532325 w 1234688"/>
              <a:gd name="connsiteY125" fmla="*/ 269160 h 1108338"/>
              <a:gd name="connsiteX126" fmla="*/ 625933 w 1234688"/>
              <a:gd name="connsiteY126" fmla="*/ 99312 h 1108338"/>
              <a:gd name="connsiteX127" fmla="*/ 555484 w 1234688"/>
              <a:gd name="connsiteY127" fmla="*/ 131997 h 1108338"/>
              <a:gd name="connsiteX128" fmla="*/ 532001 w 1234688"/>
              <a:gd name="connsiteY128" fmla="*/ 138282 h 1108338"/>
              <a:gd name="connsiteX129" fmla="*/ 622225 w 1234688"/>
              <a:gd name="connsiteY129" fmla="*/ 218738 h 1108338"/>
              <a:gd name="connsiteX130" fmla="*/ 712449 w 1234688"/>
              <a:gd name="connsiteY130" fmla="*/ 125711 h 1108338"/>
              <a:gd name="connsiteX131" fmla="*/ 712449 w 1234688"/>
              <a:gd name="connsiteY131" fmla="*/ 111883 h 1108338"/>
              <a:gd name="connsiteX132" fmla="*/ 680315 w 1234688"/>
              <a:gd name="connsiteY132" fmla="*/ 116911 h 1108338"/>
              <a:gd name="connsiteX133" fmla="*/ 625933 w 1234688"/>
              <a:gd name="connsiteY133" fmla="*/ 99312 h 1108338"/>
              <a:gd name="connsiteX134" fmla="*/ 676607 w 1234688"/>
              <a:gd name="connsiteY134" fmla="*/ 51541 h 1108338"/>
              <a:gd name="connsiteX135" fmla="*/ 676607 w 1234688"/>
              <a:gd name="connsiteY135" fmla="*/ 52799 h 1108338"/>
              <a:gd name="connsiteX136" fmla="*/ 653124 w 1234688"/>
              <a:gd name="connsiteY136" fmla="*/ 77941 h 1108338"/>
              <a:gd name="connsiteX137" fmla="*/ 701326 w 1234688"/>
              <a:gd name="connsiteY137" fmla="*/ 80455 h 1108338"/>
              <a:gd name="connsiteX138" fmla="*/ 676607 w 1234688"/>
              <a:gd name="connsiteY138" fmla="*/ 51541 h 1108338"/>
              <a:gd name="connsiteX139" fmla="*/ 622225 w 1234688"/>
              <a:gd name="connsiteY139" fmla="*/ 32685 h 1108338"/>
              <a:gd name="connsiteX140" fmla="*/ 534473 w 1234688"/>
              <a:gd name="connsiteY140" fmla="*/ 104340 h 1108338"/>
              <a:gd name="connsiteX141" fmla="*/ 546832 w 1234688"/>
              <a:gd name="connsiteY141" fmla="*/ 100569 h 1108338"/>
              <a:gd name="connsiteX142" fmla="*/ 616045 w 1234688"/>
              <a:gd name="connsiteY142" fmla="*/ 66627 h 1108338"/>
              <a:gd name="connsiteX143" fmla="*/ 617281 w 1234688"/>
              <a:gd name="connsiteY143" fmla="*/ 66627 h 1108338"/>
              <a:gd name="connsiteX144" fmla="*/ 646944 w 1234688"/>
              <a:gd name="connsiteY144" fmla="*/ 36456 h 1108338"/>
              <a:gd name="connsiteX145" fmla="*/ 622225 w 1234688"/>
              <a:gd name="connsiteY145" fmla="*/ 32685 h 1108338"/>
              <a:gd name="connsiteX146" fmla="*/ 622225 w 1234688"/>
              <a:gd name="connsiteY146" fmla="*/ 0 h 1108338"/>
              <a:gd name="connsiteX147" fmla="*/ 681551 w 1234688"/>
              <a:gd name="connsiteY147" fmla="*/ 15085 h 1108338"/>
              <a:gd name="connsiteX148" fmla="*/ 682787 w 1234688"/>
              <a:gd name="connsiteY148" fmla="*/ 16342 h 1108338"/>
              <a:gd name="connsiteX149" fmla="*/ 738404 w 1234688"/>
              <a:gd name="connsiteY149" fmla="*/ 84226 h 1108338"/>
              <a:gd name="connsiteX150" fmla="*/ 738404 w 1234688"/>
              <a:gd name="connsiteY150" fmla="*/ 85484 h 1108338"/>
              <a:gd name="connsiteX151" fmla="*/ 745820 w 1234688"/>
              <a:gd name="connsiteY151" fmla="*/ 125711 h 1108338"/>
              <a:gd name="connsiteX152" fmla="*/ 622225 w 1234688"/>
              <a:gd name="connsiteY152" fmla="*/ 251423 h 1108338"/>
              <a:gd name="connsiteX153" fmla="*/ 499866 w 1234688"/>
              <a:gd name="connsiteY153" fmla="*/ 126968 h 1108338"/>
              <a:gd name="connsiteX154" fmla="*/ 499866 w 1234688"/>
              <a:gd name="connsiteY154" fmla="*/ 125711 h 1108338"/>
              <a:gd name="connsiteX155" fmla="*/ 622225 w 1234688"/>
              <a:gd name="connsiteY155" fmla="*/ 0 h 1108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1234688" h="1108338">
                <a:moveTo>
                  <a:pt x="939708" y="862112"/>
                </a:moveTo>
                <a:cubicBezTo>
                  <a:pt x="892411" y="862112"/>
                  <a:pt x="855072" y="899800"/>
                  <a:pt x="855072" y="946281"/>
                </a:cubicBezTo>
                <a:lnTo>
                  <a:pt x="855072" y="1054319"/>
                </a:lnTo>
                <a:cubicBezTo>
                  <a:pt x="855072" y="1065625"/>
                  <a:pt x="865029" y="1075675"/>
                  <a:pt x="876231" y="1075675"/>
                </a:cubicBezTo>
                <a:lnTo>
                  <a:pt x="1182413" y="1075675"/>
                </a:lnTo>
                <a:cubicBezTo>
                  <a:pt x="1193615" y="1075675"/>
                  <a:pt x="1202328" y="1065625"/>
                  <a:pt x="1202328" y="1054319"/>
                </a:cubicBezTo>
                <a:lnTo>
                  <a:pt x="1202328" y="946281"/>
                </a:lnTo>
                <a:cubicBezTo>
                  <a:pt x="1202328" y="899800"/>
                  <a:pt x="1164988" y="862112"/>
                  <a:pt x="1118937" y="862112"/>
                </a:cubicBezTo>
                <a:close/>
                <a:moveTo>
                  <a:pt x="115403" y="862112"/>
                </a:moveTo>
                <a:cubicBezTo>
                  <a:pt x="69490" y="862112"/>
                  <a:pt x="32263" y="899800"/>
                  <a:pt x="32263" y="946281"/>
                </a:cubicBezTo>
                <a:lnTo>
                  <a:pt x="32263" y="1054319"/>
                </a:lnTo>
                <a:cubicBezTo>
                  <a:pt x="32263" y="1065625"/>
                  <a:pt x="42190" y="1075675"/>
                  <a:pt x="53358" y="1075675"/>
                </a:cubicBezTo>
                <a:lnTo>
                  <a:pt x="357378" y="1075675"/>
                </a:lnTo>
                <a:cubicBezTo>
                  <a:pt x="368546" y="1075675"/>
                  <a:pt x="378473" y="1065625"/>
                  <a:pt x="378473" y="1054319"/>
                </a:cubicBezTo>
                <a:lnTo>
                  <a:pt x="378473" y="946281"/>
                </a:lnTo>
                <a:cubicBezTo>
                  <a:pt x="378473" y="899800"/>
                  <a:pt x="341246" y="862112"/>
                  <a:pt x="295333" y="862112"/>
                </a:cubicBezTo>
                <a:close/>
                <a:moveTo>
                  <a:pt x="939708" y="829449"/>
                </a:moveTo>
                <a:lnTo>
                  <a:pt x="1118937" y="829449"/>
                </a:lnTo>
                <a:cubicBezTo>
                  <a:pt x="1182413" y="829449"/>
                  <a:pt x="1234688" y="882212"/>
                  <a:pt x="1234688" y="946281"/>
                </a:cubicBezTo>
                <a:lnTo>
                  <a:pt x="1234688" y="1054319"/>
                </a:lnTo>
                <a:cubicBezTo>
                  <a:pt x="1234688" y="1084469"/>
                  <a:pt x="1211040" y="1108338"/>
                  <a:pt x="1182413" y="1108338"/>
                </a:cubicBezTo>
                <a:lnTo>
                  <a:pt x="876231" y="1108338"/>
                </a:lnTo>
                <a:cubicBezTo>
                  <a:pt x="847604" y="1108338"/>
                  <a:pt x="823956" y="1084469"/>
                  <a:pt x="823956" y="1054319"/>
                </a:cubicBezTo>
                <a:lnTo>
                  <a:pt x="823956" y="946281"/>
                </a:lnTo>
                <a:cubicBezTo>
                  <a:pt x="823956" y="882212"/>
                  <a:pt x="874986" y="829449"/>
                  <a:pt x="939708" y="829449"/>
                </a:cubicBezTo>
                <a:close/>
                <a:moveTo>
                  <a:pt x="115403" y="829449"/>
                </a:moveTo>
                <a:lnTo>
                  <a:pt x="295333" y="829449"/>
                </a:lnTo>
                <a:cubicBezTo>
                  <a:pt x="358619" y="829449"/>
                  <a:pt x="410736" y="882212"/>
                  <a:pt x="410736" y="946281"/>
                </a:cubicBezTo>
                <a:lnTo>
                  <a:pt x="410736" y="1054319"/>
                </a:lnTo>
                <a:cubicBezTo>
                  <a:pt x="410736" y="1084469"/>
                  <a:pt x="387159" y="1108338"/>
                  <a:pt x="357378" y="1108338"/>
                </a:cubicBezTo>
                <a:lnTo>
                  <a:pt x="53358" y="1108338"/>
                </a:lnTo>
                <a:cubicBezTo>
                  <a:pt x="24818" y="1108338"/>
                  <a:pt x="0" y="1084469"/>
                  <a:pt x="0" y="1054319"/>
                </a:cubicBezTo>
                <a:lnTo>
                  <a:pt x="0" y="946281"/>
                </a:lnTo>
                <a:cubicBezTo>
                  <a:pt x="0" y="882212"/>
                  <a:pt x="52118" y="829449"/>
                  <a:pt x="115403" y="829449"/>
                </a:cubicBezTo>
                <a:close/>
                <a:moveTo>
                  <a:pt x="1035195" y="660860"/>
                </a:moveTo>
                <a:cubicBezTo>
                  <a:pt x="1013930" y="674689"/>
                  <a:pt x="988912" y="686003"/>
                  <a:pt x="963894" y="692288"/>
                </a:cubicBezTo>
                <a:lnTo>
                  <a:pt x="940127" y="698574"/>
                </a:lnTo>
                <a:cubicBezTo>
                  <a:pt x="946382" y="743830"/>
                  <a:pt x="985159" y="779029"/>
                  <a:pt x="1032693" y="779029"/>
                </a:cubicBezTo>
                <a:cubicBezTo>
                  <a:pt x="1083980" y="779029"/>
                  <a:pt x="1125259" y="737544"/>
                  <a:pt x="1125259" y="686003"/>
                </a:cubicBezTo>
                <a:cubicBezTo>
                  <a:pt x="1125259" y="680974"/>
                  <a:pt x="1125259" y="677203"/>
                  <a:pt x="1124008" y="672174"/>
                </a:cubicBezTo>
                <a:cubicBezTo>
                  <a:pt x="1114001" y="675946"/>
                  <a:pt x="1102743" y="677203"/>
                  <a:pt x="1092736" y="677203"/>
                </a:cubicBezTo>
                <a:cubicBezTo>
                  <a:pt x="1072722" y="677203"/>
                  <a:pt x="1052707" y="670917"/>
                  <a:pt x="1035195" y="660860"/>
                </a:cubicBezTo>
                <a:close/>
                <a:moveTo>
                  <a:pt x="211879" y="660860"/>
                </a:moveTo>
                <a:cubicBezTo>
                  <a:pt x="189251" y="674689"/>
                  <a:pt x="165366" y="686003"/>
                  <a:pt x="138966" y="692288"/>
                </a:cubicBezTo>
                <a:lnTo>
                  <a:pt x="116338" y="698574"/>
                </a:lnTo>
                <a:cubicBezTo>
                  <a:pt x="122624" y="743830"/>
                  <a:pt x="161594" y="779029"/>
                  <a:pt x="209365" y="779029"/>
                </a:cubicBezTo>
                <a:cubicBezTo>
                  <a:pt x="259649" y="779029"/>
                  <a:pt x="302391" y="737544"/>
                  <a:pt x="302391" y="686003"/>
                </a:cubicBezTo>
                <a:cubicBezTo>
                  <a:pt x="302391" y="680974"/>
                  <a:pt x="301134" y="677203"/>
                  <a:pt x="301134" y="672174"/>
                </a:cubicBezTo>
                <a:cubicBezTo>
                  <a:pt x="291077" y="675946"/>
                  <a:pt x="279763" y="677203"/>
                  <a:pt x="268449" y="677203"/>
                </a:cubicBezTo>
                <a:cubicBezTo>
                  <a:pt x="248335" y="677203"/>
                  <a:pt x="229478" y="670917"/>
                  <a:pt x="211879" y="660860"/>
                </a:cubicBezTo>
                <a:close/>
                <a:moveTo>
                  <a:pt x="1087732" y="611833"/>
                </a:moveTo>
                <a:lnTo>
                  <a:pt x="1087732" y="613090"/>
                </a:lnTo>
                <a:cubicBezTo>
                  <a:pt x="1080227" y="623147"/>
                  <a:pt x="1071471" y="630690"/>
                  <a:pt x="1062714" y="639489"/>
                </a:cubicBezTo>
                <a:cubicBezTo>
                  <a:pt x="1078976" y="645775"/>
                  <a:pt x="1096488" y="647032"/>
                  <a:pt x="1114001" y="640747"/>
                </a:cubicBezTo>
                <a:cubicBezTo>
                  <a:pt x="1107746" y="629433"/>
                  <a:pt x="1098990" y="620633"/>
                  <a:pt x="1087732" y="611833"/>
                </a:cubicBezTo>
                <a:close/>
                <a:moveTo>
                  <a:pt x="265935" y="611833"/>
                </a:moveTo>
                <a:lnTo>
                  <a:pt x="263420" y="613090"/>
                </a:lnTo>
                <a:cubicBezTo>
                  <a:pt x="255878" y="623147"/>
                  <a:pt x="248335" y="630690"/>
                  <a:pt x="239535" y="639489"/>
                </a:cubicBezTo>
                <a:cubicBezTo>
                  <a:pt x="254621" y="645775"/>
                  <a:pt x="273477" y="647032"/>
                  <a:pt x="291077" y="640747"/>
                </a:cubicBezTo>
                <a:cubicBezTo>
                  <a:pt x="283534" y="629433"/>
                  <a:pt x="274735" y="620633"/>
                  <a:pt x="265935" y="611833"/>
                </a:cubicBezTo>
                <a:close/>
                <a:moveTo>
                  <a:pt x="624080" y="604233"/>
                </a:moveTo>
                <a:cubicBezTo>
                  <a:pt x="634003" y="604233"/>
                  <a:pt x="638965" y="611708"/>
                  <a:pt x="638965" y="620429"/>
                </a:cubicBezTo>
                <a:lnTo>
                  <a:pt x="638965" y="743767"/>
                </a:lnTo>
                <a:lnTo>
                  <a:pt x="746878" y="813534"/>
                </a:lnTo>
                <a:cubicBezTo>
                  <a:pt x="754320" y="817272"/>
                  <a:pt x="756801" y="827239"/>
                  <a:pt x="751839" y="834714"/>
                </a:cubicBezTo>
                <a:cubicBezTo>
                  <a:pt x="746878" y="842189"/>
                  <a:pt x="736955" y="844680"/>
                  <a:pt x="729512" y="839697"/>
                </a:cubicBezTo>
                <a:lnTo>
                  <a:pt x="624080" y="771176"/>
                </a:lnTo>
                <a:lnTo>
                  <a:pt x="514927" y="840943"/>
                </a:lnTo>
                <a:cubicBezTo>
                  <a:pt x="513687" y="842189"/>
                  <a:pt x="509965" y="842189"/>
                  <a:pt x="507485" y="842189"/>
                </a:cubicBezTo>
                <a:cubicBezTo>
                  <a:pt x="501283" y="842189"/>
                  <a:pt x="496321" y="839697"/>
                  <a:pt x="493841" y="834714"/>
                </a:cubicBezTo>
                <a:cubicBezTo>
                  <a:pt x="488879" y="827239"/>
                  <a:pt x="491360" y="817272"/>
                  <a:pt x="498802" y="813534"/>
                </a:cubicBezTo>
                <a:lnTo>
                  <a:pt x="609196" y="743767"/>
                </a:lnTo>
                <a:lnTo>
                  <a:pt x="609196" y="620429"/>
                </a:lnTo>
                <a:cubicBezTo>
                  <a:pt x="609196" y="611708"/>
                  <a:pt x="615398" y="604233"/>
                  <a:pt x="624080" y="604233"/>
                </a:cubicBezTo>
                <a:close/>
                <a:moveTo>
                  <a:pt x="1032693" y="592976"/>
                </a:moveTo>
                <a:cubicBezTo>
                  <a:pt x="988912" y="592976"/>
                  <a:pt x="951385" y="623147"/>
                  <a:pt x="942629" y="664632"/>
                </a:cubicBezTo>
                <a:lnTo>
                  <a:pt x="955138" y="660860"/>
                </a:lnTo>
                <a:cubicBezTo>
                  <a:pt x="981406" y="654575"/>
                  <a:pt x="1005173" y="643261"/>
                  <a:pt x="1025188" y="626918"/>
                </a:cubicBezTo>
                <a:cubicBezTo>
                  <a:pt x="1025188" y="626918"/>
                  <a:pt x="1025188" y="626918"/>
                  <a:pt x="1026439" y="626918"/>
                </a:cubicBezTo>
                <a:cubicBezTo>
                  <a:pt x="1037697" y="619376"/>
                  <a:pt x="1048955" y="608062"/>
                  <a:pt x="1058962" y="598004"/>
                </a:cubicBezTo>
                <a:cubicBezTo>
                  <a:pt x="1050205" y="594233"/>
                  <a:pt x="1041449" y="592976"/>
                  <a:pt x="1032693" y="592976"/>
                </a:cubicBezTo>
                <a:close/>
                <a:moveTo>
                  <a:pt x="209365" y="592976"/>
                </a:moveTo>
                <a:cubicBezTo>
                  <a:pt x="165366" y="592976"/>
                  <a:pt x="128909" y="623147"/>
                  <a:pt x="118852" y="664632"/>
                </a:cubicBezTo>
                <a:lnTo>
                  <a:pt x="130166" y="660860"/>
                </a:lnTo>
                <a:cubicBezTo>
                  <a:pt x="156566" y="654575"/>
                  <a:pt x="180451" y="643261"/>
                  <a:pt x="201822" y="626918"/>
                </a:cubicBezTo>
                <a:cubicBezTo>
                  <a:pt x="214393" y="619376"/>
                  <a:pt x="225707" y="608062"/>
                  <a:pt x="235764" y="598004"/>
                </a:cubicBezTo>
                <a:cubicBezTo>
                  <a:pt x="226964" y="594233"/>
                  <a:pt x="216907" y="592976"/>
                  <a:pt x="209365" y="592976"/>
                </a:cubicBezTo>
                <a:close/>
                <a:moveTo>
                  <a:pt x="1032693" y="560291"/>
                </a:moveTo>
                <a:cubicBezTo>
                  <a:pt x="1053958" y="560291"/>
                  <a:pt x="1073972" y="565319"/>
                  <a:pt x="1092736" y="575376"/>
                </a:cubicBezTo>
                <a:cubicBezTo>
                  <a:pt x="1092736" y="576633"/>
                  <a:pt x="1093987" y="576633"/>
                  <a:pt x="1093987" y="576633"/>
                </a:cubicBezTo>
                <a:cubicBezTo>
                  <a:pt x="1120255" y="591719"/>
                  <a:pt x="1140270" y="615604"/>
                  <a:pt x="1150277" y="644518"/>
                </a:cubicBezTo>
                <a:cubicBezTo>
                  <a:pt x="1150277" y="644518"/>
                  <a:pt x="1151528" y="644518"/>
                  <a:pt x="1151528" y="645775"/>
                </a:cubicBezTo>
                <a:lnTo>
                  <a:pt x="1151528" y="647032"/>
                </a:lnTo>
                <a:cubicBezTo>
                  <a:pt x="1155280" y="658346"/>
                  <a:pt x="1157782" y="672174"/>
                  <a:pt x="1157782" y="686003"/>
                </a:cubicBezTo>
                <a:cubicBezTo>
                  <a:pt x="1157782" y="756401"/>
                  <a:pt x="1101492" y="811714"/>
                  <a:pt x="1032693" y="811714"/>
                </a:cubicBezTo>
                <a:cubicBezTo>
                  <a:pt x="963894" y="811714"/>
                  <a:pt x="907604" y="756401"/>
                  <a:pt x="907604" y="687260"/>
                </a:cubicBezTo>
                <a:cubicBezTo>
                  <a:pt x="907604" y="687260"/>
                  <a:pt x="906353" y="687260"/>
                  <a:pt x="906353" y="686003"/>
                </a:cubicBezTo>
                <a:cubicBezTo>
                  <a:pt x="906353" y="616861"/>
                  <a:pt x="963894" y="560291"/>
                  <a:pt x="1032693" y="560291"/>
                </a:cubicBezTo>
                <a:close/>
                <a:moveTo>
                  <a:pt x="209365" y="560291"/>
                </a:moveTo>
                <a:cubicBezTo>
                  <a:pt x="230735" y="560291"/>
                  <a:pt x="252106" y="565319"/>
                  <a:pt x="268449" y="575376"/>
                </a:cubicBezTo>
                <a:cubicBezTo>
                  <a:pt x="269706" y="576633"/>
                  <a:pt x="270963" y="576633"/>
                  <a:pt x="270963" y="576633"/>
                </a:cubicBezTo>
                <a:cubicBezTo>
                  <a:pt x="296105" y="591719"/>
                  <a:pt x="317476" y="615604"/>
                  <a:pt x="327533" y="644518"/>
                </a:cubicBezTo>
                <a:cubicBezTo>
                  <a:pt x="327533" y="644518"/>
                  <a:pt x="327533" y="644518"/>
                  <a:pt x="328790" y="645775"/>
                </a:cubicBezTo>
                <a:lnTo>
                  <a:pt x="328790" y="647032"/>
                </a:lnTo>
                <a:cubicBezTo>
                  <a:pt x="332562" y="658346"/>
                  <a:pt x="333819" y="672174"/>
                  <a:pt x="333819" y="686003"/>
                </a:cubicBezTo>
                <a:cubicBezTo>
                  <a:pt x="333819" y="756401"/>
                  <a:pt x="278506" y="811714"/>
                  <a:pt x="209365" y="811714"/>
                </a:cubicBezTo>
                <a:cubicBezTo>
                  <a:pt x="140223" y="811714"/>
                  <a:pt x="83653" y="756401"/>
                  <a:pt x="82396" y="687260"/>
                </a:cubicBezTo>
                <a:cubicBezTo>
                  <a:pt x="82396" y="687260"/>
                  <a:pt x="82396" y="687260"/>
                  <a:pt x="82396" y="686003"/>
                </a:cubicBezTo>
                <a:cubicBezTo>
                  <a:pt x="82396" y="616861"/>
                  <a:pt x="138966" y="560291"/>
                  <a:pt x="209365" y="560291"/>
                </a:cubicBezTo>
                <a:close/>
                <a:moveTo>
                  <a:pt x="532325" y="301822"/>
                </a:moveTo>
                <a:cubicBezTo>
                  <a:pt x="486134" y="301822"/>
                  <a:pt x="448681" y="339510"/>
                  <a:pt x="448681" y="385992"/>
                </a:cubicBezTo>
                <a:lnTo>
                  <a:pt x="448681" y="494030"/>
                </a:lnTo>
                <a:cubicBezTo>
                  <a:pt x="448681" y="505336"/>
                  <a:pt x="457420" y="514130"/>
                  <a:pt x="469904" y="514130"/>
                </a:cubicBezTo>
                <a:lnTo>
                  <a:pt x="775766" y="514130"/>
                </a:lnTo>
                <a:cubicBezTo>
                  <a:pt x="787002" y="514130"/>
                  <a:pt x="795741" y="505336"/>
                  <a:pt x="795741" y="494030"/>
                </a:cubicBezTo>
                <a:lnTo>
                  <a:pt x="795741" y="385992"/>
                </a:lnTo>
                <a:cubicBezTo>
                  <a:pt x="795741" y="339510"/>
                  <a:pt x="758288" y="301822"/>
                  <a:pt x="712097" y="301822"/>
                </a:cubicBezTo>
                <a:close/>
                <a:moveTo>
                  <a:pt x="532325" y="269160"/>
                </a:moveTo>
                <a:lnTo>
                  <a:pt x="712097" y="269160"/>
                </a:lnTo>
                <a:cubicBezTo>
                  <a:pt x="775766" y="269160"/>
                  <a:pt x="828200" y="320666"/>
                  <a:pt x="828200" y="385992"/>
                </a:cubicBezTo>
                <a:lnTo>
                  <a:pt x="828200" y="494030"/>
                </a:lnTo>
                <a:cubicBezTo>
                  <a:pt x="828200" y="522923"/>
                  <a:pt x="804480" y="548049"/>
                  <a:pt x="775766" y="548049"/>
                </a:cubicBezTo>
                <a:lnTo>
                  <a:pt x="469904" y="548049"/>
                </a:lnTo>
                <a:cubicBezTo>
                  <a:pt x="439942" y="548049"/>
                  <a:pt x="417471" y="522923"/>
                  <a:pt x="417471" y="494030"/>
                </a:cubicBezTo>
                <a:lnTo>
                  <a:pt x="417471" y="385992"/>
                </a:lnTo>
                <a:cubicBezTo>
                  <a:pt x="417471" y="320666"/>
                  <a:pt x="468656" y="269160"/>
                  <a:pt x="532325" y="269160"/>
                </a:cubicBezTo>
                <a:close/>
                <a:moveTo>
                  <a:pt x="625933" y="99312"/>
                </a:moveTo>
                <a:cubicBezTo>
                  <a:pt x="603686" y="114397"/>
                  <a:pt x="580203" y="125711"/>
                  <a:pt x="555484" y="131997"/>
                </a:cubicBezTo>
                <a:lnTo>
                  <a:pt x="532001" y="138282"/>
                </a:lnTo>
                <a:cubicBezTo>
                  <a:pt x="538180" y="183538"/>
                  <a:pt x="576495" y="218738"/>
                  <a:pt x="622225" y="218738"/>
                </a:cubicBezTo>
                <a:cubicBezTo>
                  <a:pt x="672899" y="218738"/>
                  <a:pt x="712449" y="177253"/>
                  <a:pt x="712449" y="125711"/>
                </a:cubicBezTo>
                <a:cubicBezTo>
                  <a:pt x="712449" y="120683"/>
                  <a:pt x="712449" y="115654"/>
                  <a:pt x="712449" y="111883"/>
                </a:cubicBezTo>
                <a:cubicBezTo>
                  <a:pt x="701326" y="115654"/>
                  <a:pt x="691438" y="116911"/>
                  <a:pt x="680315" y="116911"/>
                </a:cubicBezTo>
                <a:cubicBezTo>
                  <a:pt x="660539" y="116911"/>
                  <a:pt x="640764" y="110626"/>
                  <a:pt x="625933" y="99312"/>
                </a:cubicBezTo>
                <a:close/>
                <a:moveTo>
                  <a:pt x="676607" y="51541"/>
                </a:moveTo>
                <a:lnTo>
                  <a:pt x="676607" y="52799"/>
                </a:lnTo>
                <a:cubicBezTo>
                  <a:pt x="667955" y="62855"/>
                  <a:pt x="660539" y="70398"/>
                  <a:pt x="653124" y="77941"/>
                </a:cubicBezTo>
                <a:cubicBezTo>
                  <a:pt x="667955" y="85484"/>
                  <a:pt x="685259" y="85484"/>
                  <a:pt x="701326" y="80455"/>
                </a:cubicBezTo>
                <a:cubicBezTo>
                  <a:pt x="696382" y="69141"/>
                  <a:pt x="687730" y="59084"/>
                  <a:pt x="676607" y="51541"/>
                </a:cubicBezTo>
                <a:close/>
                <a:moveTo>
                  <a:pt x="622225" y="32685"/>
                </a:moveTo>
                <a:cubicBezTo>
                  <a:pt x="580203" y="32685"/>
                  <a:pt x="543124" y="62855"/>
                  <a:pt x="534473" y="104340"/>
                </a:cubicBezTo>
                <a:lnTo>
                  <a:pt x="546832" y="100569"/>
                </a:lnTo>
                <a:cubicBezTo>
                  <a:pt x="571551" y="94283"/>
                  <a:pt x="596270" y="82969"/>
                  <a:pt x="616045" y="66627"/>
                </a:cubicBezTo>
                <a:lnTo>
                  <a:pt x="617281" y="66627"/>
                </a:lnTo>
                <a:cubicBezTo>
                  <a:pt x="628405" y="57827"/>
                  <a:pt x="637056" y="47770"/>
                  <a:pt x="646944" y="36456"/>
                </a:cubicBezTo>
                <a:cubicBezTo>
                  <a:pt x="639528" y="33942"/>
                  <a:pt x="632113" y="32685"/>
                  <a:pt x="622225" y="32685"/>
                </a:cubicBezTo>
                <a:close/>
                <a:moveTo>
                  <a:pt x="622225" y="0"/>
                </a:moveTo>
                <a:cubicBezTo>
                  <a:pt x="643236" y="0"/>
                  <a:pt x="663011" y="5028"/>
                  <a:pt x="681551" y="15085"/>
                </a:cubicBezTo>
                <a:lnTo>
                  <a:pt x="682787" y="16342"/>
                </a:lnTo>
                <a:cubicBezTo>
                  <a:pt x="708742" y="31428"/>
                  <a:pt x="728517" y="55313"/>
                  <a:pt x="738404" y="84226"/>
                </a:cubicBezTo>
                <a:cubicBezTo>
                  <a:pt x="738404" y="84226"/>
                  <a:pt x="738404" y="84226"/>
                  <a:pt x="738404" y="85484"/>
                </a:cubicBezTo>
                <a:cubicBezTo>
                  <a:pt x="743348" y="98055"/>
                  <a:pt x="745820" y="111883"/>
                  <a:pt x="745820" y="125711"/>
                </a:cubicBezTo>
                <a:cubicBezTo>
                  <a:pt x="745820" y="194852"/>
                  <a:pt x="690202" y="251423"/>
                  <a:pt x="622225" y="251423"/>
                </a:cubicBezTo>
                <a:cubicBezTo>
                  <a:pt x="555484" y="251423"/>
                  <a:pt x="499866" y="196110"/>
                  <a:pt x="499866" y="126968"/>
                </a:cubicBezTo>
                <a:lnTo>
                  <a:pt x="499866" y="125711"/>
                </a:lnTo>
                <a:cubicBezTo>
                  <a:pt x="499866" y="56570"/>
                  <a:pt x="555484" y="0"/>
                  <a:pt x="6222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34969BD-013D-C540-BA31-5755A2677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8957" y="5399272"/>
            <a:ext cx="1243982" cy="1237762"/>
          </a:xfrm>
          <a:custGeom>
            <a:avLst/>
            <a:gdLst>
              <a:gd name="connsiteX0" fmla="*/ 655469 w 1243982"/>
              <a:gd name="connsiteY0" fmla="*/ 659471 h 1237762"/>
              <a:gd name="connsiteX1" fmla="*/ 500665 w 1243982"/>
              <a:gd name="connsiteY1" fmla="*/ 815346 h 1237762"/>
              <a:gd name="connsiteX2" fmla="*/ 500665 w 1243982"/>
              <a:gd name="connsiteY2" fmla="*/ 999902 h 1237762"/>
              <a:gd name="connsiteX3" fmla="*/ 546857 w 1243982"/>
              <a:gd name="connsiteY3" fmla="*/ 1046041 h 1237762"/>
              <a:gd name="connsiteX4" fmla="*/ 1072439 w 1243982"/>
              <a:gd name="connsiteY4" fmla="*/ 1046041 h 1237762"/>
              <a:gd name="connsiteX5" fmla="*/ 1119879 w 1243982"/>
              <a:gd name="connsiteY5" fmla="*/ 999902 h 1237762"/>
              <a:gd name="connsiteX6" fmla="*/ 1119879 w 1243982"/>
              <a:gd name="connsiteY6" fmla="*/ 946281 h 1237762"/>
              <a:gd name="connsiteX7" fmla="*/ 1119879 w 1243982"/>
              <a:gd name="connsiteY7" fmla="*/ 940046 h 1237762"/>
              <a:gd name="connsiteX8" fmla="*/ 1119879 w 1243982"/>
              <a:gd name="connsiteY8" fmla="*/ 815346 h 1237762"/>
              <a:gd name="connsiteX9" fmla="*/ 963827 w 1243982"/>
              <a:gd name="connsiteY9" fmla="*/ 659471 h 1237762"/>
              <a:gd name="connsiteX10" fmla="*/ 231007 w 1243982"/>
              <a:gd name="connsiteY10" fmla="*/ 567193 h 1237762"/>
              <a:gd name="connsiteX11" fmla="*/ 126139 w 1243982"/>
              <a:gd name="connsiteY11" fmla="*/ 670694 h 1237762"/>
              <a:gd name="connsiteX12" fmla="*/ 126139 w 1243982"/>
              <a:gd name="connsiteY12" fmla="*/ 800382 h 1237762"/>
              <a:gd name="connsiteX13" fmla="*/ 154853 w 1243982"/>
              <a:gd name="connsiteY13" fmla="*/ 829063 h 1237762"/>
              <a:gd name="connsiteX14" fmla="*/ 466957 w 1243982"/>
              <a:gd name="connsiteY14" fmla="*/ 829063 h 1237762"/>
              <a:gd name="connsiteX15" fmla="*/ 466957 w 1243982"/>
              <a:gd name="connsiteY15" fmla="*/ 815346 h 1237762"/>
              <a:gd name="connsiteX16" fmla="*/ 550601 w 1243982"/>
              <a:gd name="connsiteY16" fmla="*/ 659471 h 1237762"/>
              <a:gd name="connsiteX17" fmla="*/ 446983 w 1243982"/>
              <a:gd name="connsiteY17" fmla="*/ 567193 h 1237762"/>
              <a:gd name="connsiteX18" fmla="*/ 336623 w 1243982"/>
              <a:gd name="connsiteY18" fmla="*/ 238995 h 1237762"/>
              <a:gd name="connsiteX19" fmla="*/ 220991 w 1243982"/>
              <a:gd name="connsiteY19" fmla="*/ 354628 h 1237762"/>
              <a:gd name="connsiteX20" fmla="*/ 336623 w 1243982"/>
              <a:gd name="connsiteY20" fmla="*/ 469004 h 1237762"/>
              <a:gd name="connsiteX21" fmla="*/ 451001 w 1243982"/>
              <a:gd name="connsiteY21" fmla="*/ 354628 h 1237762"/>
              <a:gd name="connsiteX22" fmla="*/ 336623 w 1243982"/>
              <a:gd name="connsiteY22" fmla="*/ 238995 h 1237762"/>
              <a:gd name="connsiteX23" fmla="*/ 141941 w 1243982"/>
              <a:gd name="connsiteY23" fmla="*/ 230464 h 1237762"/>
              <a:gd name="connsiteX24" fmla="*/ 154229 w 1243982"/>
              <a:gd name="connsiteY24" fmla="*/ 233265 h 1237762"/>
              <a:gd name="connsiteX25" fmla="*/ 156719 w 1243982"/>
              <a:gd name="connsiteY25" fmla="*/ 256915 h 1237762"/>
              <a:gd name="connsiteX26" fmla="*/ 106939 w 1243982"/>
              <a:gd name="connsiteY26" fmla="*/ 904175 h 1237762"/>
              <a:gd name="connsiteX27" fmla="*/ 459123 w 1243982"/>
              <a:gd name="connsiteY27" fmla="*/ 1182994 h 1237762"/>
              <a:gd name="connsiteX28" fmla="*/ 890953 w 1243982"/>
              <a:gd name="connsiteY28" fmla="*/ 1138184 h 1237762"/>
              <a:gd name="connsiteX29" fmla="*/ 879753 w 1243982"/>
              <a:gd name="connsiteY29" fmla="*/ 1117024 h 1237762"/>
              <a:gd name="connsiteX30" fmla="*/ 887219 w 1243982"/>
              <a:gd name="connsiteY30" fmla="*/ 1105821 h 1237762"/>
              <a:gd name="connsiteX31" fmla="*/ 968109 w 1243982"/>
              <a:gd name="connsiteY31" fmla="*/ 1105821 h 1237762"/>
              <a:gd name="connsiteX32" fmla="*/ 974333 w 1243982"/>
              <a:gd name="connsiteY32" fmla="*/ 1118268 h 1237762"/>
              <a:gd name="connsiteX33" fmla="*/ 933265 w 1243982"/>
              <a:gd name="connsiteY33" fmla="*/ 1187973 h 1237762"/>
              <a:gd name="connsiteX34" fmla="*/ 919575 w 1243982"/>
              <a:gd name="connsiteY34" fmla="*/ 1187973 h 1237762"/>
              <a:gd name="connsiteX35" fmla="*/ 907131 w 1243982"/>
              <a:gd name="connsiteY35" fmla="*/ 1166813 h 1237762"/>
              <a:gd name="connsiteX36" fmla="*/ 620903 w 1243982"/>
              <a:gd name="connsiteY36" fmla="*/ 1237762 h 1237762"/>
              <a:gd name="connsiteX37" fmla="*/ 450413 w 1243982"/>
              <a:gd name="connsiteY37" fmla="*/ 1212868 h 1237762"/>
              <a:gd name="connsiteX38" fmla="*/ 78317 w 1243982"/>
              <a:gd name="connsiteY38" fmla="*/ 919112 h 1237762"/>
              <a:gd name="connsiteX39" fmla="*/ 130585 w 1243982"/>
              <a:gd name="connsiteY39" fmla="*/ 236999 h 1237762"/>
              <a:gd name="connsiteX40" fmla="*/ 141941 w 1243982"/>
              <a:gd name="connsiteY40" fmla="*/ 230464 h 1237762"/>
              <a:gd name="connsiteX41" fmla="*/ 336623 w 1243982"/>
              <a:gd name="connsiteY41" fmla="*/ 206316 h 1237762"/>
              <a:gd name="connsiteX42" fmla="*/ 483679 w 1243982"/>
              <a:gd name="connsiteY42" fmla="*/ 354628 h 1237762"/>
              <a:gd name="connsiteX43" fmla="*/ 336623 w 1243982"/>
              <a:gd name="connsiteY43" fmla="*/ 501683 h 1237762"/>
              <a:gd name="connsiteX44" fmla="*/ 188311 w 1243982"/>
              <a:gd name="connsiteY44" fmla="*/ 354628 h 1237762"/>
              <a:gd name="connsiteX45" fmla="*/ 336623 w 1243982"/>
              <a:gd name="connsiteY45" fmla="*/ 206316 h 1237762"/>
              <a:gd name="connsiteX46" fmla="*/ 802909 w 1243982"/>
              <a:gd name="connsiteY46" fmla="*/ 193640 h 1237762"/>
              <a:gd name="connsiteX47" fmla="*/ 634061 w 1243982"/>
              <a:gd name="connsiteY47" fmla="*/ 364989 h 1237762"/>
              <a:gd name="connsiteX48" fmla="*/ 802909 w 1243982"/>
              <a:gd name="connsiteY48" fmla="*/ 535088 h 1237762"/>
              <a:gd name="connsiteX49" fmla="*/ 974257 w 1243982"/>
              <a:gd name="connsiteY49" fmla="*/ 364989 h 1237762"/>
              <a:gd name="connsiteX50" fmla="*/ 802909 w 1243982"/>
              <a:gd name="connsiteY50" fmla="*/ 193640 h 1237762"/>
              <a:gd name="connsiteX51" fmla="*/ 802909 w 1243982"/>
              <a:gd name="connsiteY51" fmla="*/ 162372 h 1237762"/>
              <a:gd name="connsiteX52" fmla="*/ 1005525 w 1243982"/>
              <a:gd name="connsiteY52" fmla="*/ 364989 h 1237762"/>
              <a:gd name="connsiteX53" fmla="*/ 802909 w 1243982"/>
              <a:gd name="connsiteY53" fmla="*/ 567607 h 1237762"/>
              <a:gd name="connsiteX54" fmla="*/ 600291 w 1243982"/>
              <a:gd name="connsiteY54" fmla="*/ 364989 h 1237762"/>
              <a:gd name="connsiteX55" fmla="*/ 802909 w 1243982"/>
              <a:gd name="connsiteY55" fmla="*/ 162372 h 1237762"/>
              <a:gd name="connsiteX56" fmla="*/ 571981 w 1243982"/>
              <a:gd name="connsiteY56" fmla="*/ 1989 h 1237762"/>
              <a:gd name="connsiteX57" fmla="*/ 805279 w 1243982"/>
              <a:gd name="connsiteY57" fmla="*/ 27241 h 1237762"/>
              <a:gd name="connsiteX58" fmla="*/ 1172313 w 1243982"/>
              <a:gd name="connsiteY58" fmla="*/ 330263 h 1237762"/>
              <a:gd name="connsiteX59" fmla="*/ 1151091 w 1243982"/>
              <a:gd name="connsiteY59" fmla="*/ 946281 h 1237762"/>
              <a:gd name="connsiteX60" fmla="*/ 1151091 w 1243982"/>
              <a:gd name="connsiteY60" fmla="*/ 999902 h 1237762"/>
              <a:gd name="connsiteX61" fmla="*/ 1072439 w 1243982"/>
              <a:gd name="connsiteY61" fmla="*/ 1078463 h 1237762"/>
              <a:gd name="connsiteX62" fmla="*/ 546857 w 1243982"/>
              <a:gd name="connsiteY62" fmla="*/ 1078463 h 1237762"/>
              <a:gd name="connsiteX63" fmla="*/ 466957 w 1243982"/>
              <a:gd name="connsiteY63" fmla="*/ 999902 h 1237762"/>
              <a:gd name="connsiteX64" fmla="*/ 466957 w 1243982"/>
              <a:gd name="connsiteY64" fmla="*/ 860238 h 1237762"/>
              <a:gd name="connsiteX65" fmla="*/ 154853 w 1243982"/>
              <a:gd name="connsiteY65" fmla="*/ 860238 h 1237762"/>
              <a:gd name="connsiteX66" fmla="*/ 94929 w 1243982"/>
              <a:gd name="connsiteY66" fmla="*/ 800382 h 1237762"/>
              <a:gd name="connsiteX67" fmla="*/ 94929 w 1243982"/>
              <a:gd name="connsiteY67" fmla="*/ 670694 h 1237762"/>
              <a:gd name="connsiteX68" fmla="*/ 231007 w 1243982"/>
              <a:gd name="connsiteY68" fmla="*/ 534771 h 1237762"/>
              <a:gd name="connsiteX69" fmla="*/ 446983 w 1243982"/>
              <a:gd name="connsiteY69" fmla="*/ 534771 h 1237762"/>
              <a:gd name="connsiteX70" fmla="*/ 580563 w 1243982"/>
              <a:gd name="connsiteY70" fmla="*/ 643260 h 1237762"/>
              <a:gd name="connsiteX71" fmla="*/ 655469 w 1243982"/>
              <a:gd name="connsiteY71" fmla="*/ 628296 h 1237762"/>
              <a:gd name="connsiteX72" fmla="*/ 963827 w 1243982"/>
              <a:gd name="connsiteY72" fmla="*/ 628296 h 1237762"/>
              <a:gd name="connsiteX73" fmla="*/ 1151091 w 1243982"/>
              <a:gd name="connsiteY73" fmla="*/ 815346 h 1237762"/>
              <a:gd name="connsiteX74" fmla="*/ 1151091 w 1243982"/>
              <a:gd name="connsiteY74" fmla="*/ 880190 h 1237762"/>
              <a:gd name="connsiteX75" fmla="*/ 1143599 w 1243982"/>
              <a:gd name="connsiteY75" fmla="*/ 345227 h 1237762"/>
              <a:gd name="connsiteX76" fmla="*/ 796539 w 1243982"/>
              <a:gd name="connsiteY76" fmla="*/ 58416 h 1237762"/>
              <a:gd name="connsiteX77" fmla="*/ 362091 w 1243982"/>
              <a:gd name="connsiteY77" fmla="*/ 93332 h 1237762"/>
              <a:gd name="connsiteX78" fmla="*/ 372077 w 1243982"/>
              <a:gd name="connsiteY78" fmla="*/ 114531 h 1237762"/>
              <a:gd name="connsiteX79" fmla="*/ 365835 w 1243982"/>
              <a:gd name="connsiteY79" fmla="*/ 125754 h 1237762"/>
              <a:gd name="connsiteX80" fmla="*/ 284689 w 1243982"/>
              <a:gd name="connsiteY80" fmla="*/ 123260 h 1237762"/>
              <a:gd name="connsiteX81" fmla="*/ 278447 w 1243982"/>
              <a:gd name="connsiteY81" fmla="*/ 112037 h 1237762"/>
              <a:gd name="connsiteX82" fmla="*/ 320893 w 1243982"/>
              <a:gd name="connsiteY82" fmla="*/ 42205 h 1237762"/>
              <a:gd name="connsiteX83" fmla="*/ 334625 w 1243982"/>
              <a:gd name="connsiteY83" fmla="*/ 43452 h 1237762"/>
              <a:gd name="connsiteX84" fmla="*/ 347109 w 1243982"/>
              <a:gd name="connsiteY84" fmla="*/ 64651 h 1237762"/>
              <a:gd name="connsiteX85" fmla="*/ 571981 w 1243982"/>
              <a:gd name="connsiteY85" fmla="*/ 1989 h 1237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1243982" h="1237762">
                <a:moveTo>
                  <a:pt x="655469" y="659471"/>
                </a:moveTo>
                <a:cubicBezTo>
                  <a:pt x="569327" y="659471"/>
                  <a:pt x="500665" y="729303"/>
                  <a:pt x="500665" y="815346"/>
                </a:cubicBezTo>
                <a:lnTo>
                  <a:pt x="500665" y="999902"/>
                </a:lnTo>
                <a:cubicBezTo>
                  <a:pt x="500665" y="1024842"/>
                  <a:pt x="520639" y="1046041"/>
                  <a:pt x="546857" y="1046041"/>
                </a:cubicBezTo>
                <a:lnTo>
                  <a:pt x="1072439" y="1046041"/>
                </a:lnTo>
                <a:cubicBezTo>
                  <a:pt x="1098657" y="1046041"/>
                  <a:pt x="1119879" y="1024842"/>
                  <a:pt x="1119879" y="999902"/>
                </a:cubicBezTo>
                <a:lnTo>
                  <a:pt x="1119879" y="946281"/>
                </a:lnTo>
                <a:cubicBezTo>
                  <a:pt x="1118631" y="943787"/>
                  <a:pt x="1118631" y="942540"/>
                  <a:pt x="1119879" y="940046"/>
                </a:cubicBezTo>
                <a:lnTo>
                  <a:pt x="1119879" y="815346"/>
                </a:lnTo>
                <a:cubicBezTo>
                  <a:pt x="1119879" y="729303"/>
                  <a:pt x="1049969" y="659471"/>
                  <a:pt x="963827" y="659471"/>
                </a:cubicBezTo>
                <a:close/>
                <a:moveTo>
                  <a:pt x="231007" y="567193"/>
                </a:moveTo>
                <a:cubicBezTo>
                  <a:pt x="173579" y="567193"/>
                  <a:pt x="126139" y="614579"/>
                  <a:pt x="126139" y="670694"/>
                </a:cubicBezTo>
                <a:lnTo>
                  <a:pt x="126139" y="800382"/>
                </a:lnTo>
                <a:cubicBezTo>
                  <a:pt x="126139" y="815346"/>
                  <a:pt x="139873" y="829063"/>
                  <a:pt x="154853" y="829063"/>
                </a:cubicBezTo>
                <a:lnTo>
                  <a:pt x="466957" y="829063"/>
                </a:lnTo>
                <a:lnTo>
                  <a:pt x="466957" y="815346"/>
                </a:lnTo>
                <a:cubicBezTo>
                  <a:pt x="466957" y="750502"/>
                  <a:pt x="500665" y="693140"/>
                  <a:pt x="550601" y="659471"/>
                </a:cubicBezTo>
                <a:cubicBezTo>
                  <a:pt x="544359" y="608344"/>
                  <a:pt x="500665" y="567193"/>
                  <a:pt x="446983" y="567193"/>
                </a:cubicBezTo>
                <a:close/>
                <a:moveTo>
                  <a:pt x="336623" y="238995"/>
                </a:moveTo>
                <a:cubicBezTo>
                  <a:pt x="272523" y="238995"/>
                  <a:pt x="220991" y="290527"/>
                  <a:pt x="220991" y="354628"/>
                </a:cubicBezTo>
                <a:cubicBezTo>
                  <a:pt x="220991" y="417472"/>
                  <a:pt x="272523" y="469004"/>
                  <a:pt x="336623" y="469004"/>
                </a:cubicBezTo>
                <a:cubicBezTo>
                  <a:pt x="399469" y="469004"/>
                  <a:pt x="451001" y="417472"/>
                  <a:pt x="451001" y="354628"/>
                </a:cubicBezTo>
                <a:cubicBezTo>
                  <a:pt x="451001" y="290527"/>
                  <a:pt x="399469" y="238995"/>
                  <a:pt x="336623" y="238995"/>
                </a:cubicBezTo>
                <a:close/>
                <a:moveTo>
                  <a:pt x="141941" y="230464"/>
                </a:moveTo>
                <a:cubicBezTo>
                  <a:pt x="146141" y="229842"/>
                  <a:pt x="150497" y="230776"/>
                  <a:pt x="154229" y="233265"/>
                </a:cubicBezTo>
                <a:cubicBezTo>
                  <a:pt x="160451" y="239489"/>
                  <a:pt x="161697" y="249447"/>
                  <a:pt x="156719" y="256915"/>
                </a:cubicBezTo>
                <a:cubicBezTo>
                  <a:pt x="11117" y="443625"/>
                  <a:pt x="-7551" y="697550"/>
                  <a:pt x="106939" y="904175"/>
                </a:cubicBezTo>
                <a:cubicBezTo>
                  <a:pt x="184097" y="1041095"/>
                  <a:pt x="308543" y="1139429"/>
                  <a:pt x="459123" y="1182994"/>
                </a:cubicBezTo>
                <a:cubicBezTo>
                  <a:pt x="604725" y="1224070"/>
                  <a:pt x="759039" y="1207889"/>
                  <a:pt x="890953" y="1138184"/>
                </a:cubicBezTo>
                <a:lnTo>
                  <a:pt x="879753" y="1117024"/>
                </a:lnTo>
                <a:cubicBezTo>
                  <a:pt x="877263" y="1112045"/>
                  <a:pt x="880997" y="1105821"/>
                  <a:pt x="887219" y="1105821"/>
                </a:cubicBezTo>
                <a:lnTo>
                  <a:pt x="968109" y="1105821"/>
                </a:lnTo>
                <a:cubicBezTo>
                  <a:pt x="974333" y="1105821"/>
                  <a:pt x="978065" y="1113289"/>
                  <a:pt x="974333" y="1118268"/>
                </a:cubicBezTo>
                <a:lnTo>
                  <a:pt x="933265" y="1187973"/>
                </a:lnTo>
                <a:cubicBezTo>
                  <a:pt x="930775" y="1192952"/>
                  <a:pt x="923309" y="1192952"/>
                  <a:pt x="919575" y="1187973"/>
                </a:cubicBezTo>
                <a:lnTo>
                  <a:pt x="907131" y="1166813"/>
                </a:lnTo>
                <a:cubicBezTo>
                  <a:pt x="817529" y="1212868"/>
                  <a:pt x="719217" y="1237762"/>
                  <a:pt x="620903" y="1237762"/>
                </a:cubicBezTo>
                <a:cubicBezTo>
                  <a:pt x="563659" y="1237762"/>
                  <a:pt x="506413" y="1229049"/>
                  <a:pt x="450413" y="1212868"/>
                </a:cubicBezTo>
                <a:cubicBezTo>
                  <a:pt x="292365" y="1169302"/>
                  <a:pt x="159207" y="1064745"/>
                  <a:pt x="78317" y="919112"/>
                </a:cubicBezTo>
                <a:cubicBezTo>
                  <a:pt x="-42397" y="702528"/>
                  <a:pt x="-22485" y="433667"/>
                  <a:pt x="130585" y="236999"/>
                </a:cubicBezTo>
                <a:cubicBezTo>
                  <a:pt x="133697" y="233265"/>
                  <a:pt x="137741" y="231087"/>
                  <a:pt x="141941" y="230464"/>
                </a:cubicBezTo>
                <a:close/>
                <a:moveTo>
                  <a:pt x="336623" y="206316"/>
                </a:moveTo>
                <a:cubicBezTo>
                  <a:pt x="417065" y="206316"/>
                  <a:pt x="483679" y="272931"/>
                  <a:pt x="483679" y="354628"/>
                </a:cubicBezTo>
                <a:cubicBezTo>
                  <a:pt x="483679" y="435069"/>
                  <a:pt x="417065" y="501683"/>
                  <a:pt x="336623" y="501683"/>
                </a:cubicBezTo>
                <a:cubicBezTo>
                  <a:pt x="254927" y="501683"/>
                  <a:pt x="188311" y="435069"/>
                  <a:pt x="188311" y="354628"/>
                </a:cubicBezTo>
                <a:cubicBezTo>
                  <a:pt x="188311" y="272931"/>
                  <a:pt x="254927" y="206316"/>
                  <a:pt x="336623" y="206316"/>
                </a:cubicBezTo>
                <a:close/>
                <a:moveTo>
                  <a:pt x="802909" y="193640"/>
                </a:moveTo>
                <a:cubicBezTo>
                  <a:pt x="709103" y="193640"/>
                  <a:pt x="634061" y="271185"/>
                  <a:pt x="634061" y="364989"/>
                </a:cubicBezTo>
                <a:cubicBezTo>
                  <a:pt x="634061" y="458794"/>
                  <a:pt x="709103" y="535088"/>
                  <a:pt x="802909" y="535088"/>
                </a:cubicBezTo>
                <a:cubicBezTo>
                  <a:pt x="897963" y="535088"/>
                  <a:pt x="974257" y="458794"/>
                  <a:pt x="974257" y="364989"/>
                </a:cubicBezTo>
                <a:cubicBezTo>
                  <a:pt x="974257" y="271185"/>
                  <a:pt x="897963" y="193640"/>
                  <a:pt x="802909" y="193640"/>
                </a:cubicBezTo>
                <a:close/>
                <a:moveTo>
                  <a:pt x="802909" y="162372"/>
                </a:moveTo>
                <a:cubicBezTo>
                  <a:pt x="915473" y="162372"/>
                  <a:pt x="1005525" y="253675"/>
                  <a:pt x="1005525" y="364989"/>
                </a:cubicBezTo>
                <a:cubicBezTo>
                  <a:pt x="1005525" y="476304"/>
                  <a:pt x="915473" y="567607"/>
                  <a:pt x="802909" y="567607"/>
                </a:cubicBezTo>
                <a:cubicBezTo>
                  <a:pt x="691593" y="567607"/>
                  <a:pt x="600291" y="476304"/>
                  <a:pt x="600291" y="364989"/>
                </a:cubicBezTo>
                <a:cubicBezTo>
                  <a:pt x="600291" y="253675"/>
                  <a:pt x="691593" y="162372"/>
                  <a:pt x="802909" y="162372"/>
                </a:cubicBezTo>
                <a:close/>
                <a:moveTo>
                  <a:pt x="571981" y="1989"/>
                </a:moveTo>
                <a:cubicBezTo>
                  <a:pt x="649539" y="-4246"/>
                  <a:pt x="728501" y="4171"/>
                  <a:pt x="805279" y="27241"/>
                </a:cubicBezTo>
                <a:cubicBezTo>
                  <a:pt x="963827" y="75874"/>
                  <a:pt x="1093663" y="183116"/>
                  <a:pt x="1172313" y="330263"/>
                </a:cubicBezTo>
                <a:cubicBezTo>
                  <a:pt x="1274683" y="523548"/>
                  <a:pt x="1267193" y="759231"/>
                  <a:pt x="1151091" y="946281"/>
                </a:cubicBezTo>
                <a:lnTo>
                  <a:pt x="1151091" y="999902"/>
                </a:lnTo>
                <a:cubicBezTo>
                  <a:pt x="1151091" y="1043547"/>
                  <a:pt x="1114887" y="1078463"/>
                  <a:pt x="1072439" y="1078463"/>
                </a:cubicBezTo>
                <a:lnTo>
                  <a:pt x="546857" y="1078463"/>
                </a:lnTo>
                <a:cubicBezTo>
                  <a:pt x="503161" y="1078463"/>
                  <a:pt x="466957" y="1043547"/>
                  <a:pt x="466957" y="999902"/>
                </a:cubicBezTo>
                <a:lnTo>
                  <a:pt x="466957" y="860238"/>
                </a:lnTo>
                <a:lnTo>
                  <a:pt x="154853" y="860238"/>
                </a:lnTo>
                <a:cubicBezTo>
                  <a:pt x="121145" y="860238"/>
                  <a:pt x="94929" y="832804"/>
                  <a:pt x="94929" y="800382"/>
                </a:cubicBezTo>
                <a:lnTo>
                  <a:pt x="94929" y="670694"/>
                </a:lnTo>
                <a:cubicBezTo>
                  <a:pt x="94929" y="595874"/>
                  <a:pt x="156101" y="534771"/>
                  <a:pt x="231007" y="534771"/>
                </a:cubicBezTo>
                <a:lnTo>
                  <a:pt x="446983" y="534771"/>
                </a:lnTo>
                <a:cubicBezTo>
                  <a:pt x="513149" y="534771"/>
                  <a:pt x="568079" y="580910"/>
                  <a:pt x="580563" y="643260"/>
                </a:cubicBezTo>
                <a:cubicBezTo>
                  <a:pt x="603035" y="633284"/>
                  <a:pt x="628003" y="628296"/>
                  <a:pt x="655469" y="628296"/>
                </a:cubicBezTo>
                <a:lnTo>
                  <a:pt x="963827" y="628296"/>
                </a:lnTo>
                <a:cubicBezTo>
                  <a:pt x="1067447" y="628296"/>
                  <a:pt x="1151091" y="711845"/>
                  <a:pt x="1151091" y="815346"/>
                </a:cubicBezTo>
                <a:lnTo>
                  <a:pt x="1151091" y="880190"/>
                </a:lnTo>
                <a:cubicBezTo>
                  <a:pt x="1233485" y="711845"/>
                  <a:pt x="1232237" y="512325"/>
                  <a:pt x="1143599" y="345227"/>
                </a:cubicBezTo>
                <a:cubicBezTo>
                  <a:pt x="1069943" y="206809"/>
                  <a:pt x="946349" y="104555"/>
                  <a:pt x="796539" y="58416"/>
                </a:cubicBezTo>
                <a:cubicBezTo>
                  <a:pt x="650475" y="13524"/>
                  <a:pt x="496919" y="25994"/>
                  <a:pt x="362091" y="93332"/>
                </a:cubicBezTo>
                <a:lnTo>
                  <a:pt x="372077" y="114531"/>
                </a:lnTo>
                <a:cubicBezTo>
                  <a:pt x="375823" y="120766"/>
                  <a:pt x="372077" y="127001"/>
                  <a:pt x="365835" y="125754"/>
                </a:cubicBezTo>
                <a:lnTo>
                  <a:pt x="284689" y="123260"/>
                </a:lnTo>
                <a:cubicBezTo>
                  <a:pt x="278447" y="123260"/>
                  <a:pt x="274701" y="115778"/>
                  <a:pt x="278447" y="112037"/>
                </a:cubicBezTo>
                <a:lnTo>
                  <a:pt x="320893" y="42205"/>
                </a:lnTo>
                <a:cubicBezTo>
                  <a:pt x="324637" y="37217"/>
                  <a:pt x="332129" y="37217"/>
                  <a:pt x="334625" y="43452"/>
                </a:cubicBezTo>
                <a:lnTo>
                  <a:pt x="347109" y="64651"/>
                </a:lnTo>
                <a:cubicBezTo>
                  <a:pt x="418269" y="29111"/>
                  <a:pt x="494423" y="8224"/>
                  <a:pt x="571981" y="19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E67339B4-C3AD-0B4E-8FA0-08297DBFB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629" y="5407839"/>
            <a:ext cx="1097376" cy="1245677"/>
          </a:xfrm>
          <a:custGeom>
            <a:avLst/>
            <a:gdLst>
              <a:gd name="connsiteX0" fmla="*/ 257896 w 1097376"/>
              <a:gd name="connsiteY0" fmla="*/ 725082 h 1245677"/>
              <a:gd name="connsiteX1" fmla="*/ 844958 w 1097376"/>
              <a:gd name="connsiteY1" fmla="*/ 725082 h 1245677"/>
              <a:gd name="connsiteX2" fmla="*/ 861162 w 1097376"/>
              <a:gd name="connsiteY2" fmla="*/ 741257 h 1245677"/>
              <a:gd name="connsiteX3" fmla="*/ 844958 w 1097376"/>
              <a:gd name="connsiteY3" fmla="*/ 757432 h 1245677"/>
              <a:gd name="connsiteX4" fmla="*/ 568254 w 1097376"/>
              <a:gd name="connsiteY4" fmla="*/ 757432 h 1245677"/>
              <a:gd name="connsiteX5" fmla="*/ 568254 w 1097376"/>
              <a:gd name="connsiteY5" fmla="*/ 1224009 h 1245677"/>
              <a:gd name="connsiteX6" fmla="*/ 552050 w 1097376"/>
              <a:gd name="connsiteY6" fmla="*/ 1240184 h 1245677"/>
              <a:gd name="connsiteX7" fmla="*/ 535847 w 1097376"/>
              <a:gd name="connsiteY7" fmla="*/ 1224009 h 1245677"/>
              <a:gd name="connsiteX8" fmla="*/ 535847 w 1097376"/>
              <a:gd name="connsiteY8" fmla="*/ 757432 h 1245677"/>
              <a:gd name="connsiteX9" fmla="*/ 257896 w 1097376"/>
              <a:gd name="connsiteY9" fmla="*/ 757432 h 1245677"/>
              <a:gd name="connsiteX10" fmla="*/ 241692 w 1097376"/>
              <a:gd name="connsiteY10" fmla="*/ 741257 h 1245677"/>
              <a:gd name="connsiteX11" fmla="*/ 257896 w 1097376"/>
              <a:gd name="connsiteY11" fmla="*/ 725082 h 1245677"/>
              <a:gd name="connsiteX12" fmla="*/ 998336 w 1097376"/>
              <a:gd name="connsiteY12" fmla="*/ 561005 h 1245677"/>
              <a:gd name="connsiteX13" fmla="*/ 973607 w 1097376"/>
              <a:gd name="connsiteY13" fmla="*/ 569735 h 1245677"/>
              <a:gd name="connsiteX14" fmla="*/ 962479 w 1097376"/>
              <a:gd name="connsiteY14" fmla="*/ 593430 h 1245677"/>
              <a:gd name="connsiteX15" fmla="*/ 962479 w 1097376"/>
              <a:gd name="connsiteY15" fmla="*/ 827890 h 1245677"/>
              <a:gd name="connsiteX16" fmla="*/ 919203 w 1097376"/>
              <a:gd name="connsiteY16" fmla="*/ 871539 h 1245677"/>
              <a:gd name="connsiteX17" fmla="*/ 789376 w 1097376"/>
              <a:gd name="connsiteY17" fmla="*/ 871539 h 1245677"/>
              <a:gd name="connsiteX18" fmla="*/ 757229 w 1097376"/>
              <a:gd name="connsiteY18" fmla="*/ 905212 h 1245677"/>
              <a:gd name="connsiteX19" fmla="*/ 757229 w 1097376"/>
              <a:gd name="connsiteY19" fmla="*/ 1180827 h 1245677"/>
              <a:gd name="connsiteX20" fmla="*/ 767120 w 1097376"/>
              <a:gd name="connsiteY20" fmla="*/ 1204522 h 1245677"/>
              <a:gd name="connsiteX21" fmla="*/ 793086 w 1097376"/>
              <a:gd name="connsiteY21" fmla="*/ 1213252 h 1245677"/>
              <a:gd name="connsiteX22" fmla="*/ 821524 w 1097376"/>
              <a:gd name="connsiteY22" fmla="*/ 1178332 h 1245677"/>
              <a:gd name="connsiteX23" fmla="*/ 821524 w 1097376"/>
              <a:gd name="connsiteY23" fmla="*/ 978792 h 1245677"/>
              <a:gd name="connsiteX24" fmla="*/ 863563 w 1097376"/>
              <a:gd name="connsiteY24" fmla="*/ 936390 h 1245677"/>
              <a:gd name="connsiteX25" fmla="*/ 994626 w 1097376"/>
              <a:gd name="connsiteY25" fmla="*/ 936390 h 1245677"/>
              <a:gd name="connsiteX26" fmla="*/ 1026774 w 1097376"/>
              <a:gd name="connsiteY26" fmla="*/ 905212 h 1245677"/>
              <a:gd name="connsiteX27" fmla="*/ 1026774 w 1097376"/>
              <a:gd name="connsiteY27" fmla="*/ 595924 h 1245677"/>
              <a:gd name="connsiteX28" fmla="*/ 998336 w 1097376"/>
              <a:gd name="connsiteY28" fmla="*/ 561005 h 1245677"/>
              <a:gd name="connsiteX29" fmla="*/ 99039 w 1097376"/>
              <a:gd name="connsiteY29" fmla="*/ 561005 h 1245677"/>
              <a:gd name="connsiteX30" fmla="*/ 70601 w 1097376"/>
              <a:gd name="connsiteY30" fmla="*/ 595924 h 1245677"/>
              <a:gd name="connsiteX31" fmla="*/ 70601 w 1097376"/>
              <a:gd name="connsiteY31" fmla="*/ 905212 h 1245677"/>
              <a:gd name="connsiteX32" fmla="*/ 101512 w 1097376"/>
              <a:gd name="connsiteY32" fmla="*/ 936390 h 1245677"/>
              <a:gd name="connsiteX33" fmla="*/ 233811 w 1097376"/>
              <a:gd name="connsiteY33" fmla="*/ 936390 h 1245677"/>
              <a:gd name="connsiteX34" fmla="*/ 275849 w 1097376"/>
              <a:gd name="connsiteY34" fmla="*/ 978792 h 1245677"/>
              <a:gd name="connsiteX35" fmla="*/ 275849 w 1097376"/>
              <a:gd name="connsiteY35" fmla="*/ 1178332 h 1245677"/>
              <a:gd name="connsiteX36" fmla="*/ 304288 w 1097376"/>
              <a:gd name="connsiteY36" fmla="*/ 1213252 h 1245677"/>
              <a:gd name="connsiteX37" fmla="*/ 330253 w 1097376"/>
              <a:gd name="connsiteY37" fmla="*/ 1204522 h 1245677"/>
              <a:gd name="connsiteX38" fmla="*/ 340144 w 1097376"/>
              <a:gd name="connsiteY38" fmla="*/ 1180827 h 1245677"/>
              <a:gd name="connsiteX39" fmla="*/ 340144 w 1097376"/>
              <a:gd name="connsiteY39" fmla="*/ 905212 h 1245677"/>
              <a:gd name="connsiteX40" fmla="*/ 307997 w 1097376"/>
              <a:gd name="connsiteY40" fmla="*/ 871539 h 1245677"/>
              <a:gd name="connsiteX41" fmla="*/ 178171 w 1097376"/>
              <a:gd name="connsiteY41" fmla="*/ 871539 h 1245677"/>
              <a:gd name="connsiteX42" fmla="*/ 134895 w 1097376"/>
              <a:gd name="connsiteY42" fmla="*/ 827890 h 1245677"/>
              <a:gd name="connsiteX43" fmla="*/ 134895 w 1097376"/>
              <a:gd name="connsiteY43" fmla="*/ 593430 h 1245677"/>
              <a:gd name="connsiteX44" fmla="*/ 123767 w 1097376"/>
              <a:gd name="connsiteY44" fmla="*/ 569735 h 1245677"/>
              <a:gd name="connsiteX45" fmla="*/ 99039 w 1097376"/>
              <a:gd name="connsiteY45" fmla="*/ 561005 h 1245677"/>
              <a:gd name="connsiteX46" fmla="*/ 1000809 w 1097376"/>
              <a:gd name="connsiteY46" fmla="*/ 528579 h 1245677"/>
              <a:gd name="connsiteX47" fmla="*/ 1058922 w 1097376"/>
              <a:gd name="connsiteY47" fmla="*/ 595924 h 1245677"/>
              <a:gd name="connsiteX48" fmla="*/ 1058922 w 1097376"/>
              <a:gd name="connsiteY48" fmla="*/ 905212 h 1245677"/>
              <a:gd name="connsiteX49" fmla="*/ 994626 w 1097376"/>
              <a:gd name="connsiteY49" fmla="*/ 970062 h 1245677"/>
              <a:gd name="connsiteX50" fmla="*/ 863563 w 1097376"/>
              <a:gd name="connsiteY50" fmla="*/ 970062 h 1245677"/>
              <a:gd name="connsiteX51" fmla="*/ 853672 w 1097376"/>
              <a:gd name="connsiteY51" fmla="*/ 978792 h 1245677"/>
              <a:gd name="connsiteX52" fmla="*/ 853672 w 1097376"/>
              <a:gd name="connsiteY52" fmla="*/ 1178332 h 1245677"/>
              <a:gd name="connsiteX53" fmla="*/ 795559 w 1097376"/>
              <a:gd name="connsiteY53" fmla="*/ 1245677 h 1245677"/>
              <a:gd name="connsiteX54" fmla="*/ 789376 w 1097376"/>
              <a:gd name="connsiteY54" fmla="*/ 1245677 h 1245677"/>
              <a:gd name="connsiteX55" fmla="*/ 746101 w 1097376"/>
              <a:gd name="connsiteY55" fmla="*/ 1228217 h 1245677"/>
              <a:gd name="connsiteX56" fmla="*/ 725081 w 1097376"/>
              <a:gd name="connsiteY56" fmla="*/ 1180827 h 1245677"/>
              <a:gd name="connsiteX57" fmla="*/ 725081 w 1097376"/>
              <a:gd name="connsiteY57" fmla="*/ 905212 h 1245677"/>
              <a:gd name="connsiteX58" fmla="*/ 789376 w 1097376"/>
              <a:gd name="connsiteY58" fmla="*/ 840361 h 1245677"/>
              <a:gd name="connsiteX59" fmla="*/ 919203 w 1097376"/>
              <a:gd name="connsiteY59" fmla="*/ 840361 h 1245677"/>
              <a:gd name="connsiteX60" fmla="*/ 930331 w 1097376"/>
              <a:gd name="connsiteY60" fmla="*/ 827890 h 1245677"/>
              <a:gd name="connsiteX61" fmla="*/ 930331 w 1097376"/>
              <a:gd name="connsiteY61" fmla="*/ 593430 h 1245677"/>
              <a:gd name="connsiteX62" fmla="*/ 951351 w 1097376"/>
              <a:gd name="connsiteY62" fmla="*/ 544792 h 1245677"/>
              <a:gd name="connsiteX63" fmla="*/ 1000809 w 1097376"/>
              <a:gd name="connsiteY63" fmla="*/ 528579 h 1245677"/>
              <a:gd name="connsiteX64" fmla="*/ 96566 w 1097376"/>
              <a:gd name="connsiteY64" fmla="*/ 528579 h 1245677"/>
              <a:gd name="connsiteX65" fmla="*/ 144787 w 1097376"/>
              <a:gd name="connsiteY65" fmla="*/ 544792 h 1245677"/>
              <a:gd name="connsiteX66" fmla="*/ 165806 w 1097376"/>
              <a:gd name="connsiteY66" fmla="*/ 593430 h 1245677"/>
              <a:gd name="connsiteX67" fmla="*/ 165806 w 1097376"/>
              <a:gd name="connsiteY67" fmla="*/ 827890 h 1245677"/>
              <a:gd name="connsiteX68" fmla="*/ 178171 w 1097376"/>
              <a:gd name="connsiteY68" fmla="*/ 840361 h 1245677"/>
              <a:gd name="connsiteX69" fmla="*/ 307997 w 1097376"/>
              <a:gd name="connsiteY69" fmla="*/ 840361 h 1245677"/>
              <a:gd name="connsiteX70" fmla="*/ 372292 w 1097376"/>
              <a:gd name="connsiteY70" fmla="*/ 905212 h 1245677"/>
              <a:gd name="connsiteX71" fmla="*/ 372292 w 1097376"/>
              <a:gd name="connsiteY71" fmla="*/ 1180827 h 1245677"/>
              <a:gd name="connsiteX72" fmla="*/ 351272 w 1097376"/>
              <a:gd name="connsiteY72" fmla="*/ 1228217 h 1245677"/>
              <a:gd name="connsiteX73" fmla="*/ 307997 w 1097376"/>
              <a:gd name="connsiteY73" fmla="*/ 1245677 h 1245677"/>
              <a:gd name="connsiteX74" fmla="*/ 301815 w 1097376"/>
              <a:gd name="connsiteY74" fmla="*/ 1245677 h 1245677"/>
              <a:gd name="connsiteX75" fmla="*/ 243702 w 1097376"/>
              <a:gd name="connsiteY75" fmla="*/ 1178332 h 1245677"/>
              <a:gd name="connsiteX76" fmla="*/ 243702 w 1097376"/>
              <a:gd name="connsiteY76" fmla="*/ 978792 h 1245677"/>
              <a:gd name="connsiteX77" fmla="*/ 233811 w 1097376"/>
              <a:gd name="connsiteY77" fmla="*/ 970062 h 1245677"/>
              <a:gd name="connsiteX78" fmla="*/ 101512 w 1097376"/>
              <a:gd name="connsiteY78" fmla="*/ 970062 h 1245677"/>
              <a:gd name="connsiteX79" fmla="*/ 38453 w 1097376"/>
              <a:gd name="connsiteY79" fmla="*/ 905212 h 1245677"/>
              <a:gd name="connsiteX80" fmla="*/ 38453 w 1097376"/>
              <a:gd name="connsiteY80" fmla="*/ 595924 h 1245677"/>
              <a:gd name="connsiteX81" fmla="*/ 96566 w 1097376"/>
              <a:gd name="connsiteY81" fmla="*/ 528579 h 1245677"/>
              <a:gd name="connsiteX82" fmla="*/ 996372 w 1097376"/>
              <a:gd name="connsiteY82" fmla="*/ 330577 h 1245677"/>
              <a:gd name="connsiteX83" fmla="*/ 927394 w 1097376"/>
              <a:gd name="connsiteY83" fmla="*/ 400993 h 1245677"/>
              <a:gd name="connsiteX84" fmla="*/ 996372 w 1097376"/>
              <a:gd name="connsiteY84" fmla="*/ 471410 h 1245677"/>
              <a:gd name="connsiteX85" fmla="*/ 1066582 w 1097376"/>
              <a:gd name="connsiteY85" fmla="*/ 400993 h 1245677"/>
              <a:gd name="connsiteX86" fmla="*/ 996372 w 1097376"/>
              <a:gd name="connsiteY86" fmla="*/ 330577 h 1245677"/>
              <a:gd name="connsiteX87" fmla="*/ 103110 w 1097376"/>
              <a:gd name="connsiteY87" fmla="*/ 330577 h 1245677"/>
              <a:gd name="connsiteX88" fmla="*/ 32693 w 1097376"/>
              <a:gd name="connsiteY88" fmla="*/ 400993 h 1245677"/>
              <a:gd name="connsiteX89" fmla="*/ 103110 w 1097376"/>
              <a:gd name="connsiteY89" fmla="*/ 471410 h 1245677"/>
              <a:gd name="connsiteX90" fmla="*/ 174784 w 1097376"/>
              <a:gd name="connsiteY90" fmla="*/ 400993 h 1245677"/>
              <a:gd name="connsiteX91" fmla="*/ 103110 w 1097376"/>
              <a:gd name="connsiteY91" fmla="*/ 330577 h 1245677"/>
              <a:gd name="connsiteX92" fmla="*/ 996372 w 1097376"/>
              <a:gd name="connsiteY92" fmla="*/ 296626 h 1245677"/>
              <a:gd name="connsiteX93" fmla="*/ 1097376 w 1097376"/>
              <a:gd name="connsiteY93" fmla="*/ 400993 h 1245677"/>
              <a:gd name="connsiteX94" fmla="*/ 996372 w 1097376"/>
              <a:gd name="connsiteY94" fmla="*/ 504103 h 1245677"/>
              <a:gd name="connsiteX95" fmla="*/ 895368 w 1097376"/>
              <a:gd name="connsiteY95" fmla="*/ 400993 h 1245677"/>
              <a:gd name="connsiteX96" fmla="*/ 996372 w 1097376"/>
              <a:gd name="connsiteY96" fmla="*/ 296626 h 1245677"/>
              <a:gd name="connsiteX97" fmla="*/ 103110 w 1097376"/>
              <a:gd name="connsiteY97" fmla="*/ 296626 h 1245677"/>
              <a:gd name="connsiteX98" fmla="*/ 207478 w 1097376"/>
              <a:gd name="connsiteY98" fmla="*/ 400993 h 1245677"/>
              <a:gd name="connsiteX99" fmla="*/ 103110 w 1097376"/>
              <a:gd name="connsiteY99" fmla="*/ 504103 h 1245677"/>
              <a:gd name="connsiteX100" fmla="*/ 0 w 1097376"/>
              <a:gd name="connsiteY100" fmla="*/ 400993 h 1245677"/>
              <a:gd name="connsiteX101" fmla="*/ 103110 w 1097376"/>
              <a:gd name="connsiteY101" fmla="*/ 296626 h 1245677"/>
              <a:gd name="connsiteX102" fmla="*/ 702279 w 1097376"/>
              <a:gd name="connsiteY102" fmla="*/ 155046 h 1245677"/>
              <a:gd name="connsiteX103" fmla="*/ 702279 w 1097376"/>
              <a:gd name="connsiteY103" fmla="*/ 292726 h 1245677"/>
              <a:gd name="connsiteX104" fmla="*/ 618950 w 1097376"/>
              <a:gd name="connsiteY104" fmla="*/ 377071 h 1245677"/>
              <a:gd name="connsiteX105" fmla="*/ 427419 w 1097376"/>
              <a:gd name="connsiteY105" fmla="*/ 377071 h 1245677"/>
              <a:gd name="connsiteX106" fmla="*/ 427419 w 1097376"/>
              <a:gd name="connsiteY106" fmla="*/ 415523 h 1245677"/>
              <a:gd name="connsiteX107" fmla="*/ 478411 w 1097376"/>
              <a:gd name="connsiteY107" fmla="*/ 466378 h 1245677"/>
              <a:gd name="connsiteX108" fmla="*/ 839087 w 1097376"/>
              <a:gd name="connsiteY108" fmla="*/ 466378 h 1245677"/>
              <a:gd name="connsiteX109" fmla="*/ 842818 w 1097376"/>
              <a:gd name="connsiteY109" fmla="*/ 463897 h 1245677"/>
              <a:gd name="connsiteX110" fmla="*/ 841574 w 1097376"/>
              <a:gd name="connsiteY110" fmla="*/ 460176 h 1245677"/>
              <a:gd name="connsiteX111" fmla="*/ 817943 w 1097376"/>
              <a:gd name="connsiteY111" fmla="*/ 434128 h 1245677"/>
              <a:gd name="connsiteX112" fmla="*/ 806750 w 1097376"/>
              <a:gd name="connsiteY112" fmla="*/ 404359 h 1245677"/>
              <a:gd name="connsiteX113" fmla="*/ 806750 w 1097376"/>
              <a:gd name="connsiteY113" fmla="*/ 205901 h 1245677"/>
              <a:gd name="connsiteX114" fmla="*/ 755758 w 1097376"/>
              <a:gd name="connsiteY114" fmla="*/ 155046 h 1245677"/>
              <a:gd name="connsiteX115" fmla="*/ 341603 w 1097376"/>
              <a:gd name="connsiteY115" fmla="*/ 33490 h 1245677"/>
              <a:gd name="connsiteX116" fmla="*/ 290611 w 1097376"/>
              <a:gd name="connsiteY116" fmla="*/ 84345 h 1245677"/>
              <a:gd name="connsiteX117" fmla="*/ 290611 w 1097376"/>
              <a:gd name="connsiteY117" fmla="*/ 282803 h 1245677"/>
              <a:gd name="connsiteX118" fmla="*/ 279418 w 1097376"/>
              <a:gd name="connsiteY118" fmla="*/ 312572 h 1245677"/>
              <a:gd name="connsiteX119" fmla="*/ 255788 w 1097376"/>
              <a:gd name="connsiteY119" fmla="*/ 337380 h 1245677"/>
              <a:gd name="connsiteX120" fmla="*/ 255788 w 1097376"/>
              <a:gd name="connsiteY120" fmla="*/ 342341 h 1245677"/>
              <a:gd name="connsiteX121" fmla="*/ 258275 w 1097376"/>
              <a:gd name="connsiteY121" fmla="*/ 343581 h 1245677"/>
              <a:gd name="connsiteX122" fmla="*/ 618950 w 1097376"/>
              <a:gd name="connsiteY122" fmla="*/ 343581 h 1245677"/>
              <a:gd name="connsiteX123" fmla="*/ 669942 w 1097376"/>
              <a:gd name="connsiteY123" fmla="*/ 292726 h 1245677"/>
              <a:gd name="connsiteX124" fmla="*/ 669942 w 1097376"/>
              <a:gd name="connsiteY124" fmla="*/ 84345 h 1245677"/>
              <a:gd name="connsiteX125" fmla="*/ 618950 w 1097376"/>
              <a:gd name="connsiteY125" fmla="*/ 33490 h 1245677"/>
              <a:gd name="connsiteX126" fmla="*/ 341603 w 1097376"/>
              <a:gd name="connsiteY126" fmla="*/ 0 h 1245677"/>
              <a:gd name="connsiteX127" fmla="*/ 618950 w 1097376"/>
              <a:gd name="connsiteY127" fmla="*/ 0 h 1245677"/>
              <a:gd name="connsiteX128" fmla="*/ 702279 w 1097376"/>
              <a:gd name="connsiteY128" fmla="*/ 84345 h 1245677"/>
              <a:gd name="connsiteX129" fmla="*/ 702279 w 1097376"/>
              <a:gd name="connsiteY129" fmla="*/ 122796 h 1245677"/>
              <a:gd name="connsiteX130" fmla="*/ 755758 w 1097376"/>
              <a:gd name="connsiteY130" fmla="*/ 122796 h 1245677"/>
              <a:gd name="connsiteX131" fmla="*/ 839087 w 1097376"/>
              <a:gd name="connsiteY131" fmla="*/ 205901 h 1245677"/>
              <a:gd name="connsiteX132" fmla="*/ 839087 w 1097376"/>
              <a:gd name="connsiteY132" fmla="*/ 404359 h 1245677"/>
              <a:gd name="connsiteX133" fmla="*/ 842818 w 1097376"/>
              <a:gd name="connsiteY133" fmla="*/ 411802 h 1245677"/>
              <a:gd name="connsiteX134" fmla="*/ 866448 w 1097376"/>
              <a:gd name="connsiteY134" fmla="*/ 437849 h 1245677"/>
              <a:gd name="connsiteX135" fmla="*/ 872667 w 1097376"/>
              <a:gd name="connsiteY135" fmla="*/ 476301 h 1245677"/>
              <a:gd name="connsiteX136" fmla="*/ 839087 w 1097376"/>
              <a:gd name="connsiteY136" fmla="*/ 498627 h 1245677"/>
              <a:gd name="connsiteX137" fmla="*/ 478411 w 1097376"/>
              <a:gd name="connsiteY137" fmla="*/ 498627 h 1245677"/>
              <a:gd name="connsiteX138" fmla="*/ 395083 w 1097376"/>
              <a:gd name="connsiteY138" fmla="*/ 415523 h 1245677"/>
              <a:gd name="connsiteX139" fmla="*/ 395083 w 1097376"/>
              <a:gd name="connsiteY139" fmla="*/ 377071 h 1245677"/>
              <a:gd name="connsiteX140" fmla="*/ 258275 w 1097376"/>
              <a:gd name="connsiteY140" fmla="*/ 377071 h 1245677"/>
              <a:gd name="connsiteX141" fmla="*/ 225939 w 1097376"/>
              <a:gd name="connsiteY141" fmla="*/ 354745 h 1245677"/>
              <a:gd name="connsiteX142" fmla="*/ 232157 w 1097376"/>
              <a:gd name="connsiteY142" fmla="*/ 316293 h 1245677"/>
              <a:gd name="connsiteX143" fmla="*/ 255788 w 1097376"/>
              <a:gd name="connsiteY143" fmla="*/ 290246 h 1245677"/>
              <a:gd name="connsiteX144" fmla="*/ 258275 w 1097376"/>
              <a:gd name="connsiteY144" fmla="*/ 282803 h 1245677"/>
              <a:gd name="connsiteX145" fmla="*/ 258275 w 1097376"/>
              <a:gd name="connsiteY145" fmla="*/ 84345 h 1245677"/>
              <a:gd name="connsiteX146" fmla="*/ 341603 w 1097376"/>
              <a:gd name="connsiteY146" fmla="*/ 0 h 1245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1097376" h="1245677">
                <a:moveTo>
                  <a:pt x="257896" y="725082"/>
                </a:moveTo>
                <a:lnTo>
                  <a:pt x="844958" y="725082"/>
                </a:lnTo>
                <a:cubicBezTo>
                  <a:pt x="853683" y="725082"/>
                  <a:pt x="861162" y="732547"/>
                  <a:pt x="861162" y="741257"/>
                </a:cubicBezTo>
                <a:cubicBezTo>
                  <a:pt x="861162" y="749966"/>
                  <a:pt x="853683" y="757432"/>
                  <a:pt x="844958" y="757432"/>
                </a:cubicBezTo>
                <a:lnTo>
                  <a:pt x="568254" y="757432"/>
                </a:lnTo>
                <a:lnTo>
                  <a:pt x="568254" y="1224009"/>
                </a:lnTo>
                <a:cubicBezTo>
                  <a:pt x="568254" y="1232719"/>
                  <a:pt x="560775" y="1240184"/>
                  <a:pt x="552050" y="1240184"/>
                </a:cubicBezTo>
                <a:cubicBezTo>
                  <a:pt x="542079" y="1240184"/>
                  <a:pt x="535847" y="1232719"/>
                  <a:pt x="535847" y="1224009"/>
                </a:cubicBezTo>
                <a:lnTo>
                  <a:pt x="535847" y="757432"/>
                </a:lnTo>
                <a:lnTo>
                  <a:pt x="257896" y="757432"/>
                </a:lnTo>
                <a:cubicBezTo>
                  <a:pt x="249171" y="757432"/>
                  <a:pt x="241692" y="749966"/>
                  <a:pt x="241692" y="741257"/>
                </a:cubicBezTo>
                <a:cubicBezTo>
                  <a:pt x="241692" y="732547"/>
                  <a:pt x="249171" y="725082"/>
                  <a:pt x="257896" y="725082"/>
                </a:cubicBezTo>
                <a:close/>
                <a:moveTo>
                  <a:pt x="998336" y="561005"/>
                </a:moveTo>
                <a:cubicBezTo>
                  <a:pt x="989681" y="561005"/>
                  <a:pt x="979789" y="563499"/>
                  <a:pt x="973607" y="569735"/>
                </a:cubicBezTo>
                <a:cubicBezTo>
                  <a:pt x="966188" y="575970"/>
                  <a:pt x="962479" y="584700"/>
                  <a:pt x="962479" y="593430"/>
                </a:cubicBezTo>
                <a:lnTo>
                  <a:pt x="962479" y="827890"/>
                </a:lnTo>
                <a:cubicBezTo>
                  <a:pt x="962479" y="852832"/>
                  <a:pt x="942696" y="871539"/>
                  <a:pt x="919203" y="871539"/>
                </a:cubicBezTo>
                <a:lnTo>
                  <a:pt x="789376" y="871539"/>
                </a:lnTo>
                <a:cubicBezTo>
                  <a:pt x="770830" y="871539"/>
                  <a:pt x="757229" y="886505"/>
                  <a:pt x="757229" y="905212"/>
                </a:cubicBezTo>
                <a:lnTo>
                  <a:pt x="757229" y="1180827"/>
                </a:lnTo>
                <a:cubicBezTo>
                  <a:pt x="757229" y="1189556"/>
                  <a:pt x="760938" y="1199533"/>
                  <a:pt x="767120" y="1204522"/>
                </a:cubicBezTo>
                <a:cubicBezTo>
                  <a:pt x="774539" y="1210758"/>
                  <a:pt x="783194" y="1214499"/>
                  <a:pt x="793086" y="1213252"/>
                </a:cubicBezTo>
                <a:cubicBezTo>
                  <a:pt x="807923" y="1210758"/>
                  <a:pt x="821524" y="1197039"/>
                  <a:pt x="821524" y="1178332"/>
                </a:cubicBezTo>
                <a:lnTo>
                  <a:pt x="821524" y="978792"/>
                </a:lnTo>
                <a:cubicBezTo>
                  <a:pt x="821524" y="956344"/>
                  <a:pt x="840071" y="936390"/>
                  <a:pt x="863563" y="936390"/>
                </a:cubicBezTo>
                <a:lnTo>
                  <a:pt x="994626" y="936390"/>
                </a:lnTo>
                <a:cubicBezTo>
                  <a:pt x="1013173" y="936390"/>
                  <a:pt x="1026774" y="922671"/>
                  <a:pt x="1026774" y="905212"/>
                </a:cubicBezTo>
                <a:lnTo>
                  <a:pt x="1026774" y="595924"/>
                </a:lnTo>
                <a:cubicBezTo>
                  <a:pt x="1026774" y="578464"/>
                  <a:pt x="1014410" y="563499"/>
                  <a:pt x="998336" y="561005"/>
                </a:cubicBezTo>
                <a:close/>
                <a:moveTo>
                  <a:pt x="99039" y="561005"/>
                </a:moveTo>
                <a:cubicBezTo>
                  <a:pt x="82965" y="563499"/>
                  <a:pt x="70601" y="578464"/>
                  <a:pt x="70601" y="595924"/>
                </a:cubicBezTo>
                <a:lnTo>
                  <a:pt x="70601" y="905212"/>
                </a:lnTo>
                <a:cubicBezTo>
                  <a:pt x="70601" y="922671"/>
                  <a:pt x="84201" y="936390"/>
                  <a:pt x="101512" y="936390"/>
                </a:cubicBezTo>
                <a:lnTo>
                  <a:pt x="233811" y="936390"/>
                </a:lnTo>
                <a:cubicBezTo>
                  <a:pt x="257303" y="936390"/>
                  <a:pt x="275849" y="956344"/>
                  <a:pt x="275849" y="978792"/>
                </a:cubicBezTo>
                <a:lnTo>
                  <a:pt x="275849" y="1178332"/>
                </a:lnTo>
                <a:cubicBezTo>
                  <a:pt x="275849" y="1197039"/>
                  <a:pt x="288214" y="1210758"/>
                  <a:pt x="304288" y="1213252"/>
                </a:cubicBezTo>
                <a:cubicBezTo>
                  <a:pt x="314179" y="1214499"/>
                  <a:pt x="322834" y="1210758"/>
                  <a:pt x="330253" y="1204522"/>
                </a:cubicBezTo>
                <a:cubicBezTo>
                  <a:pt x="336435" y="1199533"/>
                  <a:pt x="340144" y="1189556"/>
                  <a:pt x="340144" y="1180827"/>
                </a:cubicBezTo>
                <a:lnTo>
                  <a:pt x="340144" y="905212"/>
                </a:lnTo>
                <a:cubicBezTo>
                  <a:pt x="340144" y="886505"/>
                  <a:pt x="325307" y="871539"/>
                  <a:pt x="307997" y="871539"/>
                </a:cubicBezTo>
                <a:lnTo>
                  <a:pt x="178171" y="871539"/>
                </a:lnTo>
                <a:cubicBezTo>
                  <a:pt x="153442" y="871539"/>
                  <a:pt x="134895" y="852832"/>
                  <a:pt x="134895" y="827890"/>
                </a:cubicBezTo>
                <a:lnTo>
                  <a:pt x="134895" y="593430"/>
                </a:lnTo>
                <a:cubicBezTo>
                  <a:pt x="134895" y="584700"/>
                  <a:pt x="131186" y="575970"/>
                  <a:pt x="123767" y="569735"/>
                </a:cubicBezTo>
                <a:cubicBezTo>
                  <a:pt x="117585" y="563499"/>
                  <a:pt x="107694" y="561005"/>
                  <a:pt x="99039" y="561005"/>
                </a:cubicBezTo>
                <a:close/>
                <a:moveTo>
                  <a:pt x="1000809" y="528579"/>
                </a:moveTo>
                <a:cubicBezTo>
                  <a:pt x="1034193" y="532321"/>
                  <a:pt x="1058922" y="561005"/>
                  <a:pt x="1058922" y="595924"/>
                </a:cubicBezTo>
                <a:lnTo>
                  <a:pt x="1058922" y="905212"/>
                </a:lnTo>
                <a:cubicBezTo>
                  <a:pt x="1058922" y="940131"/>
                  <a:pt x="1029247" y="970062"/>
                  <a:pt x="994626" y="970062"/>
                </a:cubicBezTo>
                <a:lnTo>
                  <a:pt x="863563" y="970062"/>
                </a:lnTo>
                <a:cubicBezTo>
                  <a:pt x="857381" y="970062"/>
                  <a:pt x="853672" y="972556"/>
                  <a:pt x="853672" y="978792"/>
                </a:cubicBezTo>
                <a:lnTo>
                  <a:pt x="853672" y="1178332"/>
                </a:lnTo>
                <a:cubicBezTo>
                  <a:pt x="853672" y="1213252"/>
                  <a:pt x="827706" y="1243183"/>
                  <a:pt x="795559" y="1245677"/>
                </a:cubicBezTo>
                <a:cubicBezTo>
                  <a:pt x="793086" y="1245677"/>
                  <a:pt x="791849" y="1245677"/>
                  <a:pt x="789376" y="1245677"/>
                </a:cubicBezTo>
                <a:cubicBezTo>
                  <a:pt x="773303" y="1245677"/>
                  <a:pt x="757229" y="1239441"/>
                  <a:pt x="746101" y="1228217"/>
                </a:cubicBezTo>
                <a:cubicBezTo>
                  <a:pt x="732500" y="1216993"/>
                  <a:pt x="725081" y="1199533"/>
                  <a:pt x="725081" y="1180827"/>
                </a:cubicBezTo>
                <a:lnTo>
                  <a:pt x="725081" y="905212"/>
                </a:lnTo>
                <a:cubicBezTo>
                  <a:pt x="725081" y="869045"/>
                  <a:pt x="753519" y="840361"/>
                  <a:pt x="789376" y="840361"/>
                </a:cubicBezTo>
                <a:lnTo>
                  <a:pt x="919203" y="840361"/>
                </a:lnTo>
                <a:cubicBezTo>
                  <a:pt x="925385" y="840361"/>
                  <a:pt x="930331" y="834125"/>
                  <a:pt x="930331" y="827890"/>
                </a:cubicBezTo>
                <a:lnTo>
                  <a:pt x="930331" y="593430"/>
                </a:lnTo>
                <a:cubicBezTo>
                  <a:pt x="930331" y="574723"/>
                  <a:pt x="937750" y="557263"/>
                  <a:pt x="951351" y="544792"/>
                </a:cubicBezTo>
                <a:cubicBezTo>
                  <a:pt x="964952" y="533568"/>
                  <a:pt x="983498" y="527332"/>
                  <a:pt x="1000809" y="528579"/>
                </a:cubicBezTo>
                <a:close/>
                <a:moveTo>
                  <a:pt x="96566" y="528579"/>
                </a:moveTo>
                <a:cubicBezTo>
                  <a:pt x="113876" y="527332"/>
                  <a:pt x="132423" y="533568"/>
                  <a:pt x="144787" y="544792"/>
                </a:cubicBezTo>
                <a:cubicBezTo>
                  <a:pt x="158388" y="557263"/>
                  <a:pt x="165806" y="574723"/>
                  <a:pt x="165806" y="593430"/>
                </a:cubicBezTo>
                <a:lnTo>
                  <a:pt x="165806" y="827890"/>
                </a:lnTo>
                <a:cubicBezTo>
                  <a:pt x="165806" y="834125"/>
                  <a:pt x="171989" y="840361"/>
                  <a:pt x="178171" y="840361"/>
                </a:cubicBezTo>
                <a:lnTo>
                  <a:pt x="307997" y="840361"/>
                </a:lnTo>
                <a:cubicBezTo>
                  <a:pt x="343854" y="840361"/>
                  <a:pt x="372292" y="869045"/>
                  <a:pt x="372292" y="905212"/>
                </a:cubicBezTo>
                <a:lnTo>
                  <a:pt x="372292" y="1180827"/>
                </a:lnTo>
                <a:cubicBezTo>
                  <a:pt x="372292" y="1199533"/>
                  <a:pt x="364873" y="1216993"/>
                  <a:pt x="351272" y="1228217"/>
                </a:cubicBezTo>
                <a:cubicBezTo>
                  <a:pt x="338908" y="1239441"/>
                  <a:pt x="324071" y="1245677"/>
                  <a:pt x="307997" y="1245677"/>
                </a:cubicBezTo>
                <a:cubicBezTo>
                  <a:pt x="305524" y="1245677"/>
                  <a:pt x="303051" y="1245677"/>
                  <a:pt x="301815" y="1245677"/>
                </a:cubicBezTo>
                <a:cubicBezTo>
                  <a:pt x="268431" y="1243183"/>
                  <a:pt x="243702" y="1213252"/>
                  <a:pt x="243702" y="1178332"/>
                </a:cubicBezTo>
                <a:lnTo>
                  <a:pt x="243702" y="978792"/>
                </a:lnTo>
                <a:cubicBezTo>
                  <a:pt x="243702" y="972556"/>
                  <a:pt x="239993" y="970062"/>
                  <a:pt x="233811" y="970062"/>
                </a:cubicBezTo>
                <a:lnTo>
                  <a:pt x="101512" y="970062"/>
                </a:lnTo>
                <a:cubicBezTo>
                  <a:pt x="66891" y="970062"/>
                  <a:pt x="38453" y="940131"/>
                  <a:pt x="38453" y="905212"/>
                </a:cubicBezTo>
                <a:lnTo>
                  <a:pt x="38453" y="595924"/>
                </a:lnTo>
                <a:cubicBezTo>
                  <a:pt x="38453" y="561005"/>
                  <a:pt x="63182" y="532321"/>
                  <a:pt x="96566" y="528579"/>
                </a:cubicBezTo>
                <a:close/>
                <a:moveTo>
                  <a:pt x="996372" y="330577"/>
                </a:moveTo>
                <a:cubicBezTo>
                  <a:pt x="958188" y="330577"/>
                  <a:pt x="927394" y="360755"/>
                  <a:pt x="927394" y="400993"/>
                </a:cubicBezTo>
                <a:cubicBezTo>
                  <a:pt x="927394" y="439974"/>
                  <a:pt x="958188" y="471410"/>
                  <a:pt x="996372" y="471410"/>
                </a:cubicBezTo>
                <a:cubicBezTo>
                  <a:pt x="1034557" y="471410"/>
                  <a:pt x="1066582" y="439974"/>
                  <a:pt x="1066582" y="400993"/>
                </a:cubicBezTo>
                <a:cubicBezTo>
                  <a:pt x="1066582" y="360755"/>
                  <a:pt x="1034557" y="330577"/>
                  <a:pt x="996372" y="330577"/>
                </a:cubicBezTo>
                <a:close/>
                <a:moveTo>
                  <a:pt x="103110" y="330577"/>
                </a:moveTo>
                <a:cubicBezTo>
                  <a:pt x="64130" y="330577"/>
                  <a:pt x="32693" y="360755"/>
                  <a:pt x="32693" y="400993"/>
                </a:cubicBezTo>
                <a:cubicBezTo>
                  <a:pt x="32693" y="439974"/>
                  <a:pt x="64130" y="471410"/>
                  <a:pt x="103110" y="471410"/>
                </a:cubicBezTo>
                <a:cubicBezTo>
                  <a:pt x="142091" y="471410"/>
                  <a:pt x="174784" y="439974"/>
                  <a:pt x="174784" y="400993"/>
                </a:cubicBezTo>
                <a:cubicBezTo>
                  <a:pt x="174784" y="360755"/>
                  <a:pt x="142091" y="330577"/>
                  <a:pt x="103110" y="330577"/>
                </a:cubicBezTo>
                <a:close/>
                <a:moveTo>
                  <a:pt x="996372" y="296626"/>
                </a:moveTo>
                <a:cubicBezTo>
                  <a:pt x="1053033" y="296626"/>
                  <a:pt x="1097376" y="344408"/>
                  <a:pt x="1097376" y="400993"/>
                </a:cubicBezTo>
                <a:cubicBezTo>
                  <a:pt x="1097376" y="457578"/>
                  <a:pt x="1053033" y="504103"/>
                  <a:pt x="996372" y="504103"/>
                </a:cubicBezTo>
                <a:cubicBezTo>
                  <a:pt x="939711" y="504103"/>
                  <a:pt x="895368" y="457578"/>
                  <a:pt x="895368" y="400993"/>
                </a:cubicBezTo>
                <a:cubicBezTo>
                  <a:pt x="895368" y="344408"/>
                  <a:pt x="939711" y="296626"/>
                  <a:pt x="996372" y="296626"/>
                </a:cubicBezTo>
                <a:close/>
                <a:moveTo>
                  <a:pt x="103110" y="296626"/>
                </a:moveTo>
                <a:cubicBezTo>
                  <a:pt x="160952" y="296626"/>
                  <a:pt x="207478" y="344408"/>
                  <a:pt x="207478" y="400993"/>
                </a:cubicBezTo>
                <a:cubicBezTo>
                  <a:pt x="207478" y="457578"/>
                  <a:pt x="160952" y="504103"/>
                  <a:pt x="103110" y="504103"/>
                </a:cubicBezTo>
                <a:cubicBezTo>
                  <a:pt x="46525" y="504103"/>
                  <a:pt x="0" y="457578"/>
                  <a:pt x="0" y="400993"/>
                </a:cubicBezTo>
                <a:cubicBezTo>
                  <a:pt x="0" y="344408"/>
                  <a:pt x="46525" y="296626"/>
                  <a:pt x="103110" y="296626"/>
                </a:cubicBezTo>
                <a:close/>
                <a:moveTo>
                  <a:pt x="702279" y="155046"/>
                </a:moveTo>
                <a:lnTo>
                  <a:pt x="702279" y="292726"/>
                </a:lnTo>
                <a:cubicBezTo>
                  <a:pt x="702279" y="338620"/>
                  <a:pt x="664967" y="377071"/>
                  <a:pt x="618950" y="377071"/>
                </a:cubicBezTo>
                <a:lnTo>
                  <a:pt x="427419" y="377071"/>
                </a:lnTo>
                <a:lnTo>
                  <a:pt x="427419" y="415523"/>
                </a:lnTo>
                <a:cubicBezTo>
                  <a:pt x="427419" y="442811"/>
                  <a:pt x="451050" y="466378"/>
                  <a:pt x="478411" y="466378"/>
                </a:cubicBezTo>
                <a:lnTo>
                  <a:pt x="839087" y="466378"/>
                </a:lnTo>
                <a:cubicBezTo>
                  <a:pt x="841574" y="466378"/>
                  <a:pt x="841574" y="465137"/>
                  <a:pt x="842818" y="463897"/>
                </a:cubicBezTo>
                <a:cubicBezTo>
                  <a:pt x="842818" y="462657"/>
                  <a:pt x="842818" y="460176"/>
                  <a:pt x="841574" y="460176"/>
                </a:cubicBezTo>
                <a:lnTo>
                  <a:pt x="817943" y="434128"/>
                </a:lnTo>
                <a:cubicBezTo>
                  <a:pt x="811725" y="425446"/>
                  <a:pt x="806750" y="415523"/>
                  <a:pt x="806750" y="404359"/>
                </a:cubicBezTo>
                <a:lnTo>
                  <a:pt x="806750" y="205901"/>
                </a:lnTo>
                <a:cubicBezTo>
                  <a:pt x="806750" y="177372"/>
                  <a:pt x="784363" y="155046"/>
                  <a:pt x="755758" y="155046"/>
                </a:cubicBezTo>
                <a:close/>
                <a:moveTo>
                  <a:pt x="341603" y="33490"/>
                </a:moveTo>
                <a:cubicBezTo>
                  <a:pt x="314242" y="33490"/>
                  <a:pt x="290611" y="55816"/>
                  <a:pt x="290611" y="84345"/>
                </a:cubicBezTo>
                <a:lnTo>
                  <a:pt x="290611" y="282803"/>
                </a:lnTo>
                <a:cubicBezTo>
                  <a:pt x="290611" y="292726"/>
                  <a:pt x="286880" y="303890"/>
                  <a:pt x="279418" y="312572"/>
                </a:cubicBezTo>
                <a:lnTo>
                  <a:pt x="255788" y="337380"/>
                </a:lnTo>
                <a:cubicBezTo>
                  <a:pt x="254544" y="338620"/>
                  <a:pt x="254544" y="339860"/>
                  <a:pt x="255788" y="342341"/>
                </a:cubicBezTo>
                <a:cubicBezTo>
                  <a:pt x="255788" y="343581"/>
                  <a:pt x="257031" y="343581"/>
                  <a:pt x="258275" y="343581"/>
                </a:cubicBezTo>
                <a:lnTo>
                  <a:pt x="618950" y="343581"/>
                </a:lnTo>
                <a:cubicBezTo>
                  <a:pt x="647556" y="343581"/>
                  <a:pt x="669942" y="321255"/>
                  <a:pt x="669942" y="292726"/>
                </a:cubicBezTo>
                <a:lnTo>
                  <a:pt x="669942" y="84345"/>
                </a:lnTo>
                <a:cubicBezTo>
                  <a:pt x="669942" y="55816"/>
                  <a:pt x="647556" y="33490"/>
                  <a:pt x="618950" y="33490"/>
                </a:cubicBezTo>
                <a:close/>
                <a:moveTo>
                  <a:pt x="341603" y="0"/>
                </a:moveTo>
                <a:lnTo>
                  <a:pt x="618950" y="0"/>
                </a:lnTo>
                <a:cubicBezTo>
                  <a:pt x="664967" y="0"/>
                  <a:pt x="702279" y="37211"/>
                  <a:pt x="702279" y="84345"/>
                </a:cubicBezTo>
                <a:lnTo>
                  <a:pt x="702279" y="122796"/>
                </a:lnTo>
                <a:lnTo>
                  <a:pt x="755758" y="122796"/>
                </a:lnTo>
                <a:cubicBezTo>
                  <a:pt x="801775" y="122796"/>
                  <a:pt x="839087" y="160007"/>
                  <a:pt x="839087" y="205901"/>
                </a:cubicBezTo>
                <a:lnTo>
                  <a:pt x="839087" y="404359"/>
                </a:lnTo>
                <a:cubicBezTo>
                  <a:pt x="839087" y="408081"/>
                  <a:pt x="840330" y="410561"/>
                  <a:pt x="842818" y="411802"/>
                </a:cubicBezTo>
                <a:lnTo>
                  <a:pt x="866448" y="437849"/>
                </a:lnTo>
                <a:cubicBezTo>
                  <a:pt x="876398" y="449013"/>
                  <a:pt x="877641" y="463897"/>
                  <a:pt x="872667" y="476301"/>
                </a:cubicBezTo>
                <a:cubicBezTo>
                  <a:pt x="866448" y="489945"/>
                  <a:pt x="854011" y="498627"/>
                  <a:pt x="839087" y="498627"/>
                </a:cubicBezTo>
                <a:lnTo>
                  <a:pt x="478411" y="498627"/>
                </a:lnTo>
                <a:cubicBezTo>
                  <a:pt x="433638" y="498627"/>
                  <a:pt x="395083" y="461416"/>
                  <a:pt x="395083" y="415523"/>
                </a:cubicBezTo>
                <a:lnTo>
                  <a:pt x="395083" y="377071"/>
                </a:lnTo>
                <a:lnTo>
                  <a:pt x="258275" y="377071"/>
                </a:lnTo>
                <a:cubicBezTo>
                  <a:pt x="244594" y="377071"/>
                  <a:pt x="232157" y="368389"/>
                  <a:pt x="225939" y="354745"/>
                </a:cubicBezTo>
                <a:cubicBezTo>
                  <a:pt x="219720" y="342341"/>
                  <a:pt x="222208" y="326216"/>
                  <a:pt x="232157" y="316293"/>
                </a:cubicBezTo>
                <a:lnTo>
                  <a:pt x="255788" y="290246"/>
                </a:lnTo>
                <a:cubicBezTo>
                  <a:pt x="257031" y="287765"/>
                  <a:pt x="258275" y="285284"/>
                  <a:pt x="258275" y="282803"/>
                </a:cubicBezTo>
                <a:lnTo>
                  <a:pt x="258275" y="84345"/>
                </a:lnTo>
                <a:cubicBezTo>
                  <a:pt x="258275" y="37211"/>
                  <a:pt x="296830" y="0"/>
                  <a:pt x="3416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E1D61C-7CCC-044B-A47D-0F6685FFEDDA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PORTER’S FIVE FORCES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6B39C4-EBAF-0740-A3B3-A309D666E0D6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CDD5B-4C7B-5A40-982E-19E2F04851C1}"/>
              </a:ext>
            </a:extLst>
          </p:cNvPr>
          <p:cNvSpPr txBox="1"/>
          <p:nvPr/>
        </p:nvSpPr>
        <p:spPr>
          <a:xfrm>
            <a:off x="1520826" y="8416186"/>
            <a:ext cx="3785573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COMPETITOR RIVALRY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75C797-9A75-5E4D-BBCC-C074A35202C8}"/>
              </a:ext>
            </a:extLst>
          </p:cNvPr>
          <p:cNvSpPr txBox="1"/>
          <p:nvPr/>
        </p:nvSpPr>
        <p:spPr>
          <a:xfrm>
            <a:off x="1520827" y="9648136"/>
            <a:ext cx="3785574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B6725B-7BC5-C746-BC3C-08A6D45DDC91}"/>
              </a:ext>
            </a:extLst>
          </p:cNvPr>
          <p:cNvSpPr txBox="1"/>
          <p:nvPr/>
        </p:nvSpPr>
        <p:spPr>
          <a:xfrm>
            <a:off x="5904266" y="7892966"/>
            <a:ext cx="3785573" cy="166199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THREAT OF SUBSTITUTE PRODUCTS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7148C-734A-AF44-90E8-6BC0E3424848}"/>
              </a:ext>
            </a:extLst>
          </p:cNvPr>
          <p:cNvSpPr txBox="1"/>
          <p:nvPr/>
        </p:nvSpPr>
        <p:spPr>
          <a:xfrm>
            <a:off x="5904270" y="9648136"/>
            <a:ext cx="3785574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83CBA7-BB74-2C4D-ADFB-5311FA778866}"/>
              </a:ext>
            </a:extLst>
          </p:cNvPr>
          <p:cNvSpPr txBox="1"/>
          <p:nvPr/>
        </p:nvSpPr>
        <p:spPr>
          <a:xfrm>
            <a:off x="10296037" y="8416186"/>
            <a:ext cx="3785573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THREAT OF NEW ENTRANTS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F4B637-EABC-A745-AC9E-B5C352E9187F}"/>
              </a:ext>
            </a:extLst>
          </p:cNvPr>
          <p:cNvSpPr txBox="1"/>
          <p:nvPr/>
        </p:nvSpPr>
        <p:spPr>
          <a:xfrm>
            <a:off x="10296038" y="9648136"/>
            <a:ext cx="3785574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E032E7-3E89-324A-A6DB-0C820412E77A}"/>
              </a:ext>
            </a:extLst>
          </p:cNvPr>
          <p:cNvSpPr txBox="1"/>
          <p:nvPr/>
        </p:nvSpPr>
        <p:spPr>
          <a:xfrm>
            <a:off x="14687797" y="7892966"/>
            <a:ext cx="3785573" cy="166199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BARGAINING POWER OF BUYERS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F8AEE0-F470-244C-A85B-328460A64422}"/>
              </a:ext>
            </a:extLst>
          </p:cNvPr>
          <p:cNvSpPr txBox="1"/>
          <p:nvPr/>
        </p:nvSpPr>
        <p:spPr>
          <a:xfrm>
            <a:off x="14687798" y="9648136"/>
            <a:ext cx="3785574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6D3602-A383-D740-BF2A-9404F5D670F5}"/>
              </a:ext>
            </a:extLst>
          </p:cNvPr>
          <p:cNvSpPr txBox="1"/>
          <p:nvPr/>
        </p:nvSpPr>
        <p:spPr>
          <a:xfrm>
            <a:off x="19079563" y="7892966"/>
            <a:ext cx="3785573" cy="166199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BARGAINING POWER OF SUPPLIERS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BA4E4-D664-1441-9962-33049FF43920}"/>
              </a:ext>
            </a:extLst>
          </p:cNvPr>
          <p:cNvSpPr txBox="1"/>
          <p:nvPr/>
        </p:nvSpPr>
        <p:spPr>
          <a:xfrm>
            <a:off x="19079564" y="9648136"/>
            <a:ext cx="3785574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504205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73">
            <a:extLst>
              <a:ext uri="{FF2B5EF4-FFF2-40B4-BE49-F238E27FC236}">
                <a16:creationId xmlns:a16="http://schemas.microsoft.com/office/drawing/2014/main" id="{8F92086F-3352-574C-837F-23389BB81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751" y="9467199"/>
            <a:ext cx="3526536" cy="3378221"/>
          </a:xfrm>
          <a:prstGeom prst="round2DiagRect">
            <a:avLst>
              <a:gd name="adj1" fmla="val 0"/>
              <a:gd name="adj2" fmla="val 23124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74">
            <a:extLst>
              <a:ext uri="{FF2B5EF4-FFF2-40B4-BE49-F238E27FC236}">
                <a16:creationId xmlns:a16="http://schemas.microsoft.com/office/drawing/2014/main" id="{67815A5C-329D-9545-A431-B86ACFB70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534" y="8236758"/>
            <a:ext cx="2389474" cy="2389474"/>
          </a:xfrm>
          <a:custGeom>
            <a:avLst/>
            <a:gdLst>
              <a:gd name="T0" fmla="*/ 1919 w 1920"/>
              <a:gd name="T1" fmla="*/ 960 h 1920"/>
              <a:gd name="T2" fmla="*/ 1919 w 1920"/>
              <a:gd name="T3" fmla="*/ 960 h 1920"/>
              <a:gd name="T4" fmla="*/ 959 w 1920"/>
              <a:gd name="T5" fmla="*/ 1919 h 1920"/>
              <a:gd name="T6" fmla="*/ 959 w 1920"/>
              <a:gd name="T7" fmla="*/ 1919 h 1920"/>
              <a:gd name="T8" fmla="*/ 0 w 1920"/>
              <a:gd name="T9" fmla="*/ 960 h 1920"/>
              <a:gd name="T10" fmla="*/ 0 w 1920"/>
              <a:gd name="T11" fmla="*/ 960 h 1920"/>
              <a:gd name="T12" fmla="*/ 959 w 1920"/>
              <a:gd name="T13" fmla="*/ 0 h 1920"/>
              <a:gd name="T14" fmla="*/ 959 w 1920"/>
              <a:gd name="T15" fmla="*/ 0 h 1920"/>
              <a:gd name="T16" fmla="*/ 1919 w 1920"/>
              <a:gd name="T17" fmla="*/ 960 h 1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0" h="1920">
                <a:moveTo>
                  <a:pt x="1919" y="960"/>
                </a:moveTo>
                <a:lnTo>
                  <a:pt x="1919" y="960"/>
                </a:lnTo>
                <a:cubicBezTo>
                  <a:pt x="1919" y="1489"/>
                  <a:pt x="1489" y="1919"/>
                  <a:pt x="959" y="1919"/>
                </a:cubicBezTo>
                <a:lnTo>
                  <a:pt x="959" y="1919"/>
                </a:lnTo>
                <a:cubicBezTo>
                  <a:pt x="429" y="1919"/>
                  <a:pt x="0" y="1489"/>
                  <a:pt x="0" y="960"/>
                </a:cubicBezTo>
                <a:lnTo>
                  <a:pt x="0" y="960"/>
                </a:lnTo>
                <a:cubicBezTo>
                  <a:pt x="0" y="430"/>
                  <a:pt x="429" y="0"/>
                  <a:pt x="959" y="0"/>
                </a:cubicBezTo>
                <a:lnTo>
                  <a:pt x="959" y="0"/>
                </a:lnTo>
                <a:cubicBezTo>
                  <a:pt x="1489" y="0"/>
                  <a:pt x="1919" y="430"/>
                  <a:pt x="1919" y="9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75">
            <a:extLst>
              <a:ext uri="{FF2B5EF4-FFF2-40B4-BE49-F238E27FC236}">
                <a16:creationId xmlns:a16="http://schemas.microsoft.com/office/drawing/2014/main" id="{ED483498-8991-314D-8B6A-08BB7C31E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8312" y="8412536"/>
            <a:ext cx="2043412" cy="2043412"/>
          </a:xfrm>
          <a:custGeom>
            <a:avLst/>
            <a:gdLst>
              <a:gd name="T0" fmla="*/ 1638 w 1639"/>
              <a:gd name="T1" fmla="*/ 819 h 1639"/>
              <a:gd name="T2" fmla="*/ 1638 w 1639"/>
              <a:gd name="T3" fmla="*/ 819 h 1639"/>
              <a:gd name="T4" fmla="*/ 819 w 1639"/>
              <a:gd name="T5" fmla="*/ 1638 h 1639"/>
              <a:gd name="T6" fmla="*/ 819 w 1639"/>
              <a:gd name="T7" fmla="*/ 1638 h 1639"/>
              <a:gd name="T8" fmla="*/ 0 w 1639"/>
              <a:gd name="T9" fmla="*/ 819 h 1639"/>
              <a:gd name="T10" fmla="*/ 0 w 1639"/>
              <a:gd name="T11" fmla="*/ 819 h 1639"/>
              <a:gd name="T12" fmla="*/ 819 w 1639"/>
              <a:gd name="T13" fmla="*/ 0 h 1639"/>
              <a:gd name="T14" fmla="*/ 819 w 1639"/>
              <a:gd name="T15" fmla="*/ 0 h 1639"/>
              <a:gd name="T16" fmla="*/ 1638 w 1639"/>
              <a:gd name="T17" fmla="*/ 819 h 1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39" h="1639">
                <a:moveTo>
                  <a:pt x="1638" y="819"/>
                </a:moveTo>
                <a:lnTo>
                  <a:pt x="1638" y="819"/>
                </a:lnTo>
                <a:cubicBezTo>
                  <a:pt x="1638" y="1271"/>
                  <a:pt x="1271" y="1638"/>
                  <a:pt x="819" y="1638"/>
                </a:cubicBezTo>
                <a:lnTo>
                  <a:pt x="819" y="1638"/>
                </a:lnTo>
                <a:cubicBezTo>
                  <a:pt x="367" y="1638"/>
                  <a:pt x="0" y="1271"/>
                  <a:pt x="0" y="819"/>
                </a:cubicBezTo>
                <a:lnTo>
                  <a:pt x="0" y="819"/>
                </a:lnTo>
                <a:cubicBezTo>
                  <a:pt x="0" y="367"/>
                  <a:pt x="367" y="0"/>
                  <a:pt x="819" y="0"/>
                </a:cubicBezTo>
                <a:lnTo>
                  <a:pt x="819" y="0"/>
                </a:lnTo>
                <a:cubicBezTo>
                  <a:pt x="1271" y="0"/>
                  <a:pt x="1638" y="367"/>
                  <a:pt x="1638" y="81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76">
            <a:extLst>
              <a:ext uri="{FF2B5EF4-FFF2-40B4-BE49-F238E27FC236}">
                <a16:creationId xmlns:a16="http://schemas.microsoft.com/office/drawing/2014/main" id="{771BDD3B-459F-6141-9ACE-39062AB13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174" y="4594868"/>
            <a:ext cx="3526536" cy="3378225"/>
          </a:xfrm>
          <a:prstGeom prst="round2DiagRect">
            <a:avLst>
              <a:gd name="adj1" fmla="val 0"/>
              <a:gd name="adj2" fmla="val 22944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77">
            <a:extLst>
              <a:ext uri="{FF2B5EF4-FFF2-40B4-BE49-F238E27FC236}">
                <a16:creationId xmlns:a16="http://schemas.microsoft.com/office/drawing/2014/main" id="{570EA9DE-EB92-1241-BC0F-43AECCAFB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3450" y="3364427"/>
            <a:ext cx="2389476" cy="2389476"/>
          </a:xfrm>
          <a:custGeom>
            <a:avLst/>
            <a:gdLst>
              <a:gd name="T0" fmla="*/ 1918 w 1919"/>
              <a:gd name="T1" fmla="*/ 959 h 1920"/>
              <a:gd name="T2" fmla="*/ 1918 w 1919"/>
              <a:gd name="T3" fmla="*/ 959 h 1920"/>
              <a:gd name="T4" fmla="*/ 959 w 1919"/>
              <a:gd name="T5" fmla="*/ 1919 h 1920"/>
              <a:gd name="T6" fmla="*/ 959 w 1919"/>
              <a:gd name="T7" fmla="*/ 1919 h 1920"/>
              <a:gd name="T8" fmla="*/ 0 w 1919"/>
              <a:gd name="T9" fmla="*/ 959 h 1920"/>
              <a:gd name="T10" fmla="*/ 0 w 1919"/>
              <a:gd name="T11" fmla="*/ 959 h 1920"/>
              <a:gd name="T12" fmla="*/ 959 w 1919"/>
              <a:gd name="T13" fmla="*/ 0 h 1920"/>
              <a:gd name="T14" fmla="*/ 959 w 1919"/>
              <a:gd name="T15" fmla="*/ 0 h 1920"/>
              <a:gd name="T16" fmla="*/ 1918 w 1919"/>
              <a:gd name="T17" fmla="*/ 959 h 1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19" h="1920">
                <a:moveTo>
                  <a:pt x="1918" y="959"/>
                </a:moveTo>
                <a:lnTo>
                  <a:pt x="1918" y="959"/>
                </a:lnTo>
                <a:cubicBezTo>
                  <a:pt x="1918" y="1490"/>
                  <a:pt x="1488" y="1919"/>
                  <a:pt x="959" y="1919"/>
                </a:cubicBezTo>
                <a:lnTo>
                  <a:pt x="959" y="1919"/>
                </a:lnTo>
                <a:cubicBezTo>
                  <a:pt x="429" y="1919"/>
                  <a:pt x="0" y="1490"/>
                  <a:pt x="0" y="959"/>
                </a:cubicBezTo>
                <a:lnTo>
                  <a:pt x="0" y="959"/>
                </a:lnTo>
                <a:cubicBezTo>
                  <a:pt x="0" y="430"/>
                  <a:pt x="429" y="0"/>
                  <a:pt x="959" y="0"/>
                </a:cubicBezTo>
                <a:lnTo>
                  <a:pt x="959" y="0"/>
                </a:lnTo>
                <a:cubicBezTo>
                  <a:pt x="1488" y="0"/>
                  <a:pt x="1918" y="430"/>
                  <a:pt x="1918" y="9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78">
            <a:extLst>
              <a:ext uri="{FF2B5EF4-FFF2-40B4-BE49-F238E27FC236}">
                <a16:creationId xmlns:a16="http://schemas.microsoft.com/office/drawing/2014/main" id="{057CA1E7-E778-654D-9A6D-98E954BF4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3736" y="3540203"/>
            <a:ext cx="2043412" cy="2037922"/>
          </a:xfrm>
          <a:custGeom>
            <a:avLst/>
            <a:gdLst>
              <a:gd name="T0" fmla="*/ 1638 w 1639"/>
              <a:gd name="T1" fmla="*/ 818 h 1638"/>
              <a:gd name="T2" fmla="*/ 1638 w 1639"/>
              <a:gd name="T3" fmla="*/ 818 h 1638"/>
              <a:gd name="T4" fmla="*/ 819 w 1639"/>
              <a:gd name="T5" fmla="*/ 1637 h 1638"/>
              <a:gd name="T6" fmla="*/ 819 w 1639"/>
              <a:gd name="T7" fmla="*/ 1637 h 1638"/>
              <a:gd name="T8" fmla="*/ 0 w 1639"/>
              <a:gd name="T9" fmla="*/ 818 h 1638"/>
              <a:gd name="T10" fmla="*/ 0 w 1639"/>
              <a:gd name="T11" fmla="*/ 818 h 1638"/>
              <a:gd name="T12" fmla="*/ 819 w 1639"/>
              <a:gd name="T13" fmla="*/ 0 h 1638"/>
              <a:gd name="T14" fmla="*/ 819 w 1639"/>
              <a:gd name="T15" fmla="*/ 0 h 1638"/>
              <a:gd name="T16" fmla="*/ 1638 w 1639"/>
              <a:gd name="T17" fmla="*/ 818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39" h="1638">
                <a:moveTo>
                  <a:pt x="1638" y="818"/>
                </a:moveTo>
                <a:lnTo>
                  <a:pt x="1638" y="818"/>
                </a:lnTo>
                <a:cubicBezTo>
                  <a:pt x="1638" y="1271"/>
                  <a:pt x="1271" y="1637"/>
                  <a:pt x="819" y="1637"/>
                </a:cubicBezTo>
                <a:lnTo>
                  <a:pt x="819" y="1637"/>
                </a:lnTo>
                <a:cubicBezTo>
                  <a:pt x="367" y="1637"/>
                  <a:pt x="0" y="1271"/>
                  <a:pt x="0" y="818"/>
                </a:cubicBezTo>
                <a:lnTo>
                  <a:pt x="0" y="818"/>
                </a:lnTo>
                <a:cubicBezTo>
                  <a:pt x="0" y="366"/>
                  <a:pt x="367" y="0"/>
                  <a:pt x="819" y="0"/>
                </a:cubicBezTo>
                <a:lnTo>
                  <a:pt x="819" y="0"/>
                </a:lnTo>
                <a:cubicBezTo>
                  <a:pt x="1271" y="0"/>
                  <a:pt x="1638" y="366"/>
                  <a:pt x="1638" y="81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79">
            <a:extLst>
              <a:ext uri="{FF2B5EF4-FFF2-40B4-BE49-F238E27FC236}">
                <a16:creationId xmlns:a16="http://schemas.microsoft.com/office/drawing/2014/main" id="{49228B4E-3FE9-9648-BFE7-25FE1B214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9569" y="9467199"/>
            <a:ext cx="3526536" cy="3378221"/>
          </a:xfrm>
          <a:prstGeom prst="round2DiagRect">
            <a:avLst>
              <a:gd name="adj1" fmla="val 0"/>
              <a:gd name="adj2" fmla="val 22586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80">
            <a:extLst>
              <a:ext uri="{FF2B5EF4-FFF2-40B4-BE49-F238E27FC236}">
                <a16:creationId xmlns:a16="http://schemas.microsoft.com/office/drawing/2014/main" id="{6777E50D-4CEC-F248-B766-D988DAB1F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0847" y="8275209"/>
            <a:ext cx="2389476" cy="2389476"/>
          </a:xfrm>
          <a:custGeom>
            <a:avLst/>
            <a:gdLst>
              <a:gd name="T0" fmla="*/ 1919 w 1920"/>
              <a:gd name="T1" fmla="*/ 959 h 1919"/>
              <a:gd name="T2" fmla="*/ 1919 w 1920"/>
              <a:gd name="T3" fmla="*/ 959 h 1919"/>
              <a:gd name="T4" fmla="*/ 959 w 1920"/>
              <a:gd name="T5" fmla="*/ 1918 h 1919"/>
              <a:gd name="T6" fmla="*/ 959 w 1920"/>
              <a:gd name="T7" fmla="*/ 1918 h 1919"/>
              <a:gd name="T8" fmla="*/ 0 w 1920"/>
              <a:gd name="T9" fmla="*/ 959 h 1919"/>
              <a:gd name="T10" fmla="*/ 0 w 1920"/>
              <a:gd name="T11" fmla="*/ 959 h 1919"/>
              <a:gd name="T12" fmla="*/ 959 w 1920"/>
              <a:gd name="T13" fmla="*/ 0 h 1919"/>
              <a:gd name="T14" fmla="*/ 959 w 1920"/>
              <a:gd name="T15" fmla="*/ 0 h 1919"/>
              <a:gd name="T16" fmla="*/ 1919 w 1920"/>
              <a:gd name="T17" fmla="*/ 959 h 1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0" h="1919">
                <a:moveTo>
                  <a:pt x="1919" y="959"/>
                </a:moveTo>
                <a:lnTo>
                  <a:pt x="1919" y="959"/>
                </a:lnTo>
                <a:cubicBezTo>
                  <a:pt x="1919" y="1489"/>
                  <a:pt x="1490" y="1918"/>
                  <a:pt x="959" y="1918"/>
                </a:cubicBezTo>
                <a:lnTo>
                  <a:pt x="959" y="1918"/>
                </a:lnTo>
                <a:cubicBezTo>
                  <a:pt x="430" y="1918"/>
                  <a:pt x="0" y="1489"/>
                  <a:pt x="0" y="959"/>
                </a:cubicBezTo>
                <a:lnTo>
                  <a:pt x="0" y="959"/>
                </a:lnTo>
                <a:cubicBezTo>
                  <a:pt x="0" y="429"/>
                  <a:pt x="430" y="0"/>
                  <a:pt x="959" y="0"/>
                </a:cubicBezTo>
                <a:lnTo>
                  <a:pt x="959" y="0"/>
                </a:lnTo>
                <a:cubicBezTo>
                  <a:pt x="1490" y="0"/>
                  <a:pt x="1919" y="429"/>
                  <a:pt x="1919" y="9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81">
            <a:extLst>
              <a:ext uri="{FF2B5EF4-FFF2-40B4-BE49-F238E27FC236}">
                <a16:creationId xmlns:a16="http://schemas.microsoft.com/office/drawing/2014/main" id="{15B23D8C-FC4B-A948-9C45-D4EE8EFA3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6623" y="8445493"/>
            <a:ext cx="2037922" cy="2043412"/>
          </a:xfrm>
          <a:custGeom>
            <a:avLst/>
            <a:gdLst>
              <a:gd name="T0" fmla="*/ 1637 w 1638"/>
              <a:gd name="T1" fmla="*/ 819 h 1639"/>
              <a:gd name="T2" fmla="*/ 1637 w 1638"/>
              <a:gd name="T3" fmla="*/ 819 h 1639"/>
              <a:gd name="T4" fmla="*/ 818 w 1638"/>
              <a:gd name="T5" fmla="*/ 1638 h 1639"/>
              <a:gd name="T6" fmla="*/ 818 w 1638"/>
              <a:gd name="T7" fmla="*/ 1638 h 1639"/>
              <a:gd name="T8" fmla="*/ 0 w 1638"/>
              <a:gd name="T9" fmla="*/ 819 h 1639"/>
              <a:gd name="T10" fmla="*/ 0 w 1638"/>
              <a:gd name="T11" fmla="*/ 819 h 1639"/>
              <a:gd name="T12" fmla="*/ 818 w 1638"/>
              <a:gd name="T13" fmla="*/ 0 h 1639"/>
              <a:gd name="T14" fmla="*/ 818 w 1638"/>
              <a:gd name="T15" fmla="*/ 0 h 1639"/>
              <a:gd name="T16" fmla="*/ 1637 w 1638"/>
              <a:gd name="T17" fmla="*/ 819 h 1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38" h="1639">
                <a:moveTo>
                  <a:pt x="1637" y="819"/>
                </a:moveTo>
                <a:lnTo>
                  <a:pt x="1637" y="819"/>
                </a:lnTo>
                <a:cubicBezTo>
                  <a:pt x="1637" y="1271"/>
                  <a:pt x="1271" y="1638"/>
                  <a:pt x="818" y="1638"/>
                </a:cubicBezTo>
                <a:lnTo>
                  <a:pt x="818" y="1638"/>
                </a:lnTo>
                <a:cubicBezTo>
                  <a:pt x="366" y="1638"/>
                  <a:pt x="0" y="1271"/>
                  <a:pt x="0" y="819"/>
                </a:cubicBezTo>
                <a:lnTo>
                  <a:pt x="0" y="819"/>
                </a:lnTo>
                <a:cubicBezTo>
                  <a:pt x="0" y="367"/>
                  <a:pt x="366" y="0"/>
                  <a:pt x="818" y="0"/>
                </a:cubicBezTo>
                <a:lnTo>
                  <a:pt x="818" y="0"/>
                </a:lnTo>
                <a:cubicBezTo>
                  <a:pt x="1271" y="0"/>
                  <a:pt x="1637" y="367"/>
                  <a:pt x="1637" y="81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82">
            <a:extLst>
              <a:ext uri="{FF2B5EF4-FFF2-40B4-BE49-F238E27FC236}">
                <a16:creationId xmlns:a16="http://schemas.microsoft.com/office/drawing/2014/main" id="{557FFC4A-F491-DE4B-971A-18D82C229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0487" y="4594868"/>
            <a:ext cx="3526536" cy="3378225"/>
          </a:xfrm>
          <a:prstGeom prst="round2DiagRect">
            <a:avLst>
              <a:gd name="adj1" fmla="val 0"/>
              <a:gd name="adj2" fmla="val 23124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83">
            <a:extLst>
              <a:ext uri="{FF2B5EF4-FFF2-40B4-BE49-F238E27FC236}">
                <a16:creationId xmlns:a16="http://schemas.microsoft.com/office/drawing/2014/main" id="{3965448D-50B2-AB46-9159-5D0A0A882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6271" y="3402876"/>
            <a:ext cx="2389476" cy="2389474"/>
          </a:xfrm>
          <a:custGeom>
            <a:avLst/>
            <a:gdLst>
              <a:gd name="T0" fmla="*/ 1918 w 1919"/>
              <a:gd name="T1" fmla="*/ 959 h 1919"/>
              <a:gd name="T2" fmla="*/ 1918 w 1919"/>
              <a:gd name="T3" fmla="*/ 959 h 1919"/>
              <a:gd name="T4" fmla="*/ 958 w 1919"/>
              <a:gd name="T5" fmla="*/ 1918 h 1919"/>
              <a:gd name="T6" fmla="*/ 958 w 1919"/>
              <a:gd name="T7" fmla="*/ 1918 h 1919"/>
              <a:gd name="T8" fmla="*/ 0 w 1919"/>
              <a:gd name="T9" fmla="*/ 959 h 1919"/>
              <a:gd name="T10" fmla="*/ 0 w 1919"/>
              <a:gd name="T11" fmla="*/ 959 h 1919"/>
              <a:gd name="T12" fmla="*/ 958 w 1919"/>
              <a:gd name="T13" fmla="*/ 0 h 1919"/>
              <a:gd name="T14" fmla="*/ 958 w 1919"/>
              <a:gd name="T15" fmla="*/ 0 h 1919"/>
              <a:gd name="T16" fmla="*/ 1918 w 1919"/>
              <a:gd name="T17" fmla="*/ 959 h 1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19" h="1919">
                <a:moveTo>
                  <a:pt x="1918" y="959"/>
                </a:moveTo>
                <a:lnTo>
                  <a:pt x="1918" y="959"/>
                </a:lnTo>
                <a:cubicBezTo>
                  <a:pt x="1918" y="1488"/>
                  <a:pt x="1488" y="1918"/>
                  <a:pt x="958" y="1918"/>
                </a:cubicBezTo>
                <a:lnTo>
                  <a:pt x="958" y="1918"/>
                </a:lnTo>
                <a:cubicBezTo>
                  <a:pt x="429" y="1918"/>
                  <a:pt x="0" y="1488"/>
                  <a:pt x="0" y="959"/>
                </a:cubicBezTo>
                <a:lnTo>
                  <a:pt x="0" y="959"/>
                </a:lnTo>
                <a:cubicBezTo>
                  <a:pt x="0" y="429"/>
                  <a:pt x="429" y="0"/>
                  <a:pt x="958" y="0"/>
                </a:cubicBezTo>
                <a:lnTo>
                  <a:pt x="958" y="0"/>
                </a:lnTo>
                <a:cubicBezTo>
                  <a:pt x="1488" y="0"/>
                  <a:pt x="1918" y="429"/>
                  <a:pt x="1918" y="9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84">
            <a:extLst>
              <a:ext uri="{FF2B5EF4-FFF2-40B4-BE49-F238E27FC236}">
                <a16:creationId xmlns:a16="http://schemas.microsoft.com/office/drawing/2014/main" id="{598C29F9-DEE7-F746-BBDF-3DBDCA614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2047" y="3578656"/>
            <a:ext cx="2037922" cy="2043412"/>
          </a:xfrm>
          <a:custGeom>
            <a:avLst/>
            <a:gdLst>
              <a:gd name="T0" fmla="*/ 1636 w 1637"/>
              <a:gd name="T1" fmla="*/ 819 h 1639"/>
              <a:gd name="T2" fmla="*/ 1636 w 1637"/>
              <a:gd name="T3" fmla="*/ 819 h 1639"/>
              <a:gd name="T4" fmla="*/ 817 w 1637"/>
              <a:gd name="T5" fmla="*/ 1638 h 1639"/>
              <a:gd name="T6" fmla="*/ 817 w 1637"/>
              <a:gd name="T7" fmla="*/ 1638 h 1639"/>
              <a:gd name="T8" fmla="*/ 0 w 1637"/>
              <a:gd name="T9" fmla="*/ 819 h 1639"/>
              <a:gd name="T10" fmla="*/ 0 w 1637"/>
              <a:gd name="T11" fmla="*/ 819 h 1639"/>
              <a:gd name="T12" fmla="*/ 817 w 1637"/>
              <a:gd name="T13" fmla="*/ 0 h 1639"/>
              <a:gd name="T14" fmla="*/ 817 w 1637"/>
              <a:gd name="T15" fmla="*/ 0 h 1639"/>
              <a:gd name="T16" fmla="*/ 1636 w 1637"/>
              <a:gd name="T17" fmla="*/ 819 h 1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37" h="1639">
                <a:moveTo>
                  <a:pt x="1636" y="819"/>
                </a:moveTo>
                <a:lnTo>
                  <a:pt x="1636" y="819"/>
                </a:lnTo>
                <a:cubicBezTo>
                  <a:pt x="1636" y="1271"/>
                  <a:pt x="1269" y="1638"/>
                  <a:pt x="817" y="1638"/>
                </a:cubicBezTo>
                <a:lnTo>
                  <a:pt x="817" y="1638"/>
                </a:lnTo>
                <a:cubicBezTo>
                  <a:pt x="366" y="1638"/>
                  <a:pt x="0" y="1271"/>
                  <a:pt x="0" y="819"/>
                </a:cubicBezTo>
                <a:lnTo>
                  <a:pt x="0" y="819"/>
                </a:lnTo>
                <a:cubicBezTo>
                  <a:pt x="0" y="367"/>
                  <a:pt x="366" y="0"/>
                  <a:pt x="817" y="0"/>
                </a:cubicBezTo>
                <a:lnTo>
                  <a:pt x="817" y="0"/>
                </a:lnTo>
                <a:cubicBezTo>
                  <a:pt x="1269" y="0"/>
                  <a:pt x="1636" y="367"/>
                  <a:pt x="1636" y="81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85">
            <a:extLst>
              <a:ext uri="{FF2B5EF4-FFF2-40B4-BE49-F238E27FC236}">
                <a16:creationId xmlns:a16="http://schemas.microsoft.com/office/drawing/2014/main" id="{C3C25113-E12B-0C49-AFE6-3069D5D1B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3308" y="4594868"/>
            <a:ext cx="3526536" cy="3378225"/>
          </a:xfrm>
          <a:prstGeom prst="round2DiagRect">
            <a:avLst>
              <a:gd name="adj1" fmla="val 0"/>
              <a:gd name="adj2" fmla="val 23303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86">
            <a:extLst>
              <a:ext uri="{FF2B5EF4-FFF2-40B4-BE49-F238E27FC236}">
                <a16:creationId xmlns:a16="http://schemas.microsoft.com/office/drawing/2014/main" id="{76CE55E4-C939-0D4F-A0FB-6B56880AF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9089" y="3435835"/>
            <a:ext cx="2389476" cy="2389474"/>
          </a:xfrm>
          <a:custGeom>
            <a:avLst/>
            <a:gdLst>
              <a:gd name="T0" fmla="*/ 1919 w 1920"/>
              <a:gd name="T1" fmla="*/ 960 h 1920"/>
              <a:gd name="T2" fmla="*/ 1919 w 1920"/>
              <a:gd name="T3" fmla="*/ 960 h 1920"/>
              <a:gd name="T4" fmla="*/ 960 w 1920"/>
              <a:gd name="T5" fmla="*/ 1919 h 1920"/>
              <a:gd name="T6" fmla="*/ 960 w 1920"/>
              <a:gd name="T7" fmla="*/ 1919 h 1920"/>
              <a:gd name="T8" fmla="*/ 0 w 1920"/>
              <a:gd name="T9" fmla="*/ 960 h 1920"/>
              <a:gd name="T10" fmla="*/ 0 w 1920"/>
              <a:gd name="T11" fmla="*/ 960 h 1920"/>
              <a:gd name="T12" fmla="*/ 960 w 1920"/>
              <a:gd name="T13" fmla="*/ 0 h 1920"/>
              <a:gd name="T14" fmla="*/ 960 w 1920"/>
              <a:gd name="T15" fmla="*/ 0 h 1920"/>
              <a:gd name="T16" fmla="*/ 1919 w 1920"/>
              <a:gd name="T17" fmla="*/ 960 h 1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0" h="1920">
                <a:moveTo>
                  <a:pt x="1919" y="960"/>
                </a:moveTo>
                <a:lnTo>
                  <a:pt x="1919" y="960"/>
                </a:lnTo>
                <a:cubicBezTo>
                  <a:pt x="1919" y="1490"/>
                  <a:pt x="1490" y="1919"/>
                  <a:pt x="960" y="1919"/>
                </a:cubicBezTo>
                <a:lnTo>
                  <a:pt x="960" y="1919"/>
                </a:lnTo>
                <a:cubicBezTo>
                  <a:pt x="430" y="1919"/>
                  <a:pt x="0" y="1490"/>
                  <a:pt x="0" y="960"/>
                </a:cubicBezTo>
                <a:lnTo>
                  <a:pt x="0" y="960"/>
                </a:lnTo>
                <a:cubicBezTo>
                  <a:pt x="0" y="430"/>
                  <a:pt x="430" y="0"/>
                  <a:pt x="960" y="0"/>
                </a:cubicBezTo>
                <a:lnTo>
                  <a:pt x="960" y="0"/>
                </a:lnTo>
                <a:cubicBezTo>
                  <a:pt x="1490" y="0"/>
                  <a:pt x="1919" y="430"/>
                  <a:pt x="1919" y="9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87">
            <a:extLst>
              <a:ext uri="{FF2B5EF4-FFF2-40B4-BE49-F238E27FC236}">
                <a16:creationId xmlns:a16="http://schemas.microsoft.com/office/drawing/2014/main" id="{987C4BD8-AE45-BD4A-860D-53622DCA0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4865" y="3611613"/>
            <a:ext cx="2037922" cy="2037918"/>
          </a:xfrm>
          <a:custGeom>
            <a:avLst/>
            <a:gdLst>
              <a:gd name="T0" fmla="*/ 1637 w 1638"/>
              <a:gd name="T1" fmla="*/ 819 h 1638"/>
              <a:gd name="T2" fmla="*/ 1637 w 1638"/>
              <a:gd name="T3" fmla="*/ 819 h 1638"/>
              <a:gd name="T4" fmla="*/ 819 w 1638"/>
              <a:gd name="T5" fmla="*/ 1637 h 1638"/>
              <a:gd name="T6" fmla="*/ 819 w 1638"/>
              <a:gd name="T7" fmla="*/ 1637 h 1638"/>
              <a:gd name="T8" fmla="*/ 0 w 1638"/>
              <a:gd name="T9" fmla="*/ 819 h 1638"/>
              <a:gd name="T10" fmla="*/ 0 w 1638"/>
              <a:gd name="T11" fmla="*/ 819 h 1638"/>
              <a:gd name="T12" fmla="*/ 819 w 1638"/>
              <a:gd name="T13" fmla="*/ 0 h 1638"/>
              <a:gd name="T14" fmla="*/ 819 w 1638"/>
              <a:gd name="T15" fmla="*/ 0 h 1638"/>
              <a:gd name="T16" fmla="*/ 1637 w 1638"/>
              <a:gd name="T17" fmla="*/ 819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38" h="1638">
                <a:moveTo>
                  <a:pt x="1637" y="819"/>
                </a:moveTo>
                <a:lnTo>
                  <a:pt x="1637" y="819"/>
                </a:lnTo>
                <a:cubicBezTo>
                  <a:pt x="1637" y="1271"/>
                  <a:pt x="1271" y="1637"/>
                  <a:pt x="819" y="1637"/>
                </a:cubicBezTo>
                <a:lnTo>
                  <a:pt x="819" y="1637"/>
                </a:lnTo>
                <a:cubicBezTo>
                  <a:pt x="367" y="1637"/>
                  <a:pt x="0" y="1271"/>
                  <a:pt x="0" y="819"/>
                </a:cubicBezTo>
                <a:lnTo>
                  <a:pt x="0" y="819"/>
                </a:lnTo>
                <a:cubicBezTo>
                  <a:pt x="0" y="367"/>
                  <a:pt x="367" y="0"/>
                  <a:pt x="819" y="0"/>
                </a:cubicBezTo>
                <a:lnTo>
                  <a:pt x="819" y="0"/>
                </a:lnTo>
                <a:cubicBezTo>
                  <a:pt x="1271" y="0"/>
                  <a:pt x="1637" y="367"/>
                  <a:pt x="1637" y="81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2CDC8686-081E-BF40-A7B2-7BC63DF10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6558" y="3963168"/>
            <a:ext cx="1273140" cy="1267647"/>
          </a:xfrm>
          <a:custGeom>
            <a:avLst/>
            <a:gdLst>
              <a:gd name="connsiteX0" fmla="*/ 635947 w 1273140"/>
              <a:gd name="connsiteY0" fmla="*/ 1090824 h 1267647"/>
              <a:gd name="connsiteX1" fmla="*/ 564870 w 1273140"/>
              <a:gd name="connsiteY1" fmla="*/ 1161802 h 1267647"/>
              <a:gd name="connsiteX2" fmla="*/ 635947 w 1273140"/>
              <a:gd name="connsiteY2" fmla="*/ 1234026 h 1267647"/>
              <a:gd name="connsiteX3" fmla="*/ 708270 w 1273140"/>
              <a:gd name="connsiteY3" fmla="*/ 1161802 h 1267647"/>
              <a:gd name="connsiteX4" fmla="*/ 635947 w 1273140"/>
              <a:gd name="connsiteY4" fmla="*/ 1090824 h 1267647"/>
              <a:gd name="connsiteX5" fmla="*/ 526500 w 1273140"/>
              <a:gd name="connsiteY5" fmla="*/ 676393 h 1267647"/>
              <a:gd name="connsiteX6" fmla="*/ 424754 w 1273140"/>
              <a:gd name="connsiteY6" fmla="*/ 781260 h 1267647"/>
              <a:gd name="connsiteX7" fmla="*/ 424754 w 1273140"/>
              <a:gd name="connsiteY7" fmla="*/ 909847 h 1267647"/>
              <a:gd name="connsiteX8" fmla="*/ 452051 w 1273140"/>
              <a:gd name="connsiteY8" fmla="*/ 938561 h 1267647"/>
              <a:gd name="connsiteX9" fmla="*/ 816850 w 1273140"/>
              <a:gd name="connsiteY9" fmla="*/ 938561 h 1267647"/>
              <a:gd name="connsiteX10" fmla="*/ 844147 w 1273140"/>
              <a:gd name="connsiteY10" fmla="*/ 909847 h 1267647"/>
              <a:gd name="connsiteX11" fmla="*/ 844147 w 1273140"/>
              <a:gd name="connsiteY11" fmla="*/ 781260 h 1267647"/>
              <a:gd name="connsiteX12" fmla="*/ 741160 w 1273140"/>
              <a:gd name="connsiteY12" fmla="*/ 676393 h 1267647"/>
              <a:gd name="connsiteX13" fmla="*/ 526500 w 1273140"/>
              <a:gd name="connsiteY13" fmla="*/ 642686 h 1267647"/>
              <a:gd name="connsiteX14" fmla="*/ 741160 w 1273140"/>
              <a:gd name="connsiteY14" fmla="*/ 642686 h 1267647"/>
              <a:gd name="connsiteX15" fmla="*/ 877649 w 1273140"/>
              <a:gd name="connsiteY15" fmla="*/ 781260 h 1267647"/>
              <a:gd name="connsiteX16" fmla="*/ 877649 w 1273140"/>
              <a:gd name="connsiteY16" fmla="*/ 909847 h 1267647"/>
              <a:gd name="connsiteX17" fmla="*/ 816850 w 1273140"/>
              <a:gd name="connsiteY17" fmla="*/ 971020 h 1267647"/>
              <a:gd name="connsiteX18" fmla="*/ 452051 w 1273140"/>
              <a:gd name="connsiteY18" fmla="*/ 971020 h 1267647"/>
              <a:gd name="connsiteX19" fmla="*/ 390011 w 1273140"/>
              <a:gd name="connsiteY19" fmla="*/ 909847 h 1267647"/>
              <a:gd name="connsiteX20" fmla="*/ 390011 w 1273140"/>
              <a:gd name="connsiteY20" fmla="*/ 781260 h 1267647"/>
              <a:gd name="connsiteX21" fmla="*/ 526500 w 1273140"/>
              <a:gd name="connsiteY21" fmla="*/ 642686 h 1267647"/>
              <a:gd name="connsiteX22" fmla="*/ 1168396 w 1273140"/>
              <a:gd name="connsiteY22" fmla="*/ 559110 h 1267647"/>
              <a:gd name="connsiteX23" fmla="*/ 1096073 w 1273140"/>
              <a:gd name="connsiteY23" fmla="*/ 631333 h 1267647"/>
              <a:gd name="connsiteX24" fmla="*/ 1168396 w 1273140"/>
              <a:gd name="connsiteY24" fmla="*/ 703557 h 1267647"/>
              <a:gd name="connsiteX25" fmla="*/ 1239472 w 1273140"/>
              <a:gd name="connsiteY25" fmla="*/ 631333 h 1267647"/>
              <a:gd name="connsiteX26" fmla="*/ 1168396 w 1273140"/>
              <a:gd name="connsiteY26" fmla="*/ 559110 h 1267647"/>
              <a:gd name="connsiteX27" fmla="*/ 105991 w 1273140"/>
              <a:gd name="connsiteY27" fmla="*/ 559110 h 1267647"/>
              <a:gd name="connsiteX28" fmla="*/ 33668 w 1273140"/>
              <a:gd name="connsiteY28" fmla="*/ 631333 h 1267647"/>
              <a:gd name="connsiteX29" fmla="*/ 105991 w 1273140"/>
              <a:gd name="connsiteY29" fmla="*/ 703557 h 1267647"/>
              <a:gd name="connsiteX30" fmla="*/ 178314 w 1273140"/>
              <a:gd name="connsiteY30" fmla="*/ 631333 h 1267647"/>
              <a:gd name="connsiteX31" fmla="*/ 105991 w 1273140"/>
              <a:gd name="connsiteY31" fmla="*/ 559110 h 1267647"/>
              <a:gd name="connsiteX32" fmla="*/ 635320 w 1273140"/>
              <a:gd name="connsiteY32" fmla="*/ 329169 h 1267647"/>
              <a:gd name="connsiteX33" fmla="*/ 522678 w 1273140"/>
              <a:gd name="connsiteY33" fmla="*/ 444314 h 1267647"/>
              <a:gd name="connsiteX34" fmla="*/ 635320 w 1273140"/>
              <a:gd name="connsiteY34" fmla="*/ 558208 h 1267647"/>
              <a:gd name="connsiteX35" fmla="*/ 750465 w 1273140"/>
              <a:gd name="connsiteY35" fmla="*/ 444314 h 1267647"/>
              <a:gd name="connsiteX36" fmla="*/ 635320 w 1273140"/>
              <a:gd name="connsiteY36" fmla="*/ 329169 h 1267647"/>
              <a:gd name="connsiteX37" fmla="*/ 635320 w 1273140"/>
              <a:gd name="connsiteY37" fmla="*/ 296628 h 1267647"/>
              <a:gd name="connsiteX38" fmla="*/ 784257 w 1273140"/>
              <a:gd name="connsiteY38" fmla="*/ 444314 h 1267647"/>
              <a:gd name="connsiteX39" fmla="*/ 635320 w 1273140"/>
              <a:gd name="connsiteY39" fmla="*/ 592001 h 1267647"/>
              <a:gd name="connsiteX40" fmla="*/ 488885 w 1273140"/>
              <a:gd name="connsiteY40" fmla="*/ 444314 h 1267647"/>
              <a:gd name="connsiteX41" fmla="*/ 635320 w 1273140"/>
              <a:gd name="connsiteY41" fmla="*/ 296628 h 1267647"/>
              <a:gd name="connsiteX42" fmla="*/ 534943 w 1273140"/>
              <a:gd name="connsiteY42" fmla="*/ 127014 h 1267647"/>
              <a:gd name="connsiteX43" fmla="*/ 132177 w 1273140"/>
              <a:gd name="connsiteY43" fmla="*/ 530469 h 1267647"/>
              <a:gd name="connsiteX44" fmla="*/ 210735 w 1273140"/>
              <a:gd name="connsiteY44" fmla="*/ 631333 h 1267647"/>
              <a:gd name="connsiteX45" fmla="*/ 132177 w 1273140"/>
              <a:gd name="connsiteY45" fmla="*/ 732197 h 1267647"/>
              <a:gd name="connsiteX46" fmla="*/ 534943 w 1273140"/>
              <a:gd name="connsiteY46" fmla="*/ 1135652 h 1267647"/>
              <a:gd name="connsiteX47" fmla="*/ 635947 w 1273140"/>
              <a:gd name="connsiteY47" fmla="*/ 1057203 h 1267647"/>
              <a:gd name="connsiteX48" fmla="*/ 738197 w 1273140"/>
              <a:gd name="connsiteY48" fmla="*/ 1135652 h 1267647"/>
              <a:gd name="connsiteX49" fmla="*/ 1140963 w 1273140"/>
              <a:gd name="connsiteY49" fmla="*/ 732197 h 1267647"/>
              <a:gd name="connsiteX50" fmla="*/ 1062405 w 1273140"/>
              <a:gd name="connsiteY50" fmla="*/ 631333 h 1267647"/>
              <a:gd name="connsiteX51" fmla="*/ 1140963 w 1273140"/>
              <a:gd name="connsiteY51" fmla="*/ 530469 h 1267647"/>
              <a:gd name="connsiteX52" fmla="*/ 739444 w 1273140"/>
              <a:gd name="connsiteY52" fmla="*/ 127014 h 1267647"/>
              <a:gd name="connsiteX53" fmla="*/ 635947 w 1273140"/>
              <a:gd name="connsiteY53" fmla="*/ 210444 h 1267647"/>
              <a:gd name="connsiteX54" fmla="*/ 534943 w 1273140"/>
              <a:gd name="connsiteY54" fmla="*/ 127014 h 1267647"/>
              <a:gd name="connsiteX55" fmla="*/ 635947 w 1273140"/>
              <a:gd name="connsiteY55" fmla="*/ 32376 h 1267647"/>
              <a:gd name="connsiteX56" fmla="*/ 564870 w 1273140"/>
              <a:gd name="connsiteY56" fmla="*/ 104600 h 1267647"/>
              <a:gd name="connsiteX57" fmla="*/ 635947 w 1273140"/>
              <a:gd name="connsiteY57" fmla="*/ 176823 h 1267647"/>
              <a:gd name="connsiteX58" fmla="*/ 708270 w 1273140"/>
              <a:gd name="connsiteY58" fmla="*/ 104600 h 1267647"/>
              <a:gd name="connsiteX59" fmla="*/ 635947 w 1273140"/>
              <a:gd name="connsiteY59" fmla="*/ 32376 h 1267647"/>
              <a:gd name="connsiteX60" fmla="*/ 635947 w 1273140"/>
              <a:gd name="connsiteY60" fmla="*/ 0 h 1267647"/>
              <a:gd name="connsiteX61" fmla="*/ 740691 w 1273140"/>
              <a:gd name="connsiteY61" fmla="*/ 93393 h 1267647"/>
              <a:gd name="connsiteX62" fmla="*/ 1174631 w 1273140"/>
              <a:gd name="connsiteY62" fmla="*/ 526734 h 1267647"/>
              <a:gd name="connsiteX63" fmla="*/ 1273140 w 1273140"/>
              <a:gd name="connsiteY63" fmla="*/ 631333 h 1267647"/>
              <a:gd name="connsiteX64" fmla="*/ 1174631 w 1273140"/>
              <a:gd name="connsiteY64" fmla="*/ 735933 h 1267647"/>
              <a:gd name="connsiteX65" fmla="*/ 740691 w 1273140"/>
              <a:gd name="connsiteY65" fmla="*/ 1169274 h 1267647"/>
              <a:gd name="connsiteX66" fmla="*/ 635947 w 1273140"/>
              <a:gd name="connsiteY66" fmla="*/ 1267647 h 1267647"/>
              <a:gd name="connsiteX67" fmla="*/ 532449 w 1273140"/>
              <a:gd name="connsiteY67" fmla="*/ 1169274 h 1267647"/>
              <a:gd name="connsiteX68" fmla="*/ 99756 w 1273140"/>
              <a:gd name="connsiteY68" fmla="*/ 735933 h 1267647"/>
              <a:gd name="connsiteX69" fmla="*/ 0 w 1273140"/>
              <a:gd name="connsiteY69" fmla="*/ 631333 h 1267647"/>
              <a:gd name="connsiteX70" fmla="*/ 99756 w 1273140"/>
              <a:gd name="connsiteY70" fmla="*/ 526734 h 1267647"/>
              <a:gd name="connsiteX71" fmla="*/ 532449 w 1273140"/>
              <a:gd name="connsiteY71" fmla="*/ 93393 h 1267647"/>
              <a:gd name="connsiteX72" fmla="*/ 635947 w 1273140"/>
              <a:gd name="connsiteY72" fmla="*/ 0 h 1267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273140" h="1267647">
                <a:moveTo>
                  <a:pt x="635947" y="1090824"/>
                </a:moveTo>
                <a:cubicBezTo>
                  <a:pt x="596044" y="1090824"/>
                  <a:pt x="564870" y="1121955"/>
                  <a:pt x="564870" y="1161802"/>
                </a:cubicBezTo>
                <a:cubicBezTo>
                  <a:pt x="564870" y="1201650"/>
                  <a:pt x="596044" y="1234026"/>
                  <a:pt x="635947" y="1234026"/>
                </a:cubicBezTo>
                <a:cubicBezTo>
                  <a:pt x="675849" y="1234026"/>
                  <a:pt x="708270" y="1201650"/>
                  <a:pt x="708270" y="1161802"/>
                </a:cubicBezTo>
                <a:cubicBezTo>
                  <a:pt x="708270" y="1121955"/>
                  <a:pt x="675849" y="1090824"/>
                  <a:pt x="635947" y="1090824"/>
                </a:cubicBezTo>
                <a:close/>
                <a:moveTo>
                  <a:pt x="526500" y="676393"/>
                </a:moveTo>
                <a:cubicBezTo>
                  <a:pt x="469423" y="676393"/>
                  <a:pt x="424754" y="723833"/>
                  <a:pt x="424754" y="781260"/>
                </a:cubicBezTo>
                <a:lnTo>
                  <a:pt x="424754" y="909847"/>
                </a:lnTo>
                <a:cubicBezTo>
                  <a:pt x="424754" y="924828"/>
                  <a:pt x="435921" y="938561"/>
                  <a:pt x="452051" y="938561"/>
                </a:cubicBezTo>
                <a:lnTo>
                  <a:pt x="816850" y="938561"/>
                </a:lnTo>
                <a:cubicBezTo>
                  <a:pt x="831739" y="938561"/>
                  <a:pt x="844147" y="924828"/>
                  <a:pt x="844147" y="909847"/>
                </a:cubicBezTo>
                <a:lnTo>
                  <a:pt x="844147" y="781260"/>
                </a:lnTo>
                <a:cubicBezTo>
                  <a:pt x="844147" y="723833"/>
                  <a:pt x="798237" y="676393"/>
                  <a:pt x="741160" y="676393"/>
                </a:cubicBezTo>
                <a:close/>
                <a:moveTo>
                  <a:pt x="526500" y="642686"/>
                </a:moveTo>
                <a:lnTo>
                  <a:pt x="741160" y="642686"/>
                </a:lnTo>
                <a:cubicBezTo>
                  <a:pt x="816850" y="642686"/>
                  <a:pt x="877649" y="705107"/>
                  <a:pt x="877649" y="781260"/>
                </a:cubicBezTo>
                <a:lnTo>
                  <a:pt x="877649" y="909847"/>
                </a:lnTo>
                <a:cubicBezTo>
                  <a:pt x="877649" y="943555"/>
                  <a:pt x="850351" y="971020"/>
                  <a:pt x="816850" y="971020"/>
                </a:cubicBezTo>
                <a:lnTo>
                  <a:pt x="452051" y="971020"/>
                </a:lnTo>
                <a:cubicBezTo>
                  <a:pt x="418550" y="971020"/>
                  <a:pt x="390011" y="943555"/>
                  <a:pt x="390011" y="909847"/>
                </a:cubicBezTo>
                <a:lnTo>
                  <a:pt x="390011" y="781260"/>
                </a:lnTo>
                <a:cubicBezTo>
                  <a:pt x="390011" y="705107"/>
                  <a:pt x="452051" y="642686"/>
                  <a:pt x="526500" y="642686"/>
                </a:cubicBezTo>
                <a:close/>
                <a:moveTo>
                  <a:pt x="1168396" y="559110"/>
                </a:moveTo>
                <a:cubicBezTo>
                  <a:pt x="1128493" y="559110"/>
                  <a:pt x="1096073" y="591486"/>
                  <a:pt x="1096073" y="631333"/>
                </a:cubicBezTo>
                <a:cubicBezTo>
                  <a:pt x="1096073" y="671181"/>
                  <a:pt x="1128493" y="703557"/>
                  <a:pt x="1168396" y="703557"/>
                </a:cubicBezTo>
                <a:cubicBezTo>
                  <a:pt x="1207052" y="703557"/>
                  <a:pt x="1239472" y="671181"/>
                  <a:pt x="1239472" y="631333"/>
                </a:cubicBezTo>
                <a:cubicBezTo>
                  <a:pt x="1239472" y="591486"/>
                  <a:pt x="1207052" y="559110"/>
                  <a:pt x="1168396" y="559110"/>
                </a:cubicBezTo>
                <a:close/>
                <a:moveTo>
                  <a:pt x="105991" y="559110"/>
                </a:moveTo>
                <a:cubicBezTo>
                  <a:pt x="66089" y="559110"/>
                  <a:pt x="33668" y="591486"/>
                  <a:pt x="33668" y="631333"/>
                </a:cubicBezTo>
                <a:cubicBezTo>
                  <a:pt x="33668" y="671181"/>
                  <a:pt x="66089" y="703557"/>
                  <a:pt x="105991" y="703557"/>
                </a:cubicBezTo>
                <a:cubicBezTo>
                  <a:pt x="145894" y="703557"/>
                  <a:pt x="178314" y="671181"/>
                  <a:pt x="178314" y="631333"/>
                </a:cubicBezTo>
                <a:cubicBezTo>
                  <a:pt x="178314" y="591486"/>
                  <a:pt x="145894" y="559110"/>
                  <a:pt x="105991" y="559110"/>
                </a:cubicBezTo>
                <a:close/>
                <a:moveTo>
                  <a:pt x="635320" y="329169"/>
                </a:moveTo>
                <a:cubicBezTo>
                  <a:pt x="573992" y="329169"/>
                  <a:pt x="522678" y="380484"/>
                  <a:pt x="522678" y="444314"/>
                </a:cubicBezTo>
                <a:cubicBezTo>
                  <a:pt x="522678" y="506893"/>
                  <a:pt x="573992" y="558208"/>
                  <a:pt x="635320" y="558208"/>
                </a:cubicBezTo>
                <a:cubicBezTo>
                  <a:pt x="699150" y="558208"/>
                  <a:pt x="750465" y="506893"/>
                  <a:pt x="750465" y="444314"/>
                </a:cubicBezTo>
                <a:cubicBezTo>
                  <a:pt x="750465" y="380484"/>
                  <a:pt x="699150" y="329169"/>
                  <a:pt x="635320" y="329169"/>
                </a:cubicBezTo>
                <a:close/>
                <a:moveTo>
                  <a:pt x="635320" y="296628"/>
                </a:moveTo>
                <a:cubicBezTo>
                  <a:pt x="716672" y="296628"/>
                  <a:pt x="784257" y="361710"/>
                  <a:pt x="784257" y="444314"/>
                </a:cubicBezTo>
                <a:cubicBezTo>
                  <a:pt x="784257" y="524415"/>
                  <a:pt x="716672" y="592001"/>
                  <a:pt x="635320" y="592001"/>
                </a:cubicBezTo>
                <a:cubicBezTo>
                  <a:pt x="555219" y="592001"/>
                  <a:pt x="488885" y="524415"/>
                  <a:pt x="488885" y="444314"/>
                </a:cubicBezTo>
                <a:cubicBezTo>
                  <a:pt x="488885" y="361710"/>
                  <a:pt x="555219" y="296628"/>
                  <a:pt x="635320" y="296628"/>
                </a:cubicBezTo>
                <a:close/>
                <a:moveTo>
                  <a:pt x="534943" y="127014"/>
                </a:moveTo>
                <a:cubicBezTo>
                  <a:pt x="331690" y="168107"/>
                  <a:pt x="172080" y="327496"/>
                  <a:pt x="132177" y="530469"/>
                </a:cubicBezTo>
                <a:cubicBezTo>
                  <a:pt x="177067" y="541676"/>
                  <a:pt x="210735" y="582769"/>
                  <a:pt x="210735" y="631333"/>
                </a:cubicBezTo>
                <a:cubicBezTo>
                  <a:pt x="210735" y="679897"/>
                  <a:pt x="177067" y="720990"/>
                  <a:pt x="132177" y="732197"/>
                </a:cubicBezTo>
                <a:cubicBezTo>
                  <a:pt x="173327" y="936415"/>
                  <a:pt x="331690" y="1094560"/>
                  <a:pt x="534943" y="1135652"/>
                </a:cubicBezTo>
                <a:cubicBezTo>
                  <a:pt x="547413" y="1090824"/>
                  <a:pt x="589809" y="1057203"/>
                  <a:pt x="635947" y="1057203"/>
                </a:cubicBezTo>
                <a:cubicBezTo>
                  <a:pt x="684578" y="1057203"/>
                  <a:pt x="725727" y="1090824"/>
                  <a:pt x="738197" y="1135652"/>
                </a:cubicBezTo>
                <a:cubicBezTo>
                  <a:pt x="941450" y="1094560"/>
                  <a:pt x="1099814" y="936415"/>
                  <a:pt x="1140963" y="732197"/>
                </a:cubicBezTo>
                <a:cubicBezTo>
                  <a:pt x="1096073" y="720990"/>
                  <a:pt x="1062405" y="679897"/>
                  <a:pt x="1062405" y="631333"/>
                </a:cubicBezTo>
                <a:cubicBezTo>
                  <a:pt x="1062405" y="582769"/>
                  <a:pt x="1096073" y="541676"/>
                  <a:pt x="1140963" y="530469"/>
                </a:cubicBezTo>
                <a:cubicBezTo>
                  <a:pt x="1099814" y="327496"/>
                  <a:pt x="941450" y="168107"/>
                  <a:pt x="739444" y="127014"/>
                </a:cubicBezTo>
                <a:cubicBezTo>
                  <a:pt x="728221" y="174333"/>
                  <a:pt x="685825" y="210444"/>
                  <a:pt x="635947" y="210444"/>
                </a:cubicBezTo>
                <a:cubicBezTo>
                  <a:pt x="587315" y="210444"/>
                  <a:pt x="544919" y="174333"/>
                  <a:pt x="534943" y="127014"/>
                </a:cubicBezTo>
                <a:close/>
                <a:moveTo>
                  <a:pt x="635947" y="32376"/>
                </a:moveTo>
                <a:cubicBezTo>
                  <a:pt x="596044" y="32376"/>
                  <a:pt x="564870" y="65997"/>
                  <a:pt x="564870" y="104600"/>
                </a:cubicBezTo>
                <a:cubicBezTo>
                  <a:pt x="564870" y="144447"/>
                  <a:pt x="596044" y="176823"/>
                  <a:pt x="635947" y="176823"/>
                </a:cubicBezTo>
                <a:cubicBezTo>
                  <a:pt x="675849" y="176823"/>
                  <a:pt x="708270" y="144447"/>
                  <a:pt x="708270" y="104600"/>
                </a:cubicBezTo>
                <a:cubicBezTo>
                  <a:pt x="708270" y="65997"/>
                  <a:pt x="675849" y="32376"/>
                  <a:pt x="635947" y="32376"/>
                </a:cubicBezTo>
                <a:close/>
                <a:moveTo>
                  <a:pt x="635947" y="0"/>
                </a:moveTo>
                <a:cubicBezTo>
                  <a:pt x="690812" y="0"/>
                  <a:pt x="734456" y="41093"/>
                  <a:pt x="740691" y="93393"/>
                </a:cubicBezTo>
                <a:cubicBezTo>
                  <a:pt x="960155" y="135730"/>
                  <a:pt x="1132234" y="307573"/>
                  <a:pt x="1174631" y="526734"/>
                </a:cubicBezTo>
                <a:cubicBezTo>
                  <a:pt x="1229497" y="530469"/>
                  <a:pt x="1273140" y="575298"/>
                  <a:pt x="1273140" y="631333"/>
                </a:cubicBezTo>
                <a:cubicBezTo>
                  <a:pt x="1273140" y="687369"/>
                  <a:pt x="1229497" y="732197"/>
                  <a:pt x="1174631" y="735933"/>
                </a:cubicBezTo>
                <a:cubicBezTo>
                  <a:pt x="1132234" y="955094"/>
                  <a:pt x="960155" y="1125690"/>
                  <a:pt x="740691" y="1169274"/>
                </a:cubicBezTo>
                <a:cubicBezTo>
                  <a:pt x="738197" y="1224064"/>
                  <a:pt x="692060" y="1267647"/>
                  <a:pt x="635947" y="1267647"/>
                </a:cubicBezTo>
                <a:cubicBezTo>
                  <a:pt x="581081" y="1267647"/>
                  <a:pt x="534943" y="1224064"/>
                  <a:pt x="532449" y="1169274"/>
                </a:cubicBezTo>
                <a:cubicBezTo>
                  <a:pt x="312985" y="1125690"/>
                  <a:pt x="140906" y="955094"/>
                  <a:pt x="99756" y="735933"/>
                </a:cubicBezTo>
                <a:cubicBezTo>
                  <a:pt x="44890" y="732197"/>
                  <a:pt x="0" y="687369"/>
                  <a:pt x="0" y="631333"/>
                </a:cubicBezTo>
                <a:cubicBezTo>
                  <a:pt x="0" y="575298"/>
                  <a:pt x="44890" y="530469"/>
                  <a:pt x="99756" y="526734"/>
                </a:cubicBezTo>
                <a:cubicBezTo>
                  <a:pt x="140906" y="307573"/>
                  <a:pt x="312985" y="135730"/>
                  <a:pt x="532449" y="93393"/>
                </a:cubicBezTo>
                <a:cubicBezTo>
                  <a:pt x="537437" y="41093"/>
                  <a:pt x="583574" y="0"/>
                  <a:pt x="6359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D4B969A-10B3-544A-8931-771647771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3673" y="8797047"/>
            <a:ext cx="1025947" cy="1273142"/>
          </a:xfrm>
          <a:custGeom>
            <a:avLst/>
            <a:gdLst>
              <a:gd name="connsiteX0" fmla="*/ 698761 w 1025947"/>
              <a:gd name="connsiteY0" fmla="*/ 307613 h 1273142"/>
              <a:gd name="connsiteX1" fmla="*/ 909809 w 1025947"/>
              <a:gd name="connsiteY1" fmla="*/ 307613 h 1273142"/>
              <a:gd name="connsiteX2" fmla="*/ 1025947 w 1025947"/>
              <a:gd name="connsiteY2" fmla="*/ 416141 h 1273142"/>
              <a:gd name="connsiteX3" fmla="*/ 1025947 w 1025947"/>
              <a:gd name="connsiteY3" fmla="*/ 451070 h 1273142"/>
              <a:gd name="connsiteX4" fmla="*/ 1025947 w 1025947"/>
              <a:gd name="connsiteY4" fmla="*/ 533402 h 1273142"/>
              <a:gd name="connsiteX5" fmla="*/ 1025947 w 1025947"/>
              <a:gd name="connsiteY5" fmla="*/ 757943 h 1273142"/>
              <a:gd name="connsiteX6" fmla="*/ 968502 w 1025947"/>
              <a:gd name="connsiteY6" fmla="*/ 821564 h 1273142"/>
              <a:gd name="connsiteX7" fmla="*/ 944775 w 1025947"/>
              <a:gd name="connsiteY7" fmla="*/ 815326 h 1273142"/>
              <a:gd name="connsiteX8" fmla="*/ 944775 w 1025947"/>
              <a:gd name="connsiteY8" fmla="*/ 1208274 h 1273142"/>
              <a:gd name="connsiteX9" fmla="*/ 866101 w 1025947"/>
              <a:gd name="connsiteY9" fmla="*/ 1273142 h 1273142"/>
              <a:gd name="connsiteX10" fmla="*/ 803660 w 1025947"/>
              <a:gd name="connsiteY10" fmla="*/ 1248193 h 1273142"/>
              <a:gd name="connsiteX11" fmla="*/ 742469 w 1025947"/>
              <a:gd name="connsiteY11" fmla="*/ 1273142 h 1273142"/>
              <a:gd name="connsiteX12" fmla="*/ 663794 w 1025947"/>
              <a:gd name="connsiteY12" fmla="*/ 1208274 h 1273142"/>
              <a:gd name="connsiteX13" fmla="*/ 663794 w 1025947"/>
              <a:gd name="connsiteY13" fmla="*/ 757943 h 1273142"/>
              <a:gd name="connsiteX14" fmla="*/ 663794 w 1025947"/>
              <a:gd name="connsiteY14" fmla="*/ 701808 h 1273142"/>
              <a:gd name="connsiteX15" fmla="*/ 637570 w 1025947"/>
              <a:gd name="connsiteY15" fmla="*/ 675612 h 1273142"/>
              <a:gd name="connsiteX16" fmla="*/ 270421 w 1025947"/>
              <a:gd name="connsiteY16" fmla="*/ 675612 h 1273142"/>
              <a:gd name="connsiteX17" fmla="*/ 277914 w 1025947"/>
              <a:gd name="connsiteY17" fmla="*/ 681849 h 1273142"/>
              <a:gd name="connsiteX18" fmla="*/ 277914 w 1025947"/>
              <a:gd name="connsiteY18" fmla="*/ 705550 h 1273142"/>
              <a:gd name="connsiteX19" fmla="*/ 265426 w 1025947"/>
              <a:gd name="connsiteY19" fmla="*/ 710540 h 1273142"/>
              <a:gd name="connsiteX20" fmla="*/ 254187 w 1025947"/>
              <a:gd name="connsiteY20" fmla="*/ 705550 h 1273142"/>
              <a:gd name="connsiteX21" fmla="*/ 219220 w 1025947"/>
              <a:gd name="connsiteY21" fmla="*/ 670622 h 1273142"/>
              <a:gd name="connsiteX22" fmla="*/ 214225 w 1025947"/>
              <a:gd name="connsiteY22" fmla="*/ 664385 h 1273142"/>
              <a:gd name="connsiteX23" fmla="*/ 214225 w 1025947"/>
              <a:gd name="connsiteY23" fmla="*/ 659395 h 1273142"/>
              <a:gd name="connsiteX24" fmla="*/ 214225 w 1025947"/>
              <a:gd name="connsiteY24" fmla="*/ 658147 h 1273142"/>
              <a:gd name="connsiteX25" fmla="*/ 214225 w 1025947"/>
              <a:gd name="connsiteY25" fmla="*/ 653157 h 1273142"/>
              <a:gd name="connsiteX26" fmla="*/ 215474 w 1025947"/>
              <a:gd name="connsiteY26" fmla="*/ 651910 h 1273142"/>
              <a:gd name="connsiteX27" fmla="*/ 219220 w 1025947"/>
              <a:gd name="connsiteY27" fmla="*/ 646920 h 1273142"/>
              <a:gd name="connsiteX28" fmla="*/ 254187 w 1025947"/>
              <a:gd name="connsiteY28" fmla="*/ 610744 h 1273142"/>
              <a:gd name="connsiteX29" fmla="*/ 277914 w 1025947"/>
              <a:gd name="connsiteY29" fmla="*/ 611991 h 1273142"/>
              <a:gd name="connsiteX30" fmla="*/ 277914 w 1025947"/>
              <a:gd name="connsiteY30" fmla="*/ 634446 h 1273142"/>
              <a:gd name="connsiteX31" fmla="*/ 270421 w 1025947"/>
              <a:gd name="connsiteY31" fmla="*/ 641930 h 1273142"/>
              <a:gd name="connsiteX32" fmla="*/ 637570 w 1025947"/>
              <a:gd name="connsiteY32" fmla="*/ 641930 h 1273142"/>
              <a:gd name="connsiteX33" fmla="*/ 697512 w 1025947"/>
              <a:gd name="connsiteY33" fmla="*/ 701808 h 1273142"/>
              <a:gd name="connsiteX34" fmla="*/ 697512 w 1025947"/>
              <a:gd name="connsiteY34" fmla="*/ 757943 h 1273142"/>
              <a:gd name="connsiteX35" fmla="*/ 697512 w 1025947"/>
              <a:gd name="connsiteY35" fmla="*/ 1208274 h 1273142"/>
              <a:gd name="connsiteX36" fmla="*/ 742469 w 1025947"/>
              <a:gd name="connsiteY36" fmla="*/ 1239460 h 1273142"/>
              <a:gd name="connsiteX37" fmla="*/ 787426 w 1025947"/>
              <a:gd name="connsiteY37" fmla="*/ 1208274 h 1273142"/>
              <a:gd name="connsiteX38" fmla="*/ 787426 w 1025947"/>
              <a:gd name="connsiteY38" fmla="*/ 811584 h 1273142"/>
              <a:gd name="connsiteX39" fmla="*/ 803660 w 1025947"/>
              <a:gd name="connsiteY39" fmla="*/ 795367 h 1273142"/>
              <a:gd name="connsiteX40" fmla="*/ 821144 w 1025947"/>
              <a:gd name="connsiteY40" fmla="*/ 811584 h 1273142"/>
              <a:gd name="connsiteX41" fmla="*/ 821144 w 1025947"/>
              <a:gd name="connsiteY41" fmla="*/ 1208274 h 1273142"/>
              <a:gd name="connsiteX42" fmla="*/ 866101 w 1025947"/>
              <a:gd name="connsiteY42" fmla="*/ 1239460 h 1273142"/>
              <a:gd name="connsiteX43" fmla="*/ 911058 w 1025947"/>
              <a:gd name="connsiteY43" fmla="*/ 1208274 h 1273142"/>
              <a:gd name="connsiteX44" fmla="*/ 911058 w 1025947"/>
              <a:gd name="connsiteY44" fmla="*/ 757943 h 1273142"/>
              <a:gd name="connsiteX45" fmla="*/ 911058 w 1025947"/>
              <a:gd name="connsiteY45" fmla="*/ 720520 h 1273142"/>
              <a:gd name="connsiteX46" fmla="*/ 911058 w 1025947"/>
              <a:gd name="connsiteY46" fmla="*/ 436101 h 1273142"/>
              <a:gd name="connsiteX47" fmla="*/ 927292 w 1025947"/>
              <a:gd name="connsiteY47" fmla="*/ 419884 h 1273142"/>
              <a:gd name="connsiteX48" fmla="*/ 944775 w 1025947"/>
              <a:gd name="connsiteY48" fmla="*/ 436101 h 1273142"/>
              <a:gd name="connsiteX49" fmla="*/ 944775 w 1025947"/>
              <a:gd name="connsiteY49" fmla="*/ 720520 h 1273142"/>
              <a:gd name="connsiteX50" fmla="*/ 944775 w 1025947"/>
              <a:gd name="connsiteY50" fmla="*/ 757943 h 1273142"/>
              <a:gd name="connsiteX51" fmla="*/ 968502 w 1025947"/>
              <a:gd name="connsiteY51" fmla="*/ 787882 h 1273142"/>
              <a:gd name="connsiteX52" fmla="*/ 993479 w 1025947"/>
              <a:gd name="connsiteY52" fmla="*/ 757943 h 1273142"/>
              <a:gd name="connsiteX53" fmla="*/ 993479 w 1025947"/>
              <a:gd name="connsiteY53" fmla="*/ 533402 h 1273142"/>
              <a:gd name="connsiteX54" fmla="*/ 993479 w 1025947"/>
              <a:gd name="connsiteY54" fmla="*/ 451070 h 1273142"/>
              <a:gd name="connsiteX55" fmla="*/ 993479 w 1025947"/>
              <a:gd name="connsiteY55" fmla="*/ 416141 h 1273142"/>
              <a:gd name="connsiteX56" fmla="*/ 909809 w 1025947"/>
              <a:gd name="connsiteY56" fmla="*/ 341294 h 1273142"/>
              <a:gd name="connsiteX57" fmla="*/ 698761 w 1025947"/>
              <a:gd name="connsiteY57" fmla="*/ 341294 h 1273142"/>
              <a:gd name="connsiteX58" fmla="*/ 615091 w 1025947"/>
              <a:gd name="connsiteY58" fmla="*/ 416141 h 1273142"/>
              <a:gd name="connsiteX59" fmla="*/ 615091 w 1025947"/>
              <a:gd name="connsiteY59" fmla="*/ 478514 h 1273142"/>
              <a:gd name="connsiteX60" fmla="*/ 597608 w 1025947"/>
              <a:gd name="connsiteY60" fmla="*/ 495978 h 1273142"/>
              <a:gd name="connsiteX61" fmla="*/ 581373 w 1025947"/>
              <a:gd name="connsiteY61" fmla="*/ 478514 h 1273142"/>
              <a:gd name="connsiteX62" fmla="*/ 581373 w 1025947"/>
              <a:gd name="connsiteY62" fmla="*/ 416141 h 1273142"/>
              <a:gd name="connsiteX63" fmla="*/ 698761 w 1025947"/>
              <a:gd name="connsiteY63" fmla="*/ 307613 h 1273142"/>
              <a:gd name="connsiteX64" fmla="*/ 115880 w 1025947"/>
              <a:gd name="connsiteY64" fmla="*/ 307613 h 1273142"/>
              <a:gd name="connsiteX65" fmla="*/ 326459 w 1025947"/>
              <a:gd name="connsiteY65" fmla="*/ 307613 h 1273142"/>
              <a:gd name="connsiteX66" fmla="*/ 443586 w 1025947"/>
              <a:gd name="connsiteY66" fmla="*/ 416141 h 1273142"/>
              <a:gd name="connsiteX67" fmla="*/ 443586 w 1025947"/>
              <a:gd name="connsiteY67" fmla="*/ 494731 h 1273142"/>
              <a:gd name="connsiteX68" fmla="*/ 478475 w 1025947"/>
              <a:gd name="connsiteY68" fmla="*/ 529660 h 1273142"/>
              <a:gd name="connsiteX69" fmla="*/ 721450 w 1025947"/>
              <a:gd name="connsiteY69" fmla="*/ 529660 h 1273142"/>
              <a:gd name="connsiteX70" fmla="*/ 715220 w 1025947"/>
              <a:gd name="connsiteY70" fmla="*/ 524670 h 1273142"/>
              <a:gd name="connsiteX71" fmla="*/ 715220 w 1025947"/>
              <a:gd name="connsiteY71" fmla="*/ 500968 h 1273142"/>
              <a:gd name="connsiteX72" fmla="*/ 738894 w 1025947"/>
              <a:gd name="connsiteY72" fmla="*/ 500968 h 1273142"/>
              <a:gd name="connsiteX73" fmla="*/ 773783 w 1025947"/>
              <a:gd name="connsiteY73" fmla="*/ 534649 h 1273142"/>
              <a:gd name="connsiteX74" fmla="*/ 776275 w 1025947"/>
              <a:gd name="connsiteY74" fmla="*/ 540887 h 1273142"/>
              <a:gd name="connsiteX75" fmla="*/ 777521 w 1025947"/>
              <a:gd name="connsiteY75" fmla="*/ 542134 h 1273142"/>
              <a:gd name="connsiteX76" fmla="*/ 778767 w 1025947"/>
              <a:gd name="connsiteY76" fmla="*/ 545877 h 1273142"/>
              <a:gd name="connsiteX77" fmla="*/ 778767 w 1025947"/>
              <a:gd name="connsiteY77" fmla="*/ 548371 h 1273142"/>
              <a:gd name="connsiteX78" fmla="*/ 777521 w 1025947"/>
              <a:gd name="connsiteY78" fmla="*/ 552114 h 1273142"/>
              <a:gd name="connsiteX79" fmla="*/ 777521 w 1025947"/>
              <a:gd name="connsiteY79" fmla="*/ 553361 h 1273142"/>
              <a:gd name="connsiteX80" fmla="*/ 773783 w 1025947"/>
              <a:gd name="connsiteY80" fmla="*/ 557104 h 1273142"/>
              <a:gd name="connsiteX81" fmla="*/ 773783 w 1025947"/>
              <a:gd name="connsiteY81" fmla="*/ 558351 h 1273142"/>
              <a:gd name="connsiteX82" fmla="*/ 738894 w 1025947"/>
              <a:gd name="connsiteY82" fmla="*/ 593280 h 1273142"/>
              <a:gd name="connsiteX83" fmla="*/ 727680 w 1025947"/>
              <a:gd name="connsiteY83" fmla="*/ 598270 h 1273142"/>
              <a:gd name="connsiteX84" fmla="*/ 715220 w 1025947"/>
              <a:gd name="connsiteY84" fmla="*/ 593280 h 1273142"/>
              <a:gd name="connsiteX85" fmla="*/ 715220 w 1025947"/>
              <a:gd name="connsiteY85" fmla="*/ 569578 h 1273142"/>
              <a:gd name="connsiteX86" fmla="*/ 721450 w 1025947"/>
              <a:gd name="connsiteY86" fmla="*/ 563341 h 1273142"/>
              <a:gd name="connsiteX87" fmla="*/ 478475 w 1025947"/>
              <a:gd name="connsiteY87" fmla="*/ 563341 h 1273142"/>
              <a:gd name="connsiteX88" fmla="*/ 411189 w 1025947"/>
              <a:gd name="connsiteY88" fmla="*/ 494731 h 1273142"/>
              <a:gd name="connsiteX89" fmla="*/ 411189 w 1025947"/>
              <a:gd name="connsiteY89" fmla="*/ 416141 h 1273142"/>
              <a:gd name="connsiteX90" fmla="*/ 326459 w 1025947"/>
              <a:gd name="connsiteY90" fmla="*/ 341294 h 1273142"/>
              <a:gd name="connsiteX91" fmla="*/ 115880 w 1025947"/>
              <a:gd name="connsiteY91" fmla="*/ 341294 h 1273142"/>
              <a:gd name="connsiteX92" fmla="*/ 32396 w 1025947"/>
              <a:gd name="connsiteY92" fmla="*/ 416141 h 1273142"/>
              <a:gd name="connsiteX93" fmla="*/ 32396 w 1025947"/>
              <a:gd name="connsiteY93" fmla="*/ 451070 h 1273142"/>
              <a:gd name="connsiteX94" fmla="*/ 32396 w 1025947"/>
              <a:gd name="connsiteY94" fmla="*/ 533402 h 1273142"/>
              <a:gd name="connsiteX95" fmla="*/ 32396 w 1025947"/>
              <a:gd name="connsiteY95" fmla="*/ 757943 h 1273142"/>
              <a:gd name="connsiteX96" fmla="*/ 57317 w 1025947"/>
              <a:gd name="connsiteY96" fmla="*/ 787882 h 1273142"/>
              <a:gd name="connsiteX97" fmla="*/ 80992 w 1025947"/>
              <a:gd name="connsiteY97" fmla="*/ 757943 h 1273142"/>
              <a:gd name="connsiteX98" fmla="*/ 80992 w 1025947"/>
              <a:gd name="connsiteY98" fmla="*/ 720520 h 1273142"/>
              <a:gd name="connsiteX99" fmla="*/ 80992 w 1025947"/>
              <a:gd name="connsiteY99" fmla="*/ 436101 h 1273142"/>
              <a:gd name="connsiteX100" fmla="*/ 98436 w 1025947"/>
              <a:gd name="connsiteY100" fmla="*/ 419884 h 1273142"/>
              <a:gd name="connsiteX101" fmla="*/ 114634 w 1025947"/>
              <a:gd name="connsiteY101" fmla="*/ 436101 h 1273142"/>
              <a:gd name="connsiteX102" fmla="*/ 114634 w 1025947"/>
              <a:gd name="connsiteY102" fmla="*/ 720520 h 1273142"/>
              <a:gd name="connsiteX103" fmla="*/ 114634 w 1025947"/>
              <a:gd name="connsiteY103" fmla="*/ 757943 h 1273142"/>
              <a:gd name="connsiteX104" fmla="*/ 114634 w 1025947"/>
              <a:gd name="connsiteY104" fmla="*/ 1208274 h 1273142"/>
              <a:gd name="connsiteX105" fmla="*/ 159491 w 1025947"/>
              <a:gd name="connsiteY105" fmla="*/ 1239460 h 1273142"/>
              <a:gd name="connsiteX106" fmla="*/ 205594 w 1025947"/>
              <a:gd name="connsiteY106" fmla="*/ 1208274 h 1273142"/>
              <a:gd name="connsiteX107" fmla="*/ 205594 w 1025947"/>
              <a:gd name="connsiteY107" fmla="*/ 811584 h 1273142"/>
              <a:gd name="connsiteX108" fmla="*/ 221793 w 1025947"/>
              <a:gd name="connsiteY108" fmla="*/ 795367 h 1273142"/>
              <a:gd name="connsiteX109" fmla="*/ 237991 w 1025947"/>
              <a:gd name="connsiteY109" fmla="*/ 811584 h 1273142"/>
              <a:gd name="connsiteX110" fmla="*/ 237991 w 1025947"/>
              <a:gd name="connsiteY110" fmla="*/ 1208274 h 1273142"/>
              <a:gd name="connsiteX111" fmla="*/ 284094 w 1025947"/>
              <a:gd name="connsiteY111" fmla="*/ 1239460 h 1273142"/>
              <a:gd name="connsiteX112" fmla="*/ 328951 w 1025947"/>
              <a:gd name="connsiteY112" fmla="*/ 1208274 h 1273142"/>
              <a:gd name="connsiteX113" fmla="*/ 328951 w 1025947"/>
              <a:gd name="connsiteY113" fmla="*/ 724262 h 1273142"/>
              <a:gd name="connsiteX114" fmla="*/ 345150 w 1025947"/>
              <a:gd name="connsiteY114" fmla="*/ 706798 h 1273142"/>
              <a:gd name="connsiteX115" fmla="*/ 361348 w 1025947"/>
              <a:gd name="connsiteY115" fmla="*/ 724262 h 1273142"/>
              <a:gd name="connsiteX116" fmla="*/ 361348 w 1025947"/>
              <a:gd name="connsiteY116" fmla="*/ 1208274 h 1273142"/>
              <a:gd name="connsiteX117" fmla="*/ 284094 w 1025947"/>
              <a:gd name="connsiteY117" fmla="*/ 1273142 h 1273142"/>
              <a:gd name="connsiteX118" fmla="*/ 221793 w 1025947"/>
              <a:gd name="connsiteY118" fmla="*/ 1248193 h 1273142"/>
              <a:gd name="connsiteX119" fmla="*/ 159491 w 1025947"/>
              <a:gd name="connsiteY119" fmla="*/ 1273142 h 1273142"/>
              <a:gd name="connsiteX120" fmla="*/ 80992 w 1025947"/>
              <a:gd name="connsiteY120" fmla="*/ 1208274 h 1273142"/>
              <a:gd name="connsiteX121" fmla="*/ 80992 w 1025947"/>
              <a:gd name="connsiteY121" fmla="*/ 815326 h 1273142"/>
              <a:gd name="connsiteX122" fmla="*/ 57317 w 1025947"/>
              <a:gd name="connsiteY122" fmla="*/ 821564 h 1273142"/>
              <a:gd name="connsiteX123" fmla="*/ 0 w 1025947"/>
              <a:gd name="connsiteY123" fmla="*/ 757943 h 1273142"/>
              <a:gd name="connsiteX124" fmla="*/ 0 w 1025947"/>
              <a:gd name="connsiteY124" fmla="*/ 533402 h 1273142"/>
              <a:gd name="connsiteX125" fmla="*/ 0 w 1025947"/>
              <a:gd name="connsiteY125" fmla="*/ 451070 h 1273142"/>
              <a:gd name="connsiteX126" fmla="*/ 0 w 1025947"/>
              <a:gd name="connsiteY126" fmla="*/ 416141 h 1273142"/>
              <a:gd name="connsiteX127" fmla="*/ 115880 w 1025947"/>
              <a:gd name="connsiteY127" fmla="*/ 307613 h 1273142"/>
              <a:gd name="connsiteX128" fmla="*/ 812971 w 1025947"/>
              <a:gd name="connsiteY128" fmla="*/ 33580 h 1273142"/>
              <a:gd name="connsiteX129" fmla="*/ 715961 w 1025947"/>
              <a:gd name="connsiteY129" fmla="*/ 130590 h 1273142"/>
              <a:gd name="connsiteX130" fmla="*/ 812971 w 1025947"/>
              <a:gd name="connsiteY130" fmla="*/ 228843 h 1273142"/>
              <a:gd name="connsiteX131" fmla="*/ 909980 w 1025947"/>
              <a:gd name="connsiteY131" fmla="*/ 130590 h 1273142"/>
              <a:gd name="connsiteX132" fmla="*/ 812971 w 1025947"/>
              <a:gd name="connsiteY132" fmla="*/ 33580 h 1273142"/>
              <a:gd name="connsiteX133" fmla="*/ 219096 w 1025947"/>
              <a:gd name="connsiteY133" fmla="*/ 33580 h 1273142"/>
              <a:gd name="connsiteX134" fmla="*/ 120377 w 1025947"/>
              <a:gd name="connsiteY134" fmla="*/ 130590 h 1273142"/>
              <a:gd name="connsiteX135" fmla="*/ 219096 w 1025947"/>
              <a:gd name="connsiteY135" fmla="*/ 228843 h 1273142"/>
              <a:gd name="connsiteX136" fmla="*/ 316565 w 1025947"/>
              <a:gd name="connsiteY136" fmla="*/ 130590 h 1273142"/>
              <a:gd name="connsiteX137" fmla="*/ 219096 w 1025947"/>
              <a:gd name="connsiteY137" fmla="*/ 33580 h 1273142"/>
              <a:gd name="connsiteX138" fmla="*/ 812971 w 1025947"/>
              <a:gd name="connsiteY138" fmla="*/ 0 h 1273142"/>
              <a:gd name="connsiteX139" fmla="*/ 943561 w 1025947"/>
              <a:gd name="connsiteY139" fmla="*/ 130590 h 1273142"/>
              <a:gd name="connsiteX140" fmla="*/ 812971 w 1025947"/>
              <a:gd name="connsiteY140" fmla="*/ 262423 h 1273142"/>
              <a:gd name="connsiteX141" fmla="*/ 681137 w 1025947"/>
              <a:gd name="connsiteY141" fmla="*/ 130590 h 1273142"/>
              <a:gd name="connsiteX142" fmla="*/ 812971 w 1025947"/>
              <a:gd name="connsiteY142" fmla="*/ 0 h 1273142"/>
              <a:gd name="connsiteX143" fmla="*/ 219096 w 1025947"/>
              <a:gd name="connsiteY143" fmla="*/ 0 h 1273142"/>
              <a:gd name="connsiteX144" fmla="*/ 350305 w 1025947"/>
              <a:gd name="connsiteY144" fmla="*/ 130590 h 1273142"/>
              <a:gd name="connsiteX145" fmla="*/ 219096 w 1025947"/>
              <a:gd name="connsiteY145" fmla="*/ 262423 h 1273142"/>
              <a:gd name="connsiteX146" fmla="*/ 87887 w 1025947"/>
              <a:gd name="connsiteY146" fmla="*/ 130590 h 1273142"/>
              <a:gd name="connsiteX147" fmla="*/ 219096 w 1025947"/>
              <a:gd name="connsiteY147" fmla="*/ 0 h 127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1025947" h="1273142">
                <a:moveTo>
                  <a:pt x="698761" y="307613"/>
                </a:moveTo>
                <a:lnTo>
                  <a:pt x="909809" y="307613"/>
                </a:lnTo>
                <a:cubicBezTo>
                  <a:pt x="973498" y="307613"/>
                  <a:pt x="1025947" y="357511"/>
                  <a:pt x="1025947" y="416141"/>
                </a:cubicBezTo>
                <a:lnTo>
                  <a:pt x="1025947" y="451070"/>
                </a:lnTo>
                <a:lnTo>
                  <a:pt x="1025947" y="533402"/>
                </a:lnTo>
                <a:lnTo>
                  <a:pt x="1025947" y="757943"/>
                </a:lnTo>
                <a:cubicBezTo>
                  <a:pt x="1025947" y="792872"/>
                  <a:pt x="1000971" y="821564"/>
                  <a:pt x="968502" y="821564"/>
                </a:cubicBezTo>
                <a:cubicBezTo>
                  <a:pt x="959761" y="821564"/>
                  <a:pt x="952268" y="819069"/>
                  <a:pt x="944775" y="815326"/>
                </a:cubicBezTo>
                <a:lnTo>
                  <a:pt x="944775" y="1208274"/>
                </a:lnTo>
                <a:cubicBezTo>
                  <a:pt x="944775" y="1244450"/>
                  <a:pt x="908560" y="1273142"/>
                  <a:pt x="866101" y="1273142"/>
                </a:cubicBezTo>
                <a:cubicBezTo>
                  <a:pt x="841125" y="1273142"/>
                  <a:pt x="818646" y="1263162"/>
                  <a:pt x="803660" y="1248193"/>
                </a:cubicBezTo>
                <a:cubicBezTo>
                  <a:pt x="789924" y="1263162"/>
                  <a:pt x="767445" y="1273142"/>
                  <a:pt x="742469" y="1273142"/>
                </a:cubicBezTo>
                <a:cubicBezTo>
                  <a:pt x="698761" y="1273142"/>
                  <a:pt x="663794" y="1244450"/>
                  <a:pt x="663794" y="1208274"/>
                </a:cubicBezTo>
                <a:lnTo>
                  <a:pt x="663794" y="757943"/>
                </a:lnTo>
                <a:lnTo>
                  <a:pt x="663794" y="701808"/>
                </a:lnTo>
                <a:cubicBezTo>
                  <a:pt x="663794" y="686839"/>
                  <a:pt x="652555" y="675612"/>
                  <a:pt x="637570" y="675612"/>
                </a:cubicBezTo>
                <a:lnTo>
                  <a:pt x="270421" y="675612"/>
                </a:lnTo>
                <a:lnTo>
                  <a:pt x="277914" y="681849"/>
                </a:lnTo>
                <a:cubicBezTo>
                  <a:pt x="284158" y="689334"/>
                  <a:pt x="284158" y="699313"/>
                  <a:pt x="277914" y="705550"/>
                </a:cubicBezTo>
                <a:cubicBezTo>
                  <a:pt x="274168" y="709293"/>
                  <a:pt x="270421" y="710540"/>
                  <a:pt x="265426" y="710540"/>
                </a:cubicBezTo>
                <a:cubicBezTo>
                  <a:pt x="261680" y="710540"/>
                  <a:pt x="257933" y="709293"/>
                  <a:pt x="254187" y="705550"/>
                </a:cubicBezTo>
                <a:lnTo>
                  <a:pt x="219220" y="670622"/>
                </a:lnTo>
                <a:cubicBezTo>
                  <a:pt x="216723" y="668127"/>
                  <a:pt x="215474" y="666879"/>
                  <a:pt x="214225" y="664385"/>
                </a:cubicBezTo>
                <a:cubicBezTo>
                  <a:pt x="214225" y="661890"/>
                  <a:pt x="214225" y="660642"/>
                  <a:pt x="214225" y="659395"/>
                </a:cubicBezTo>
                <a:cubicBezTo>
                  <a:pt x="214225" y="658147"/>
                  <a:pt x="214225" y="658147"/>
                  <a:pt x="214225" y="658147"/>
                </a:cubicBezTo>
                <a:cubicBezTo>
                  <a:pt x="214225" y="655652"/>
                  <a:pt x="214225" y="654405"/>
                  <a:pt x="214225" y="653157"/>
                </a:cubicBezTo>
                <a:cubicBezTo>
                  <a:pt x="214225" y="653157"/>
                  <a:pt x="214225" y="651910"/>
                  <a:pt x="215474" y="651910"/>
                </a:cubicBezTo>
                <a:cubicBezTo>
                  <a:pt x="216723" y="650663"/>
                  <a:pt x="216723" y="648168"/>
                  <a:pt x="219220" y="646920"/>
                </a:cubicBezTo>
                <a:lnTo>
                  <a:pt x="254187" y="610744"/>
                </a:lnTo>
                <a:cubicBezTo>
                  <a:pt x="260431" y="605754"/>
                  <a:pt x="271670" y="605754"/>
                  <a:pt x="277914" y="611991"/>
                </a:cubicBezTo>
                <a:cubicBezTo>
                  <a:pt x="284158" y="618229"/>
                  <a:pt x="284158" y="628208"/>
                  <a:pt x="277914" y="634446"/>
                </a:cubicBezTo>
                <a:lnTo>
                  <a:pt x="270421" y="641930"/>
                </a:lnTo>
                <a:lnTo>
                  <a:pt x="637570" y="641930"/>
                </a:lnTo>
                <a:cubicBezTo>
                  <a:pt x="671287" y="641930"/>
                  <a:pt x="697512" y="669374"/>
                  <a:pt x="697512" y="701808"/>
                </a:cubicBezTo>
                <a:lnTo>
                  <a:pt x="697512" y="757943"/>
                </a:lnTo>
                <a:lnTo>
                  <a:pt x="697512" y="1208274"/>
                </a:lnTo>
                <a:cubicBezTo>
                  <a:pt x="697512" y="1224491"/>
                  <a:pt x="717493" y="1239460"/>
                  <a:pt x="742469" y="1239460"/>
                </a:cubicBezTo>
                <a:cubicBezTo>
                  <a:pt x="767445" y="1239460"/>
                  <a:pt x="787426" y="1224491"/>
                  <a:pt x="787426" y="1208274"/>
                </a:cubicBezTo>
                <a:lnTo>
                  <a:pt x="787426" y="811584"/>
                </a:lnTo>
                <a:cubicBezTo>
                  <a:pt x="787426" y="801604"/>
                  <a:pt x="794919" y="795367"/>
                  <a:pt x="803660" y="795367"/>
                </a:cubicBezTo>
                <a:cubicBezTo>
                  <a:pt x="813651" y="795367"/>
                  <a:pt x="821144" y="801604"/>
                  <a:pt x="821144" y="811584"/>
                </a:cubicBezTo>
                <a:lnTo>
                  <a:pt x="821144" y="1208274"/>
                </a:lnTo>
                <a:cubicBezTo>
                  <a:pt x="821144" y="1224491"/>
                  <a:pt x="842373" y="1239460"/>
                  <a:pt x="866101" y="1239460"/>
                </a:cubicBezTo>
                <a:cubicBezTo>
                  <a:pt x="891077" y="1239460"/>
                  <a:pt x="911058" y="1224491"/>
                  <a:pt x="911058" y="1208274"/>
                </a:cubicBezTo>
                <a:lnTo>
                  <a:pt x="911058" y="757943"/>
                </a:lnTo>
                <a:lnTo>
                  <a:pt x="911058" y="720520"/>
                </a:lnTo>
                <a:lnTo>
                  <a:pt x="911058" y="436101"/>
                </a:lnTo>
                <a:cubicBezTo>
                  <a:pt x="911058" y="427368"/>
                  <a:pt x="918550" y="419884"/>
                  <a:pt x="927292" y="419884"/>
                </a:cubicBezTo>
                <a:cubicBezTo>
                  <a:pt x="937282" y="419884"/>
                  <a:pt x="944775" y="427368"/>
                  <a:pt x="944775" y="436101"/>
                </a:cubicBezTo>
                <a:lnTo>
                  <a:pt x="944775" y="720520"/>
                </a:lnTo>
                <a:lnTo>
                  <a:pt x="944775" y="757943"/>
                </a:lnTo>
                <a:cubicBezTo>
                  <a:pt x="944775" y="774160"/>
                  <a:pt x="956014" y="787882"/>
                  <a:pt x="968502" y="787882"/>
                </a:cubicBezTo>
                <a:cubicBezTo>
                  <a:pt x="982239" y="787882"/>
                  <a:pt x="993479" y="774160"/>
                  <a:pt x="993479" y="757943"/>
                </a:cubicBezTo>
                <a:lnTo>
                  <a:pt x="993479" y="533402"/>
                </a:lnTo>
                <a:lnTo>
                  <a:pt x="993479" y="451070"/>
                </a:lnTo>
                <a:lnTo>
                  <a:pt x="993479" y="416141"/>
                </a:lnTo>
                <a:cubicBezTo>
                  <a:pt x="993479" y="374975"/>
                  <a:pt x="956014" y="341294"/>
                  <a:pt x="909809" y="341294"/>
                </a:cubicBezTo>
                <a:lnTo>
                  <a:pt x="698761" y="341294"/>
                </a:lnTo>
                <a:cubicBezTo>
                  <a:pt x="652555" y="341294"/>
                  <a:pt x="615091" y="374975"/>
                  <a:pt x="615091" y="416141"/>
                </a:cubicBezTo>
                <a:lnTo>
                  <a:pt x="615091" y="478514"/>
                </a:lnTo>
                <a:cubicBezTo>
                  <a:pt x="615091" y="488494"/>
                  <a:pt x="607598" y="495978"/>
                  <a:pt x="597608" y="495978"/>
                </a:cubicBezTo>
                <a:cubicBezTo>
                  <a:pt x="588866" y="495978"/>
                  <a:pt x="581373" y="488494"/>
                  <a:pt x="581373" y="478514"/>
                </a:cubicBezTo>
                <a:lnTo>
                  <a:pt x="581373" y="416141"/>
                </a:lnTo>
                <a:cubicBezTo>
                  <a:pt x="581373" y="357511"/>
                  <a:pt x="633823" y="307613"/>
                  <a:pt x="698761" y="307613"/>
                </a:cubicBezTo>
                <a:close/>
                <a:moveTo>
                  <a:pt x="115880" y="307613"/>
                </a:moveTo>
                <a:lnTo>
                  <a:pt x="326459" y="307613"/>
                </a:lnTo>
                <a:cubicBezTo>
                  <a:pt x="391253" y="307613"/>
                  <a:pt x="443586" y="357511"/>
                  <a:pt x="443586" y="416141"/>
                </a:cubicBezTo>
                <a:lnTo>
                  <a:pt x="443586" y="494731"/>
                </a:lnTo>
                <a:cubicBezTo>
                  <a:pt x="443586" y="514690"/>
                  <a:pt x="459784" y="529660"/>
                  <a:pt x="478475" y="529660"/>
                </a:cubicBezTo>
                <a:lnTo>
                  <a:pt x="721450" y="529660"/>
                </a:lnTo>
                <a:lnTo>
                  <a:pt x="715220" y="524670"/>
                </a:lnTo>
                <a:cubicBezTo>
                  <a:pt x="708990" y="517185"/>
                  <a:pt x="708990" y="507205"/>
                  <a:pt x="715220" y="500968"/>
                </a:cubicBezTo>
                <a:cubicBezTo>
                  <a:pt x="721450" y="493483"/>
                  <a:pt x="732664" y="493483"/>
                  <a:pt x="738894" y="500968"/>
                </a:cubicBezTo>
                <a:lnTo>
                  <a:pt x="773783" y="534649"/>
                </a:lnTo>
                <a:cubicBezTo>
                  <a:pt x="775029" y="535897"/>
                  <a:pt x="776275" y="538392"/>
                  <a:pt x="776275" y="540887"/>
                </a:cubicBezTo>
                <a:cubicBezTo>
                  <a:pt x="777521" y="540887"/>
                  <a:pt x="777521" y="540887"/>
                  <a:pt x="777521" y="542134"/>
                </a:cubicBezTo>
                <a:cubicBezTo>
                  <a:pt x="778767" y="543382"/>
                  <a:pt x="778767" y="543382"/>
                  <a:pt x="778767" y="545877"/>
                </a:cubicBezTo>
                <a:cubicBezTo>
                  <a:pt x="778767" y="545877"/>
                  <a:pt x="778767" y="547124"/>
                  <a:pt x="778767" y="548371"/>
                </a:cubicBezTo>
                <a:cubicBezTo>
                  <a:pt x="778767" y="549619"/>
                  <a:pt x="778767" y="550866"/>
                  <a:pt x="777521" y="552114"/>
                </a:cubicBezTo>
                <a:cubicBezTo>
                  <a:pt x="777521" y="553361"/>
                  <a:pt x="777521" y="553361"/>
                  <a:pt x="777521" y="553361"/>
                </a:cubicBezTo>
                <a:cubicBezTo>
                  <a:pt x="776275" y="555856"/>
                  <a:pt x="775029" y="557104"/>
                  <a:pt x="773783" y="557104"/>
                </a:cubicBezTo>
                <a:cubicBezTo>
                  <a:pt x="773783" y="558351"/>
                  <a:pt x="773783" y="558351"/>
                  <a:pt x="773783" y="558351"/>
                </a:cubicBezTo>
                <a:lnTo>
                  <a:pt x="738894" y="593280"/>
                </a:lnTo>
                <a:cubicBezTo>
                  <a:pt x="736402" y="597022"/>
                  <a:pt x="731418" y="598270"/>
                  <a:pt x="727680" y="598270"/>
                </a:cubicBezTo>
                <a:cubicBezTo>
                  <a:pt x="722696" y="598270"/>
                  <a:pt x="718958" y="597022"/>
                  <a:pt x="715220" y="593280"/>
                </a:cubicBezTo>
                <a:cubicBezTo>
                  <a:pt x="708990" y="587042"/>
                  <a:pt x="708990" y="575815"/>
                  <a:pt x="715220" y="569578"/>
                </a:cubicBezTo>
                <a:lnTo>
                  <a:pt x="721450" y="563341"/>
                </a:lnTo>
                <a:lnTo>
                  <a:pt x="478475" y="563341"/>
                </a:lnTo>
                <a:cubicBezTo>
                  <a:pt x="441094" y="563341"/>
                  <a:pt x="411189" y="533402"/>
                  <a:pt x="411189" y="494731"/>
                </a:cubicBezTo>
                <a:lnTo>
                  <a:pt x="411189" y="416141"/>
                </a:lnTo>
                <a:cubicBezTo>
                  <a:pt x="411189" y="374975"/>
                  <a:pt x="372562" y="341294"/>
                  <a:pt x="326459" y="341294"/>
                </a:cubicBezTo>
                <a:lnTo>
                  <a:pt x="115880" y="341294"/>
                </a:lnTo>
                <a:cubicBezTo>
                  <a:pt x="69777" y="341294"/>
                  <a:pt x="32396" y="374975"/>
                  <a:pt x="32396" y="416141"/>
                </a:cubicBezTo>
                <a:lnTo>
                  <a:pt x="32396" y="451070"/>
                </a:lnTo>
                <a:lnTo>
                  <a:pt x="32396" y="533402"/>
                </a:lnTo>
                <a:lnTo>
                  <a:pt x="32396" y="757943"/>
                </a:lnTo>
                <a:cubicBezTo>
                  <a:pt x="32396" y="774160"/>
                  <a:pt x="43611" y="787882"/>
                  <a:pt x="57317" y="787882"/>
                </a:cubicBezTo>
                <a:cubicBezTo>
                  <a:pt x="71023" y="787882"/>
                  <a:pt x="80992" y="774160"/>
                  <a:pt x="80992" y="757943"/>
                </a:cubicBezTo>
                <a:lnTo>
                  <a:pt x="80992" y="720520"/>
                </a:lnTo>
                <a:lnTo>
                  <a:pt x="80992" y="436101"/>
                </a:lnTo>
                <a:cubicBezTo>
                  <a:pt x="80992" y="427368"/>
                  <a:pt x="89714" y="419884"/>
                  <a:pt x="98436" y="419884"/>
                </a:cubicBezTo>
                <a:cubicBezTo>
                  <a:pt x="107158" y="419884"/>
                  <a:pt x="114634" y="427368"/>
                  <a:pt x="114634" y="436101"/>
                </a:cubicBezTo>
                <a:lnTo>
                  <a:pt x="114634" y="720520"/>
                </a:lnTo>
                <a:lnTo>
                  <a:pt x="114634" y="757943"/>
                </a:lnTo>
                <a:lnTo>
                  <a:pt x="114634" y="1208274"/>
                </a:lnTo>
                <a:cubicBezTo>
                  <a:pt x="114634" y="1224491"/>
                  <a:pt x="135817" y="1239460"/>
                  <a:pt x="159491" y="1239460"/>
                </a:cubicBezTo>
                <a:cubicBezTo>
                  <a:pt x="184412" y="1239460"/>
                  <a:pt x="205594" y="1224491"/>
                  <a:pt x="205594" y="1208274"/>
                </a:cubicBezTo>
                <a:lnTo>
                  <a:pt x="205594" y="811584"/>
                </a:lnTo>
                <a:cubicBezTo>
                  <a:pt x="205594" y="801604"/>
                  <a:pt x="213070" y="795367"/>
                  <a:pt x="221793" y="795367"/>
                </a:cubicBezTo>
                <a:cubicBezTo>
                  <a:pt x="230515" y="795367"/>
                  <a:pt x="237991" y="801604"/>
                  <a:pt x="237991" y="811584"/>
                </a:cubicBezTo>
                <a:lnTo>
                  <a:pt x="237991" y="1208274"/>
                </a:lnTo>
                <a:cubicBezTo>
                  <a:pt x="237991" y="1224491"/>
                  <a:pt x="259174" y="1239460"/>
                  <a:pt x="284094" y="1239460"/>
                </a:cubicBezTo>
                <a:cubicBezTo>
                  <a:pt x="307769" y="1239460"/>
                  <a:pt x="328951" y="1224491"/>
                  <a:pt x="328951" y="1208274"/>
                </a:cubicBezTo>
                <a:lnTo>
                  <a:pt x="328951" y="724262"/>
                </a:lnTo>
                <a:cubicBezTo>
                  <a:pt x="328951" y="714283"/>
                  <a:pt x="335182" y="706798"/>
                  <a:pt x="345150" y="706798"/>
                </a:cubicBezTo>
                <a:cubicBezTo>
                  <a:pt x="353872" y="706798"/>
                  <a:pt x="361348" y="714283"/>
                  <a:pt x="361348" y="724262"/>
                </a:cubicBezTo>
                <a:lnTo>
                  <a:pt x="361348" y="1208274"/>
                </a:lnTo>
                <a:cubicBezTo>
                  <a:pt x="361348" y="1244450"/>
                  <a:pt x="326459" y="1273142"/>
                  <a:pt x="284094" y="1273142"/>
                </a:cubicBezTo>
                <a:cubicBezTo>
                  <a:pt x="257928" y="1273142"/>
                  <a:pt x="236745" y="1263162"/>
                  <a:pt x="221793" y="1248193"/>
                </a:cubicBezTo>
                <a:cubicBezTo>
                  <a:pt x="206840" y="1263162"/>
                  <a:pt x="185658" y="1273142"/>
                  <a:pt x="159491" y="1273142"/>
                </a:cubicBezTo>
                <a:cubicBezTo>
                  <a:pt x="115880" y="1273142"/>
                  <a:pt x="80992" y="1244450"/>
                  <a:pt x="80992" y="1208274"/>
                </a:cubicBezTo>
                <a:lnTo>
                  <a:pt x="80992" y="815326"/>
                </a:lnTo>
                <a:cubicBezTo>
                  <a:pt x="74761" y="819069"/>
                  <a:pt x="66039" y="821564"/>
                  <a:pt x="57317" y="821564"/>
                </a:cubicBezTo>
                <a:cubicBezTo>
                  <a:pt x="24920" y="821564"/>
                  <a:pt x="0" y="792872"/>
                  <a:pt x="0" y="757943"/>
                </a:cubicBezTo>
                <a:lnTo>
                  <a:pt x="0" y="533402"/>
                </a:lnTo>
                <a:lnTo>
                  <a:pt x="0" y="451070"/>
                </a:lnTo>
                <a:lnTo>
                  <a:pt x="0" y="416141"/>
                </a:lnTo>
                <a:cubicBezTo>
                  <a:pt x="0" y="357511"/>
                  <a:pt x="51087" y="307613"/>
                  <a:pt x="115880" y="307613"/>
                </a:cubicBezTo>
                <a:close/>
                <a:moveTo>
                  <a:pt x="812971" y="33580"/>
                </a:moveTo>
                <a:cubicBezTo>
                  <a:pt x="758247" y="33580"/>
                  <a:pt x="715961" y="77110"/>
                  <a:pt x="715961" y="130590"/>
                </a:cubicBezTo>
                <a:cubicBezTo>
                  <a:pt x="715961" y="184069"/>
                  <a:pt x="758247" y="228843"/>
                  <a:pt x="812971" y="228843"/>
                </a:cubicBezTo>
                <a:cubicBezTo>
                  <a:pt x="866450" y="228843"/>
                  <a:pt x="909980" y="184069"/>
                  <a:pt x="909980" y="130590"/>
                </a:cubicBezTo>
                <a:cubicBezTo>
                  <a:pt x="909980" y="77110"/>
                  <a:pt x="866450" y="33580"/>
                  <a:pt x="812971" y="33580"/>
                </a:cubicBezTo>
                <a:close/>
                <a:moveTo>
                  <a:pt x="219096" y="33580"/>
                </a:moveTo>
                <a:cubicBezTo>
                  <a:pt x="164113" y="33580"/>
                  <a:pt x="120377" y="77110"/>
                  <a:pt x="120377" y="130590"/>
                </a:cubicBezTo>
                <a:cubicBezTo>
                  <a:pt x="120377" y="184069"/>
                  <a:pt x="164113" y="228843"/>
                  <a:pt x="219096" y="228843"/>
                </a:cubicBezTo>
                <a:cubicBezTo>
                  <a:pt x="272829" y="228843"/>
                  <a:pt x="316565" y="184069"/>
                  <a:pt x="316565" y="130590"/>
                </a:cubicBezTo>
                <a:cubicBezTo>
                  <a:pt x="316565" y="77110"/>
                  <a:pt x="272829" y="33580"/>
                  <a:pt x="219096" y="33580"/>
                </a:cubicBezTo>
                <a:close/>
                <a:moveTo>
                  <a:pt x="812971" y="0"/>
                </a:moveTo>
                <a:cubicBezTo>
                  <a:pt x="885106" y="0"/>
                  <a:pt x="943561" y="58454"/>
                  <a:pt x="943561" y="130590"/>
                </a:cubicBezTo>
                <a:cubicBezTo>
                  <a:pt x="943561" y="202725"/>
                  <a:pt x="885106" y="262423"/>
                  <a:pt x="812971" y="262423"/>
                </a:cubicBezTo>
                <a:cubicBezTo>
                  <a:pt x="739592" y="262423"/>
                  <a:pt x="681137" y="202725"/>
                  <a:pt x="681137" y="130590"/>
                </a:cubicBezTo>
                <a:cubicBezTo>
                  <a:pt x="681137" y="58454"/>
                  <a:pt x="739592" y="0"/>
                  <a:pt x="812971" y="0"/>
                </a:cubicBezTo>
                <a:close/>
                <a:moveTo>
                  <a:pt x="219096" y="0"/>
                </a:moveTo>
                <a:cubicBezTo>
                  <a:pt x="290324" y="0"/>
                  <a:pt x="350305" y="58454"/>
                  <a:pt x="350305" y="130590"/>
                </a:cubicBezTo>
                <a:cubicBezTo>
                  <a:pt x="350305" y="202725"/>
                  <a:pt x="290324" y="262423"/>
                  <a:pt x="219096" y="262423"/>
                </a:cubicBezTo>
                <a:cubicBezTo>
                  <a:pt x="146618" y="262423"/>
                  <a:pt x="87887" y="202725"/>
                  <a:pt x="87887" y="130590"/>
                </a:cubicBezTo>
                <a:cubicBezTo>
                  <a:pt x="87887" y="58454"/>
                  <a:pt x="146618" y="0"/>
                  <a:pt x="2190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57B262A7-EDA6-3445-B4E9-ACAA97AC2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9100" y="3996127"/>
            <a:ext cx="828212" cy="1273139"/>
          </a:xfrm>
          <a:custGeom>
            <a:avLst/>
            <a:gdLst>
              <a:gd name="connsiteX0" fmla="*/ 579878 w 828212"/>
              <a:gd name="connsiteY0" fmla="*/ 671858 h 1273139"/>
              <a:gd name="connsiteX1" fmla="*/ 583626 w 828212"/>
              <a:gd name="connsiteY1" fmla="*/ 698055 h 1273139"/>
              <a:gd name="connsiteX2" fmla="*/ 583626 w 828212"/>
              <a:gd name="connsiteY2" fmla="*/ 720510 h 1273139"/>
              <a:gd name="connsiteX3" fmla="*/ 583626 w 828212"/>
              <a:gd name="connsiteY3" fmla="*/ 775398 h 1273139"/>
              <a:gd name="connsiteX4" fmla="*/ 583626 w 828212"/>
              <a:gd name="connsiteY4" fmla="*/ 923847 h 1273139"/>
              <a:gd name="connsiteX5" fmla="*/ 578628 w 828212"/>
              <a:gd name="connsiteY5" fmla="*/ 948797 h 1273139"/>
              <a:gd name="connsiteX6" fmla="*/ 578628 w 828212"/>
              <a:gd name="connsiteY6" fmla="*/ 1149639 h 1273139"/>
              <a:gd name="connsiteX7" fmla="*/ 596118 w 828212"/>
              <a:gd name="connsiteY7" fmla="*/ 1159619 h 1273139"/>
              <a:gd name="connsiteX8" fmla="*/ 613610 w 828212"/>
              <a:gd name="connsiteY8" fmla="*/ 1149639 h 1273139"/>
              <a:gd name="connsiteX9" fmla="*/ 613610 w 828212"/>
              <a:gd name="connsiteY9" fmla="*/ 927590 h 1273139"/>
              <a:gd name="connsiteX10" fmla="*/ 631100 w 828212"/>
              <a:gd name="connsiteY10" fmla="*/ 910125 h 1273139"/>
              <a:gd name="connsiteX11" fmla="*/ 647342 w 828212"/>
              <a:gd name="connsiteY11" fmla="*/ 927590 h 1273139"/>
              <a:gd name="connsiteX12" fmla="*/ 647342 w 828212"/>
              <a:gd name="connsiteY12" fmla="*/ 1149639 h 1273139"/>
              <a:gd name="connsiteX13" fmla="*/ 664834 w 828212"/>
              <a:gd name="connsiteY13" fmla="*/ 1159619 h 1273139"/>
              <a:gd name="connsiteX14" fmla="*/ 682324 w 828212"/>
              <a:gd name="connsiteY14" fmla="*/ 1149639 h 1273139"/>
              <a:gd name="connsiteX15" fmla="*/ 682324 w 828212"/>
              <a:gd name="connsiteY15" fmla="*/ 876443 h 1273139"/>
              <a:gd name="connsiteX16" fmla="*/ 682324 w 828212"/>
              <a:gd name="connsiteY16" fmla="*/ 718015 h 1273139"/>
              <a:gd name="connsiteX17" fmla="*/ 699816 w 828212"/>
              <a:gd name="connsiteY17" fmla="*/ 701798 h 1273139"/>
              <a:gd name="connsiteX18" fmla="*/ 716058 w 828212"/>
              <a:gd name="connsiteY18" fmla="*/ 718015 h 1273139"/>
              <a:gd name="connsiteX19" fmla="*/ 716058 w 828212"/>
              <a:gd name="connsiteY19" fmla="*/ 897650 h 1273139"/>
              <a:gd name="connsiteX20" fmla="*/ 722304 w 828212"/>
              <a:gd name="connsiteY20" fmla="*/ 906383 h 1273139"/>
              <a:gd name="connsiteX21" fmla="*/ 728550 w 828212"/>
              <a:gd name="connsiteY21" fmla="*/ 897650 h 1273139"/>
              <a:gd name="connsiteX22" fmla="*/ 728550 w 828212"/>
              <a:gd name="connsiteY22" fmla="*/ 772904 h 1273139"/>
              <a:gd name="connsiteX23" fmla="*/ 728550 w 828212"/>
              <a:gd name="connsiteY23" fmla="*/ 725500 h 1273139"/>
              <a:gd name="connsiteX24" fmla="*/ 728550 w 828212"/>
              <a:gd name="connsiteY24" fmla="*/ 706788 h 1273139"/>
              <a:gd name="connsiteX25" fmla="*/ 689820 w 828212"/>
              <a:gd name="connsiteY25" fmla="*/ 671858 h 1273139"/>
              <a:gd name="connsiteX26" fmla="*/ 171336 w 828212"/>
              <a:gd name="connsiteY26" fmla="*/ 671858 h 1273139"/>
              <a:gd name="connsiteX27" fmla="*/ 132606 w 828212"/>
              <a:gd name="connsiteY27" fmla="*/ 706788 h 1273139"/>
              <a:gd name="connsiteX28" fmla="*/ 132606 w 828212"/>
              <a:gd name="connsiteY28" fmla="*/ 725500 h 1273139"/>
              <a:gd name="connsiteX29" fmla="*/ 132606 w 828212"/>
              <a:gd name="connsiteY29" fmla="*/ 772904 h 1273139"/>
              <a:gd name="connsiteX30" fmla="*/ 132606 w 828212"/>
              <a:gd name="connsiteY30" fmla="*/ 897650 h 1273139"/>
              <a:gd name="connsiteX31" fmla="*/ 138854 w 828212"/>
              <a:gd name="connsiteY31" fmla="*/ 906383 h 1273139"/>
              <a:gd name="connsiteX32" fmla="*/ 145100 w 828212"/>
              <a:gd name="connsiteY32" fmla="*/ 897650 h 1273139"/>
              <a:gd name="connsiteX33" fmla="*/ 145100 w 828212"/>
              <a:gd name="connsiteY33" fmla="*/ 718015 h 1273139"/>
              <a:gd name="connsiteX34" fmla="*/ 161342 w 828212"/>
              <a:gd name="connsiteY34" fmla="*/ 701798 h 1273139"/>
              <a:gd name="connsiteX35" fmla="*/ 178832 w 828212"/>
              <a:gd name="connsiteY35" fmla="*/ 718015 h 1273139"/>
              <a:gd name="connsiteX36" fmla="*/ 178832 w 828212"/>
              <a:gd name="connsiteY36" fmla="*/ 876443 h 1273139"/>
              <a:gd name="connsiteX37" fmla="*/ 178832 w 828212"/>
              <a:gd name="connsiteY37" fmla="*/ 1149639 h 1273139"/>
              <a:gd name="connsiteX38" fmla="*/ 196324 w 828212"/>
              <a:gd name="connsiteY38" fmla="*/ 1159619 h 1273139"/>
              <a:gd name="connsiteX39" fmla="*/ 215064 w 828212"/>
              <a:gd name="connsiteY39" fmla="*/ 1149639 h 1273139"/>
              <a:gd name="connsiteX40" fmla="*/ 215064 w 828212"/>
              <a:gd name="connsiteY40" fmla="*/ 927590 h 1273139"/>
              <a:gd name="connsiteX41" fmla="*/ 230056 w 828212"/>
              <a:gd name="connsiteY41" fmla="*/ 910125 h 1273139"/>
              <a:gd name="connsiteX42" fmla="*/ 247548 w 828212"/>
              <a:gd name="connsiteY42" fmla="*/ 927590 h 1273139"/>
              <a:gd name="connsiteX43" fmla="*/ 247548 w 828212"/>
              <a:gd name="connsiteY43" fmla="*/ 1149639 h 1273139"/>
              <a:gd name="connsiteX44" fmla="*/ 265038 w 828212"/>
              <a:gd name="connsiteY44" fmla="*/ 1159619 h 1273139"/>
              <a:gd name="connsiteX45" fmla="*/ 282530 w 828212"/>
              <a:gd name="connsiteY45" fmla="*/ 1149639 h 1273139"/>
              <a:gd name="connsiteX46" fmla="*/ 282530 w 828212"/>
              <a:gd name="connsiteY46" fmla="*/ 947549 h 1273139"/>
              <a:gd name="connsiteX47" fmla="*/ 277532 w 828212"/>
              <a:gd name="connsiteY47" fmla="*/ 923847 h 1273139"/>
              <a:gd name="connsiteX48" fmla="*/ 277532 w 828212"/>
              <a:gd name="connsiteY48" fmla="*/ 775398 h 1273139"/>
              <a:gd name="connsiteX49" fmla="*/ 277532 w 828212"/>
              <a:gd name="connsiteY49" fmla="*/ 720510 h 1273139"/>
              <a:gd name="connsiteX50" fmla="*/ 277532 w 828212"/>
              <a:gd name="connsiteY50" fmla="*/ 698055 h 1273139"/>
              <a:gd name="connsiteX51" fmla="*/ 281280 w 828212"/>
              <a:gd name="connsiteY51" fmla="*/ 671858 h 1273139"/>
              <a:gd name="connsiteX52" fmla="*/ 359990 w 828212"/>
              <a:gd name="connsiteY52" fmla="*/ 653146 h 1273139"/>
              <a:gd name="connsiteX53" fmla="*/ 310016 w 828212"/>
              <a:gd name="connsiteY53" fmla="*/ 698055 h 1273139"/>
              <a:gd name="connsiteX54" fmla="*/ 310016 w 828212"/>
              <a:gd name="connsiteY54" fmla="*/ 720510 h 1273139"/>
              <a:gd name="connsiteX55" fmla="*/ 310016 w 828212"/>
              <a:gd name="connsiteY55" fmla="*/ 775398 h 1273139"/>
              <a:gd name="connsiteX56" fmla="*/ 310016 w 828212"/>
              <a:gd name="connsiteY56" fmla="*/ 923847 h 1273139"/>
              <a:gd name="connsiteX57" fmla="*/ 313764 w 828212"/>
              <a:gd name="connsiteY57" fmla="*/ 935075 h 1273139"/>
              <a:gd name="connsiteX58" fmla="*/ 321260 w 828212"/>
              <a:gd name="connsiteY58" fmla="*/ 940064 h 1273139"/>
              <a:gd name="connsiteX59" fmla="*/ 332504 w 828212"/>
              <a:gd name="connsiteY59" fmla="*/ 923847 h 1273139"/>
              <a:gd name="connsiteX60" fmla="*/ 332504 w 828212"/>
              <a:gd name="connsiteY60" fmla="*/ 900145 h 1273139"/>
              <a:gd name="connsiteX61" fmla="*/ 332504 w 828212"/>
              <a:gd name="connsiteY61" fmla="*/ 711778 h 1273139"/>
              <a:gd name="connsiteX62" fmla="*/ 348746 w 828212"/>
              <a:gd name="connsiteY62" fmla="*/ 694313 h 1273139"/>
              <a:gd name="connsiteX63" fmla="*/ 364988 w 828212"/>
              <a:gd name="connsiteY63" fmla="*/ 711778 h 1273139"/>
              <a:gd name="connsiteX64" fmla="*/ 364988 w 828212"/>
              <a:gd name="connsiteY64" fmla="*/ 900145 h 1273139"/>
              <a:gd name="connsiteX65" fmla="*/ 364988 w 828212"/>
              <a:gd name="connsiteY65" fmla="*/ 923847 h 1273139"/>
              <a:gd name="connsiteX66" fmla="*/ 364988 w 828212"/>
              <a:gd name="connsiteY66" fmla="*/ 1224487 h 1273139"/>
              <a:gd name="connsiteX67" fmla="*/ 388726 w 828212"/>
              <a:gd name="connsiteY67" fmla="*/ 1239457 h 1273139"/>
              <a:gd name="connsiteX68" fmla="*/ 413712 w 828212"/>
              <a:gd name="connsiteY68" fmla="*/ 1224487 h 1273139"/>
              <a:gd name="connsiteX69" fmla="*/ 413712 w 828212"/>
              <a:gd name="connsiteY69" fmla="*/ 960024 h 1273139"/>
              <a:gd name="connsiteX70" fmla="*/ 431204 w 828212"/>
              <a:gd name="connsiteY70" fmla="*/ 942559 h 1273139"/>
              <a:gd name="connsiteX71" fmla="*/ 447446 w 828212"/>
              <a:gd name="connsiteY71" fmla="*/ 960024 h 1273139"/>
              <a:gd name="connsiteX72" fmla="*/ 447446 w 828212"/>
              <a:gd name="connsiteY72" fmla="*/ 1224487 h 1273139"/>
              <a:gd name="connsiteX73" fmla="*/ 472432 w 828212"/>
              <a:gd name="connsiteY73" fmla="*/ 1239457 h 1273139"/>
              <a:gd name="connsiteX74" fmla="*/ 496170 w 828212"/>
              <a:gd name="connsiteY74" fmla="*/ 1224487 h 1273139"/>
              <a:gd name="connsiteX75" fmla="*/ 496170 w 828212"/>
              <a:gd name="connsiteY75" fmla="*/ 900145 h 1273139"/>
              <a:gd name="connsiteX76" fmla="*/ 496170 w 828212"/>
              <a:gd name="connsiteY76" fmla="*/ 711778 h 1273139"/>
              <a:gd name="connsiteX77" fmla="*/ 513662 w 828212"/>
              <a:gd name="connsiteY77" fmla="*/ 694313 h 1273139"/>
              <a:gd name="connsiteX78" fmla="*/ 529902 w 828212"/>
              <a:gd name="connsiteY78" fmla="*/ 711778 h 1273139"/>
              <a:gd name="connsiteX79" fmla="*/ 529902 w 828212"/>
              <a:gd name="connsiteY79" fmla="*/ 923847 h 1273139"/>
              <a:gd name="connsiteX80" fmla="*/ 539898 w 828212"/>
              <a:gd name="connsiteY80" fmla="*/ 940064 h 1273139"/>
              <a:gd name="connsiteX81" fmla="*/ 547394 w 828212"/>
              <a:gd name="connsiteY81" fmla="*/ 935075 h 1273139"/>
              <a:gd name="connsiteX82" fmla="*/ 548644 w 828212"/>
              <a:gd name="connsiteY82" fmla="*/ 933827 h 1273139"/>
              <a:gd name="connsiteX83" fmla="*/ 551142 w 828212"/>
              <a:gd name="connsiteY83" fmla="*/ 923847 h 1273139"/>
              <a:gd name="connsiteX84" fmla="*/ 551142 w 828212"/>
              <a:gd name="connsiteY84" fmla="*/ 775398 h 1273139"/>
              <a:gd name="connsiteX85" fmla="*/ 551142 w 828212"/>
              <a:gd name="connsiteY85" fmla="*/ 720510 h 1273139"/>
              <a:gd name="connsiteX86" fmla="*/ 551142 w 828212"/>
              <a:gd name="connsiteY86" fmla="*/ 698055 h 1273139"/>
              <a:gd name="connsiteX87" fmla="*/ 501168 w 828212"/>
              <a:gd name="connsiteY87" fmla="*/ 653146 h 1273139"/>
              <a:gd name="connsiteX88" fmla="*/ 359990 w 828212"/>
              <a:gd name="connsiteY88" fmla="*/ 620712 h 1273139"/>
              <a:gd name="connsiteX89" fmla="*/ 501168 w 828212"/>
              <a:gd name="connsiteY89" fmla="*/ 620712 h 1273139"/>
              <a:gd name="connsiteX90" fmla="*/ 556140 w 828212"/>
              <a:gd name="connsiteY90" fmla="*/ 640672 h 1273139"/>
              <a:gd name="connsiteX91" fmla="*/ 572382 w 828212"/>
              <a:gd name="connsiteY91" fmla="*/ 639424 h 1273139"/>
              <a:gd name="connsiteX92" fmla="*/ 689820 w 828212"/>
              <a:gd name="connsiteY92" fmla="*/ 639424 h 1273139"/>
              <a:gd name="connsiteX93" fmla="*/ 762284 w 828212"/>
              <a:gd name="connsiteY93" fmla="*/ 706788 h 1273139"/>
              <a:gd name="connsiteX94" fmla="*/ 762284 w 828212"/>
              <a:gd name="connsiteY94" fmla="*/ 725500 h 1273139"/>
              <a:gd name="connsiteX95" fmla="*/ 762284 w 828212"/>
              <a:gd name="connsiteY95" fmla="*/ 772904 h 1273139"/>
              <a:gd name="connsiteX96" fmla="*/ 762284 w 828212"/>
              <a:gd name="connsiteY96" fmla="*/ 897650 h 1273139"/>
              <a:gd name="connsiteX97" fmla="*/ 726052 w 828212"/>
              <a:gd name="connsiteY97" fmla="*/ 940064 h 1273139"/>
              <a:gd name="connsiteX98" fmla="*/ 722304 w 828212"/>
              <a:gd name="connsiteY98" fmla="*/ 940064 h 1273139"/>
              <a:gd name="connsiteX99" fmla="*/ 719806 w 828212"/>
              <a:gd name="connsiteY99" fmla="*/ 940064 h 1273139"/>
              <a:gd name="connsiteX100" fmla="*/ 716058 w 828212"/>
              <a:gd name="connsiteY100" fmla="*/ 940064 h 1273139"/>
              <a:gd name="connsiteX101" fmla="*/ 716058 w 828212"/>
              <a:gd name="connsiteY101" fmla="*/ 1149639 h 1273139"/>
              <a:gd name="connsiteX102" fmla="*/ 664834 w 828212"/>
              <a:gd name="connsiteY102" fmla="*/ 1192053 h 1273139"/>
              <a:gd name="connsiteX103" fmla="*/ 631100 w 828212"/>
              <a:gd name="connsiteY103" fmla="*/ 1180826 h 1273139"/>
              <a:gd name="connsiteX104" fmla="*/ 596118 w 828212"/>
              <a:gd name="connsiteY104" fmla="*/ 1192053 h 1273139"/>
              <a:gd name="connsiteX105" fmla="*/ 544896 w 828212"/>
              <a:gd name="connsiteY105" fmla="*/ 1149639 h 1273139"/>
              <a:gd name="connsiteX106" fmla="*/ 544896 w 828212"/>
              <a:gd name="connsiteY106" fmla="*/ 972499 h 1273139"/>
              <a:gd name="connsiteX107" fmla="*/ 543646 w 828212"/>
              <a:gd name="connsiteY107" fmla="*/ 972499 h 1273139"/>
              <a:gd name="connsiteX108" fmla="*/ 539898 w 828212"/>
              <a:gd name="connsiteY108" fmla="*/ 972499 h 1273139"/>
              <a:gd name="connsiteX109" fmla="*/ 537400 w 828212"/>
              <a:gd name="connsiteY109" fmla="*/ 972499 h 1273139"/>
              <a:gd name="connsiteX110" fmla="*/ 529902 w 828212"/>
              <a:gd name="connsiteY110" fmla="*/ 970004 h 1273139"/>
              <a:gd name="connsiteX111" fmla="*/ 529902 w 828212"/>
              <a:gd name="connsiteY111" fmla="*/ 1224487 h 1273139"/>
              <a:gd name="connsiteX112" fmla="*/ 472432 w 828212"/>
              <a:gd name="connsiteY112" fmla="*/ 1273139 h 1273139"/>
              <a:gd name="connsiteX113" fmla="*/ 431204 w 828212"/>
              <a:gd name="connsiteY113" fmla="*/ 1258169 h 1273139"/>
              <a:gd name="connsiteX114" fmla="*/ 388726 w 828212"/>
              <a:gd name="connsiteY114" fmla="*/ 1273139 h 1273139"/>
              <a:gd name="connsiteX115" fmla="*/ 332504 w 828212"/>
              <a:gd name="connsiteY115" fmla="*/ 1224487 h 1273139"/>
              <a:gd name="connsiteX116" fmla="*/ 332504 w 828212"/>
              <a:gd name="connsiteY116" fmla="*/ 970004 h 1273139"/>
              <a:gd name="connsiteX117" fmla="*/ 321260 w 828212"/>
              <a:gd name="connsiteY117" fmla="*/ 972499 h 1273139"/>
              <a:gd name="connsiteX118" fmla="*/ 316262 w 828212"/>
              <a:gd name="connsiteY118" fmla="*/ 972499 h 1273139"/>
              <a:gd name="connsiteX119" fmla="*/ 316262 w 828212"/>
              <a:gd name="connsiteY119" fmla="*/ 1149639 h 1273139"/>
              <a:gd name="connsiteX120" fmla="*/ 265038 w 828212"/>
              <a:gd name="connsiteY120" fmla="*/ 1192053 h 1273139"/>
              <a:gd name="connsiteX121" fmla="*/ 231306 w 828212"/>
              <a:gd name="connsiteY121" fmla="*/ 1180826 h 1273139"/>
              <a:gd name="connsiteX122" fmla="*/ 196324 w 828212"/>
              <a:gd name="connsiteY122" fmla="*/ 1192053 h 1273139"/>
              <a:gd name="connsiteX123" fmla="*/ 145100 w 828212"/>
              <a:gd name="connsiteY123" fmla="*/ 1149639 h 1273139"/>
              <a:gd name="connsiteX124" fmla="*/ 145100 w 828212"/>
              <a:gd name="connsiteY124" fmla="*/ 940064 h 1273139"/>
              <a:gd name="connsiteX125" fmla="*/ 142602 w 828212"/>
              <a:gd name="connsiteY125" fmla="*/ 940064 h 1273139"/>
              <a:gd name="connsiteX126" fmla="*/ 138854 w 828212"/>
              <a:gd name="connsiteY126" fmla="*/ 940064 h 1273139"/>
              <a:gd name="connsiteX127" fmla="*/ 135106 w 828212"/>
              <a:gd name="connsiteY127" fmla="*/ 940064 h 1273139"/>
              <a:gd name="connsiteX128" fmla="*/ 98874 w 828212"/>
              <a:gd name="connsiteY128" fmla="*/ 897650 h 1273139"/>
              <a:gd name="connsiteX129" fmla="*/ 98874 w 828212"/>
              <a:gd name="connsiteY129" fmla="*/ 772904 h 1273139"/>
              <a:gd name="connsiteX130" fmla="*/ 98874 w 828212"/>
              <a:gd name="connsiteY130" fmla="*/ 725500 h 1273139"/>
              <a:gd name="connsiteX131" fmla="*/ 98874 w 828212"/>
              <a:gd name="connsiteY131" fmla="*/ 706788 h 1273139"/>
              <a:gd name="connsiteX132" fmla="*/ 171336 w 828212"/>
              <a:gd name="connsiteY132" fmla="*/ 639424 h 1273139"/>
              <a:gd name="connsiteX133" fmla="*/ 290026 w 828212"/>
              <a:gd name="connsiteY133" fmla="*/ 639424 h 1273139"/>
              <a:gd name="connsiteX134" fmla="*/ 305018 w 828212"/>
              <a:gd name="connsiteY134" fmla="*/ 640672 h 1273139"/>
              <a:gd name="connsiteX135" fmla="*/ 359990 w 828212"/>
              <a:gd name="connsiteY135" fmla="*/ 620712 h 1273139"/>
              <a:gd name="connsiteX136" fmla="*/ 625582 w 828212"/>
              <a:gd name="connsiteY136" fmla="*/ 499992 h 1273139"/>
              <a:gd name="connsiteX137" fmla="*/ 577780 w 828212"/>
              <a:gd name="connsiteY137" fmla="*/ 546557 h 1273139"/>
              <a:gd name="connsiteX138" fmla="*/ 625582 w 828212"/>
              <a:gd name="connsiteY138" fmla="*/ 591896 h 1273139"/>
              <a:gd name="connsiteX139" fmla="*/ 673384 w 828212"/>
              <a:gd name="connsiteY139" fmla="*/ 546557 h 1273139"/>
              <a:gd name="connsiteX140" fmla="*/ 625582 w 828212"/>
              <a:gd name="connsiteY140" fmla="*/ 499992 h 1273139"/>
              <a:gd name="connsiteX141" fmla="*/ 235572 w 828212"/>
              <a:gd name="connsiteY141" fmla="*/ 499992 h 1273139"/>
              <a:gd name="connsiteX142" fmla="*/ 187770 w 828212"/>
              <a:gd name="connsiteY142" fmla="*/ 546557 h 1273139"/>
              <a:gd name="connsiteX143" fmla="*/ 235572 w 828212"/>
              <a:gd name="connsiteY143" fmla="*/ 591896 h 1273139"/>
              <a:gd name="connsiteX144" fmla="*/ 283374 w 828212"/>
              <a:gd name="connsiteY144" fmla="*/ 546557 h 1273139"/>
              <a:gd name="connsiteX145" fmla="*/ 235572 w 828212"/>
              <a:gd name="connsiteY145" fmla="*/ 499992 h 1273139"/>
              <a:gd name="connsiteX146" fmla="*/ 625582 w 828212"/>
              <a:gd name="connsiteY146" fmla="*/ 466906 h 1273139"/>
              <a:gd name="connsiteX147" fmla="*/ 707350 w 828212"/>
              <a:gd name="connsiteY147" fmla="*/ 546557 h 1273139"/>
              <a:gd name="connsiteX148" fmla="*/ 625582 w 828212"/>
              <a:gd name="connsiteY148" fmla="*/ 624982 h 1273139"/>
              <a:gd name="connsiteX149" fmla="*/ 543816 w 828212"/>
              <a:gd name="connsiteY149" fmla="*/ 546557 h 1273139"/>
              <a:gd name="connsiteX150" fmla="*/ 625582 w 828212"/>
              <a:gd name="connsiteY150" fmla="*/ 466906 h 1273139"/>
              <a:gd name="connsiteX151" fmla="*/ 235572 w 828212"/>
              <a:gd name="connsiteY151" fmla="*/ 466906 h 1273139"/>
              <a:gd name="connsiteX152" fmla="*/ 317340 w 828212"/>
              <a:gd name="connsiteY152" fmla="*/ 546557 h 1273139"/>
              <a:gd name="connsiteX153" fmla="*/ 235572 w 828212"/>
              <a:gd name="connsiteY153" fmla="*/ 624982 h 1273139"/>
              <a:gd name="connsiteX154" fmla="*/ 153806 w 828212"/>
              <a:gd name="connsiteY154" fmla="*/ 546557 h 1273139"/>
              <a:gd name="connsiteX155" fmla="*/ 235572 w 828212"/>
              <a:gd name="connsiteY155" fmla="*/ 466906 h 1273139"/>
              <a:gd name="connsiteX156" fmla="*/ 427216 w 828212"/>
              <a:gd name="connsiteY156" fmla="*/ 451090 h 1273139"/>
              <a:gd name="connsiteX157" fmla="*/ 368696 w 828212"/>
              <a:gd name="connsiteY157" fmla="*/ 510854 h 1273139"/>
              <a:gd name="connsiteX158" fmla="*/ 427216 w 828212"/>
              <a:gd name="connsiteY158" fmla="*/ 570618 h 1273139"/>
              <a:gd name="connsiteX159" fmla="*/ 486980 w 828212"/>
              <a:gd name="connsiteY159" fmla="*/ 510854 h 1273139"/>
              <a:gd name="connsiteX160" fmla="*/ 427216 w 828212"/>
              <a:gd name="connsiteY160" fmla="*/ 451090 h 1273139"/>
              <a:gd name="connsiteX161" fmla="*/ 427216 w 828212"/>
              <a:gd name="connsiteY161" fmla="*/ 417472 h 1273139"/>
              <a:gd name="connsiteX162" fmla="*/ 520596 w 828212"/>
              <a:gd name="connsiteY162" fmla="*/ 510854 h 1273139"/>
              <a:gd name="connsiteX163" fmla="*/ 427216 w 828212"/>
              <a:gd name="connsiteY163" fmla="*/ 602990 h 1273139"/>
              <a:gd name="connsiteX164" fmla="*/ 335080 w 828212"/>
              <a:gd name="connsiteY164" fmla="*/ 510854 h 1273139"/>
              <a:gd name="connsiteX165" fmla="*/ 427216 w 828212"/>
              <a:gd name="connsiteY165" fmla="*/ 417472 h 1273139"/>
              <a:gd name="connsiteX166" fmla="*/ 523996 w 828212"/>
              <a:gd name="connsiteY166" fmla="*/ 48650 h 1273139"/>
              <a:gd name="connsiteX167" fmla="*/ 613398 w 828212"/>
              <a:gd name="connsiteY167" fmla="*/ 205825 h 1273139"/>
              <a:gd name="connsiteX168" fmla="*/ 676724 w 828212"/>
              <a:gd name="connsiteY168" fmla="*/ 139711 h 1273139"/>
              <a:gd name="connsiteX169" fmla="*/ 523996 w 828212"/>
              <a:gd name="connsiteY169" fmla="*/ 48650 h 1273139"/>
              <a:gd name="connsiteX170" fmla="*/ 304216 w 828212"/>
              <a:gd name="connsiteY170" fmla="*/ 48650 h 1273139"/>
              <a:gd name="connsiteX171" fmla="*/ 152728 w 828212"/>
              <a:gd name="connsiteY171" fmla="*/ 139711 h 1273139"/>
              <a:gd name="connsiteX172" fmla="*/ 216056 w 828212"/>
              <a:gd name="connsiteY172" fmla="*/ 205825 h 1273139"/>
              <a:gd name="connsiteX173" fmla="*/ 304216 w 828212"/>
              <a:gd name="connsiteY173" fmla="*/ 48650 h 1273139"/>
              <a:gd name="connsiteX174" fmla="*/ 430868 w 828212"/>
              <a:gd name="connsiteY174" fmla="*/ 34928 h 1273139"/>
              <a:gd name="connsiteX175" fmla="*/ 430868 w 828212"/>
              <a:gd name="connsiteY175" fmla="*/ 275681 h 1273139"/>
              <a:gd name="connsiteX176" fmla="*/ 583598 w 828212"/>
              <a:gd name="connsiteY176" fmla="*/ 227031 h 1273139"/>
              <a:gd name="connsiteX177" fmla="*/ 430868 w 828212"/>
              <a:gd name="connsiteY177" fmla="*/ 34928 h 1273139"/>
              <a:gd name="connsiteX178" fmla="*/ 397342 w 828212"/>
              <a:gd name="connsiteY178" fmla="*/ 34928 h 1273139"/>
              <a:gd name="connsiteX179" fmla="*/ 245856 w 828212"/>
              <a:gd name="connsiteY179" fmla="*/ 227031 h 1273139"/>
              <a:gd name="connsiteX180" fmla="*/ 397342 w 828212"/>
              <a:gd name="connsiteY180" fmla="*/ 275681 h 1273139"/>
              <a:gd name="connsiteX181" fmla="*/ 414726 w 828212"/>
              <a:gd name="connsiteY181" fmla="*/ 0 h 1273139"/>
              <a:gd name="connsiteX182" fmla="*/ 828212 w 828212"/>
              <a:gd name="connsiteY182" fmla="*/ 416639 h 1273139"/>
              <a:gd name="connsiteX183" fmla="*/ 779786 w 828212"/>
              <a:gd name="connsiteY183" fmla="*/ 613732 h 1273139"/>
              <a:gd name="connsiteX184" fmla="*/ 756192 w 828212"/>
              <a:gd name="connsiteY184" fmla="*/ 621217 h 1273139"/>
              <a:gd name="connsiteX185" fmla="*/ 749984 w 828212"/>
              <a:gd name="connsiteY185" fmla="*/ 597516 h 1273139"/>
              <a:gd name="connsiteX186" fmla="*/ 795928 w 828212"/>
              <a:gd name="connsiteY186" fmla="*/ 416639 h 1273139"/>
              <a:gd name="connsiteX187" fmla="*/ 700316 w 828212"/>
              <a:gd name="connsiteY187" fmla="*/ 163412 h 1273139"/>
              <a:gd name="connsiteX188" fmla="*/ 622090 w 828212"/>
              <a:gd name="connsiteY188" fmla="*/ 240753 h 1273139"/>
              <a:gd name="connsiteX189" fmla="*/ 643198 w 828212"/>
              <a:gd name="connsiteY189" fmla="*/ 415392 h 1273139"/>
              <a:gd name="connsiteX190" fmla="*/ 625814 w 828212"/>
              <a:gd name="connsiteY190" fmla="*/ 432856 h 1273139"/>
              <a:gd name="connsiteX191" fmla="*/ 609672 w 828212"/>
              <a:gd name="connsiteY191" fmla="*/ 415392 h 1273139"/>
              <a:gd name="connsiteX192" fmla="*/ 592290 w 828212"/>
              <a:gd name="connsiteY192" fmla="*/ 260712 h 1273139"/>
              <a:gd name="connsiteX193" fmla="*/ 430868 w 828212"/>
              <a:gd name="connsiteY193" fmla="*/ 309361 h 1273139"/>
              <a:gd name="connsiteX194" fmla="*/ 430868 w 828212"/>
              <a:gd name="connsiteY194" fmla="*/ 370485 h 1273139"/>
              <a:gd name="connsiteX195" fmla="*/ 414726 w 828212"/>
              <a:gd name="connsiteY195" fmla="*/ 387949 h 1273139"/>
              <a:gd name="connsiteX196" fmla="*/ 397342 w 828212"/>
              <a:gd name="connsiteY196" fmla="*/ 370485 h 1273139"/>
              <a:gd name="connsiteX197" fmla="*/ 397342 w 828212"/>
              <a:gd name="connsiteY197" fmla="*/ 309361 h 1273139"/>
              <a:gd name="connsiteX198" fmla="*/ 235922 w 828212"/>
              <a:gd name="connsiteY198" fmla="*/ 260712 h 1273139"/>
              <a:gd name="connsiteX199" fmla="*/ 218538 w 828212"/>
              <a:gd name="connsiteY199" fmla="*/ 415392 h 1273139"/>
              <a:gd name="connsiteX200" fmla="*/ 202396 w 828212"/>
              <a:gd name="connsiteY200" fmla="*/ 432856 h 1273139"/>
              <a:gd name="connsiteX201" fmla="*/ 186254 w 828212"/>
              <a:gd name="connsiteY201" fmla="*/ 415392 h 1273139"/>
              <a:gd name="connsiteX202" fmla="*/ 206122 w 828212"/>
              <a:gd name="connsiteY202" fmla="*/ 240753 h 1273139"/>
              <a:gd name="connsiteX203" fmla="*/ 127894 w 828212"/>
              <a:gd name="connsiteY203" fmla="*/ 163412 h 1273139"/>
              <a:gd name="connsiteX204" fmla="*/ 33526 w 828212"/>
              <a:gd name="connsiteY204" fmla="*/ 416639 h 1273139"/>
              <a:gd name="connsiteX205" fmla="*/ 79468 w 828212"/>
              <a:gd name="connsiteY205" fmla="*/ 598763 h 1273139"/>
              <a:gd name="connsiteX206" fmla="*/ 72018 w 828212"/>
              <a:gd name="connsiteY206" fmla="*/ 621217 h 1273139"/>
              <a:gd name="connsiteX207" fmla="*/ 64568 w 828212"/>
              <a:gd name="connsiteY207" fmla="*/ 622464 h 1273139"/>
              <a:gd name="connsiteX208" fmla="*/ 49668 w 828212"/>
              <a:gd name="connsiteY208" fmla="*/ 614979 h 1273139"/>
              <a:gd name="connsiteX209" fmla="*/ 0 w 828212"/>
              <a:gd name="connsiteY209" fmla="*/ 416639 h 1273139"/>
              <a:gd name="connsiteX210" fmla="*/ 414726 w 828212"/>
              <a:gd name="connsiteY210" fmla="*/ 0 h 1273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828212" h="1273139">
                <a:moveTo>
                  <a:pt x="579878" y="671858"/>
                </a:moveTo>
                <a:cubicBezTo>
                  <a:pt x="582376" y="680591"/>
                  <a:pt x="583626" y="688076"/>
                  <a:pt x="583626" y="698055"/>
                </a:cubicBezTo>
                <a:lnTo>
                  <a:pt x="583626" y="720510"/>
                </a:lnTo>
                <a:lnTo>
                  <a:pt x="583626" y="775398"/>
                </a:lnTo>
                <a:lnTo>
                  <a:pt x="583626" y="923847"/>
                </a:lnTo>
                <a:cubicBezTo>
                  <a:pt x="583626" y="933827"/>
                  <a:pt x="582376" y="941312"/>
                  <a:pt x="578628" y="948797"/>
                </a:cubicBezTo>
                <a:lnTo>
                  <a:pt x="578628" y="1149639"/>
                </a:lnTo>
                <a:cubicBezTo>
                  <a:pt x="578628" y="1153382"/>
                  <a:pt x="584874" y="1159619"/>
                  <a:pt x="596118" y="1159619"/>
                </a:cubicBezTo>
                <a:cubicBezTo>
                  <a:pt x="607364" y="1159619"/>
                  <a:pt x="613610" y="1153382"/>
                  <a:pt x="613610" y="1149639"/>
                </a:cubicBezTo>
                <a:lnTo>
                  <a:pt x="613610" y="927590"/>
                </a:lnTo>
                <a:cubicBezTo>
                  <a:pt x="613610" y="917610"/>
                  <a:pt x="621106" y="910125"/>
                  <a:pt x="631100" y="910125"/>
                </a:cubicBezTo>
                <a:cubicBezTo>
                  <a:pt x="639846" y="910125"/>
                  <a:pt x="647342" y="917610"/>
                  <a:pt x="647342" y="927590"/>
                </a:cubicBezTo>
                <a:lnTo>
                  <a:pt x="647342" y="1149639"/>
                </a:lnTo>
                <a:cubicBezTo>
                  <a:pt x="647342" y="1153382"/>
                  <a:pt x="654838" y="1159619"/>
                  <a:pt x="664834" y="1159619"/>
                </a:cubicBezTo>
                <a:cubicBezTo>
                  <a:pt x="676078" y="1159619"/>
                  <a:pt x="682324" y="1153382"/>
                  <a:pt x="682324" y="1149639"/>
                </a:cubicBezTo>
                <a:lnTo>
                  <a:pt x="682324" y="876443"/>
                </a:lnTo>
                <a:lnTo>
                  <a:pt x="682324" y="718015"/>
                </a:lnTo>
                <a:cubicBezTo>
                  <a:pt x="682324" y="709283"/>
                  <a:pt x="689820" y="701798"/>
                  <a:pt x="699816" y="701798"/>
                </a:cubicBezTo>
                <a:cubicBezTo>
                  <a:pt x="708562" y="701798"/>
                  <a:pt x="716058" y="709283"/>
                  <a:pt x="716058" y="718015"/>
                </a:cubicBezTo>
                <a:lnTo>
                  <a:pt x="716058" y="897650"/>
                </a:lnTo>
                <a:cubicBezTo>
                  <a:pt x="716058" y="902640"/>
                  <a:pt x="719806" y="906383"/>
                  <a:pt x="722304" y="906383"/>
                </a:cubicBezTo>
                <a:cubicBezTo>
                  <a:pt x="726052" y="906383"/>
                  <a:pt x="728550" y="902640"/>
                  <a:pt x="728550" y="897650"/>
                </a:cubicBezTo>
                <a:lnTo>
                  <a:pt x="728550" y="772904"/>
                </a:lnTo>
                <a:lnTo>
                  <a:pt x="728550" y="725500"/>
                </a:lnTo>
                <a:lnTo>
                  <a:pt x="728550" y="706788"/>
                </a:lnTo>
                <a:cubicBezTo>
                  <a:pt x="728550" y="688076"/>
                  <a:pt x="711060" y="671858"/>
                  <a:pt x="689820" y="671858"/>
                </a:cubicBezTo>
                <a:close/>
                <a:moveTo>
                  <a:pt x="171336" y="671858"/>
                </a:moveTo>
                <a:cubicBezTo>
                  <a:pt x="150098" y="671858"/>
                  <a:pt x="132606" y="688076"/>
                  <a:pt x="132606" y="706788"/>
                </a:cubicBezTo>
                <a:lnTo>
                  <a:pt x="132606" y="725500"/>
                </a:lnTo>
                <a:lnTo>
                  <a:pt x="132606" y="772904"/>
                </a:lnTo>
                <a:lnTo>
                  <a:pt x="132606" y="897650"/>
                </a:lnTo>
                <a:cubicBezTo>
                  <a:pt x="132606" y="902640"/>
                  <a:pt x="136354" y="906383"/>
                  <a:pt x="138854" y="906383"/>
                </a:cubicBezTo>
                <a:cubicBezTo>
                  <a:pt x="141352" y="906383"/>
                  <a:pt x="145100" y="902640"/>
                  <a:pt x="145100" y="897650"/>
                </a:cubicBezTo>
                <a:lnTo>
                  <a:pt x="145100" y="718015"/>
                </a:lnTo>
                <a:cubicBezTo>
                  <a:pt x="145100" y="709283"/>
                  <a:pt x="152596" y="701798"/>
                  <a:pt x="161342" y="701798"/>
                </a:cubicBezTo>
                <a:cubicBezTo>
                  <a:pt x="171336" y="701798"/>
                  <a:pt x="178832" y="709283"/>
                  <a:pt x="178832" y="718015"/>
                </a:cubicBezTo>
                <a:lnTo>
                  <a:pt x="178832" y="876443"/>
                </a:lnTo>
                <a:lnTo>
                  <a:pt x="178832" y="1149639"/>
                </a:lnTo>
                <a:cubicBezTo>
                  <a:pt x="178832" y="1153382"/>
                  <a:pt x="185080" y="1159619"/>
                  <a:pt x="196324" y="1159619"/>
                </a:cubicBezTo>
                <a:cubicBezTo>
                  <a:pt x="207568" y="1159619"/>
                  <a:pt x="215064" y="1153382"/>
                  <a:pt x="215064" y="1149639"/>
                </a:cubicBezTo>
                <a:lnTo>
                  <a:pt x="215064" y="927590"/>
                </a:lnTo>
                <a:cubicBezTo>
                  <a:pt x="215064" y="917610"/>
                  <a:pt x="221312" y="910125"/>
                  <a:pt x="230056" y="910125"/>
                </a:cubicBezTo>
                <a:cubicBezTo>
                  <a:pt x="238802" y="910125"/>
                  <a:pt x="247548" y="917610"/>
                  <a:pt x="247548" y="927590"/>
                </a:cubicBezTo>
                <a:lnTo>
                  <a:pt x="247548" y="1149639"/>
                </a:lnTo>
                <a:cubicBezTo>
                  <a:pt x="247548" y="1153382"/>
                  <a:pt x="253794" y="1159619"/>
                  <a:pt x="265038" y="1159619"/>
                </a:cubicBezTo>
                <a:cubicBezTo>
                  <a:pt x="276282" y="1159619"/>
                  <a:pt x="282530" y="1153382"/>
                  <a:pt x="282530" y="1149639"/>
                </a:cubicBezTo>
                <a:lnTo>
                  <a:pt x="282530" y="947549"/>
                </a:lnTo>
                <a:cubicBezTo>
                  <a:pt x="278782" y="941312"/>
                  <a:pt x="277532" y="933827"/>
                  <a:pt x="277532" y="923847"/>
                </a:cubicBezTo>
                <a:lnTo>
                  <a:pt x="277532" y="775398"/>
                </a:lnTo>
                <a:lnTo>
                  <a:pt x="277532" y="720510"/>
                </a:lnTo>
                <a:lnTo>
                  <a:pt x="277532" y="698055"/>
                </a:lnTo>
                <a:cubicBezTo>
                  <a:pt x="277532" y="688076"/>
                  <a:pt x="278782" y="680591"/>
                  <a:pt x="281280" y="671858"/>
                </a:cubicBezTo>
                <a:close/>
                <a:moveTo>
                  <a:pt x="359990" y="653146"/>
                </a:moveTo>
                <a:cubicBezTo>
                  <a:pt x="332504" y="653146"/>
                  <a:pt x="310016" y="673106"/>
                  <a:pt x="310016" y="698055"/>
                </a:cubicBezTo>
                <a:lnTo>
                  <a:pt x="310016" y="720510"/>
                </a:lnTo>
                <a:lnTo>
                  <a:pt x="310016" y="775398"/>
                </a:lnTo>
                <a:lnTo>
                  <a:pt x="310016" y="923847"/>
                </a:lnTo>
                <a:cubicBezTo>
                  <a:pt x="310016" y="927590"/>
                  <a:pt x="311266" y="931332"/>
                  <a:pt x="313764" y="935075"/>
                </a:cubicBezTo>
                <a:cubicBezTo>
                  <a:pt x="315014" y="937569"/>
                  <a:pt x="317512" y="940064"/>
                  <a:pt x="321260" y="940064"/>
                </a:cubicBezTo>
                <a:cubicBezTo>
                  <a:pt x="326258" y="940064"/>
                  <a:pt x="332504" y="932580"/>
                  <a:pt x="332504" y="923847"/>
                </a:cubicBezTo>
                <a:lnTo>
                  <a:pt x="332504" y="900145"/>
                </a:lnTo>
                <a:lnTo>
                  <a:pt x="332504" y="711778"/>
                </a:lnTo>
                <a:cubicBezTo>
                  <a:pt x="332504" y="701798"/>
                  <a:pt x="340000" y="694313"/>
                  <a:pt x="348746" y="694313"/>
                </a:cubicBezTo>
                <a:cubicBezTo>
                  <a:pt x="357492" y="694313"/>
                  <a:pt x="364988" y="701798"/>
                  <a:pt x="364988" y="711778"/>
                </a:cubicBezTo>
                <a:lnTo>
                  <a:pt x="364988" y="900145"/>
                </a:lnTo>
                <a:lnTo>
                  <a:pt x="364988" y="923847"/>
                </a:lnTo>
                <a:lnTo>
                  <a:pt x="364988" y="1224487"/>
                </a:lnTo>
                <a:cubicBezTo>
                  <a:pt x="364988" y="1231972"/>
                  <a:pt x="374982" y="1239457"/>
                  <a:pt x="388726" y="1239457"/>
                </a:cubicBezTo>
                <a:cubicBezTo>
                  <a:pt x="403718" y="1239457"/>
                  <a:pt x="413712" y="1231972"/>
                  <a:pt x="413712" y="1224487"/>
                </a:cubicBezTo>
                <a:lnTo>
                  <a:pt x="413712" y="960024"/>
                </a:lnTo>
                <a:cubicBezTo>
                  <a:pt x="413712" y="951292"/>
                  <a:pt x="421208" y="942559"/>
                  <a:pt x="431204" y="942559"/>
                </a:cubicBezTo>
                <a:cubicBezTo>
                  <a:pt x="439948" y="942559"/>
                  <a:pt x="447446" y="951292"/>
                  <a:pt x="447446" y="960024"/>
                </a:cubicBezTo>
                <a:lnTo>
                  <a:pt x="447446" y="1224487"/>
                </a:lnTo>
                <a:cubicBezTo>
                  <a:pt x="447446" y="1231972"/>
                  <a:pt x="458690" y="1239457"/>
                  <a:pt x="472432" y="1239457"/>
                </a:cubicBezTo>
                <a:cubicBezTo>
                  <a:pt x="486176" y="1239457"/>
                  <a:pt x="496170" y="1231972"/>
                  <a:pt x="496170" y="1224487"/>
                </a:cubicBezTo>
                <a:lnTo>
                  <a:pt x="496170" y="900145"/>
                </a:lnTo>
                <a:lnTo>
                  <a:pt x="496170" y="711778"/>
                </a:lnTo>
                <a:cubicBezTo>
                  <a:pt x="496170" y="701798"/>
                  <a:pt x="503666" y="694313"/>
                  <a:pt x="513662" y="694313"/>
                </a:cubicBezTo>
                <a:cubicBezTo>
                  <a:pt x="522406" y="694313"/>
                  <a:pt x="529902" y="701798"/>
                  <a:pt x="529902" y="711778"/>
                </a:cubicBezTo>
                <a:lnTo>
                  <a:pt x="529902" y="923847"/>
                </a:lnTo>
                <a:cubicBezTo>
                  <a:pt x="529902" y="932580"/>
                  <a:pt x="534900" y="940064"/>
                  <a:pt x="539898" y="940064"/>
                </a:cubicBezTo>
                <a:cubicBezTo>
                  <a:pt x="542396" y="940064"/>
                  <a:pt x="544896" y="937569"/>
                  <a:pt x="547394" y="935075"/>
                </a:cubicBezTo>
                <a:cubicBezTo>
                  <a:pt x="547394" y="935075"/>
                  <a:pt x="547394" y="935075"/>
                  <a:pt x="548644" y="933827"/>
                </a:cubicBezTo>
                <a:cubicBezTo>
                  <a:pt x="549892" y="931332"/>
                  <a:pt x="551142" y="927590"/>
                  <a:pt x="551142" y="923847"/>
                </a:cubicBezTo>
                <a:lnTo>
                  <a:pt x="551142" y="775398"/>
                </a:lnTo>
                <a:lnTo>
                  <a:pt x="551142" y="720510"/>
                </a:lnTo>
                <a:lnTo>
                  <a:pt x="551142" y="698055"/>
                </a:lnTo>
                <a:cubicBezTo>
                  <a:pt x="551142" y="673106"/>
                  <a:pt x="528654" y="653146"/>
                  <a:pt x="501168" y="653146"/>
                </a:cubicBezTo>
                <a:close/>
                <a:moveTo>
                  <a:pt x="359990" y="620712"/>
                </a:moveTo>
                <a:lnTo>
                  <a:pt x="501168" y="620712"/>
                </a:lnTo>
                <a:cubicBezTo>
                  <a:pt x="522406" y="620712"/>
                  <a:pt x="542396" y="628197"/>
                  <a:pt x="556140" y="640672"/>
                </a:cubicBezTo>
                <a:cubicBezTo>
                  <a:pt x="562386" y="639424"/>
                  <a:pt x="566134" y="639424"/>
                  <a:pt x="572382" y="639424"/>
                </a:cubicBezTo>
                <a:lnTo>
                  <a:pt x="689820" y="639424"/>
                </a:lnTo>
                <a:cubicBezTo>
                  <a:pt x="729800" y="639424"/>
                  <a:pt x="762284" y="669364"/>
                  <a:pt x="762284" y="706788"/>
                </a:cubicBezTo>
                <a:lnTo>
                  <a:pt x="762284" y="725500"/>
                </a:lnTo>
                <a:lnTo>
                  <a:pt x="762284" y="772904"/>
                </a:lnTo>
                <a:lnTo>
                  <a:pt x="762284" y="897650"/>
                </a:lnTo>
                <a:cubicBezTo>
                  <a:pt x="762284" y="920105"/>
                  <a:pt x="746042" y="937569"/>
                  <a:pt x="726052" y="940064"/>
                </a:cubicBezTo>
                <a:cubicBezTo>
                  <a:pt x="724802" y="940064"/>
                  <a:pt x="723554" y="940064"/>
                  <a:pt x="722304" y="940064"/>
                </a:cubicBezTo>
                <a:lnTo>
                  <a:pt x="719806" y="940064"/>
                </a:lnTo>
                <a:cubicBezTo>
                  <a:pt x="717306" y="940064"/>
                  <a:pt x="717306" y="940064"/>
                  <a:pt x="716058" y="940064"/>
                </a:cubicBezTo>
                <a:lnTo>
                  <a:pt x="716058" y="1149639"/>
                </a:lnTo>
                <a:cubicBezTo>
                  <a:pt x="716058" y="1173341"/>
                  <a:pt x="693568" y="1192053"/>
                  <a:pt x="664834" y="1192053"/>
                </a:cubicBezTo>
                <a:cubicBezTo>
                  <a:pt x="651090" y="1192053"/>
                  <a:pt x="638598" y="1188311"/>
                  <a:pt x="631100" y="1180826"/>
                </a:cubicBezTo>
                <a:cubicBezTo>
                  <a:pt x="621106" y="1188311"/>
                  <a:pt x="609862" y="1192053"/>
                  <a:pt x="596118" y="1192053"/>
                </a:cubicBezTo>
                <a:cubicBezTo>
                  <a:pt x="568632" y="1192053"/>
                  <a:pt x="544896" y="1173341"/>
                  <a:pt x="544896" y="1149639"/>
                </a:cubicBezTo>
                <a:lnTo>
                  <a:pt x="544896" y="972499"/>
                </a:lnTo>
                <a:cubicBezTo>
                  <a:pt x="544896" y="972499"/>
                  <a:pt x="544896" y="972499"/>
                  <a:pt x="543646" y="972499"/>
                </a:cubicBezTo>
                <a:cubicBezTo>
                  <a:pt x="542396" y="972499"/>
                  <a:pt x="541148" y="972499"/>
                  <a:pt x="539898" y="972499"/>
                </a:cubicBezTo>
                <a:cubicBezTo>
                  <a:pt x="538648" y="972499"/>
                  <a:pt x="537400" y="972499"/>
                  <a:pt x="537400" y="972499"/>
                </a:cubicBezTo>
                <a:cubicBezTo>
                  <a:pt x="534900" y="972499"/>
                  <a:pt x="531152" y="971251"/>
                  <a:pt x="529902" y="970004"/>
                </a:cubicBezTo>
                <a:lnTo>
                  <a:pt x="529902" y="1224487"/>
                </a:lnTo>
                <a:cubicBezTo>
                  <a:pt x="529902" y="1250684"/>
                  <a:pt x="503666" y="1273139"/>
                  <a:pt x="472432" y="1273139"/>
                </a:cubicBezTo>
                <a:cubicBezTo>
                  <a:pt x="456190" y="1273139"/>
                  <a:pt x="441198" y="1266901"/>
                  <a:pt x="431204" y="1258169"/>
                </a:cubicBezTo>
                <a:cubicBezTo>
                  <a:pt x="419960" y="1266901"/>
                  <a:pt x="404966" y="1273139"/>
                  <a:pt x="388726" y="1273139"/>
                </a:cubicBezTo>
                <a:cubicBezTo>
                  <a:pt x="357492" y="1273139"/>
                  <a:pt x="332504" y="1250684"/>
                  <a:pt x="332504" y="1224487"/>
                </a:cubicBezTo>
                <a:lnTo>
                  <a:pt x="332504" y="970004"/>
                </a:lnTo>
                <a:cubicBezTo>
                  <a:pt x="328756" y="971251"/>
                  <a:pt x="325008" y="972499"/>
                  <a:pt x="321260" y="972499"/>
                </a:cubicBezTo>
                <a:cubicBezTo>
                  <a:pt x="320010" y="972499"/>
                  <a:pt x="317512" y="972499"/>
                  <a:pt x="316262" y="972499"/>
                </a:cubicBezTo>
                <a:lnTo>
                  <a:pt x="316262" y="1149639"/>
                </a:lnTo>
                <a:cubicBezTo>
                  <a:pt x="316262" y="1173341"/>
                  <a:pt x="293774" y="1192053"/>
                  <a:pt x="265038" y="1192053"/>
                </a:cubicBezTo>
                <a:cubicBezTo>
                  <a:pt x="251296" y="1192053"/>
                  <a:pt x="240052" y="1188311"/>
                  <a:pt x="231306" y="1180826"/>
                </a:cubicBezTo>
                <a:cubicBezTo>
                  <a:pt x="222560" y="1188311"/>
                  <a:pt x="210066" y="1192053"/>
                  <a:pt x="196324" y="1192053"/>
                </a:cubicBezTo>
                <a:cubicBezTo>
                  <a:pt x="167588" y="1192053"/>
                  <a:pt x="145100" y="1173341"/>
                  <a:pt x="145100" y="1149639"/>
                </a:cubicBezTo>
                <a:lnTo>
                  <a:pt x="145100" y="940064"/>
                </a:lnTo>
                <a:cubicBezTo>
                  <a:pt x="143850" y="940064"/>
                  <a:pt x="143850" y="940064"/>
                  <a:pt x="142602" y="940064"/>
                </a:cubicBezTo>
                <a:cubicBezTo>
                  <a:pt x="141352" y="940064"/>
                  <a:pt x="140102" y="940064"/>
                  <a:pt x="138854" y="940064"/>
                </a:cubicBezTo>
                <a:cubicBezTo>
                  <a:pt x="137604" y="940064"/>
                  <a:pt x="136354" y="940064"/>
                  <a:pt x="135106" y="940064"/>
                </a:cubicBezTo>
                <a:cubicBezTo>
                  <a:pt x="115116" y="937569"/>
                  <a:pt x="98874" y="920105"/>
                  <a:pt x="98874" y="897650"/>
                </a:cubicBezTo>
                <a:lnTo>
                  <a:pt x="98874" y="772904"/>
                </a:lnTo>
                <a:lnTo>
                  <a:pt x="98874" y="725500"/>
                </a:lnTo>
                <a:lnTo>
                  <a:pt x="98874" y="706788"/>
                </a:lnTo>
                <a:cubicBezTo>
                  <a:pt x="98874" y="669364"/>
                  <a:pt x="131358" y="639424"/>
                  <a:pt x="171336" y="639424"/>
                </a:cubicBezTo>
                <a:lnTo>
                  <a:pt x="290026" y="639424"/>
                </a:lnTo>
                <a:cubicBezTo>
                  <a:pt x="295024" y="639424"/>
                  <a:pt x="300020" y="639424"/>
                  <a:pt x="305018" y="640672"/>
                </a:cubicBezTo>
                <a:cubicBezTo>
                  <a:pt x="318762" y="628197"/>
                  <a:pt x="338750" y="620712"/>
                  <a:pt x="359990" y="620712"/>
                </a:cubicBezTo>
                <a:close/>
                <a:moveTo>
                  <a:pt x="625582" y="499992"/>
                </a:moveTo>
                <a:cubicBezTo>
                  <a:pt x="599166" y="499992"/>
                  <a:pt x="577780" y="519598"/>
                  <a:pt x="577780" y="546557"/>
                </a:cubicBezTo>
                <a:cubicBezTo>
                  <a:pt x="577780" y="571065"/>
                  <a:pt x="599166" y="591896"/>
                  <a:pt x="625582" y="591896"/>
                </a:cubicBezTo>
                <a:cubicBezTo>
                  <a:pt x="652000" y="591896"/>
                  <a:pt x="673384" y="571065"/>
                  <a:pt x="673384" y="546557"/>
                </a:cubicBezTo>
                <a:cubicBezTo>
                  <a:pt x="673384" y="519598"/>
                  <a:pt x="652000" y="499992"/>
                  <a:pt x="625582" y="499992"/>
                </a:cubicBezTo>
                <a:close/>
                <a:moveTo>
                  <a:pt x="235572" y="499992"/>
                </a:moveTo>
                <a:cubicBezTo>
                  <a:pt x="209156" y="499992"/>
                  <a:pt x="187770" y="519598"/>
                  <a:pt x="187770" y="546557"/>
                </a:cubicBezTo>
                <a:cubicBezTo>
                  <a:pt x="187770" y="571065"/>
                  <a:pt x="209156" y="591896"/>
                  <a:pt x="235572" y="591896"/>
                </a:cubicBezTo>
                <a:cubicBezTo>
                  <a:pt x="261990" y="591896"/>
                  <a:pt x="283374" y="571065"/>
                  <a:pt x="283374" y="546557"/>
                </a:cubicBezTo>
                <a:cubicBezTo>
                  <a:pt x="283374" y="519598"/>
                  <a:pt x="261990" y="499992"/>
                  <a:pt x="235572" y="499992"/>
                </a:cubicBezTo>
                <a:close/>
                <a:moveTo>
                  <a:pt x="625582" y="466906"/>
                </a:moveTo>
                <a:cubicBezTo>
                  <a:pt x="669610" y="466906"/>
                  <a:pt x="707350" y="502443"/>
                  <a:pt x="707350" y="546557"/>
                </a:cubicBezTo>
                <a:cubicBezTo>
                  <a:pt x="707350" y="589445"/>
                  <a:pt x="669610" y="624982"/>
                  <a:pt x="625582" y="624982"/>
                </a:cubicBezTo>
                <a:cubicBezTo>
                  <a:pt x="581554" y="624982"/>
                  <a:pt x="543816" y="589445"/>
                  <a:pt x="543816" y="546557"/>
                </a:cubicBezTo>
                <a:cubicBezTo>
                  <a:pt x="543816" y="502443"/>
                  <a:pt x="581554" y="466906"/>
                  <a:pt x="625582" y="466906"/>
                </a:cubicBezTo>
                <a:close/>
                <a:moveTo>
                  <a:pt x="235572" y="466906"/>
                </a:moveTo>
                <a:cubicBezTo>
                  <a:pt x="279600" y="466906"/>
                  <a:pt x="317340" y="502443"/>
                  <a:pt x="317340" y="546557"/>
                </a:cubicBezTo>
                <a:cubicBezTo>
                  <a:pt x="317340" y="589445"/>
                  <a:pt x="279600" y="624982"/>
                  <a:pt x="235572" y="624982"/>
                </a:cubicBezTo>
                <a:cubicBezTo>
                  <a:pt x="190286" y="624982"/>
                  <a:pt x="153806" y="589445"/>
                  <a:pt x="153806" y="546557"/>
                </a:cubicBezTo>
                <a:cubicBezTo>
                  <a:pt x="153806" y="502443"/>
                  <a:pt x="190286" y="466906"/>
                  <a:pt x="235572" y="466906"/>
                </a:cubicBezTo>
                <a:close/>
                <a:moveTo>
                  <a:pt x="427216" y="451090"/>
                </a:moveTo>
                <a:cubicBezTo>
                  <a:pt x="394844" y="451090"/>
                  <a:pt x="368696" y="477236"/>
                  <a:pt x="368696" y="510854"/>
                </a:cubicBezTo>
                <a:cubicBezTo>
                  <a:pt x="368696" y="543226"/>
                  <a:pt x="394844" y="570618"/>
                  <a:pt x="427216" y="570618"/>
                </a:cubicBezTo>
                <a:cubicBezTo>
                  <a:pt x="460832" y="570618"/>
                  <a:pt x="486980" y="543226"/>
                  <a:pt x="486980" y="510854"/>
                </a:cubicBezTo>
                <a:cubicBezTo>
                  <a:pt x="486980" y="477236"/>
                  <a:pt x="460832" y="451090"/>
                  <a:pt x="427216" y="451090"/>
                </a:cubicBezTo>
                <a:close/>
                <a:moveTo>
                  <a:pt x="427216" y="417472"/>
                </a:moveTo>
                <a:cubicBezTo>
                  <a:pt x="478264" y="417472"/>
                  <a:pt x="520596" y="459805"/>
                  <a:pt x="520596" y="510854"/>
                </a:cubicBezTo>
                <a:cubicBezTo>
                  <a:pt x="520596" y="561902"/>
                  <a:pt x="478264" y="602990"/>
                  <a:pt x="427216" y="602990"/>
                </a:cubicBezTo>
                <a:cubicBezTo>
                  <a:pt x="376166" y="602990"/>
                  <a:pt x="335080" y="561902"/>
                  <a:pt x="335080" y="510854"/>
                </a:cubicBezTo>
                <a:cubicBezTo>
                  <a:pt x="335080" y="459805"/>
                  <a:pt x="376166" y="417472"/>
                  <a:pt x="427216" y="417472"/>
                </a:cubicBezTo>
                <a:close/>
                <a:moveTo>
                  <a:pt x="523996" y="48650"/>
                </a:moveTo>
                <a:cubicBezTo>
                  <a:pt x="561246" y="86072"/>
                  <a:pt x="592290" y="139711"/>
                  <a:pt x="613398" y="205825"/>
                </a:cubicBezTo>
                <a:cubicBezTo>
                  <a:pt x="636990" y="187113"/>
                  <a:pt x="658098" y="165907"/>
                  <a:pt x="676724" y="139711"/>
                </a:cubicBezTo>
                <a:cubicBezTo>
                  <a:pt x="634506" y="98546"/>
                  <a:pt x="582356" y="67361"/>
                  <a:pt x="523996" y="48650"/>
                </a:cubicBezTo>
                <a:close/>
                <a:moveTo>
                  <a:pt x="304216" y="48650"/>
                </a:moveTo>
                <a:cubicBezTo>
                  <a:pt x="247098" y="67361"/>
                  <a:pt x="194946" y="98546"/>
                  <a:pt x="152728" y="139711"/>
                </a:cubicBezTo>
                <a:cubicBezTo>
                  <a:pt x="170112" y="165907"/>
                  <a:pt x="191222" y="187113"/>
                  <a:pt x="216056" y="205825"/>
                </a:cubicBezTo>
                <a:cubicBezTo>
                  <a:pt x="237164" y="139711"/>
                  <a:pt x="266964" y="86072"/>
                  <a:pt x="304216" y="48650"/>
                </a:cubicBezTo>
                <a:close/>
                <a:moveTo>
                  <a:pt x="430868" y="34928"/>
                </a:moveTo>
                <a:lnTo>
                  <a:pt x="430868" y="275681"/>
                </a:lnTo>
                <a:cubicBezTo>
                  <a:pt x="485504" y="271938"/>
                  <a:pt x="537654" y="255722"/>
                  <a:pt x="583598" y="227031"/>
                </a:cubicBezTo>
                <a:cubicBezTo>
                  <a:pt x="552554" y="122248"/>
                  <a:pt x="495436" y="46155"/>
                  <a:pt x="430868" y="34928"/>
                </a:cubicBezTo>
                <a:close/>
                <a:moveTo>
                  <a:pt x="397342" y="34928"/>
                </a:moveTo>
                <a:cubicBezTo>
                  <a:pt x="334016" y="46155"/>
                  <a:pt x="276898" y="122248"/>
                  <a:pt x="245856" y="227031"/>
                </a:cubicBezTo>
                <a:cubicBezTo>
                  <a:pt x="290556" y="255722"/>
                  <a:pt x="343950" y="271938"/>
                  <a:pt x="397342" y="275681"/>
                </a:cubicBezTo>
                <a:close/>
                <a:moveTo>
                  <a:pt x="414726" y="0"/>
                </a:moveTo>
                <a:cubicBezTo>
                  <a:pt x="643198" y="0"/>
                  <a:pt x="828212" y="187113"/>
                  <a:pt x="828212" y="416639"/>
                </a:cubicBezTo>
                <a:cubicBezTo>
                  <a:pt x="828212" y="485248"/>
                  <a:pt x="812070" y="553856"/>
                  <a:pt x="779786" y="613732"/>
                </a:cubicBezTo>
                <a:cubicBezTo>
                  <a:pt x="774818" y="622464"/>
                  <a:pt x="764884" y="624959"/>
                  <a:pt x="756192" y="621217"/>
                </a:cubicBezTo>
                <a:cubicBezTo>
                  <a:pt x="748742" y="616227"/>
                  <a:pt x="746260" y="606247"/>
                  <a:pt x="749984" y="597516"/>
                </a:cubicBezTo>
                <a:cubicBezTo>
                  <a:pt x="779786" y="542629"/>
                  <a:pt x="795928" y="479010"/>
                  <a:pt x="795928" y="416639"/>
                </a:cubicBezTo>
                <a:cubicBezTo>
                  <a:pt x="795928" y="319340"/>
                  <a:pt x="759918" y="230773"/>
                  <a:pt x="700316" y="163412"/>
                </a:cubicBezTo>
                <a:cubicBezTo>
                  <a:pt x="677966" y="193351"/>
                  <a:pt x="651890" y="219547"/>
                  <a:pt x="622090" y="240753"/>
                </a:cubicBezTo>
                <a:cubicBezTo>
                  <a:pt x="635748" y="293144"/>
                  <a:pt x="643198" y="353021"/>
                  <a:pt x="643198" y="415392"/>
                </a:cubicBezTo>
                <a:cubicBezTo>
                  <a:pt x="643198" y="425371"/>
                  <a:pt x="634506" y="432856"/>
                  <a:pt x="625814" y="432856"/>
                </a:cubicBezTo>
                <a:cubicBezTo>
                  <a:pt x="617122" y="432856"/>
                  <a:pt x="609672" y="425371"/>
                  <a:pt x="609672" y="415392"/>
                </a:cubicBezTo>
                <a:cubicBezTo>
                  <a:pt x="609672" y="360505"/>
                  <a:pt x="603464" y="308114"/>
                  <a:pt x="592290" y="260712"/>
                </a:cubicBezTo>
                <a:cubicBezTo>
                  <a:pt x="543862" y="289402"/>
                  <a:pt x="487986" y="305619"/>
                  <a:pt x="430868" y="309361"/>
                </a:cubicBezTo>
                <a:lnTo>
                  <a:pt x="430868" y="370485"/>
                </a:lnTo>
                <a:cubicBezTo>
                  <a:pt x="430868" y="380464"/>
                  <a:pt x="423418" y="387949"/>
                  <a:pt x="414726" y="387949"/>
                </a:cubicBezTo>
                <a:cubicBezTo>
                  <a:pt x="406034" y="387949"/>
                  <a:pt x="397342" y="380464"/>
                  <a:pt x="397342" y="370485"/>
                </a:cubicBezTo>
                <a:lnTo>
                  <a:pt x="397342" y="309361"/>
                </a:lnTo>
                <a:cubicBezTo>
                  <a:pt x="340224" y="305619"/>
                  <a:pt x="284348" y="289402"/>
                  <a:pt x="235922" y="260712"/>
                </a:cubicBezTo>
                <a:cubicBezTo>
                  <a:pt x="225988" y="308114"/>
                  <a:pt x="218538" y="360505"/>
                  <a:pt x="218538" y="415392"/>
                </a:cubicBezTo>
                <a:cubicBezTo>
                  <a:pt x="218538" y="425371"/>
                  <a:pt x="212330" y="432856"/>
                  <a:pt x="202396" y="432856"/>
                </a:cubicBezTo>
                <a:cubicBezTo>
                  <a:pt x="193704" y="432856"/>
                  <a:pt x="186254" y="425371"/>
                  <a:pt x="186254" y="415392"/>
                </a:cubicBezTo>
                <a:cubicBezTo>
                  <a:pt x="186254" y="353021"/>
                  <a:pt x="192462" y="293144"/>
                  <a:pt x="206122" y="240753"/>
                </a:cubicBezTo>
                <a:cubicBezTo>
                  <a:pt x="177562" y="219547"/>
                  <a:pt x="150246" y="193351"/>
                  <a:pt x="127894" y="163412"/>
                </a:cubicBezTo>
                <a:cubicBezTo>
                  <a:pt x="69534" y="230773"/>
                  <a:pt x="33526" y="319340"/>
                  <a:pt x="33526" y="416639"/>
                </a:cubicBezTo>
                <a:cubicBezTo>
                  <a:pt x="33526" y="479010"/>
                  <a:pt x="49668" y="542629"/>
                  <a:pt x="79468" y="598763"/>
                </a:cubicBezTo>
                <a:cubicBezTo>
                  <a:pt x="83194" y="607495"/>
                  <a:pt x="80710" y="617474"/>
                  <a:pt x="72018" y="621217"/>
                </a:cubicBezTo>
                <a:cubicBezTo>
                  <a:pt x="69534" y="622464"/>
                  <a:pt x="68294" y="622464"/>
                  <a:pt x="64568" y="622464"/>
                </a:cubicBezTo>
                <a:cubicBezTo>
                  <a:pt x="58360" y="622464"/>
                  <a:pt x="53392" y="619969"/>
                  <a:pt x="49668" y="614979"/>
                </a:cubicBezTo>
                <a:cubicBezTo>
                  <a:pt x="17384" y="553856"/>
                  <a:pt x="0" y="485248"/>
                  <a:pt x="0" y="416639"/>
                </a:cubicBezTo>
                <a:cubicBezTo>
                  <a:pt x="0" y="187113"/>
                  <a:pt x="186254" y="0"/>
                  <a:pt x="4147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1D41CDE3-896E-D14F-8A7C-FBA46ACFA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754" y="3979646"/>
            <a:ext cx="1289619" cy="1163281"/>
          </a:xfrm>
          <a:custGeom>
            <a:avLst/>
            <a:gdLst>
              <a:gd name="connsiteX0" fmla="*/ 989639 w 1289619"/>
              <a:gd name="connsiteY0" fmla="*/ 917999 h 1163281"/>
              <a:gd name="connsiteX1" fmla="*/ 905895 w 1289619"/>
              <a:gd name="connsiteY1" fmla="*/ 1001420 h 1163281"/>
              <a:gd name="connsiteX2" fmla="*/ 905895 w 1289619"/>
              <a:gd name="connsiteY2" fmla="*/ 1108497 h 1163281"/>
              <a:gd name="connsiteX3" fmla="*/ 927144 w 1289619"/>
              <a:gd name="connsiteY3" fmla="*/ 1129664 h 1163281"/>
              <a:gd name="connsiteX4" fmla="*/ 954642 w 1289619"/>
              <a:gd name="connsiteY4" fmla="*/ 1129664 h 1163281"/>
              <a:gd name="connsiteX5" fmla="*/ 954642 w 1289619"/>
              <a:gd name="connsiteY5" fmla="*/ 1037527 h 1163281"/>
              <a:gd name="connsiteX6" fmla="*/ 972141 w 1289619"/>
              <a:gd name="connsiteY6" fmla="*/ 1021341 h 1163281"/>
              <a:gd name="connsiteX7" fmla="*/ 988389 w 1289619"/>
              <a:gd name="connsiteY7" fmla="*/ 1037527 h 1163281"/>
              <a:gd name="connsiteX8" fmla="*/ 988389 w 1289619"/>
              <a:gd name="connsiteY8" fmla="*/ 1129664 h 1163281"/>
              <a:gd name="connsiteX9" fmla="*/ 1174627 w 1289619"/>
              <a:gd name="connsiteY9" fmla="*/ 1129664 h 1163281"/>
              <a:gd name="connsiteX10" fmla="*/ 1174627 w 1289619"/>
              <a:gd name="connsiteY10" fmla="*/ 1037527 h 1163281"/>
              <a:gd name="connsiteX11" fmla="*/ 1190876 w 1289619"/>
              <a:gd name="connsiteY11" fmla="*/ 1021341 h 1163281"/>
              <a:gd name="connsiteX12" fmla="*/ 1207125 w 1289619"/>
              <a:gd name="connsiteY12" fmla="*/ 1037527 h 1163281"/>
              <a:gd name="connsiteX13" fmla="*/ 1207125 w 1289619"/>
              <a:gd name="connsiteY13" fmla="*/ 1129664 h 1163281"/>
              <a:gd name="connsiteX14" fmla="*/ 1235873 w 1289619"/>
              <a:gd name="connsiteY14" fmla="*/ 1129664 h 1163281"/>
              <a:gd name="connsiteX15" fmla="*/ 1255871 w 1289619"/>
              <a:gd name="connsiteY15" fmla="*/ 1108497 h 1163281"/>
              <a:gd name="connsiteX16" fmla="*/ 1255871 w 1289619"/>
              <a:gd name="connsiteY16" fmla="*/ 1001420 h 1163281"/>
              <a:gd name="connsiteX17" fmla="*/ 1172127 w 1289619"/>
              <a:gd name="connsiteY17" fmla="*/ 917999 h 1163281"/>
              <a:gd name="connsiteX18" fmla="*/ 989639 w 1289619"/>
              <a:gd name="connsiteY18" fmla="*/ 884381 h 1163281"/>
              <a:gd name="connsiteX19" fmla="*/ 1172127 w 1289619"/>
              <a:gd name="connsiteY19" fmla="*/ 884381 h 1163281"/>
              <a:gd name="connsiteX20" fmla="*/ 1289619 w 1289619"/>
              <a:gd name="connsiteY20" fmla="*/ 1001420 h 1163281"/>
              <a:gd name="connsiteX21" fmla="*/ 1289619 w 1289619"/>
              <a:gd name="connsiteY21" fmla="*/ 1108497 h 1163281"/>
              <a:gd name="connsiteX22" fmla="*/ 1235873 w 1289619"/>
              <a:gd name="connsiteY22" fmla="*/ 1163281 h 1163281"/>
              <a:gd name="connsiteX23" fmla="*/ 927144 w 1289619"/>
              <a:gd name="connsiteY23" fmla="*/ 1163281 h 1163281"/>
              <a:gd name="connsiteX24" fmla="*/ 873397 w 1289619"/>
              <a:gd name="connsiteY24" fmla="*/ 1108497 h 1163281"/>
              <a:gd name="connsiteX25" fmla="*/ 873397 w 1289619"/>
              <a:gd name="connsiteY25" fmla="*/ 1001420 h 1163281"/>
              <a:gd name="connsiteX26" fmla="*/ 989639 w 1289619"/>
              <a:gd name="connsiteY26" fmla="*/ 884381 h 1163281"/>
              <a:gd name="connsiteX27" fmla="*/ 1076019 w 1289619"/>
              <a:gd name="connsiteY27" fmla="*/ 648830 h 1163281"/>
              <a:gd name="connsiteX28" fmla="*/ 983909 w 1289619"/>
              <a:gd name="connsiteY28" fmla="*/ 740940 h 1163281"/>
              <a:gd name="connsiteX29" fmla="*/ 1076019 w 1289619"/>
              <a:gd name="connsiteY29" fmla="*/ 833050 h 1163281"/>
              <a:gd name="connsiteX30" fmla="*/ 1169373 w 1289619"/>
              <a:gd name="connsiteY30" fmla="*/ 740940 h 1163281"/>
              <a:gd name="connsiteX31" fmla="*/ 1076019 w 1289619"/>
              <a:gd name="connsiteY31" fmla="*/ 648830 h 1163281"/>
              <a:gd name="connsiteX32" fmla="*/ 1076019 w 1289619"/>
              <a:gd name="connsiteY32" fmla="*/ 615222 h 1163281"/>
              <a:gd name="connsiteX33" fmla="*/ 1201736 w 1289619"/>
              <a:gd name="connsiteY33" fmla="*/ 740940 h 1163281"/>
              <a:gd name="connsiteX34" fmla="*/ 1076019 w 1289619"/>
              <a:gd name="connsiteY34" fmla="*/ 866658 h 1163281"/>
              <a:gd name="connsiteX35" fmla="*/ 950301 w 1289619"/>
              <a:gd name="connsiteY35" fmla="*/ 740940 h 1163281"/>
              <a:gd name="connsiteX36" fmla="*/ 1076019 w 1289619"/>
              <a:gd name="connsiteY36" fmla="*/ 615222 h 1163281"/>
              <a:gd name="connsiteX37" fmla="*/ 117492 w 1289619"/>
              <a:gd name="connsiteY37" fmla="*/ 609288 h 1163281"/>
              <a:gd name="connsiteX38" fmla="*/ 33748 w 1289619"/>
              <a:gd name="connsiteY38" fmla="*/ 693081 h 1163281"/>
              <a:gd name="connsiteX39" fmla="*/ 33748 w 1289619"/>
              <a:gd name="connsiteY39" fmla="*/ 801888 h 1163281"/>
              <a:gd name="connsiteX40" fmla="*/ 53747 w 1289619"/>
              <a:gd name="connsiteY40" fmla="*/ 821898 h 1163281"/>
              <a:gd name="connsiteX41" fmla="*/ 82495 w 1289619"/>
              <a:gd name="connsiteY41" fmla="*/ 821898 h 1163281"/>
              <a:gd name="connsiteX42" fmla="*/ 82495 w 1289619"/>
              <a:gd name="connsiteY42" fmla="*/ 729350 h 1163281"/>
              <a:gd name="connsiteX43" fmla="*/ 98744 w 1289619"/>
              <a:gd name="connsiteY43" fmla="*/ 713092 h 1163281"/>
              <a:gd name="connsiteX44" fmla="*/ 116242 w 1289619"/>
              <a:gd name="connsiteY44" fmla="*/ 729350 h 1163281"/>
              <a:gd name="connsiteX45" fmla="*/ 116242 w 1289619"/>
              <a:gd name="connsiteY45" fmla="*/ 821898 h 1163281"/>
              <a:gd name="connsiteX46" fmla="*/ 301230 w 1289619"/>
              <a:gd name="connsiteY46" fmla="*/ 821898 h 1163281"/>
              <a:gd name="connsiteX47" fmla="*/ 301230 w 1289619"/>
              <a:gd name="connsiteY47" fmla="*/ 729350 h 1163281"/>
              <a:gd name="connsiteX48" fmla="*/ 317479 w 1289619"/>
              <a:gd name="connsiteY48" fmla="*/ 713092 h 1163281"/>
              <a:gd name="connsiteX49" fmla="*/ 334978 w 1289619"/>
              <a:gd name="connsiteY49" fmla="*/ 729350 h 1163281"/>
              <a:gd name="connsiteX50" fmla="*/ 334978 w 1289619"/>
              <a:gd name="connsiteY50" fmla="*/ 821898 h 1163281"/>
              <a:gd name="connsiteX51" fmla="*/ 362476 w 1289619"/>
              <a:gd name="connsiteY51" fmla="*/ 821898 h 1163281"/>
              <a:gd name="connsiteX52" fmla="*/ 383724 w 1289619"/>
              <a:gd name="connsiteY52" fmla="*/ 801888 h 1163281"/>
              <a:gd name="connsiteX53" fmla="*/ 383724 w 1289619"/>
              <a:gd name="connsiteY53" fmla="*/ 693081 h 1163281"/>
              <a:gd name="connsiteX54" fmla="*/ 299980 w 1289619"/>
              <a:gd name="connsiteY54" fmla="*/ 609288 h 1163281"/>
              <a:gd name="connsiteX55" fmla="*/ 117492 w 1289619"/>
              <a:gd name="connsiteY55" fmla="*/ 576771 h 1163281"/>
              <a:gd name="connsiteX56" fmla="*/ 299980 w 1289619"/>
              <a:gd name="connsiteY56" fmla="*/ 576771 h 1163281"/>
              <a:gd name="connsiteX57" fmla="*/ 416222 w 1289619"/>
              <a:gd name="connsiteY57" fmla="*/ 693081 h 1163281"/>
              <a:gd name="connsiteX58" fmla="*/ 416222 w 1289619"/>
              <a:gd name="connsiteY58" fmla="*/ 801888 h 1163281"/>
              <a:gd name="connsiteX59" fmla="*/ 362476 w 1289619"/>
              <a:gd name="connsiteY59" fmla="*/ 855666 h 1163281"/>
              <a:gd name="connsiteX60" fmla="*/ 53747 w 1289619"/>
              <a:gd name="connsiteY60" fmla="*/ 855666 h 1163281"/>
              <a:gd name="connsiteX61" fmla="*/ 0 w 1289619"/>
              <a:gd name="connsiteY61" fmla="*/ 801888 h 1163281"/>
              <a:gd name="connsiteX62" fmla="*/ 0 w 1289619"/>
              <a:gd name="connsiteY62" fmla="*/ 693081 h 1163281"/>
              <a:gd name="connsiteX63" fmla="*/ 117492 w 1289619"/>
              <a:gd name="connsiteY63" fmla="*/ 576771 h 1163281"/>
              <a:gd name="connsiteX64" fmla="*/ 661617 w 1289619"/>
              <a:gd name="connsiteY64" fmla="*/ 390008 h 1163281"/>
              <a:gd name="connsiteX65" fmla="*/ 797304 w 1289619"/>
              <a:gd name="connsiteY65" fmla="*/ 390008 h 1163281"/>
              <a:gd name="connsiteX66" fmla="*/ 814732 w 1289619"/>
              <a:gd name="connsiteY66" fmla="*/ 404920 h 1163281"/>
              <a:gd name="connsiteX67" fmla="*/ 797304 w 1289619"/>
              <a:gd name="connsiteY67" fmla="*/ 422318 h 1163281"/>
              <a:gd name="connsiteX68" fmla="*/ 677800 w 1289619"/>
              <a:gd name="connsiteY68" fmla="*/ 422318 h 1163281"/>
              <a:gd name="connsiteX69" fmla="*/ 677800 w 1289619"/>
              <a:gd name="connsiteY69" fmla="*/ 715601 h 1163281"/>
              <a:gd name="connsiteX70" fmla="*/ 677800 w 1289619"/>
              <a:gd name="connsiteY70" fmla="*/ 1008883 h 1163281"/>
              <a:gd name="connsiteX71" fmla="*/ 799794 w 1289619"/>
              <a:gd name="connsiteY71" fmla="*/ 1008883 h 1163281"/>
              <a:gd name="connsiteX72" fmla="*/ 817221 w 1289619"/>
              <a:gd name="connsiteY72" fmla="*/ 1026281 h 1163281"/>
              <a:gd name="connsiteX73" fmla="*/ 799794 w 1289619"/>
              <a:gd name="connsiteY73" fmla="*/ 1042436 h 1163281"/>
              <a:gd name="connsiteX74" fmla="*/ 661617 w 1289619"/>
              <a:gd name="connsiteY74" fmla="*/ 1042436 h 1163281"/>
              <a:gd name="connsiteX75" fmla="*/ 645434 w 1289619"/>
              <a:gd name="connsiteY75" fmla="*/ 1026281 h 1163281"/>
              <a:gd name="connsiteX76" fmla="*/ 645434 w 1289619"/>
              <a:gd name="connsiteY76" fmla="*/ 731756 h 1163281"/>
              <a:gd name="connsiteX77" fmla="*/ 489830 w 1289619"/>
              <a:gd name="connsiteY77" fmla="*/ 731756 h 1163281"/>
              <a:gd name="connsiteX78" fmla="*/ 472402 w 1289619"/>
              <a:gd name="connsiteY78" fmla="*/ 715601 h 1163281"/>
              <a:gd name="connsiteX79" fmla="*/ 489830 w 1289619"/>
              <a:gd name="connsiteY79" fmla="*/ 699446 h 1163281"/>
              <a:gd name="connsiteX80" fmla="*/ 645434 w 1289619"/>
              <a:gd name="connsiteY80" fmla="*/ 699446 h 1163281"/>
              <a:gd name="connsiteX81" fmla="*/ 645434 w 1289619"/>
              <a:gd name="connsiteY81" fmla="*/ 404920 h 1163281"/>
              <a:gd name="connsiteX82" fmla="*/ 661617 w 1289619"/>
              <a:gd name="connsiteY82" fmla="*/ 390008 h 1163281"/>
              <a:gd name="connsiteX83" fmla="*/ 208117 w 1289619"/>
              <a:gd name="connsiteY83" fmla="*/ 340134 h 1163281"/>
              <a:gd name="connsiteX84" fmla="*/ 116007 w 1289619"/>
              <a:gd name="connsiteY84" fmla="*/ 432700 h 1163281"/>
              <a:gd name="connsiteX85" fmla="*/ 208117 w 1289619"/>
              <a:gd name="connsiteY85" fmla="*/ 525266 h 1163281"/>
              <a:gd name="connsiteX86" fmla="*/ 300227 w 1289619"/>
              <a:gd name="connsiteY86" fmla="*/ 432700 h 1163281"/>
              <a:gd name="connsiteX87" fmla="*/ 208117 w 1289619"/>
              <a:gd name="connsiteY87" fmla="*/ 340134 h 1163281"/>
              <a:gd name="connsiteX88" fmla="*/ 208117 w 1289619"/>
              <a:gd name="connsiteY88" fmla="*/ 307611 h 1163281"/>
              <a:gd name="connsiteX89" fmla="*/ 333834 w 1289619"/>
              <a:gd name="connsiteY89" fmla="*/ 432700 h 1163281"/>
              <a:gd name="connsiteX90" fmla="*/ 208117 w 1289619"/>
              <a:gd name="connsiteY90" fmla="*/ 559040 h 1163281"/>
              <a:gd name="connsiteX91" fmla="*/ 82399 w 1289619"/>
              <a:gd name="connsiteY91" fmla="*/ 432700 h 1163281"/>
              <a:gd name="connsiteX92" fmla="*/ 208117 w 1289619"/>
              <a:gd name="connsiteY92" fmla="*/ 307611 h 1163281"/>
              <a:gd name="connsiteX93" fmla="*/ 989639 w 1289619"/>
              <a:gd name="connsiteY93" fmla="*/ 301677 h 1163281"/>
              <a:gd name="connsiteX94" fmla="*/ 905895 w 1289619"/>
              <a:gd name="connsiteY94" fmla="*/ 385470 h 1163281"/>
              <a:gd name="connsiteX95" fmla="*/ 905895 w 1289619"/>
              <a:gd name="connsiteY95" fmla="*/ 494276 h 1163281"/>
              <a:gd name="connsiteX96" fmla="*/ 927144 w 1289619"/>
              <a:gd name="connsiteY96" fmla="*/ 514287 h 1163281"/>
              <a:gd name="connsiteX97" fmla="*/ 954642 w 1289619"/>
              <a:gd name="connsiteY97" fmla="*/ 514287 h 1163281"/>
              <a:gd name="connsiteX98" fmla="*/ 954642 w 1289619"/>
              <a:gd name="connsiteY98" fmla="*/ 421739 h 1163281"/>
              <a:gd name="connsiteX99" fmla="*/ 972141 w 1289619"/>
              <a:gd name="connsiteY99" fmla="*/ 405480 h 1163281"/>
              <a:gd name="connsiteX100" fmla="*/ 988389 w 1289619"/>
              <a:gd name="connsiteY100" fmla="*/ 421739 h 1163281"/>
              <a:gd name="connsiteX101" fmla="*/ 988389 w 1289619"/>
              <a:gd name="connsiteY101" fmla="*/ 514287 h 1163281"/>
              <a:gd name="connsiteX102" fmla="*/ 1174627 w 1289619"/>
              <a:gd name="connsiteY102" fmla="*/ 514287 h 1163281"/>
              <a:gd name="connsiteX103" fmla="*/ 1174627 w 1289619"/>
              <a:gd name="connsiteY103" fmla="*/ 421739 h 1163281"/>
              <a:gd name="connsiteX104" fmla="*/ 1190876 w 1289619"/>
              <a:gd name="connsiteY104" fmla="*/ 405480 h 1163281"/>
              <a:gd name="connsiteX105" fmla="*/ 1207125 w 1289619"/>
              <a:gd name="connsiteY105" fmla="*/ 421739 h 1163281"/>
              <a:gd name="connsiteX106" fmla="*/ 1207125 w 1289619"/>
              <a:gd name="connsiteY106" fmla="*/ 514287 h 1163281"/>
              <a:gd name="connsiteX107" fmla="*/ 1235873 w 1289619"/>
              <a:gd name="connsiteY107" fmla="*/ 514287 h 1163281"/>
              <a:gd name="connsiteX108" fmla="*/ 1255871 w 1289619"/>
              <a:gd name="connsiteY108" fmla="*/ 494276 h 1163281"/>
              <a:gd name="connsiteX109" fmla="*/ 1255871 w 1289619"/>
              <a:gd name="connsiteY109" fmla="*/ 385470 h 1163281"/>
              <a:gd name="connsiteX110" fmla="*/ 1172127 w 1289619"/>
              <a:gd name="connsiteY110" fmla="*/ 301677 h 1163281"/>
              <a:gd name="connsiteX111" fmla="*/ 989639 w 1289619"/>
              <a:gd name="connsiteY111" fmla="*/ 269160 h 1163281"/>
              <a:gd name="connsiteX112" fmla="*/ 1172127 w 1289619"/>
              <a:gd name="connsiteY112" fmla="*/ 269160 h 1163281"/>
              <a:gd name="connsiteX113" fmla="*/ 1289619 w 1289619"/>
              <a:gd name="connsiteY113" fmla="*/ 385470 h 1163281"/>
              <a:gd name="connsiteX114" fmla="*/ 1289619 w 1289619"/>
              <a:gd name="connsiteY114" fmla="*/ 494276 h 1163281"/>
              <a:gd name="connsiteX115" fmla="*/ 1235873 w 1289619"/>
              <a:gd name="connsiteY115" fmla="*/ 548054 h 1163281"/>
              <a:gd name="connsiteX116" fmla="*/ 927144 w 1289619"/>
              <a:gd name="connsiteY116" fmla="*/ 548054 h 1163281"/>
              <a:gd name="connsiteX117" fmla="*/ 873397 w 1289619"/>
              <a:gd name="connsiteY117" fmla="*/ 494276 h 1163281"/>
              <a:gd name="connsiteX118" fmla="*/ 873397 w 1289619"/>
              <a:gd name="connsiteY118" fmla="*/ 385470 h 1163281"/>
              <a:gd name="connsiteX119" fmla="*/ 989639 w 1289619"/>
              <a:gd name="connsiteY119" fmla="*/ 269160 h 1163281"/>
              <a:gd name="connsiteX120" fmla="*/ 1076019 w 1289619"/>
              <a:gd name="connsiteY120" fmla="*/ 32523 h 1163281"/>
              <a:gd name="connsiteX121" fmla="*/ 983909 w 1289619"/>
              <a:gd name="connsiteY121" fmla="*/ 125089 h 1163281"/>
              <a:gd name="connsiteX122" fmla="*/ 1076019 w 1289619"/>
              <a:gd name="connsiteY122" fmla="*/ 217655 h 1163281"/>
              <a:gd name="connsiteX123" fmla="*/ 1169373 w 1289619"/>
              <a:gd name="connsiteY123" fmla="*/ 125089 h 1163281"/>
              <a:gd name="connsiteX124" fmla="*/ 1076019 w 1289619"/>
              <a:gd name="connsiteY124" fmla="*/ 32523 h 1163281"/>
              <a:gd name="connsiteX125" fmla="*/ 1076019 w 1289619"/>
              <a:gd name="connsiteY125" fmla="*/ 0 h 1163281"/>
              <a:gd name="connsiteX126" fmla="*/ 1201736 w 1289619"/>
              <a:gd name="connsiteY126" fmla="*/ 125089 h 1163281"/>
              <a:gd name="connsiteX127" fmla="*/ 1076019 w 1289619"/>
              <a:gd name="connsiteY127" fmla="*/ 251429 h 1163281"/>
              <a:gd name="connsiteX128" fmla="*/ 950301 w 1289619"/>
              <a:gd name="connsiteY128" fmla="*/ 125089 h 1163281"/>
              <a:gd name="connsiteX129" fmla="*/ 1076019 w 1289619"/>
              <a:gd name="connsiteY129" fmla="*/ 0 h 116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1289619" h="1163281">
                <a:moveTo>
                  <a:pt x="989639" y="917999"/>
                </a:moveTo>
                <a:cubicBezTo>
                  <a:pt x="944642" y="917999"/>
                  <a:pt x="905895" y="955351"/>
                  <a:pt x="905895" y="1001420"/>
                </a:cubicBezTo>
                <a:lnTo>
                  <a:pt x="905895" y="1108497"/>
                </a:lnTo>
                <a:cubicBezTo>
                  <a:pt x="905895" y="1120948"/>
                  <a:pt x="915894" y="1129664"/>
                  <a:pt x="927144" y="1129664"/>
                </a:cubicBezTo>
                <a:lnTo>
                  <a:pt x="954642" y="1129664"/>
                </a:lnTo>
                <a:lnTo>
                  <a:pt x="954642" y="1037527"/>
                </a:lnTo>
                <a:cubicBezTo>
                  <a:pt x="954642" y="1028812"/>
                  <a:pt x="962141" y="1021341"/>
                  <a:pt x="972141" y="1021341"/>
                </a:cubicBezTo>
                <a:cubicBezTo>
                  <a:pt x="980890" y="1021341"/>
                  <a:pt x="988389" y="1028812"/>
                  <a:pt x="988389" y="1037527"/>
                </a:cubicBezTo>
                <a:lnTo>
                  <a:pt x="988389" y="1129664"/>
                </a:lnTo>
                <a:lnTo>
                  <a:pt x="1174627" y="1129664"/>
                </a:lnTo>
                <a:lnTo>
                  <a:pt x="1174627" y="1037527"/>
                </a:lnTo>
                <a:cubicBezTo>
                  <a:pt x="1174627" y="1028812"/>
                  <a:pt x="1180877" y="1021341"/>
                  <a:pt x="1190876" y="1021341"/>
                </a:cubicBezTo>
                <a:cubicBezTo>
                  <a:pt x="1199625" y="1021341"/>
                  <a:pt x="1207125" y="1028812"/>
                  <a:pt x="1207125" y="1037527"/>
                </a:cubicBezTo>
                <a:lnTo>
                  <a:pt x="1207125" y="1129664"/>
                </a:lnTo>
                <a:lnTo>
                  <a:pt x="1235873" y="1129664"/>
                </a:lnTo>
                <a:cubicBezTo>
                  <a:pt x="1247122" y="1129664"/>
                  <a:pt x="1255871" y="1120948"/>
                  <a:pt x="1255871" y="1108497"/>
                </a:cubicBezTo>
                <a:lnTo>
                  <a:pt x="1255871" y="1001420"/>
                </a:lnTo>
                <a:cubicBezTo>
                  <a:pt x="1255871" y="955351"/>
                  <a:pt x="1218374" y="917999"/>
                  <a:pt x="1172127" y="917999"/>
                </a:cubicBezTo>
                <a:close/>
                <a:moveTo>
                  <a:pt x="989639" y="884381"/>
                </a:moveTo>
                <a:lnTo>
                  <a:pt x="1172127" y="884381"/>
                </a:lnTo>
                <a:cubicBezTo>
                  <a:pt x="1237123" y="884381"/>
                  <a:pt x="1289619" y="936675"/>
                  <a:pt x="1289619" y="1001420"/>
                </a:cubicBezTo>
                <a:lnTo>
                  <a:pt x="1289619" y="1108497"/>
                </a:lnTo>
                <a:cubicBezTo>
                  <a:pt x="1289619" y="1138379"/>
                  <a:pt x="1264621" y="1163281"/>
                  <a:pt x="1235873" y="1163281"/>
                </a:cubicBezTo>
                <a:lnTo>
                  <a:pt x="927144" y="1163281"/>
                </a:lnTo>
                <a:cubicBezTo>
                  <a:pt x="897146" y="1163281"/>
                  <a:pt x="873397" y="1138379"/>
                  <a:pt x="873397" y="1108497"/>
                </a:cubicBezTo>
                <a:lnTo>
                  <a:pt x="873397" y="1001420"/>
                </a:lnTo>
                <a:cubicBezTo>
                  <a:pt x="873397" y="936675"/>
                  <a:pt x="925894" y="884381"/>
                  <a:pt x="989639" y="884381"/>
                </a:cubicBezTo>
                <a:close/>
                <a:moveTo>
                  <a:pt x="1076019" y="648830"/>
                </a:moveTo>
                <a:cubicBezTo>
                  <a:pt x="1024985" y="648830"/>
                  <a:pt x="983909" y="689906"/>
                  <a:pt x="983909" y="740940"/>
                </a:cubicBezTo>
                <a:cubicBezTo>
                  <a:pt x="983909" y="791974"/>
                  <a:pt x="1024985" y="833050"/>
                  <a:pt x="1076019" y="833050"/>
                </a:cubicBezTo>
                <a:cubicBezTo>
                  <a:pt x="1127053" y="833050"/>
                  <a:pt x="1169373" y="791974"/>
                  <a:pt x="1169373" y="740940"/>
                </a:cubicBezTo>
                <a:cubicBezTo>
                  <a:pt x="1169373" y="689906"/>
                  <a:pt x="1127053" y="648830"/>
                  <a:pt x="1076019" y="648830"/>
                </a:cubicBezTo>
                <a:close/>
                <a:moveTo>
                  <a:pt x="1076019" y="615222"/>
                </a:moveTo>
                <a:cubicBezTo>
                  <a:pt x="1145724" y="615222"/>
                  <a:pt x="1201736" y="671235"/>
                  <a:pt x="1201736" y="740940"/>
                </a:cubicBezTo>
                <a:cubicBezTo>
                  <a:pt x="1201736" y="810645"/>
                  <a:pt x="1145724" y="866658"/>
                  <a:pt x="1076019" y="866658"/>
                </a:cubicBezTo>
                <a:cubicBezTo>
                  <a:pt x="1006314" y="866658"/>
                  <a:pt x="950301" y="810645"/>
                  <a:pt x="950301" y="740940"/>
                </a:cubicBezTo>
                <a:cubicBezTo>
                  <a:pt x="950301" y="671235"/>
                  <a:pt x="1006314" y="615222"/>
                  <a:pt x="1076019" y="615222"/>
                </a:cubicBezTo>
                <a:close/>
                <a:moveTo>
                  <a:pt x="117492" y="609288"/>
                </a:moveTo>
                <a:cubicBezTo>
                  <a:pt x="71245" y="609288"/>
                  <a:pt x="33748" y="646807"/>
                  <a:pt x="33748" y="693081"/>
                </a:cubicBezTo>
                <a:lnTo>
                  <a:pt x="33748" y="801888"/>
                </a:lnTo>
                <a:cubicBezTo>
                  <a:pt x="33748" y="813144"/>
                  <a:pt x="42497" y="821898"/>
                  <a:pt x="53747" y="821898"/>
                </a:cubicBezTo>
                <a:lnTo>
                  <a:pt x="82495" y="821898"/>
                </a:lnTo>
                <a:lnTo>
                  <a:pt x="82495" y="729350"/>
                </a:lnTo>
                <a:cubicBezTo>
                  <a:pt x="82495" y="720596"/>
                  <a:pt x="89994" y="713092"/>
                  <a:pt x="98744" y="713092"/>
                </a:cubicBezTo>
                <a:cubicBezTo>
                  <a:pt x="108743" y="713092"/>
                  <a:pt x="116242" y="720596"/>
                  <a:pt x="116242" y="729350"/>
                </a:cubicBezTo>
                <a:lnTo>
                  <a:pt x="116242" y="821898"/>
                </a:lnTo>
                <a:lnTo>
                  <a:pt x="301230" y="821898"/>
                </a:lnTo>
                <a:lnTo>
                  <a:pt x="301230" y="729350"/>
                </a:lnTo>
                <a:cubicBezTo>
                  <a:pt x="301230" y="720596"/>
                  <a:pt x="308729" y="713092"/>
                  <a:pt x="317479" y="713092"/>
                </a:cubicBezTo>
                <a:cubicBezTo>
                  <a:pt x="327478" y="713092"/>
                  <a:pt x="334978" y="720596"/>
                  <a:pt x="334978" y="729350"/>
                </a:cubicBezTo>
                <a:lnTo>
                  <a:pt x="334978" y="821898"/>
                </a:lnTo>
                <a:lnTo>
                  <a:pt x="362476" y="821898"/>
                </a:lnTo>
                <a:cubicBezTo>
                  <a:pt x="373725" y="821898"/>
                  <a:pt x="383724" y="813144"/>
                  <a:pt x="383724" y="801888"/>
                </a:cubicBezTo>
                <a:lnTo>
                  <a:pt x="383724" y="693081"/>
                </a:lnTo>
                <a:cubicBezTo>
                  <a:pt x="383724" y="646807"/>
                  <a:pt x="346227" y="609288"/>
                  <a:pt x="299980" y="609288"/>
                </a:cubicBezTo>
                <a:close/>
                <a:moveTo>
                  <a:pt x="117492" y="576771"/>
                </a:moveTo>
                <a:lnTo>
                  <a:pt x="299980" y="576771"/>
                </a:lnTo>
                <a:cubicBezTo>
                  <a:pt x="364976" y="576771"/>
                  <a:pt x="416222" y="628048"/>
                  <a:pt x="416222" y="693081"/>
                </a:cubicBezTo>
                <a:lnTo>
                  <a:pt x="416222" y="801888"/>
                </a:lnTo>
                <a:cubicBezTo>
                  <a:pt x="416222" y="831903"/>
                  <a:pt x="392474" y="855666"/>
                  <a:pt x="362476" y="855666"/>
                </a:cubicBezTo>
                <a:lnTo>
                  <a:pt x="53747" y="855666"/>
                </a:lnTo>
                <a:cubicBezTo>
                  <a:pt x="23749" y="855666"/>
                  <a:pt x="0" y="831903"/>
                  <a:pt x="0" y="801888"/>
                </a:cubicBezTo>
                <a:lnTo>
                  <a:pt x="0" y="693081"/>
                </a:lnTo>
                <a:cubicBezTo>
                  <a:pt x="0" y="628048"/>
                  <a:pt x="52497" y="576771"/>
                  <a:pt x="117492" y="576771"/>
                </a:cubicBezTo>
                <a:close/>
                <a:moveTo>
                  <a:pt x="661617" y="390008"/>
                </a:moveTo>
                <a:lnTo>
                  <a:pt x="797304" y="390008"/>
                </a:lnTo>
                <a:cubicBezTo>
                  <a:pt x="807263" y="390008"/>
                  <a:pt x="814732" y="396221"/>
                  <a:pt x="814732" y="404920"/>
                </a:cubicBezTo>
                <a:cubicBezTo>
                  <a:pt x="814732" y="414862"/>
                  <a:pt x="807263" y="422318"/>
                  <a:pt x="797304" y="422318"/>
                </a:cubicBezTo>
                <a:lnTo>
                  <a:pt x="677800" y="422318"/>
                </a:lnTo>
                <a:lnTo>
                  <a:pt x="677800" y="715601"/>
                </a:lnTo>
                <a:lnTo>
                  <a:pt x="677800" y="1008883"/>
                </a:lnTo>
                <a:lnTo>
                  <a:pt x="799794" y="1008883"/>
                </a:lnTo>
                <a:cubicBezTo>
                  <a:pt x="809752" y="1008883"/>
                  <a:pt x="817221" y="1017582"/>
                  <a:pt x="817221" y="1026281"/>
                </a:cubicBezTo>
                <a:cubicBezTo>
                  <a:pt x="817221" y="1034980"/>
                  <a:pt x="809752" y="1042436"/>
                  <a:pt x="799794" y="1042436"/>
                </a:cubicBezTo>
                <a:lnTo>
                  <a:pt x="661617" y="1042436"/>
                </a:lnTo>
                <a:cubicBezTo>
                  <a:pt x="652903" y="1042436"/>
                  <a:pt x="645434" y="1034980"/>
                  <a:pt x="645434" y="1026281"/>
                </a:cubicBezTo>
                <a:lnTo>
                  <a:pt x="645434" y="731756"/>
                </a:lnTo>
                <a:lnTo>
                  <a:pt x="489830" y="731756"/>
                </a:lnTo>
                <a:cubicBezTo>
                  <a:pt x="479871" y="731756"/>
                  <a:pt x="472402" y="725543"/>
                  <a:pt x="472402" y="715601"/>
                </a:cubicBezTo>
                <a:cubicBezTo>
                  <a:pt x="472402" y="706902"/>
                  <a:pt x="479871" y="699446"/>
                  <a:pt x="489830" y="699446"/>
                </a:cubicBezTo>
                <a:lnTo>
                  <a:pt x="645434" y="699446"/>
                </a:lnTo>
                <a:lnTo>
                  <a:pt x="645434" y="404920"/>
                </a:lnTo>
                <a:cubicBezTo>
                  <a:pt x="645434" y="396221"/>
                  <a:pt x="652903" y="390008"/>
                  <a:pt x="661617" y="390008"/>
                </a:cubicBezTo>
                <a:close/>
                <a:moveTo>
                  <a:pt x="208117" y="340134"/>
                </a:moveTo>
                <a:cubicBezTo>
                  <a:pt x="157083" y="340134"/>
                  <a:pt x="116007" y="381413"/>
                  <a:pt x="116007" y="432700"/>
                </a:cubicBezTo>
                <a:cubicBezTo>
                  <a:pt x="116007" y="483986"/>
                  <a:pt x="157083" y="525266"/>
                  <a:pt x="208117" y="525266"/>
                </a:cubicBezTo>
                <a:cubicBezTo>
                  <a:pt x="259151" y="525266"/>
                  <a:pt x="300227" y="483986"/>
                  <a:pt x="300227" y="432700"/>
                </a:cubicBezTo>
                <a:cubicBezTo>
                  <a:pt x="300227" y="381413"/>
                  <a:pt x="259151" y="340134"/>
                  <a:pt x="208117" y="340134"/>
                </a:cubicBezTo>
                <a:close/>
                <a:moveTo>
                  <a:pt x="208117" y="307611"/>
                </a:moveTo>
                <a:cubicBezTo>
                  <a:pt x="277822" y="307611"/>
                  <a:pt x="333834" y="363901"/>
                  <a:pt x="333834" y="432700"/>
                </a:cubicBezTo>
                <a:cubicBezTo>
                  <a:pt x="333834" y="502750"/>
                  <a:pt x="277822" y="559040"/>
                  <a:pt x="208117" y="559040"/>
                </a:cubicBezTo>
                <a:cubicBezTo>
                  <a:pt x="138412" y="559040"/>
                  <a:pt x="82399" y="502750"/>
                  <a:pt x="82399" y="432700"/>
                </a:cubicBezTo>
                <a:cubicBezTo>
                  <a:pt x="82399" y="363901"/>
                  <a:pt x="138412" y="307611"/>
                  <a:pt x="208117" y="307611"/>
                </a:cubicBezTo>
                <a:close/>
                <a:moveTo>
                  <a:pt x="989639" y="301677"/>
                </a:moveTo>
                <a:cubicBezTo>
                  <a:pt x="944642" y="301677"/>
                  <a:pt x="905895" y="339196"/>
                  <a:pt x="905895" y="385470"/>
                </a:cubicBezTo>
                <a:lnTo>
                  <a:pt x="905895" y="494276"/>
                </a:lnTo>
                <a:cubicBezTo>
                  <a:pt x="905895" y="505532"/>
                  <a:pt x="915894" y="514287"/>
                  <a:pt x="927144" y="514287"/>
                </a:cubicBezTo>
                <a:lnTo>
                  <a:pt x="954642" y="514287"/>
                </a:lnTo>
                <a:lnTo>
                  <a:pt x="954642" y="421739"/>
                </a:lnTo>
                <a:cubicBezTo>
                  <a:pt x="954642" y="412984"/>
                  <a:pt x="962141" y="405480"/>
                  <a:pt x="972141" y="405480"/>
                </a:cubicBezTo>
                <a:cubicBezTo>
                  <a:pt x="980890" y="405480"/>
                  <a:pt x="988389" y="412984"/>
                  <a:pt x="988389" y="421739"/>
                </a:cubicBezTo>
                <a:lnTo>
                  <a:pt x="988389" y="514287"/>
                </a:lnTo>
                <a:lnTo>
                  <a:pt x="1174627" y="514287"/>
                </a:lnTo>
                <a:lnTo>
                  <a:pt x="1174627" y="421739"/>
                </a:lnTo>
                <a:cubicBezTo>
                  <a:pt x="1174627" y="412984"/>
                  <a:pt x="1180877" y="405480"/>
                  <a:pt x="1190876" y="405480"/>
                </a:cubicBezTo>
                <a:cubicBezTo>
                  <a:pt x="1199625" y="405480"/>
                  <a:pt x="1207125" y="412984"/>
                  <a:pt x="1207125" y="421739"/>
                </a:cubicBezTo>
                <a:lnTo>
                  <a:pt x="1207125" y="514287"/>
                </a:lnTo>
                <a:lnTo>
                  <a:pt x="1235873" y="514287"/>
                </a:lnTo>
                <a:cubicBezTo>
                  <a:pt x="1247122" y="514287"/>
                  <a:pt x="1255871" y="505532"/>
                  <a:pt x="1255871" y="494276"/>
                </a:cubicBezTo>
                <a:lnTo>
                  <a:pt x="1255871" y="385470"/>
                </a:lnTo>
                <a:cubicBezTo>
                  <a:pt x="1255871" y="339196"/>
                  <a:pt x="1218374" y="301677"/>
                  <a:pt x="1172127" y="301677"/>
                </a:cubicBezTo>
                <a:close/>
                <a:moveTo>
                  <a:pt x="989639" y="269160"/>
                </a:moveTo>
                <a:lnTo>
                  <a:pt x="1172127" y="269160"/>
                </a:lnTo>
                <a:cubicBezTo>
                  <a:pt x="1237123" y="269160"/>
                  <a:pt x="1289619" y="321687"/>
                  <a:pt x="1289619" y="385470"/>
                </a:cubicBezTo>
                <a:lnTo>
                  <a:pt x="1289619" y="494276"/>
                </a:lnTo>
                <a:cubicBezTo>
                  <a:pt x="1289619" y="524292"/>
                  <a:pt x="1264621" y="548054"/>
                  <a:pt x="1235873" y="548054"/>
                </a:cubicBezTo>
                <a:lnTo>
                  <a:pt x="927144" y="548054"/>
                </a:lnTo>
                <a:cubicBezTo>
                  <a:pt x="897146" y="548054"/>
                  <a:pt x="873397" y="524292"/>
                  <a:pt x="873397" y="494276"/>
                </a:cubicBezTo>
                <a:lnTo>
                  <a:pt x="873397" y="385470"/>
                </a:lnTo>
                <a:cubicBezTo>
                  <a:pt x="873397" y="321687"/>
                  <a:pt x="925894" y="269160"/>
                  <a:pt x="989639" y="269160"/>
                </a:cubicBezTo>
                <a:close/>
                <a:moveTo>
                  <a:pt x="1076019" y="32523"/>
                </a:moveTo>
                <a:cubicBezTo>
                  <a:pt x="1024985" y="32523"/>
                  <a:pt x="983909" y="73802"/>
                  <a:pt x="983909" y="125089"/>
                </a:cubicBezTo>
                <a:cubicBezTo>
                  <a:pt x="983909" y="176376"/>
                  <a:pt x="1024985" y="217655"/>
                  <a:pt x="1076019" y="217655"/>
                </a:cubicBezTo>
                <a:cubicBezTo>
                  <a:pt x="1127053" y="217655"/>
                  <a:pt x="1169373" y="176376"/>
                  <a:pt x="1169373" y="125089"/>
                </a:cubicBezTo>
                <a:cubicBezTo>
                  <a:pt x="1169373" y="73802"/>
                  <a:pt x="1127053" y="32523"/>
                  <a:pt x="1076019" y="32523"/>
                </a:cubicBezTo>
                <a:close/>
                <a:moveTo>
                  <a:pt x="1076019" y="0"/>
                </a:moveTo>
                <a:cubicBezTo>
                  <a:pt x="1145724" y="0"/>
                  <a:pt x="1201736" y="56290"/>
                  <a:pt x="1201736" y="125089"/>
                </a:cubicBezTo>
                <a:cubicBezTo>
                  <a:pt x="1201736" y="195139"/>
                  <a:pt x="1145724" y="251429"/>
                  <a:pt x="1076019" y="251429"/>
                </a:cubicBezTo>
                <a:cubicBezTo>
                  <a:pt x="1006314" y="251429"/>
                  <a:pt x="950301" y="195139"/>
                  <a:pt x="950301" y="125089"/>
                </a:cubicBezTo>
                <a:cubicBezTo>
                  <a:pt x="950301" y="56290"/>
                  <a:pt x="1006314" y="0"/>
                  <a:pt x="10760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683DCB33-6A95-A44F-AA70-D6D8BAE14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5955" y="8830006"/>
            <a:ext cx="1272828" cy="1273140"/>
          </a:xfrm>
          <a:custGeom>
            <a:avLst/>
            <a:gdLst>
              <a:gd name="connsiteX0" fmla="*/ 691152 w 1272828"/>
              <a:gd name="connsiteY0" fmla="*/ 807477 h 1273140"/>
              <a:gd name="connsiteX1" fmla="*/ 706973 w 1272828"/>
              <a:gd name="connsiteY1" fmla="*/ 820613 h 1273140"/>
              <a:gd name="connsiteX2" fmla="*/ 691152 w 1272828"/>
              <a:gd name="connsiteY2" fmla="*/ 833749 h 1273140"/>
              <a:gd name="connsiteX3" fmla="*/ 675332 w 1272828"/>
              <a:gd name="connsiteY3" fmla="*/ 820613 h 1273140"/>
              <a:gd name="connsiteX4" fmla="*/ 691152 w 1272828"/>
              <a:gd name="connsiteY4" fmla="*/ 807477 h 1273140"/>
              <a:gd name="connsiteX5" fmla="*/ 691152 w 1272828"/>
              <a:gd name="connsiteY5" fmla="*/ 752546 h 1273140"/>
              <a:gd name="connsiteX6" fmla="*/ 706973 w 1272828"/>
              <a:gd name="connsiteY6" fmla="*/ 765135 h 1273140"/>
              <a:gd name="connsiteX7" fmla="*/ 691152 w 1272828"/>
              <a:gd name="connsiteY7" fmla="*/ 778868 h 1273140"/>
              <a:gd name="connsiteX8" fmla="*/ 675332 w 1272828"/>
              <a:gd name="connsiteY8" fmla="*/ 765135 h 1273140"/>
              <a:gd name="connsiteX9" fmla="*/ 691152 w 1272828"/>
              <a:gd name="connsiteY9" fmla="*/ 752546 h 1273140"/>
              <a:gd name="connsiteX10" fmla="*/ 567483 w 1272828"/>
              <a:gd name="connsiteY10" fmla="*/ 643548 h 1273140"/>
              <a:gd name="connsiteX11" fmla="*/ 639628 w 1272828"/>
              <a:gd name="connsiteY11" fmla="*/ 722458 h 1273140"/>
              <a:gd name="connsiteX12" fmla="*/ 710530 w 1272828"/>
              <a:gd name="connsiteY12" fmla="*/ 643548 h 1273140"/>
              <a:gd name="connsiteX13" fmla="*/ 484142 w 1272828"/>
              <a:gd name="connsiteY13" fmla="*/ 643548 h 1273140"/>
              <a:gd name="connsiteX14" fmla="*/ 329899 w 1272828"/>
              <a:gd name="connsiteY14" fmla="*/ 798863 h 1273140"/>
              <a:gd name="connsiteX15" fmla="*/ 329899 w 1272828"/>
              <a:gd name="connsiteY15" fmla="*/ 984239 h 1273140"/>
              <a:gd name="connsiteX16" fmla="*/ 375923 w 1272828"/>
              <a:gd name="connsiteY16" fmla="*/ 1031835 h 1273140"/>
              <a:gd name="connsiteX17" fmla="*/ 902090 w 1272828"/>
              <a:gd name="connsiteY17" fmla="*/ 1031835 h 1273140"/>
              <a:gd name="connsiteX18" fmla="*/ 948114 w 1272828"/>
              <a:gd name="connsiteY18" fmla="*/ 984239 h 1273140"/>
              <a:gd name="connsiteX19" fmla="*/ 948114 w 1272828"/>
              <a:gd name="connsiteY19" fmla="*/ 798863 h 1273140"/>
              <a:gd name="connsiteX20" fmla="*/ 793871 w 1272828"/>
              <a:gd name="connsiteY20" fmla="*/ 643548 h 1273140"/>
              <a:gd name="connsiteX21" fmla="*/ 755311 w 1272828"/>
              <a:gd name="connsiteY21" fmla="*/ 643548 h 1273140"/>
              <a:gd name="connsiteX22" fmla="*/ 663262 w 1272828"/>
              <a:gd name="connsiteY22" fmla="*/ 745003 h 1273140"/>
              <a:gd name="connsiteX23" fmla="*/ 655799 w 1272828"/>
              <a:gd name="connsiteY23" fmla="*/ 751266 h 1273140"/>
              <a:gd name="connsiteX24" fmla="*/ 655799 w 1272828"/>
              <a:gd name="connsiteY24" fmla="*/ 838944 h 1273140"/>
              <a:gd name="connsiteX25" fmla="*/ 638385 w 1272828"/>
              <a:gd name="connsiteY25" fmla="*/ 855227 h 1273140"/>
              <a:gd name="connsiteX26" fmla="*/ 622214 w 1272828"/>
              <a:gd name="connsiteY26" fmla="*/ 838944 h 1273140"/>
              <a:gd name="connsiteX27" fmla="*/ 622214 w 1272828"/>
              <a:gd name="connsiteY27" fmla="*/ 751266 h 1273140"/>
              <a:gd name="connsiteX28" fmla="*/ 614751 w 1272828"/>
              <a:gd name="connsiteY28" fmla="*/ 745003 h 1273140"/>
              <a:gd name="connsiteX29" fmla="*/ 522703 w 1272828"/>
              <a:gd name="connsiteY29" fmla="*/ 643548 h 1273140"/>
              <a:gd name="connsiteX30" fmla="*/ 484142 w 1272828"/>
              <a:gd name="connsiteY30" fmla="*/ 609729 h 1273140"/>
              <a:gd name="connsiteX31" fmla="*/ 793871 w 1272828"/>
              <a:gd name="connsiteY31" fmla="*/ 609729 h 1273140"/>
              <a:gd name="connsiteX32" fmla="*/ 981700 w 1272828"/>
              <a:gd name="connsiteY32" fmla="*/ 798863 h 1273140"/>
              <a:gd name="connsiteX33" fmla="*/ 981700 w 1272828"/>
              <a:gd name="connsiteY33" fmla="*/ 984239 h 1273140"/>
              <a:gd name="connsiteX34" fmla="*/ 902090 w 1272828"/>
              <a:gd name="connsiteY34" fmla="*/ 1064401 h 1273140"/>
              <a:gd name="connsiteX35" fmla="*/ 375923 w 1272828"/>
              <a:gd name="connsiteY35" fmla="*/ 1064401 h 1273140"/>
              <a:gd name="connsiteX36" fmla="*/ 296314 w 1272828"/>
              <a:gd name="connsiteY36" fmla="*/ 984239 h 1273140"/>
              <a:gd name="connsiteX37" fmla="*/ 296314 w 1272828"/>
              <a:gd name="connsiteY37" fmla="*/ 798863 h 1273140"/>
              <a:gd name="connsiteX38" fmla="*/ 484142 w 1272828"/>
              <a:gd name="connsiteY38" fmla="*/ 609729 h 1273140"/>
              <a:gd name="connsiteX39" fmla="*/ 635642 w 1272828"/>
              <a:gd name="connsiteY39" fmla="*/ 176282 h 1273140"/>
              <a:gd name="connsiteX40" fmla="*/ 467100 w 1272828"/>
              <a:gd name="connsiteY40" fmla="*/ 346064 h 1273140"/>
              <a:gd name="connsiteX41" fmla="*/ 635642 w 1272828"/>
              <a:gd name="connsiteY41" fmla="*/ 514606 h 1273140"/>
              <a:gd name="connsiteX42" fmla="*/ 805424 w 1272828"/>
              <a:gd name="connsiteY42" fmla="*/ 346064 h 1273140"/>
              <a:gd name="connsiteX43" fmla="*/ 635642 w 1272828"/>
              <a:gd name="connsiteY43" fmla="*/ 176282 h 1273140"/>
              <a:gd name="connsiteX44" fmla="*/ 635642 w 1272828"/>
              <a:gd name="connsiteY44" fmla="*/ 142821 h 1273140"/>
              <a:gd name="connsiteX45" fmla="*/ 838885 w 1272828"/>
              <a:gd name="connsiteY45" fmla="*/ 346064 h 1273140"/>
              <a:gd name="connsiteX46" fmla="*/ 635642 w 1272828"/>
              <a:gd name="connsiteY46" fmla="*/ 548067 h 1273140"/>
              <a:gd name="connsiteX47" fmla="*/ 433639 w 1272828"/>
              <a:gd name="connsiteY47" fmla="*/ 346064 h 1273140"/>
              <a:gd name="connsiteX48" fmla="*/ 635642 w 1272828"/>
              <a:gd name="connsiteY48" fmla="*/ 142821 h 1273140"/>
              <a:gd name="connsiteX49" fmla="*/ 636004 w 1272828"/>
              <a:gd name="connsiteY49" fmla="*/ 0 h 1273140"/>
              <a:gd name="connsiteX50" fmla="*/ 1211764 w 1272828"/>
              <a:gd name="connsiteY50" fmla="*/ 363754 h 1273140"/>
              <a:gd name="connsiteX51" fmla="*/ 1237934 w 1272828"/>
              <a:gd name="connsiteY51" fmla="*/ 351297 h 1273140"/>
              <a:gd name="connsiteX52" fmla="*/ 1256628 w 1272828"/>
              <a:gd name="connsiteY52" fmla="*/ 365000 h 1273140"/>
              <a:gd name="connsiteX53" fmla="*/ 1246658 w 1272828"/>
              <a:gd name="connsiteY53" fmla="*/ 454693 h 1273140"/>
              <a:gd name="connsiteX54" fmla="*/ 1225472 w 1272828"/>
              <a:gd name="connsiteY54" fmla="*/ 464659 h 1273140"/>
              <a:gd name="connsiteX55" fmla="*/ 1153190 w 1272828"/>
              <a:gd name="connsiteY55" fmla="*/ 411092 h 1273140"/>
              <a:gd name="connsiteX56" fmla="*/ 1155682 w 1272828"/>
              <a:gd name="connsiteY56" fmla="*/ 387423 h 1273140"/>
              <a:gd name="connsiteX57" fmla="*/ 1180608 w 1272828"/>
              <a:gd name="connsiteY57" fmla="*/ 376212 h 1273140"/>
              <a:gd name="connsiteX58" fmla="*/ 636004 w 1272828"/>
              <a:gd name="connsiteY58" fmla="*/ 33635 h 1273140"/>
              <a:gd name="connsiteX59" fmla="*/ 202315 w 1272828"/>
              <a:gd name="connsiteY59" fmla="*/ 219249 h 1273140"/>
              <a:gd name="connsiteX60" fmla="*/ 32827 w 1272828"/>
              <a:gd name="connsiteY60" fmla="*/ 658993 h 1273140"/>
              <a:gd name="connsiteX61" fmla="*/ 613572 w 1272828"/>
              <a:gd name="connsiteY61" fmla="*/ 1238260 h 1273140"/>
              <a:gd name="connsiteX62" fmla="*/ 1054738 w 1272828"/>
              <a:gd name="connsiteY62" fmla="*/ 1071331 h 1273140"/>
              <a:gd name="connsiteX63" fmla="*/ 1240426 w 1272828"/>
              <a:gd name="connsiteY63" fmla="*/ 636570 h 1273140"/>
              <a:gd name="connsiteX64" fmla="*/ 1256628 w 1272828"/>
              <a:gd name="connsiteY64" fmla="*/ 620376 h 1273140"/>
              <a:gd name="connsiteX65" fmla="*/ 1272828 w 1272828"/>
              <a:gd name="connsiteY65" fmla="*/ 636570 h 1273140"/>
              <a:gd name="connsiteX66" fmla="*/ 1077170 w 1272828"/>
              <a:gd name="connsiteY66" fmla="*/ 1095000 h 1273140"/>
              <a:gd name="connsiteX67" fmla="*/ 637250 w 1272828"/>
              <a:gd name="connsiteY67" fmla="*/ 1273140 h 1273140"/>
              <a:gd name="connsiteX68" fmla="*/ 612325 w 1272828"/>
              <a:gd name="connsiteY68" fmla="*/ 1271894 h 1273140"/>
              <a:gd name="connsiteX69" fmla="*/ 425 w 1272828"/>
              <a:gd name="connsiteY69" fmla="*/ 661485 h 1273140"/>
              <a:gd name="connsiteX70" fmla="*/ 177390 w 1272828"/>
              <a:gd name="connsiteY70" fmla="*/ 194335 h 1273140"/>
              <a:gd name="connsiteX71" fmla="*/ 636004 w 1272828"/>
              <a:gd name="connsiteY71" fmla="*/ 0 h 127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272828" h="1273140">
                <a:moveTo>
                  <a:pt x="691152" y="807477"/>
                </a:moveTo>
                <a:cubicBezTo>
                  <a:pt x="699062" y="807477"/>
                  <a:pt x="706973" y="813448"/>
                  <a:pt x="706973" y="820613"/>
                </a:cubicBezTo>
                <a:cubicBezTo>
                  <a:pt x="706973" y="828972"/>
                  <a:pt x="699062" y="833749"/>
                  <a:pt x="691152" y="833749"/>
                </a:cubicBezTo>
                <a:cubicBezTo>
                  <a:pt x="683242" y="833749"/>
                  <a:pt x="675332" y="828972"/>
                  <a:pt x="675332" y="820613"/>
                </a:cubicBezTo>
                <a:cubicBezTo>
                  <a:pt x="675332" y="813448"/>
                  <a:pt x="683242" y="807477"/>
                  <a:pt x="691152" y="807477"/>
                </a:cubicBezTo>
                <a:close/>
                <a:moveTo>
                  <a:pt x="691152" y="752546"/>
                </a:moveTo>
                <a:cubicBezTo>
                  <a:pt x="699062" y="752546"/>
                  <a:pt x="706973" y="758268"/>
                  <a:pt x="706973" y="765135"/>
                </a:cubicBezTo>
                <a:cubicBezTo>
                  <a:pt x="706973" y="773146"/>
                  <a:pt x="699062" y="778868"/>
                  <a:pt x="691152" y="778868"/>
                </a:cubicBezTo>
                <a:cubicBezTo>
                  <a:pt x="683242" y="778868"/>
                  <a:pt x="675332" y="773146"/>
                  <a:pt x="675332" y="765135"/>
                </a:cubicBezTo>
                <a:cubicBezTo>
                  <a:pt x="675332" y="758268"/>
                  <a:pt x="683242" y="752546"/>
                  <a:pt x="691152" y="752546"/>
                </a:cubicBezTo>
                <a:close/>
                <a:moveTo>
                  <a:pt x="567483" y="643548"/>
                </a:moveTo>
                <a:lnTo>
                  <a:pt x="639628" y="722458"/>
                </a:lnTo>
                <a:lnTo>
                  <a:pt x="710530" y="643548"/>
                </a:lnTo>
                <a:close/>
                <a:moveTo>
                  <a:pt x="484142" y="643548"/>
                </a:moveTo>
                <a:cubicBezTo>
                  <a:pt x="399557" y="643548"/>
                  <a:pt x="329899" y="712437"/>
                  <a:pt x="329899" y="798863"/>
                </a:cubicBezTo>
                <a:lnTo>
                  <a:pt x="329899" y="984239"/>
                </a:lnTo>
                <a:cubicBezTo>
                  <a:pt x="329899" y="1010542"/>
                  <a:pt x="349801" y="1031835"/>
                  <a:pt x="375923" y="1031835"/>
                </a:cubicBezTo>
                <a:lnTo>
                  <a:pt x="902090" y="1031835"/>
                </a:lnTo>
                <a:cubicBezTo>
                  <a:pt x="928212" y="1031835"/>
                  <a:pt x="948114" y="1010542"/>
                  <a:pt x="948114" y="984239"/>
                </a:cubicBezTo>
                <a:lnTo>
                  <a:pt x="948114" y="798863"/>
                </a:lnTo>
                <a:cubicBezTo>
                  <a:pt x="948114" y="712437"/>
                  <a:pt x="878456" y="643548"/>
                  <a:pt x="793871" y="643548"/>
                </a:cubicBezTo>
                <a:lnTo>
                  <a:pt x="755311" y="643548"/>
                </a:lnTo>
                <a:lnTo>
                  <a:pt x="663262" y="745003"/>
                </a:lnTo>
                <a:cubicBezTo>
                  <a:pt x="660775" y="747509"/>
                  <a:pt x="658287" y="750014"/>
                  <a:pt x="655799" y="751266"/>
                </a:cubicBezTo>
                <a:lnTo>
                  <a:pt x="655799" y="838944"/>
                </a:lnTo>
                <a:cubicBezTo>
                  <a:pt x="655799" y="847712"/>
                  <a:pt x="648336" y="855227"/>
                  <a:pt x="638385" y="855227"/>
                </a:cubicBezTo>
                <a:cubicBezTo>
                  <a:pt x="629677" y="855227"/>
                  <a:pt x="622214" y="847712"/>
                  <a:pt x="622214" y="838944"/>
                </a:cubicBezTo>
                <a:lnTo>
                  <a:pt x="622214" y="751266"/>
                </a:lnTo>
                <a:cubicBezTo>
                  <a:pt x="619726" y="750014"/>
                  <a:pt x="617238" y="747509"/>
                  <a:pt x="614751" y="745003"/>
                </a:cubicBezTo>
                <a:lnTo>
                  <a:pt x="522703" y="643548"/>
                </a:lnTo>
                <a:close/>
                <a:moveTo>
                  <a:pt x="484142" y="609729"/>
                </a:moveTo>
                <a:lnTo>
                  <a:pt x="793871" y="609729"/>
                </a:lnTo>
                <a:cubicBezTo>
                  <a:pt x="897114" y="609729"/>
                  <a:pt x="981700" y="694902"/>
                  <a:pt x="981700" y="798863"/>
                </a:cubicBezTo>
                <a:lnTo>
                  <a:pt x="981700" y="984239"/>
                </a:lnTo>
                <a:cubicBezTo>
                  <a:pt x="981700" y="1029330"/>
                  <a:pt x="945626" y="1064401"/>
                  <a:pt x="902090" y="1064401"/>
                </a:cubicBezTo>
                <a:lnTo>
                  <a:pt x="375923" y="1064401"/>
                </a:lnTo>
                <a:cubicBezTo>
                  <a:pt x="332387" y="1064401"/>
                  <a:pt x="296314" y="1029330"/>
                  <a:pt x="296314" y="984239"/>
                </a:cubicBezTo>
                <a:lnTo>
                  <a:pt x="296314" y="798863"/>
                </a:lnTo>
                <a:cubicBezTo>
                  <a:pt x="296314" y="694902"/>
                  <a:pt x="380899" y="609729"/>
                  <a:pt x="484142" y="609729"/>
                </a:cubicBezTo>
                <a:close/>
                <a:moveTo>
                  <a:pt x="635642" y="176282"/>
                </a:moveTo>
                <a:cubicBezTo>
                  <a:pt x="542696" y="176282"/>
                  <a:pt x="467100" y="251878"/>
                  <a:pt x="467100" y="346064"/>
                </a:cubicBezTo>
                <a:cubicBezTo>
                  <a:pt x="467100" y="439010"/>
                  <a:pt x="542696" y="514606"/>
                  <a:pt x="635642" y="514606"/>
                </a:cubicBezTo>
                <a:cubicBezTo>
                  <a:pt x="728588" y="514606"/>
                  <a:pt x="805424" y="439010"/>
                  <a:pt x="805424" y="346064"/>
                </a:cubicBezTo>
                <a:cubicBezTo>
                  <a:pt x="805424" y="251878"/>
                  <a:pt x="728588" y="176282"/>
                  <a:pt x="635642" y="176282"/>
                </a:cubicBezTo>
                <a:close/>
                <a:moveTo>
                  <a:pt x="635642" y="142821"/>
                </a:moveTo>
                <a:cubicBezTo>
                  <a:pt x="747178" y="142821"/>
                  <a:pt x="838885" y="234528"/>
                  <a:pt x="838885" y="346064"/>
                </a:cubicBezTo>
                <a:cubicBezTo>
                  <a:pt x="838885" y="456360"/>
                  <a:pt x="747178" y="548067"/>
                  <a:pt x="635642" y="548067"/>
                </a:cubicBezTo>
                <a:cubicBezTo>
                  <a:pt x="524107" y="548067"/>
                  <a:pt x="433639" y="456360"/>
                  <a:pt x="433639" y="346064"/>
                </a:cubicBezTo>
                <a:cubicBezTo>
                  <a:pt x="433639" y="234528"/>
                  <a:pt x="524107" y="142821"/>
                  <a:pt x="635642" y="142821"/>
                </a:cubicBezTo>
                <a:close/>
                <a:moveTo>
                  <a:pt x="636004" y="0"/>
                </a:moveTo>
                <a:cubicBezTo>
                  <a:pt x="882758" y="0"/>
                  <a:pt x="1105834" y="142014"/>
                  <a:pt x="1211764" y="363754"/>
                </a:cubicBezTo>
                <a:lnTo>
                  <a:pt x="1237934" y="351297"/>
                </a:lnTo>
                <a:cubicBezTo>
                  <a:pt x="1247904" y="347560"/>
                  <a:pt x="1257874" y="355034"/>
                  <a:pt x="1256628" y="365000"/>
                </a:cubicBezTo>
                <a:lnTo>
                  <a:pt x="1246658" y="454693"/>
                </a:lnTo>
                <a:cubicBezTo>
                  <a:pt x="1245412" y="465905"/>
                  <a:pt x="1234196" y="469642"/>
                  <a:pt x="1225472" y="464659"/>
                </a:cubicBezTo>
                <a:lnTo>
                  <a:pt x="1153190" y="411092"/>
                </a:lnTo>
                <a:cubicBezTo>
                  <a:pt x="1144466" y="404864"/>
                  <a:pt x="1145712" y="392406"/>
                  <a:pt x="1155682" y="387423"/>
                </a:cubicBezTo>
                <a:lnTo>
                  <a:pt x="1180608" y="376212"/>
                </a:lnTo>
                <a:cubicBezTo>
                  <a:pt x="1080908" y="168174"/>
                  <a:pt x="869049" y="33635"/>
                  <a:pt x="636004" y="33635"/>
                </a:cubicBezTo>
                <a:cubicBezTo>
                  <a:pt x="470255" y="33635"/>
                  <a:pt x="316968" y="99659"/>
                  <a:pt x="202315" y="219249"/>
                </a:cubicBezTo>
                <a:cubicBezTo>
                  <a:pt x="87661" y="337594"/>
                  <a:pt x="26596" y="494556"/>
                  <a:pt x="32827" y="658993"/>
                </a:cubicBezTo>
                <a:cubicBezTo>
                  <a:pt x="45290" y="972918"/>
                  <a:pt x="299521" y="1227048"/>
                  <a:pt x="613572" y="1238260"/>
                </a:cubicBezTo>
                <a:cubicBezTo>
                  <a:pt x="778074" y="1245734"/>
                  <a:pt x="935100" y="1185939"/>
                  <a:pt x="1054738" y="1071331"/>
                </a:cubicBezTo>
                <a:cubicBezTo>
                  <a:pt x="1174376" y="956724"/>
                  <a:pt x="1240426" y="802253"/>
                  <a:pt x="1240426" y="636570"/>
                </a:cubicBezTo>
                <a:cubicBezTo>
                  <a:pt x="1240426" y="626604"/>
                  <a:pt x="1247904" y="620376"/>
                  <a:pt x="1256628" y="620376"/>
                </a:cubicBezTo>
                <a:cubicBezTo>
                  <a:pt x="1265352" y="620376"/>
                  <a:pt x="1272828" y="626604"/>
                  <a:pt x="1272828" y="636570"/>
                </a:cubicBezTo>
                <a:cubicBezTo>
                  <a:pt x="1272828" y="810973"/>
                  <a:pt x="1204286" y="972918"/>
                  <a:pt x="1077170" y="1095000"/>
                </a:cubicBezTo>
                <a:cubicBezTo>
                  <a:pt x="957532" y="1209608"/>
                  <a:pt x="802999" y="1273140"/>
                  <a:pt x="637250" y="1273140"/>
                </a:cubicBezTo>
                <a:cubicBezTo>
                  <a:pt x="628526" y="1273140"/>
                  <a:pt x="619803" y="1271894"/>
                  <a:pt x="612325" y="1271894"/>
                </a:cubicBezTo>
                <a:cubicBezTo>
                  <a:pt x="282074" y="1259437"/>
                  <a:pt x="12887" y="991604"/>
                  <a:pt x="425" y="661485"/>
                </a:cubicBezTo>
                <a:cubicBezTo>
                  <a:pt x="-5806" y="487082"/>
                  <a:pt x="56506" y="320154"/>
                  <a:pt x="177390" y="194335"/>
                </a:cubicBezTo>
                <a:cubicBezTo>
                  <a:pt x="299521" y="69761"/>
                  <a:pt x="461531" y="0"/>
                  <a:pt x="6360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0832C0-625C-294B-995C-E5ED25443F44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PORTER’S FIVE FORCES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380D6-79DB-4F4E-A0E6-F9B71F5BB972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6A173-E1E1-9F45-A1F6-5EF64FC3F5FA}"/>
              </a:ext>
            </a:extLst>
          </p:cNvPr>
          <p:cNvSpPr txBox="1"/>
          <p:nvPr/>
        </p:nvSpPr>
        <p:spPr>
          <a:xfrm>
            <a:off x="1512734" y="9209205"/>
            <a:ext cx="3785573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COMPETITOR RIVALRY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23A63-4947-FE44-9E32-A2EC6BFE37FF}"/>
              </a:ext>
            </a:extLst>
          </p:cNvPr>
          <p:cNvSpPr txBox="1"/>
          <p:nvPr/>
        </p:nvSpPr>
        <p:spPr>
          <a:xfrm>
            <a:off x="1512735" y="10441155"/>
            <a:ext cx="3785574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C7588A-5D35-E94B-B978-534BC15A2EA6}"/>
              </a:ext>
            </a:extLst>
          </p:cNvPr>
          <p:cNvSpPr txBox="1"/>
          <p:nvPr/>
        </p:nvSpPr>
        <p:spPr>
          <a:xfrm>
            <a:off x="5790978" y="3766028"/>
            <a:ext cx="3785573" cy="166199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THREAT OF SUBSTITUTE PRODUCTS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75415-FB5F-7D44-B126-66D2CEAEB466}"/>
              </a:ext>
            </a:extLst>
          </p:cNvPr>
          <p:cNvSpPr txBox="1"/>
          <p:nvPr/>
        </p:nvSpPr>
        <p:spPr>
          <a:xfrm>
            <a:off x="5790982" y="5521198"/>
            <a:ext cx="3785574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8EDD65-C0D1-9249-A3A9-2FC511DC0165}"/>
              </a:ext>
            </a:extLst>
          </p:cNvPr>
          <p:cNvSpPr txBox="1"/>
          <p:nvPr/>
        </p:nvSpPr>
        <p:spPr>
          <a:xfrm>
            <a:off x="10352681" y="9209205"/>
            <a:ext cx="3785573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THREAT OF NEW ENTRANTS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D7B6C3-A712-EA49-87E4-AED4D8AC40C9}"/>
              </a:ext>
            </a:extLst>
          </p:cNvPr>
          <p:cNvSpPr txBox="1"/>
          <p:nvPr/>
        </p:nvSpPr>
        <p:spPr>
          <a:xfrm>
            <a:off x="10352682" y="10441155"/>
            <a:ext cx="3785574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1A0ED-727B-E443-8E1D-867D1FCD6856}"/>
              </a:ext>
            </a:extLst>
          </p:cNvPr>
          <p:cNvSpPr txBox="1"/>
          <p:nvPr/>
        </p:nvSpPr>
        <p:spPr>
          <a:xfrm>
            <a:off x="14631153" y="3766028"/>
            <a:ext cx="3785573" cy="166199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BARGAINING POWER OF BUYERS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06C404-4888-9F40-854A-179360E353FA}"/>
              </a:ext>
            </a:extLst>
          </p:cNvPr>
          <p:cNvSpPr txBox="1"/>
          <p:nvPr/>
        </p:nvSpPr>
        <p:spPr>
          <a:xfrm>
            <a:off x="14631154" y="5521198"/>
            <a:ext cx="3785574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E60722-0EF8-A84F-9811-6CFF02914ECF}"/>
              </a:ext>
            </a:extLst>
          </p:cNvPr>
          <p:cNvSpPr txBox="1"/>
          <p:nvPr/>
        </p:nvSpPr>
        <p:spPr>
          <a:xfrm>
            <a:off x="19184759" y="8685985"/>
            <a:ext cx="3785573" cy="166199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BARGAINING POWER OF SUPPLIERS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6B9665-88BD-3943-97BC-178CF778AA3D}"/>
              </a:ext>
            </a:extLst>
          </p:cNvPr>
          <p:cNvSpPr txBox="1"/>
          <p:nvPr/>
        </p:nvSpPr>
        <p:spPr>
          <a:xfrm>
            <a:off x="19184760" y="10441155"/>
            <a:ext cx="3785574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58298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73">
            <a:extLst>
              <a:ext uri="{FF2B5EF4-FFF2-40B4-BE49-F238E27FC236}">
                <a16:creationId xmlns:a16="http://schemas.microsoft.com/office/drawing/2014/main" id="{97AE3709-3110-674C-98C2-BC27AE0F7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8432" y="3540203"/>
            <a:ext cx="4037391" cy="3218925"/>
          </a:xfrm>
          <a:custGeom>
            <a:avLst/>
            <a:gdLst>
              <a:gd name="T0" fmla="*/ 3097 w 3239"/>
              <a:gd name="T1" fmla="*/ 1825 h 2586"/>
              <a:gd name="T2" fmla="*/ 2927 w 3239"/>
              <a:gd name="T3" fmla="*/ 1825 h 2586"/>
              <a:gd name="T4" fmla="*/ 2927 w 3239"/>
              <a:gd name="T5" fmla="*/ 0 h 2586"/>
              <a:gd name="T6" fmla="*/ 311 w 3239"/>
              <a:gd name="T7" fmla="*/ 0 h 2586"/>
              <a:gd name="T8" fmla="*/ 311 w 3239"/>
              <a:gd name="T9" fmla="*/ 1825 h 2586"/>
              <a:gd name="T10" fmla="*/ 141 w 3239"/>
              <a:gd name="T11" fmla="*/ 1825 h 2586"/>
              <a:gd name="T12" fmla="*/ 141 w 3239"/>
              <a:gd name="T13" fmla="*/ 1825 h 2586"/>
              <a:gd name="T14" fmla="*/ 105 w 3239"/>
              <a:gd name="T15" fmla="*/ 2021 h 2586"/>
              <a:gd name="T16" fmla="*/ 1583 w 3239"/>
              <a:gd name="T17" fmla="*/ 2576 h 2586"/>
              <a:gd name="T18" fmla="*/ 1583 w 3239"/>
              <a:gd name="T19" fmla="*/ 2576 h 2586"/>
              <a:gd name="T20" fmla="*/ 1654 w 3239"/>
              <a:gd name="T21" fmla="*/ 2576 h 2586"/>
              <a:gd name="T22" fmla="*/ 3133 w 3239"/>
              <a:gd name="T23" fmla="*/ 2021 h 2586"/>
              <a:gd name="T24" fmla="*/ 3133 w 3239"/>
              <a:gd name="T25" fmla="*/ 2021 h 2586"/>
              <a:gd name="T26" fmla="*/ 3097 w 3239"/>
              <a:gd name="T27" fmla="*/ 1825 h 2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39" h="2586">
                <a:moveTo>
                  <a:pt x="3097" y="1825"/>
                </a:moveTo>
                <a:lnTo>
                  <a:pt x="2927" y="1825"/>
                </a:lnTo>
                <a:lnTo>
                  <a:pt x="2927" y="0"/>
                </a:lnTo>
                <a:lnTo>
                  <a:pt x="311" y="0"/>
                </a:lnTo>
                <a:lnTo>
                  <a:pt x="311" y="1825"/>
                </a:lnTo>
                <a:lnTo>
                  <a:pt x="141" y="1825"/>
                </a:lnTo>
                <a:lnTo>
                  <a:pt x="141" y="1825"/>
                </a:lnTo>
                <a:cubicBezTo>
                  <a:pt x="28" y="1825"/>
                  <a:pt x="0" y="1982"/>
                  <a:pt x="105" y="2021"/>
                </a:cubicBezTo>
                <a:lnTo>
                  <a:pt x="1583" y="2576"/>
                </a:lnTo>
                <a:lnTo>
                  <a:pt x="1583" y="2576"/>
                </a:lnTo>
                <a:cubicBezTo>
                  <a:pt x="1606" y="2585"/>
                  <a:pt x="1631" y="2585"/>
                  <a:pt x="1654" y="2576"/>
                </a:cubicBezTo>
                <a:lnTo>
                  <a:pt x="3133" y="2021"/>
                </a:lnTo>
                <a:lnTo>
                  <a:pt x="3133" y="2021"/>
                </a:lnTo>
                <a:cubicBezTo>
                  <a:pt x="3238" y="1982"/>
                  <a:pt x="3210" y="1825"/>
                  <a:pt x="3097" y="182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74">
            <a:extLst>
              <a:ext uri="{FF2B5EF4-FFF2-40B4-BE49-F238E27FC236}">
                <a16:creationId xmlns:a16="http://schemas.microsoft.com/office/drawing/2014/main" id="{4F4038FF-C576-2C4B-956A-BF1EE58EC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8432" y="9489175"/>
            <a:ext cx="4037391" cy="3218925"/>
          </a:xfrm>
          <a:custGeom>
            <a:avLst/>
            <a:gdLst>
              <a:gd name="T0" fmla="*/ 141 w 3239"/>
              <a:gd name="T1" fmla="*/ 759 h 2585"/>
              <a:gd name="T2" fmla="*/ 311 w 3239"/>
              <a:gd name="T3" fmla="*/ 759 h 2585"/>
              <a:gd name="T4" fmla="*/ 311 w 3239"/>
              <a:gd name="T5" fmla="*/ 2584 h 2585"/>
              <a:gd name="T6" fmla="*/ 2927 w 3239"/>
              <a:gd name="T7" fmla="*/ 2584 h 2585"/>
              <a:gd name="T8" fmla="*/ 2927 w 3239"/>
              <a:gd name="T9" fmla="*/ 759 h 2585"/>
              <a:gd name="T10" fmla="*/ 3097 w 3239"/>
              <a:gd name="T11" fmla="*/ 759 h 2585"/>
              <a:gd name="T12" fmla="*/ 3097 w 3239"/>
              <a:gd name="T13" fmla="*/ 759 h 2585"/>
              <a:gd name="T14" fmla="*/ 3133 w 3239"/>
              <a:gd name="T15" fmla="*/ 563 h 2585"/>
              <a:gd name="T16" fmla="*/ 1654 w 3239"/>
              <a:gd name="T17" fmla="*/ 8 h 2585"/>
              <a:gd name="T18" fmla="*/ 1654 w 3239"/>
              <a:gd name="T19" fmla="*/ 8 h 2585"/>
              <a:gd name="T20" fmla="*/ 1583 w 3239"/>
              <a:gd name="T21" fmla="*/ 8 h 2585"/>
              <a:gd name="T22" fmla="*/ 105 w 3239"/>
              <a:gd name="T23" fmla="*/ 563 h 2585"/>
              <a:gd name="T24" fmla="*/ 105 w 3239"/>
              <a:gd name="T25" fmla="*/ 563 h 2585"/>
              <a:gd name="T26" fmla="*/ 141 w 3239"/>
              <a:gd name="T27" fmla="*/ 759 h 2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39" h="2585">
                <a:moveTo>
                  <a:pt x="141" y="759"/>
                </a:moveTo>
                <a:lnTo>
                  <a:pt x="311" y="759"/>
                </a:lnTo>
                <a:lnTo>
                  <a:pt x="311" y="2584"/>
                </a:lnTo>
                <a:lnTo>
                  <a:pt x="2927" y="2584"/>
                </a:lnTo>
                <a:lnTo>
                  <a:pt x="2927" y="759"/>
                </a:lnTo>
                <a:lnTo>
                  <a:pt x="3097" y="759"/>
                </a:lnTo>
                <a:lnTo>
                  <a:pt x="3097" y="759"/>
                </a:lnTo>
                <a:cubicBezTo>
                  <a:pt x="3210" y="759"/>
                  <a:pt x="3238" y="603"/>
                  <a:pt x="3133" y="563"/>
                </a:cubicBezTo>
                <a:lnTo>
                  <a:pt x="1654" y="8"/>
                </a:lnTo>
                <a:lnTo>
                  <a:pt x="1654" y="8"/>
                </a:lnTo>
                <a:cubicBezTo>
                  <a:pt x="1631" y="0"/>
                  <a:pt x="1606" y="0"/>
                  <a:pt x="1583" y="8"/>
                </a:cubicBezTo>
                <a:lnTo>
                  <a:pt x="105" y="563"/>
                </a:lnTo>
                <a:lnTo>
                  <a:pt x="105" y="563"/>
                </a:lnTo>
                <a:cubicBezTo>
                  <a:pt x="0" y="603"/>
                  <a:pt x="28" y="759"/>
                  <a:pt x="141" y="75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75">
            <a:extLst>
              <a:ext uri="{FF2B5EF4-FFF2-40B4-BE49-F238E27FC236}">
                <a16:creationId xmlns:a16="http://schemas.microsoft.com/office/drawing/2014/main" id="{BEDC5F39-DE30-054C-ADA5-88E5C1DFF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0324" y="6105457"/>
            <a:ext cx="3218925" cy="4037386"/>
          </a:xfrm>
          <a:custGeom>
            <a:avLst/>
            <a:gdLst>
              <a:gd name="T0" fmla="*/ 760 w 2585"/>
              <a:gd name="T1" fmla="*/ 3097 h 3239"/>
              <a:gd name="T2" fmla="*/ 760 w 2585"/>
              <a:gd name="T3" fmla="*/ 2927 h 3239"/>
              <a:gd name="T4" fmla="*/ 2584 w 2585"/>
              <a:gd name="T5" fmla="*/ 2927 h 3239"/>
              <a:gd name="T6" fmla="*/ 2584 w 2585"/>
              <a:gd name="T7" fmla="*/ 312 h 3239"/>
              <a:gd name="T8" fmla="*/ 760 w 2585"/>
              <a:gd name="T9" fmla="*/ 312 h 3239"/>
              <a:gd name="T10" fmla="*/ 760 w 2585"/>
              <a:gd name="T11" fmla="*/ 142 h 3239"/>
              <a:gd name="T12" fmla="*/ 760 w 2585"/>
              <a:gd name="T13" fmla="*/ 142 h 3239"/>
              <a:gd name="T14" fmla="*/ 564 w 2585"/>
              <a:gd name="T15" fmla="*/ 106 h 3239"/>
              <a:gd name="T16" fmla="*/ 9 w 2585"/>
              <a:gd name="T17" fmla="*/ 1583 h 3239"/>
              <a:gd name="T18" fmla="*/ 9 w 2585"/>
              <a:gd name="T19" fmla="*/ 1583 h 3239"/>
              <a:gd name="T20" fmla="*/ 9 w 2585"/>
              <a:gd name="T21" fmla="*/ 1654 h 3239"/>
              <a:gd name="T22" fmla="*/ 564 w 2585"/>
              <a:gd name="T23" fmla="*/ 3132 h 3239"/>
              <a:gd name="T24" fmla="*/ 564 w 2585"/>
              <a:gd name="T25" fmla="*/ 3132 h 3239"/>
              <a:gd name="T26" fmla="*/ 760 w 2585"/>
              <a:gd name="T27" fmla="*/ 3097 h 3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85" h="3239">
                <a:moveTo>
                  <a:pt x="760" y="3097"/>
                </a:moveTo>
                <a:lnTo>
                  <a:pt x="760" y="2927"/>
                </a:lnTo>
                <a:lnTo>
                  <a:pt x="2584" y="2927"/>
                </a:lnTo>
                <a:lnTo>
                  <a:pt x="2584" y="312"/>
                </a:lnTo>
                <a:lnTo>
                  <a:pt x="760" y="312"/>
                </a:lnTo>
                <a:lnTo>
                  <a:pt x="760" y="142"/>
                </a:lnTo>
                <a:lnTo>
                  <a:pt x="760" y="142"/>
                </a:lnTo>
                <a:cubicBezTo>
                  <a:pt x="760" y="29"/>
                  <a:pt x="604" y="0"/>
                  <a:pt x="564" y="106"/>
                </a:cubicBezTo>
                <a:lnTo>
                  <a:pt x="9" y="1583"/>
                </a:lnTo>
                <a:lnTo>
                  <a:pt x="9" y="1583"/>
                </a:lnTo>
                <a:cubicBezTo>
                  <a:pt x="0" y="1606"/>
                  <a:pt x="0" y="1632"/>
                  <a:pt x="9" y="1654"/>
                </a:cubicBezTo>
                <a:lnTo>
                  <a:pt x="564" y="3132"/>
                </a:lnTo>
                <a:lnTo>
                  <a:pt x="564" y="3132"/>
                </a:lnTo>
                <a:cubicBezTo>
                  <a:pt x="604" y="3238"/>
                  <a:pt x="760" y="3210"/>
                  <a:pt x="760" y="30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76">
            <a:extLst>
              <a:ext uri="{FF2B5EF4-FFF2-40B4-BE49-F238E27FC236}">
                <a16:creationId xmlns:a16="http://schemas.microsoft.com/office/drawing/2014/main" id="{6E80698A-F1B3-EB43-87A9-5AA363BEA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514" y="6105457"/>
            <a:ext cx="3218925" cy="4037386"/>
          </a:xfrm>
          <a:custGeom>
            <a:avLst/>
            <a:gdLst>
              <a:gd name="T0" fmla="*/ 1825 w 2586"/>
              <a:gd name="T1" fmla="*/ 142 h 3239"/>
              <a:gd name="T2" fmla="*/ 1825 w 2586"/>
              <a:gd name="T3" fmla="*/ 312 h 3239"/>
              <a:gd name="T4" fmla="*/ 0 w 2586"/>
              <a:gd name="T5" fmla="*/ 312 h 3239"/>
              <a:gd name="T6" fmla="*/ 0 w 2586"/>
              <a:gd name="T7" fmla="*/ 2927 h 3239"/>
              <a:gd name="T8" fmla="*/ 1825 w 2586"/>
              <a:gd name="T9" fmla="*/ 2927 h 3239"/>
              <a:gd name="T10" fmla="*/ 1825 w 2586"/>
              <a:gd name="T11" fmla="*/ 3097 h 3239"/>
              <a:gd name="T12" fmla="*/ 1825 w 2586"/>
              <a:gd name="T13" fmla="*/ 3097 h 3239"/>
              <a:gd name="T14" fmla="*/ 2021 w 2586"/>
              <a:gd name="T15" fmla="*/ 3132 h 3239"/>
              <a:gd name="T16" fmla="*/ 2576 w 2586"/>
              <a:gd name="T17" fmla="*/ 1654 h 3239"/>
              <a:gd name="T18" fmla="*/ 2576 w 2586"/>
              <a:gd name="T19" fmla="*/ 1654 h 3239"/>
              <a:gd name="T20" fmla="*/ 2576 w 2586"/>
              <a:gd name="T21" fmla="*/ 1583 h 3239"/>
              <a:gd name="T22" fmla="*/ 2021 w 2586"/>
              <a:gd name="T23" fmla="*/ 106 h 3239"/>
              <a:gd name="T24" fmla="*/ 2021 w 2586"/>
              <a:gd name="T25" fmla="*/ 106 h 3239"/>
              <a:gd name="T26" fmla="*/ 1825 w 2586"/>
              <a:gd name="T27" fmla="*/ 142 h 3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86" h="3239">
                <a:moveTo>
                  <a:pt x="1825" y="142"/>
                </a:moveTo>
                <a:lnTo>
                  <a:pt x="1825" y="312"/>
                </a:lnTo>
                <a:lnTo>
                  <a:pt x="0" y="312"/>
                </a:lnTo>
                <a:lnTo>
                  <a:pt x="0" y="2927"/>
                </a:lnTo>
                <a:lnTo>
                  <a:pt x="1825" y="2927"/>
                </a:lnTo>
                <a:lnTo>
                  <a:pt x="1825" y="3097"/>
                </a:lnTo>
                <a:lnTo>
                  <a:pt x="1825" y="3097"/>
                </a:lnTo>
                <a:cubicBezTo>
                  <a:pt x="1825" y="3210"/>
                  <a:pt x="1982" y="3238"/>
                  <a:pt x="2021" y="3132"/>
                </a:cubicBezTo>
                <a:lnTo>
                  <a:pt x="2576" y="1654"/>
                </a:lnTo>
                <a:lnTo>
                  <a:pt x="2576" y="1654"/>
                </a:lnTo>
                <a:cubicBezTo>
                  <a:pt x="2585" y="1632"/>
                  <a:pt x="2585" y="1606"/>
                  <a:pt x="2576" y="1583"/>
                </a:cubicBezTo>
                <a:lnTo>
                  <a:pt x="2021" y="106"/>
                </a:lnTo>
                <a:lnTo>
                  <a:pt x="2021" y="106"/>
                </a:lnTo>
                <a:cubicBezTo>
                  <a:pt x="1982" y="0"/>
                  <a:pt x="1825" y="29"/>
                  <a:pt x="1825" y="14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536">
            <a:extLst>
              <a:ext uri="{FF2B5EF4-FFF2-40B4-BE49-F238E27FC236}">
                <a16:creationId xmlns:a16="http://schemas.microsoft.com/office/drawing/2014/main" id="{99028907-4CB3-E744-ABDD-186729C84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9145" y="7489706"/>
            <a:ext cx="2790468" cy="1257905"/>
          </a:xfrm>
          <a:custGeom>
            <a:avLst/>
            <a:gdLst>
              <a:gd name="T0" fmla="*/ 1905 w 2240"/>
              <a:gd name="T1" fmla="*/ 0 h 1009"/>
              <a:gd name="T2" fmla="*/ 334 w 2240"/>
              <a:gd name="T3" fmla="*/ 0 h 1009"/>
              <a:gd name="T4" fmla="*/ 334 w 2240"/>
              <a:gd name="T5" fmla="*/ 0 h 1009"/>
              <a:gd name="T6" fmla="*/ 254 w 2240"/>
              <a:gd name="T7" fmla="*/ 46 h 1009"/>
              <a:gd name="T8" fmla="*/ 17 w 2240"/>
              <a:gd name="T9" fmla="*/ 458 h 1009"/>
              <a:gd name="T10" fmla="*/ 17 w 2240"/>
              <a:gd name="T11" fmla="*/ 458 h 1009"/>
              <a:gd name="T12" fmla="*/ 17 w 2240"/>
              <a:gd name="T13" fmla="*/ 550 h 1009"/>
              <a:gd name="T14" fmla="*/ 254 w 2240"/>
              <a:gd name="T15" fmla="*/ 961 h 1009"/>
              <a:gd name="T16" fmla="*/ 254 w 2240"/>
              <a:gd name="T17" fmla="*/ 961 h 1009"/>
              <a:gd name="T18" fmla="*/ 334 w 2240"/>
              <a:gd name="T19" fmla="*/ 1008 h 1009"/>
              <a:gd name="T20" fmla="*/ 1905 w 2240"/>
              <a:gd name="T21" fmla="*/ 1008 h 1009"/>
              <a:gd name="T22" fmla="*/ 1905 w 2240"/>
              <a:gd name="T23" fmla="*/ 1008 h 1009"/>
              <a:gd name="T24" fmla="*/ 1986 w 2240"/>
              <a:gd name="T25" fmla="*/ 961 h 1009"/>
              <a:gd name="T26" fmla="*/ 2223 w 2240"/>
              <a:gd name="T27" fmla="*/ 550 h 1009"/>
              <a:gd name="T28" fmla="*/ 2223 w 2240"/>
              <a:gd name="T29" fmla="*/ 550 h 1009"/>
              <a:gd name="T30" fmla="*/ 2223 w 2240"/>
              <a:gd name="T31" fmla="*/ 458 h 1009"/>
              <a:gd name="T32" fmla="*/ 1986 w 2240"/>
              <a:gd name="T33" fmla="*/ 46 h 1009"/>
              <a:gd name="T34" fmla="*/ 1986 w 2240"/>
              <a:gd name="T35" fmla="*/ 46 h 1009"/>
              <a:gd name="T36" fmla="*/ 1905 w 2240"/>
              <a:gd name="T37" fmla="*/ 0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40" h="1009">
                <a:moveTo>
                  <a:pt x="1905" y="0"/>
                </a:moveTo>
                <a:lnTo>
                  <a:pt x="334" y="0"/>
                </a:lnTo>
                <a:lnTo>
                  <a:pt x="334" y="0"/>
                </a:lnTo>
                <a:cubicBezTo>
                  <a:pt x="301" y="0"/>
                  <a:pt x="271" y="18"/>
                  <a:pt x="254" y="46"/>
                </a:cubicBezTo>
                <a:lnTo>
                  <a:pt x="17" y="458"/>
                </a:lnTo>
                <a:lnTo>
                  <a:pt x="17" y="458"/>
                </a:lnTo>
                <a:cubicBezTo>
                  <a:pt x="0" y="486"/>
                  <a:pt x="0" y="522"/>
                  <a:pt x="17" y="550"/>
                </a:cubicBezTo>
                <a:lnTo>
                  <a:pt x="254" y="961"/>
                </a:lnTo>
                <a:lnTo>
                  <a:pt x="254" y="961"/>
                </a:lnTo>
                <a:cubicBezTo>
                  <a:pt x="271" y="990"/>
                  <a:pt x="301" y="1008"/>
                  <a:pt x="334" y="1008"/>
                </a:cubicBezTo>
                <a:lnTo>
                  <a:pt x="1905" y="1008"/>
                </a:lnTo>
                <a:lnTo>
                  <a:pt x="1905" y="1008"/>
                </a:lnTo>
                <a:cubicBezTo>
                  <a:pt x="1938" y="1008"/>
                  <a:pt x="1969" y="990"/>
                  <a:pt x="1986" y="961"/>
                </a:cubicBezTo>
                <a:lnTo>
                  <a:pt x="2223" y="550"/>
                </a:lnTo>
                <a:lnTo>
                  <a:pt x="2223" y="550"/>
                </a:lnTo>
                <a:cubicBezTo>
                  <a:pt x="2239" y="522"/>
                  <a:pt x="2239" y="486"/>
                  <a:pt x="2223" y="458"/>
                </a:cubicBezTo>
                <a:lnTo>
                  <a:pt x="1986" y="46"/>
                </a:lnTo>
                <a:lnTo>
                  <a:pt x="1986" y="46"/>
                </a:lnTo>
                <a:cubicBezTo>
                  <a:pt x="1969" y="18"/>
                  <a:pt x="1938" y="0"/>
                  <a:pt x="1905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7C6A29-2725-C144-A920-516ECC7C3098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PORTER’S FIVE FORCES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0EC01D-7BC3-5342-92D6-CC91D74B846E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A083E0-8BD8-F849-A894-F63A2AF98657}"/>
              </a:ext>
            </a:extLst>
          </p:cNvPr>
          <p:cNvSpPr txBox="1"/>
          <p:nvPr/>
        </p:nvSpPr>
        <p:spPr>
          <a:xfrm>
            <a:off x="14094020" y="3255903"/>
            <a:ext cx="78486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COMPETITOR RIVALRY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E88DB-52BF-2A4E-A402-51D3E486605E}"/>
              </a:ext>
            </a:extLst>
          </p:cNvPr>
          <p:cNvSpPr txBox="1"/>
          <p:nvPr/>
        </p:nvSpPr>
        <p:spPr>
          <a:xfrm>
            <a:off x="14094020" y="3914233"/>
            <a:ext cx="78486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DFBFFC-75D1-2C4F-810E-A1F787C01B99}"/>
              </a:ext>
            </a:extLst>
          </p:cNvPr>
          <p:cNvSpPr txBox="1"/>
          <p:nvPr/>
        </p:nvSpPr>
        <p:spPr>
          <a:xfrm>
            <a:off x="14094020" y="5236157"/>
            <a:ext cx="78486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THREAT OF SUBSTITUTE PRODUCTS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4FF26-E855-E14B-A04F-B295BB39A9A5}"/>
              </a:ext>
            </a:extLst>
          </p:cNvPr>
          <p:cNvSpPr txBox="1"/>
          <p:nvPr/>
        </p:nvSpPr>
        <p:spPr>
          <a:xfrm>
            <a:off x="14094020" y="5894487"/>
            <a:ext cx="78486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E934B-1031-494C-ADC2-B4364BA3385C}"/>
              </a:ext>
            </a:extLst>
          </p:cNvPr>
          <p:cNvSpPr txBox="1"/>
          <p:nvPr/>
        </p:nvSpPr>
        <p:spPr>
          <a:xfrm>
            <a:off x="14094020" y="7216411"/>
            <a:ext cx="78486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BARGAINING POWER OF BUYERS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DB07B3-25D7-274D-9542-25339E25107E}"/>
              </a:ext>
            </a:extLst>
          </p:cNvPr>
          <p:cNvSpPr txBox="1"/>
          <p:nvPr/>
        </p:nvSpPr>
        <p:spPr>
          <a:xfrm>
            <a:off x="14094020" y="7874741"/>
            <a:ext cx="78486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E3C2C0-61D2-8C46-8C9C-19AEC030E21D}"/>
              </a:ext>
            </a:extLst>
          </p:cNvPr>
          <p:cNvSpPr txBox="1"/>
          <p:nvPr/>
        </p:nvSpPr>
        <p:spPr>
          <a:xfrm>
            <a:off x="14094020" y="9205809"/>
            <a:ext cx="78486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THREAT OF NEW ENTRANTS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220426-551A-4546-B541-2C99F94C99BC}"/>
              </a:ext>
            </a:extLst>
          </p:cNvPr>
          <p:cNvSpPr txBox="1"/>
          <p:nvPr/>
        </p:nvSpPr>
        <p:spPr>
          <a:xfrm>
            <a:off x="14094020" y="9864139"/>
            <a:ext cx="78486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CBFFAF-CB5F-C248-90CB-0729DBF49429}"/>
              </a:ext>
            </a:extLst>
          </p:cNvPr>
          <p:cNvSpPr txBox="1"/>
          <p:nvPr/>
        </p:nvSpPr>
        <p:spPr>
          <a:xfrm>
            <a:off x="14094020" y="11185669"/>
            <a:ext cx="78486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BARGAINING POWER OF SUPPLIERS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C2562A-8761-C346-8639-2ABB7F07A80D}"/>
              </a:ext>
            </a:extLst>
          </p:cNvPr>
          <p:cNvSpPr txBox="1"/>
          <p:nvPr/>
        </p:nvSpPr>
        <p:spPr>
          <a:xfrm>
            <a:off x="14094020" y="11843999"/>
            <a:ext cx="78486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2E6116-6599-3E43-B73E-256BF3603814}"/>
              </a:ext>
            </a:extLst>
          </p:cNvPr>
          <p:cNvSpPr txBox="1"/>
          <p:nvPr/>
        </p:nvSpPr>
        <p:spPr>
          <a:xfrm>
            <a:off x="6112023" y="4598119"/>
            <a:ext cx="258976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0B7251-7231-E14C-B3EE-862955C001E4}"/>
              </a:ext>
            </a:extLst>
          </p:cNvPr>
          <p:cNvSpPr txBox="1"/>
          <p:nvPr/>
        </p:nvSpPr>
        <p:spPr>
          <a:xfrm>
            <a:off x="9514791" y="7839459"/>
            <a:ext cx="258976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0E1B67-E8DF-D744-BEEC-25EA01D03FC0}"/>
              </a:ext>
            </a:extLst>
          </p:cNvPr>
          <p:cNvSpPr txBox="1"/>
          <p:nvPr/>
        </p:nvSpPr>
        <p:spPr>
          <a:xfrm>
            <a:off x="6112023" y="11096334"/>
            <a:ext cx="258976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755080-509B-DA4C-836B-AF0A4077369E}"/>
              </a:ext>
            </a:extLst>
          </p:cNvPr>
          <p:cNvSpPr txBox="1"/>
          <p:nvPr/>
        </p:nvSpPr>
        <p:spPr>
          <a:xfrm>
            <a:off x="2749027" y="7839459"/>
            <a:ext cx="258976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169E4-A461-E540-8BF8-479C5B98A01C}"/>
              </a:ext>
            </a:extLst>
          </p:cNvPr>
          <p:cNvSpPr txBox="1"/>
          <p:nvPr/>
        </p:nvSpPr>
        <p:spPr>
          <a:xfrm>
            <a:off x="6112023" y="7839459"/>
            <a:ext cx="258976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</p:spTree>
    <p:extLst>
      <p:ext uri="{BB962C8B-B14F-4D97-AF65-F5344CB8AC3E}">
        <p14:creationId xmlns:p14="http://schemas.microsoft.com/office/powerpoint/2010/main" val="3498706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2">
            <a:extLst>
              <a:ext uri="{FF2B5EF4-FFF2-40B4-BE49-F238E27FC236}">
                <a16:creationId xmlns:a16="http://schemas.microsoft.com/office/drawing/2014/main" id="{7A0415F0-A9C4-374C-A507-99A7410EC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834" y="3287523"/>
            <a:ext cx="3987953" cy="96787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3">
            <a:extLst>
              <a:ext uri="{FF2B5EF4-FFF2-40B4-BE49-F238E27FC236}">
                <a16:creationId xmlns:a16="http://schemas.microsoft.com/office/drawing/2014/main" id="{4C4A40D7-3832-2A41-9420-D94B39A1B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931" y="3287523"/>
            <a:ext cx="3987953" cy="96787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4">
            <a:extLst>
              <a:ext uri="{FF2B5EF4-FFF2-40B4-BE49-F238E27FC236}">
                <a16:creationId xmlns:a16="http://schemas.microsoft.com/office/drawing/2014/main" id="{AEC3510F-9859-DE44-A553-7038CD7D4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8367" y="3287523"/>
            <a:ext cx="3982460" cy="96787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BECDAC51-982E-5E49-82D3-5149AC9D0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3370" y="3287523"/>
            <a:ext cx="3987953" cy="96787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0D075258-30C4-E340-9DDD-2388BFAA2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4849" y="3287523"/>
            <a:ext cx="3987953" cy="96787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581D229E-BEDE-8642-B5A9-3834714ED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7194" y="4391628"/>
            <a:ext cx="1240182" cy="1240183"/>
          </a:xfrm>
          <a:custGeom>
            <a:avLst/>
            <a:gdLst>
              <a:gd name="connsiteX0" fmla="*/ 619468 w 1240182"/>
              <a:gd name="connsiteY0" fmla="*/ 1103215 h 1240183"/>
              <a:gd name="connsiteX1" fmla="*/ 567118 w 1240182"/>
              <a:gd name="connsiteY1" fmla="*/ 1155512 h 1240183"/>
              <a:gd name="connsiteX2" fmla="*/ 619468 w 1240182"/>
              <a:gd name="connsiteY2" fmla="*/ 1206564 h 1240183"/>
              <a:gd name="connsiteX3" fmla="*/ 671817 w 1240182"/>
              <a:gd name="connsiteY3" fmla="*/ 1155512 h 1240183"/>
              <a:gd name="connsiteX4" fmla="*/ 619468 w 1240182"/>
              <a:gd name="connsiteY4" fmla="*/ 1103215 h 1240183"/>
              <a:gd name="connsiteX5" fmla="*/ 984667 w 1240182"/>
              <a:gd name="connsiteY5" fmla="*/ 951305 h 1240183"/>
              <a:gd name="connsiteX6" fmla="*/ 963185 w 1240182"/>
              <a:gd name="connsiteY6" fmla="*/ 960843 h 1240183"/>
              <a:gd name="connsiteX7" fmla="*/ 962232 w 1240182"/>
              <a:gd name="connsiteY7" fmla="*/ 961266 h 1240183"/>
              <a:gd name="connsiteX8" fmla="*/ 952260 w 1240182"/>
              <a:gd name="connsiteY8" fmla="*/ 983679 h 1240183"/>
              <a:gd name="connsiteX9" fmla="*/ 962232 w 1240182"/>
              <a:gd name="connsiteY9" fmla="*/ 1006092 h 1240183"/>
              <a:gd name="connsiteX10" fmla="*/ 1007102 w 1240182"/>
              <a:gd name="connsiteY10" fmla="*/ 1006092 h 1240183"/>
              <a:gd name="connsiteX11" fmla="*/ 1015827 w 1240182"/>
              <a:gd name="connsiteY11" fmla="*/ 983679 h 1240183"/>
              <a:gd name="connsiteX12" fmla="*/ 1007102 w 1240182"/>
              <a:gd name="connsiteY12" fmla="*/ 961266 h 1240183"/>
              <a:gd name="connsiteX13" fmla="*/ 984667 w 1240182"/>
              <a:gd name="connsiteY13" fmla="*/ 951305 h 1240183"/>
              <a:gd name="connsiteX14" fmla="*/ 255515 w 1240182"/>
              <a:gd name="connsiteY14" fmla="*/ 951305 h 1240183"/>
              <a:gd name="connsiteX15" fmla="*/ 248066 w 1240182"/>
              <a:gd name="connsiteY15" fmla="*/ 954613 h 1240183"/>
              <a:gd name="connsiteX16" fmla="*/ 233080 w 1240182"/>
              <a:gd name="connsiteY16" fmla="*/ 961266 h 1240183"/>
              <a:gd name="connsiteX17" fmla="*/ 224355 w 1240182"/>
              <a:gd name="connsiteY17" fmla="*/ 983679 h 1240183"/>
              <a:gd name="connsiteX18" fmla="*/ 233080 w 1240182"/>
              <a:gd name="connsiteY18" fmla="*/ 1006092 h 1240183"/>
              <a:gd name="connsiteX19" fmla="*/ 277950 w 1240182"/>
              <a:gd name="connsiteY19" fmla="*/ 1006092 h 1240183"/>
              <a:gd name="connsiteX20" fmla="*/ 286675 w 1240182"/>
              <a:gd name="connsiteY20" fmla="*/ 983679 h 1240183"/>
              <a:gd name="connsiteX21" fmla="*/ 277950 w 1240182"/>
              <a:gd name="connsiteY21" fmla="*/ 961266 h 1240183"/>
              <a:gd name="connsiteX22" fmla="*/ 255515 w 1240182"/>
              <a:gd name="connsiteY22" fmla="*/ 951305 h 1240183"/>
              <a:gd name="connsiteX23" fmla="*/ 535745 w 1240182"/>
              <a:gd name="connsiteY23" fmla="*/ 641023 h 1240183"/>
              <a:gd name="connsiteX24" fmla="*/ 455547 w 1240182"/>
              <a:gd name="connsiteY24" fmla="*/ 722398 h 1240183"/>
              <a:gd name="connsiteX25" fmla="*/ 455547 w 1240182"/>
              <a:gd name="connsiteY25" fmla="*/ 825055 h 1240183"/>
              <a:gd name="connsiteX26" fmla="*/ 474343 w 1240182"/>
              <a:gd name="connsiteY26" fmla="*/ 845086 h 1240183"/>
              <a:gd name="connsiteX27" fmla="*/ 771326 w 1240182"/>
              <a:gd name="connsiteY27" fmla="*/ 845086 h 1240183"/>
              <a:gd name="connsiteX28" fmla="*/ 790123 w 1240182"/>
              <a:gd name="connsiteY28" fmla="*/ 825055 h 1240183"/>
              <a:gd name="connsiteX29" fmla="*/ 790123 w 1240182"/>
              <a:gd name="connsiteY29" fmla="*/ 722398 h 1240183"/>
              <a:gd name="connsiteX30" fmla="*/ 709925 w 1240182"/>
              <a:gd name="connsiteY30" fmla="*/ 641023 h 1240183"/>
              <a:gd name="connsiteX31" fmla="*/ 535745 w 1240182"/>
              <a:gd name="connsiteY31" fmla="*/ 609725 h 1240183"/>
              <a:gd name="connsiteX32" fmla="*/ 709925 w 1240182"/>
              <a:gd name="connsiteY32" fmla="*/ 609725 h 1240183"/>
              <a:gd name="connsiteX33" fmla="*/ 822703 w 1240182"/>
              <a:gd name="connsiteY33" fmla="*/ 722398 h 1240183"/>
              <a:gd name="connsiteX34" fmla="*/ 822703 w 1240182"/>
              <a:gd name="connsiteY34" fmla="*/ 825055 h 1240183"/>
              <a:gd name="connsiteX35" fmla="*/ 771326 w 1240182"/>
              <a:gd name="connsiteY35" fmla="*/ 877635 h 1240183"/>
              <a:gd name="connsiteX36" fmla="*/ 474343 w 1240182"/>
              <a:gd name="connsiteY36" fmla="*/ 877635 h 1240183"/>
              <a:gd name="connsiteX37" fmla="*/ 422966 w 1240182"/>
              <a:gd name="connsiteY37" fmla="*/ 825055 h 1240183"/>
              <a:gd name="connsiteX38" fmla="*/ 422966 w 1240182"/>
              <a:gd name="connsiteY38" fmla="*/ 722398 h 1240183"/>
              <a:gd name="connsiteX39" fmla="*/ 535745 w 1240182"/>
              <a:gd name="connsiteY39" fmla="*/ 609725 h 1240183"/>
              <a:gd name="connsiteX40" fmla="*/ 1155426 w 1240182"/>
              <a:gd name="connsiteY40" fmla="*/ 567795 h 1240183"/>
              <a:gd name="connsiteX41" fmla="*/ 1103076 w 1240182"/>
              <a:gd name="connsiteY41" fmla="*/ 620092 h 1240183"/>
              <a:gd name="connsiteX42" fmla="*/ 1155426 w 1240182"/>
              <a:gd name="connsiteY42" fmla="*/ 671143 h 1240183"/>
              <a:gd name="connsiteX43" fmla="*/ 1207775 w 1240182"/>
              <a:gd name="connsiteY43" fmla="*/ 620092 h 1240183"/>
              <a:gd name="connsiteX44" fmla="*/ 1155426 w 1240182"/>
              <a:gd name="connsiteY44" fmla="*/ 567795 h 1240183"/>
              <a:gd name="connsiteX45" fmla="*/ 83510 w 1240182"/>
              <a:gd name="connsiteY45" fmla="*/ 567795 h 1240183"/>
              <a:gd name="connsiteX46" fmla="*/ 31161 w 1240182"/>
              <a:gd name="connsiteY46" fmla="*/ 620092 h 1240183"/>
              <a:gd name="connsiteX47" fmla="*/ 83510 w 1240182"/>
              <a:gd name="connsiteY47" fmla="*/ 671143 h 1240183"/>
              <a:gd name="connsiteX48" fmla="*/ 135859 w 1240182"/>
              <a:gd name="connsiteY48" fmla="*/ 620092 h 1240183"/>
              <a:gd name="connsiteX49" fmla="*/ 83510 w 1240182"/>
              <a:gd name="connsiteY49" fmla="*/ 567795 h 1240183"/>
              <a:gd name="connsiteX50" fmla="*/ 619467 w 1240182"/>
              <a:gd name="connsiteY50" fmla="*/ 367465 h 1240183"/>
              <a:gd name="connsiteX51" fmla="*/ 532258 w 1240182"/>
              <a:gd name="connsiteY51" fmla="*/ 455920 h 1240183"/>
              <a:gd name="connsiteX52" fmla="*/ 619467 w 1240182"/>
              <a:gd name="connsiteY52" fmla="*/ 544374 h 1240183"/>
              <a:gd name="connsiteX53" fmla="*/ 707922 w 1240182"/>
              <a:gd name="connsiteY53" fmla="*/ 455920 h 1240183"/>
              <a:gd name="connsiteX54" fmla="*/ 619467 w 1240182"/>
              <a:gd name="connsiteY54" fmla="*/ 367465 h 1240183"/>
              <a:gd name="connsiteX55" fmla="*/ 619467 w 1240182"/>
              <a:gd name="connsiteY55" fmla="*/ 335073 h 1240183"/>
              <a:gd name="connsiteX56" fmla="*/ 740313 w 1240182"/>
              <a:gd name="connsiteY56" fmla="*/ 455920 h 1240183"/>
              <a:gd name="connsiteX57" fmla="*/ 619467 w 1240182"/>
              <a:gd name="connsiteY57" fmla="*/ 575520 h 1240183"/>
              <a:gd name="connsiteX58" fmla="*/ 499866 w 1240182"/>
              <a:gd name="connsiteY58" fmla="*/ 455920 h 1240183"/>
              <a:gd name="connsiteX59" fmla="*/ 619467 w 1240182"/>
              <a:gd name="connsiteY59" fmla="*/ 335073 h 1240183"/>
              <a:gd name="connsiteX60" fmla="*/ 619468 w 1240182"/>
              <a:gd name="connsiteY60" fmla="*/ 281407 h 1240183"/>
              <a:gd name="connsiteX61" fmla="*/ 281690 w 1240182"/>
              <a:gd name="connsiteY61" fmla="*/ 620092 h 1240183"/>
              <a:gd name="connsiteX62" fmla="*/ 619468 w 1240182"/>
              <a:gd name="connsiteY62" fmla="*/ 957531 h 1240183"/>
              <a:gd name="connsiteX63" fmla="*/ 957246 w 1240182"/>
              <a:gd name="connsiteY63" fmla="*/ 620092 h 1240183"/>
              <a:gd name="connsiteX64" fmla="*/ 619468 w 1240182"/>
              <a:gd name="connsiteY64" fmla="*/ 281407 h 1240183"/>
              <a:gd name="connsiteX65" fmla="*/ 984667 w 1240182"/>
              <a:gd name="connsiteY65" fmla="*/ 224130 h 1240183"/>
              <a:gd name="connsiteX66" fmla="*/ 962232 w 1240182"/>
              <a:gd name="connsiteY66" fmla="*/ 232846 h 1240183"/>
              <a:gd name="connsiteX67" fmla="*/ 952260 w 1240182"/>
              <a:gd name="connsiteY67" fmla="*/ 256504 h 1240183"/>
              <a:gd name="connsiteX68" fmla="*/ 962232 w 1240182"/>
              <a:gd name="connsiteY68" fmla="*/ 277672 h 1240183"/>
              <a:gd name="connsiteX69" fmla="*/ 1007102 w 1240182"/>
              <a:gd name="connsiteY69" fmla="*/ 277672 h 1240183"/>
              <a:gd name="connsiteX70" fmla="*/ 1015827 w 1240182"/>
              <a:gd name="connsiteY70" fmla="*/ 256504 h 1240183"/>
              <a:gd name="connsiteX71" fmla="*/ 1007102 w 1240182"/>
              <a:gd name="connsiteY71" fmla="*/ 232846 h 1240183"/>
              <a:gd name="connsiteX72" fmla="*/ 984667 w 1240182"/>
              <a:gd name="connsiteY72" fmla="*/ 224130 h 1240183"/>
              <a:gd name="connsiteX73" fmla="*/ 255515 w 1240182"/>
              <a:gd name="connsiteY73" fmla="*/ 224130 h 1240183"/>
              <a:gd name="connsiteX74" fmla="*/ 233080 w 1240182"/>
              <a:gd name="connsiteY74" fmla="*/ 232846 h 1240183"/>
              <a:gd name="connsiteX75" fmla="*/ 224355 w 1240182"/>
              <a:gd name="connsiteY75" fmla="*/ 256504 h 1240183"/>
              <a:gd name="connsiteX76" fmla="*/ 233080 w 1240182"/>
              <a:gd name="connsiteY76" fmla="*/ 277672 h 1240183"/>
              <a:gd name="connsiteX77" fmla="*/ 277950 w 1240182"/>
              <a:gd name="connsiteY77" fmla="*/ 277672 h 1240183"/>
              <a:gd name="connsiteX78" fmla="*/ 286675 w 1240182"/>
              <a:gd name="connsiteY78" fmla="*/ 256504 h 1240183"/>
              <a:gd name="connsiteX79" fmla="*/ 277950 w 1240182"/>
              <a:gd name="connsiteY79" fmla="*/ 232846 h 1240183"/>
              <a:gd name="connsiteX80" fmla="*/ 255515 w 1240182"/>
              <a:gd name="connsiteY80" fmla="*/ 224130 h 1240183"/>
              <a:gd name="connsiteX81" fmla="*/ 619468 w 1240182"/>
              <a:gd name="connsiteY81" fmla="*/ 32374 h 1240183"/>
              <a:gd name="connsiteX82" fmla="*/ 567118 w 1240182"/>
              <a:gd name="connsiteY82" fmla="*/ 84671 h 1240183"/>
              <a:gd name="connsiteX83" fmla="*/ 619468 w 1240182"/>
              <a:gd name="connsiteY83" fmla="*/ 135723 h 1240183"/>
              <a:gd name="connsiteX84" fmla="*/ 671817 w 1240182"/>
              <a:gd name="connsiteY84" fmla="*/ 84671 h 1240183"/>
              <a:gd name="connsiteX85" fmla="*/ 619468 w 1240182"/>
              <a:gd name="connsiteY85" fmla="*/ 32374 h 1240183"/>
              <a:gd name="connsiteX86" fmla="*/ 619468 w 1240182"/>
              <a:gd name="connsiteY86" fmla="*/ 0 h 1240183"/>
              <a:gd name="connsiteX87" fmla="*/ 704224 w 1240182"/>
              <a:gd name="connsiteY87" fmla="*/ 84671 h 1240183"/>
              <a:gd name="connsiteX88" fmla="*/ 635671 w 1240182"/>
              <a:gd name="connsiteY88" fmla="*/ 166852 h 1240183"/>
              <a:gd name="connsiteX89" fmla="*/ 635671 w 1240182"/>
              <a:gd name="connsiteY89" fmla="*/ 250278 h 1240183"/>
              <a:gd name="connsiteX90" fmla="*/ 869997 w 1240182"/>
              <a:gd name="connsiteY90" fmla="*/ 347401 h 1240183"/>
              <a:gd name="connsiteX91" fmla="*/ 928578 w 1240182"/>
              <a:gd name="connsiteY91" fmla="*/ 287633 h 1240183"/>
              <a:gd name="connsiteX92" fmla="*/ 919853 w 1240182"/>
              <a:gd name="connsiteY92" fmla="*/ 256504 h 1240183"/>
              <a:gd name="connsiteX93" fmla="*/ 939796 w 1240182"/>
              <a:gd name="connsiteY93" fmla="*/ 210433 h 1240183"/>
              <a:gd name="connsiteX94" fmla="*/ 984667 w 1240182"/>
              <a:gd name="connsiteY94" fmla="*/ 191755 h 1240183"/>
              <a:gd name="connsiteX95" fmla="*/ 1029538 w 1240182"/>
              <a:gd name="connsiteY95" fmla="*/ 210433 h 1240183"/>
              <a:gd name="connsiteX96" fmla="*/ 1048234 w 1240182"/>
              <a:gd name="connsiteY96" fmla="*/ 256504 h 1240183"/>
              <a:gd name="connsiteX97" fmla="*/ 1029538 w 1240182"/>
              <a:gd name="connsiteY97" fmla="*/ 301330 h 1240183"/>
              <a:gd name="connsiteX98" fmla="*/ 984667 w 1240182"/>
              <a:gd name="connsiteY98" fmla="*/ 320007 h 1240183"/>
              <a:gd name="connsiteX99" fmla="*/ 952260 w 1240182"/>
              <a:gd name="connsiteY99" fmla="*/ 311291 h 1240183"/>
              <a:gd name="connsiteX100" fmla="*/ 892432 w 1240182"/>
              <a:gd name="connsiteY100" fmla="*/ 369814 h 1240183"/>
              <a:gd name="connsiteX101" fmla="*/ 989653 w 1240182"/>
              <a:gd name="connsiteY101" fmla="*/ 602659 h 1240183"/>
              <a:gd name="connsiteX102" fmla="*/ 1073162 w 1240182"/>
              <a:gd name="connsiteY102" fmla="*/ 602659 h 1240183"/>
              <a:gd name="connsiteX103" fmla="*/ 1155426 w 1240182"/>
              <a:gd name="connsiteY103" fmla="*/ 535421 h 1240183"/>
              <a:gd name="connsiteX104" fmla="*/ 1240182 w 1240182"/>
              <a:gd name="connsiteY104" fmla="*/ 620092 h 1240183"/>
              <a:gd name="connsiteX105" fmla="*/ 1155426 w 1240182"/>
              <a:gd name="connsiteY105" fmla="*/ 704763 h 1240183"/>
              <a:gd name="connsiteX106" fmla="*/ 1073162 w 1240182"/>
              <a:gd name="connsiteY106" fmla="*/ 636279 h 1240183"/>
              <a:gd name="connsiteX107" fmla="*/ 989653 w 1240182"/>
              <a:gd name="connsiteY107" fmla="*/ 636279 h 1240183"/>
              <a:gd name="connsiteX108" fmla="*/ 892432 w 1240182"/>
              <a:gd name="connsiteY108" fmla="*/ 869124 h 1240183"/>
              <a:gd name="connsiteX109" fmla="*/ 952260 w 1240182"/>
              <a:gd name="connsiteY109" fmla="*/ 928892 h 1240183"/>
              <a:gd name="connsiteX110" fmla="*/ 984667 w 1240182"/>
              <a:gd name="connsiteY110" fmla="*/ 920176 h 1240183"/>
              <a:gd name="connsiteX111" fmla="*/ 1029538 w 1240182"/>
              <a:gd name="connsiteY111" fmla="*/ 937608 h 1240183"/>
              <a:gd name="connsiteX112" fmla="*/ 1048234 w 1240182"/>
              <a:gd name="connsiteY112" fmla="*/ 983679 h 1240183"/>
              <a:gd name="connsiteX113" fmla="*/ 1029538 w 1240182"/>
              <a:gd name="connsiteY113" fmla="*/ 1028505 h 1240183"/>
              <a:gd name="connsiteX114" fmla="*/ 984667 w 1240182"/>
              <a:gd name="connsiteY114" fmla="*/ 1048428 h 1240183"/>
              <a:gd name="connsiteX115" fmla="*/ 939796 w 1240182"/>
              <a:gd name="connsiteY115" fmla="*/ 1028505 h 1240183"/>
              <a:gd name="connsiteX116" fmla="*/ 919853 w 1240182"/>
              <a:gd name="connsiteY116" fmla="*/ 983679 h 1240183"/>
              <a:gd name="connsiteX117" fmla="*/ 926104 w 1240182"/>
              <a:gd name="connsiteY117" fmla="*/ 960486 h 1240183"/>
              <a:gd name="connsiteX118" fmla="*/ 928578 w 1240182"/>
              <a:gd name="connsiteY118" fmla="*/ 951305 h 1240183"/>
              <a:gd name="connsiteX119" fmla="*/ 869997 w 1240182"/>
              <a:gd name="connsiteY119" fmla="*/ 892782 h 1240183"/>
              <a:gd name="connsiteX120" fmla="*/ 819887 w 1240182"/>
              <a:gd name="connsiteY120" fmla="*/ 931577 h 1240183"/>
              <a:gd name="connsiteX121" fmla="*/ 767955 w 1240182"/>
              <a:gd name="connsiteY121" fmla="*/ 958962 h 1240183"/>
              <a:gd name="connsiteX122" fmla="*/ 763584 w 1240182"/>
              <a:gd name="connsiteY122" fmla="*/ 961267 h 1240183"/>
              <a:gd name="connsiteX123" fmla="*/ 635671 w 1240182"/>
              <a:gd name="connsiteY123" fmla="*/ 988660 h 1240183"/>
              <a:gd name="connsiteX124" fmla="*/ 635671 w 1240182"/>
              <a:gd name="connsiteY124" fmla="*/ 1072086 h 1240183"/>
              <a:gd name="connsiteX125" fmla="*/ 704224 w 1240182"/>
              <a:gd name="connsiteY125" fmla="*/ 1155512 h 1240183"/>
              <a:gd name="connsiteX126" fmla="*/ 619468 w 1240182"/>
              <a:gd name="connsiteY126" fmla="*/ 1240183 h 1240183"/>
              <a:gd name="connsiteX127" fmla="*/ 535958 w 1240182"/>
              <a:gd name="connsiteY127" fmla="*/ 1155512 h 1240183"/>
              <a:gd name="connsiteX128" fmla="*/ 604511 w 1240182"/>
              <a:gd name="connsiteY128" fmla="*/ 1072086 h 1240183"/>
              <a:gd name="connsiteX129" fmla="*/ 604511 w 1240182"/>
              <a:gd name="connsiteY129" fmla="*/ 988660 h 1240183"/>
              <a:gd name="connsiteX130" fmla="*/ 370185 w 1240182"/>
              <a:gd name="connsiteY130" fmla="*/ 892782 h 1240183"/>
              <a:gd name="connsiteX131" fmla="*/ 310357 w 1240182"/>
              <a:gd name="connsiteY131" fmla="*/ 951305 h 1240183"/>
              <a:gd name="connsiteX132" fmla="*/ 320329 w 1240182"/>
              <a:gd name="connsiteY132" fmla="*/ 983679 h 1240183"/>
              <a:gd name="connsiteX133" fmla="*/ 300386 w 1240182"/>
              <a:gd name="connsiteY133" fmla="*/ 1028505 h 1240183"/>
              <a:gd name="connsiteX134" fmla="*/ 255515 w 1240182"/>
              <a:gd name="connsiteY134" fmla="*/ 1048428 h 1240183"/>
              <a:gd name="connsiteX135" fmla="*/ 210644 w 1240182"/>
              <a:gd name="connsiteY135" fmla="*/ 1028505 h 1240183"/>
              <a:gd name="connsiteX136" fmla="*/ 191948 w 1240182"/>
              <a:gd name="connsiteY136" fmla="*/ 983679 h 1240183"/>
              <a:gd name="connsiteX137" fmla="*/ 210644 w 1240182"/>
              <a:gd name="connsiteY137" fmla="*/ 937608 h 1240183"/>
              <a:gd name="connsiteX138" fmla="*/ 230708 w 1240182"/>
              <a:gd name="connsiteY138" fmla="*/ 924712 h 1240183"/>
              <a:gd name="connsiteX139" fmla="*/ 230743 w 1240182"/>
              <a:gd name="connsiteY139" fmla="*/ 924690 h 1240183"/>
              <a:gd name="connsiteX140" fmla="*/ 255515 w 1240182"/>
              <a:gd name="connsiteY140" fmla="*/ 920176 h 1240183"/>
              <a:gd name="connsiteX141" fmla="*/ 287922 w 1240182"/>
              <a:gd name="connsiteY141" fmla="*/ 928892 h 1240183"/>
              <a:gd name="connsiteX142" fmla="*/ 347750 w 1240182"/>
              <a:gd name="connsiteY142" fmla="*/ 869124 h 1240183"/>
              <a:gd name="connsiteX143" fmla="*/ 250529 w 1240182"/>
              <a:gd name="connsiteY143" fmla="*/ 636279 h 1240183"/>
              <a:gd name="connsiteX144" fmla="*/ 167020 w 1240182"/>
              <a:gd name="connsiteY144" fmla="*/ 636279 h 1240183"/>
              <a:gd name="connsiteX145" fmla="*/ 113385 w 1240182"/>
              <a:gd name="connsiteY145" fmla="*/ 699490 h 1240183"/>
              <a:gd name="connsiteX146" fmla="*/ 101213 w 1240182"/>
              <a:gd name="connsiteY146" fmla="*/ 701639 h 1240183"/>
              <a:gd name="connsiteX147" fmla="*/ 83510 w 1240182"/>
              <a:gd name="connsiteY147" fmla="*/ 704763 h 1240183"/>
              <a:gd name="connsiteX148" fmla="*/ 0 w 1240182"/>
              <a:gd name="connsiteY148" fmla="*/ 620092 h 1240183"/>
              <a:gd name="connsiteX149" fmla="*/ 83510 w 1240182"/>
              <a:gd name="connsiteY149" fmla="*/ 535421 h 1240183"/>
              <a:gd name="connsiteX150" fmla="*/ 167020 w 1240182"/>
              <a:gd name="connsiteY150" fmla="*/ 602659 h 1240183"/>
              <a:gd name="connsiteX151" fmla="*/ 250529 w 1240182"/>
              <a:gd name="connsiteY151" fmla="*/ 602659 h 1240183"/>
              <a:gd name="connsiteX152" fmla="*/ 347750 w 1240182"/>
              <a:gd name="connsiteY152" fmla="*/ 369814 h 1240183"/>
              <a:gd name="connsiteX153" fmla="*/ 287922 w 1240182"/>
              <a:gd name="connsiteY153" fmla="*/ 311291 h 1240183"/>
              <a:gd name="connsiteX154" fmla="*/ 255515 w 1240182"/>
              <a:gd name="connsiteY154" fmla="*/ 320007 h 1240183"/>
              <a:gd name="connsiteX155" fmla="*/ 210644 w 1240182"/>
              <a:gd name="connsiteY155" fmla="*/ 301330 h 1240183"/>
              <a:gd name="connsiteX156" fmla="*/ 191948 w 1240182"/>
              <a:gd name="connsiteY156" fmla="*/ 256504 h 1240183"/>
              <a:gd name="connsiteX157" fmla="*/ 210644 w 1240182"/>
              <a:gd name="connsiteY157" fmla="*/ 210433 h 1240183"/>
              <a:gd name="connsiteX158" fmla="*/ 255515 w 1240182"/>
              <a:gd name="connsiteY158" fmla="*/ 191755 h 1240183"/>
              <a:gd name="connsiteX159" fmla="*/ 300386 w 1240182"/>
              <a:gd name="connsiteY159" fmla="*/ 210433 h 1240183"/>
              <a:gd name="connsiteX160" fmla="*/ 320329 w 1240182"/>
              <a:gd name="connsiteY160" fmla="*/ 256504 h 1240183"/>
              <a:gd name="connsiteX161" fmla="*/ 310357 w 1240182"/>
              <a:gd name="connsiteY161" fmla="*/ 287633 h 1240183"/>
              <a:gd name="connsiteX162" fmla="*/ 370185 w 1240182"/>
              <a:gd name="connsiteY162" fmla="*/ 347401 h 1240183"/>
              <a:gd name="connsiteX163" fmla="*/ 604511 w 1240182"/>
              <a:gd name="connsiteY163" fmla="*/ 250278 h 1240183"/>
              <a:gd name="connsiteX164" fmla="*/ 604511 w 1240182"/>
              <a:gd name="connsiteY164" fmla="*/ 166852 h 1240183"/>
              <a:gd name="connsiteX165" fmla="*/ 535958 w 1240182"/>
              <a:gd name="connsiteY165" fmla="*/ 84671 h 1240183"/>
              <a:gd name="connsiteX166" fmla="*/ 619468 w 1240182"/>
              <a:gd name="connsiteY166" fmla="*/ 0 h 1240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1240182" h="1240183">
                <a:moveTo>
                  <a:pt x="619468" y="1103215"/>
                </a:moveTo>
                <a:cubicBezTo>
                  <a:pt x="590800" y="1103215"/>
                  <a:pt x="567118" y="1125628"/>
                  <a:pt x="567118" y="1155512"/>
                </a:cubicBezTo>
                <a:cubicBezTo>
                  <a:pt x="567118" y="1184151"/>
                  <a:pt x="590800" y="1206564"/>
                  <a:pt x="619468" y="1206564"/>
                </a:cubicBezTo>
                <a:cubicBezTo>
                  <a:pt x="649382" y="1206564"/>
                  <a:pt x="671817" y="1184151"/>
                  <a:pt x="671817" y="1155512"/>
                </a:cubicBezTo>
                <a:cubicBezTo>
                  <a:pt x="671817" y="1125628"/>
                  <a:pt x="649382" y="1103215"/>
                  <a:pt x="619468" y="1103215"/>
                </a:cubicBezTo>
                <a:close/>
                <a:moveTo>
                  <a:pt x="984667" y="951305"/>
                </a:moveTo>
                <a:lnTo>
                  <a:pt x="963185" y="960843"/>
                </a:lnTo>
                <a:lnTo>
                  <a:pt x="962232" y="961266"/>
                </a:lnTo>
                <a:cubicBezTo>
                  <a:pt x="955999" y="967492"/>
                  <a:pt x="952260" y="974963"/>
                  <a:pt x="952260" y="983679"/>
                </a:cubicBezTo>
                <a:cubicBezTo>
                  <a:pt x="952260" y="992396"/>
                  <a:pt x="955999" y="999867"/>
                  <a:pt x="962232" y="1006092"/>
                </a:cubicBezTo>
                <a:cubicBezTo>
                  <a:pt x="973449" y="1018544"/>
                  <a:pt x="994638" y="1018544"/>
                  <a:pt x="1007102" y="1006092"/>
                </a:cubicBezTo>
                <a:cubicBezTo>
                  <a:pt x="1013335" y="999867"/>
                  <a:pt x="1015827" y="992396"/>
                  <a:pt x="1015827" y="983679"/>
                </a:cubicBezTo>
                <a:cubicBezTo>
                  <a:pt x="1015827" y="974963"/>
                  <a:pt x="1013335" y="967492"/>
                  <a:pt x="1007102" y="961266"/>
                </a:cubicBezTo>
                <a:cubicBezTo>
                  <a:pt x="1000870" y="956286"/>
                  <a:pt x="992145" y="951305"/>
                  <a:pt x="984667" y="951305"/>
                </a:cubicBezTo>
                <a:close/>
                <a:moveTo>
                  <a:pt x="255515" y="951305"/>
                </a:moveTo>
                <a:lnTo>
                  <a:pt x="248066" y="954613"/>
                </a:lnTo>
                <a:lnTo>
                  <a:pt x="233080" y="961266"/>
                </a:lnTo>
                <a:cubicBezTo>
                  <a:pt x="226848" y="967492"/>
                  <a:pt x="224355" y="974963"/>
                  <a:pt x="224355" y="983679"/>
                </a:cubicBezTo>
                <a:cubicBezTo>
                  <a:pt x="224355" y="992396"/>
                  <a:pt x="226848" y="999867"/>
                  <a:pt x="233080" y="1006092"/>
                </a:cubicBezTo>
                <a:cubicBezTo>
                  <a:pt x="245544" y="1018544"/>
                  <a:pt x="265486" y="1018544"/>
                  <a:pt x="277950" y="1006092"/>
                </a:cubicBezTo>
                <a:cubicBezTo>
                  <a:pt x="284183" y="999867"/>
                  <a:pt x="286675" y="992396"/>
                  <a:pt x="286675" y="983679"/>
                </a:cubicBezTo>
                <a:cubicBezTo>
                  <a:pt x="286675" y="974963"/>
                  <a:pt x="284183" y="967492"/>
                  <a:pt x="277950" y="961266"/>
                </a:cubicBezTo>
                <a:cubicBezTo>
                  <a:pt x="271718" y="956286"/>
                  <a:pt x="264240" y="951305"/>
                  <a:pt x="255515" y="951305"/>
                </a:cubicBezTo>
                <a:close/>
                <a:moveTo>
                  <a:pt x="535745" y="641023"/>
                </a:moveTo>
                <a:cubicBezTo>
                  <a:pt x="490633" y="641023"/>
                  <a:pt x="455547" y="677329"/>
                  <a:pt x="455547" y="722398"/>
                </a:cubicBezTo>
                <a:lnTo>
                  <a:pt x="455547" y="825055"/>
                </a:lnTo>
                <a:cubicBezTo>
                  <a:pt x="455547" y="836322"/>
                  <a:pt x="464318" y="845086"/>
                  <a:pt x="474343" y="845086"/>
                </a:cubicBezTo>
                <a:lnTo>
                  <a:pt x="771326" y="845086"/>
                </a:lnTo>
                <a:cubicBezTo>
                  <a:pt x="781351" y="845086"/>
                  <a:pt x="790123" y="836322"/>
                  <a:pt x="790123" y="825055"/>
                </a:cubicBezTo>
                <a:lnTo>
                  <a:pt x="790123" y="722398"/>
                </a:lnTo>
                <a:cubicBezTo>
                  <a:pt x="790123" y="677329"/>
                  <a:pt x="753783" y="641023"/>
                  <a:pt x="709925" y="641023"/>
                </a:cubicBezTo>
                <a:close/>
                <a:moveTo>
                  <a:pt x="535745" y="609725"/>
                </a:moveTo>
                <a:lnTo>
                  <a:pt x="709925" y="609725"/>
                </a:lnTo>
                <a:cubicBezTo>
                  <a:pt x="772579" y="609725"/>
                  <a:pt x="822703" y="659802"/>
                  <a:pt x="822703" y="722398"/>
                </a:cubicBezTo>
                <a:lnTo>
                  <a:pt x="822703" y="825055"/>
                </a:lnTo>
                <a:cubicBezTo>
                  <a:pt x="822703" y="855101"/>
                  <a:pt x="798894" y="877635"/>
                  <a:pt x="771326" y="877635"/>
                </a:cubicBezTo>
                <a:lnTo>
                  <a:pt x="474343" y="877635"/>
                </a:lnTo>
                <a:cubicBezTo>
                  <a:pt x="445522" y="877635"/>
                  <a:pt x="422966" y="855101"/>
                  <a:pt x="422966" y="825055"/>
                </a:cubicBezTo>
                <a:lnTo>
                  <a:pt x="422966" y="722398"/>
                </a:lnTo>
                <a:cubicBezTo>
                  <a:pt x="422966" y="659802"/>
                  <a:pt x="473090" y="609725"/>
                  <a:pt x="535745" y="609725"/>
                </a:cubicBezTo>
                <a:close/>
                <a:moveTo>
                  <a:pt x="1155426" y="567795"/>
                </a:moveTo>
                <a:cubicBezTo>
                  <a:pt x="1126758" y="567795"/>
                  <a:pt x="1103076" y="591453"/>
                  <a:pt x="1103076" y="620092"/>
                </a:cubicBezTo>
                <a:cubicBezTo>
                  <a:pt x="1103076" y="648730"/>
                  <a:pt x="1126758" y="671143"/>
                  <a:pt x="1155426" y="671143"/>
                </a:cubicBezTo>
                <a:cubicBezTo>
                  <a:pt x="1185340" y="671143"/>
                  <a:pt x="1207775" y="648730"/>
                  <a:pt x="1207775" y="620092"/>
                </a:cubicBezTo>
                <a:cubicBezTo>
                  <a:pt x="1207775" y="591453"/>
                  <a:pt x="1185340" y="567795"/>
                  <a:pt x="1155426" y="567795"/>
                </a:cubicBezTo>
                <a:close/>
                <a:moveTo>
                  <a:pt x="83510" y="567795"/>
                </a:moveTo>
                <a:cubicBezTo>
                  <a:pt x="54842" y="567795"/>
                  <a:pt x="31161" y="591453"/>
                  <a:pt x="31161" y="620092"/>
                </a:cubicBezTo>
                <a:cubicBezTo>
                  <a:pt x="31161" y="648730"/>
                  <a:pt x="54842" y="671143"/>
                  <a:pt x="83510" y="671143"/>
                </a:cubicBezTo>
                <a:cubicBezTo>
                  <a:pt x="112177" y="671143"/>
                  <a:pt x="135859" y="648730"/>
                  <a:pt x="135859" y="620092"/>
                </a:cubicBezTo>
                <a:cubicBezTo>
                  <a:pt x="135859" y="591453"/>
                  <a:pt x="112177" y="567795"/>
                  <a:pt x="83510" y="567795"/>
                </a:cubicBezTo>
                <a:close/>
                <a:moveTo>
                  <a:pt x="619467" y="367465"/>
                </a:moveTo>
                <a:cubicBezTo>
                  <a:pt x="570879" y="367465"/>
                  <a:pt x="532258" y="406086"/>
                  <a:pt x="532258" y="455920"/>
                </a:cubicBezTo>
                <a:cubicBezTo>
                  <a:pt x="532258" y="504508"/>
                  <a:pt x="570879" y="544374"/>
                  <a:pt x="619467" y="544374"/>
                </a:cubicBezTo>
                <a:cubicBezTo>
                  <a:pt x="669301" y="544374"/>
                  <a:pt x="707922" y="504508"/>
                  <a:pt x="707922" y="455920"/>
                </a:cubicBezTo>
                <a:cubicBezTo>
                  <a:pt x="707922" y="406086"/>
                  <a:pt x="669301" y="367465"/>
                  <a:pt x="619467" y="367465"/>
                </a:cubicBezTo>
                <a:close/>
                <a:moveTo>
                  <a:pt x="619467" y="335073"/>
                </a:moveTo>
                <a:cubicBezTo>
                  <a:pt x="686742" y="335073"/>
                  <a:pt x="740313" y="389890"/>
                  <a:pt x="740313" y="455920"/>
                </a:cubicBezTo>
                <a:cubicBezTo>
                  <a:pt x="740313" y="521949"/>
                  <a:pt x="686742" y="575520"/>
                  <a:pt x="619467" y="575520"/>
                </a:cubicBezTo>
                <a:cubicBezTo>
                  <a:pt x="553437" y="575520"/>
                  <a:pt x="499866" y="521949"/>
                  <a:pt x="499866" y="455920"/>
                </a:cubicBezTo>
                <a:cubicBezTo>
                  <a:pt x="499866" y="389890"/>
                  <a:pt x="553437" y="335073"/>
                  <a:pt x="619467" y="335073"/>
                </a:cubicBezTo>
                <a:close/>
                <a:moveTo>
                  <a:pt x="619468" y="281407"/>
                </a:moveTo>
                <a:cubicBezTo>
                  <a:pt x="433752" y="281407"/>
                  <a:pt x="281690" y="433317"/>
                  <a:pt x="281690" y="620092"/>
                </a:cubicBezTo>
                <a:cubicBezTo>
                  <a:pt x="281690" y="805621"/>
                  <a:pt x="433752" y="957531"/>
                  <a:pt x="619468" y="957531"/>
                </a:cubicBezTo>
                <a:cubicBezTo>
                  <a:pt x="806430" y="957531"/>
                  <a:pt x="957246" y="805621"/>
                  <a:pt x="957246" y="620092"/>
                </a:cubicBezTo>
                <a:cubicBezTo>
                  <a:pt x="957246" y="433317"/>
                  <a:pt x="806430" y="281407"/>
                  <a:pt x="619468" y="281407"/>
                </a:cubicBezTo>
                <a:close/>
                <a:moveTo>
                  <a:pt x="984667" y="224130"/>
                </a:moveTo>
                <a:cubicBezTo>
                  <a:pt x="975942" y="224130"/>
                  <a:pt x="967217" y="226620"/>
                  <a:pt x="962232" y="232846"/>
                </a:cubicBezTo>
                <a:cubicBezTo>
                  <a:pt x="955999" y="239072"/>
                  <a:pt x="952260" y="246543"/>
                  <a:pt x="952260" y="256504"/>
                </a:cubicBezTo>
                <a:cubicBezTo>
                  <a:pt x="952260" y="263975"/>
                  <a:pt x="955999" y="271446"/>
                  <a:pt x="962232" y="277672"/>
                </a:cubicBezTo>
                <a:cubicBezTo>
                  <a:pt x="973449" y="290123"/>
                  <a:pt x="994638" y="290123"/>
                  <a:pt x="1007102" y="277672"/>
                </a:cubicBezTo>
                <a:cubicBezTo>
                  <a:pt x="1013335" y="271446"/>
                  <a:pt x="1015827" y="263975"/>
                  <a:pt x="1015827" y="256504"/>
                </a:cubicBezTo>
                <a:cubicBezTo>
                  <a:pt x="1015827" y="246543"/>
                  <a:pt x="1013335" y="239072"/>
                  <a:pt x="1007102" y="232846"/>
                </a:cubicBezTo>
                <a:cubicBezTo>
                  <a:pt x="1000870" y="226620"/>
                  <a:pt x="992145" y="224130"/>
                  <a:pt x="984667" y="224130"/>
                </a:cubicBezTo>
                <a:close/>
                <a:moveTo>
                  <a:pt x="255515" y="224130"/>
                </a:moveTo>
                <a:cubicBezTo>
                  <a:pt x="246790" y="224130"/>
                  <a:pt x="239312" y="226620"/>
                  <a:pt x="233080" y="232846"/>
                </a:cubicBezTo>
                <a:cubicBezTo>
                  <a:pt x="226848" y="239072"/>
                  <a:pt x="224355" y="246543"/>
                  <a:pt x="224355" y="256504"/>
                </a:cubicBezTo>
                <a:cubicBezTo>
                  <a:pt x="224355" y="263975"/>
                  <a:pt x="226848" y="271446"/>
                  <a:pt x="233080" y="277672"/>
                </a:cubicBezTo>
                <a:cubicBezTo>
                  <a:pt x="245544" y="290123"/>
                  <a:pt x="265486" y="290123"/>
                  <a:pt x="277950" y="277672"/>
                </a:cubicBezTo>
                <a:cubicBezTo>
                  <a:pt x="284183" y="271446"/>
                  <a:pt x="286675" y="263975"/>
                  <a:pt x="286675" y="256504"/>
                </a:cubicBezTo>
                <a:cubicBezTo>
                  <a:pt x="286675" y="246543"/>
                  <a:pt x="284183" y="239072"/>
                  <a:pt x="277950" y="232846"/>
                </a:cubicBezTo>
                <a:cubicBezTo>
                  <a:pt x="271718" y="226620"/>
                  <a:pt x="264240" y="224130"/>
                  <a:pt x="255515" y="224130"/>
                </a:cubicBezTo>
                <a:close/>
                <a:moveTo>
                  <a:pt x="619468" y="32374"/>
                </a:moveTo>
                <a:cubicBezTo>
                  <a:pt x="590800" y="32374"/>
                  <a:pt x="567118" y="56033"/>
                  <a:pt x="567118" y="84671"/>
                </a:cubicBezTo>
                <a:cubicBezTo>
                  <a:pt x="567118" y="113310"/>
                  <a:pt x="590800" y="135723"/>
                  <a:pt x="619468" y="135723"/>
                </a:cubicBezTo>
                <a:cubicBezTo>
                  <a:pt x="649382" y="135723"/>
                  <a:pt x="671817" y="113310"/>
                  <a:pt x="671817" y="84671"/>
                </a:cubicBezTo>
                <a:cubicBezTo>
                  <a:pt x="671817" y="56033"/>
                  <a:pt x="649382" y="32374"/>
                  <a:pt x="619468" y="32374"/>
                </a:cubicBezTo>
                <a:close/>
                <a:moveTo>
                  <a:pt x="619468" y="0"/>
                </a:moveTo>
                <a:cubicBezTo>
                  <a:pt x="666832" y="0"/>
                  <a:pt x="704224" y="37355"/>
                  <a:pt x="704224" y="84671"/>
                </a:cubicBezTo>
                <a:cubicBezTo>
                  <a:pt x="704224" y="125762"/>
                  <a:pt x="675556" y="159381"/>
                  <a:pt x="635671" y="166852"/>
                </a:cubicBezTo>
                <a:lnTo>
                  <a:pt x="635671" y="250278"/>
                </a:lnTo>
                <a:cubicBezTo>
                  <a:pt x="726659" y="254014"/>
                  <a:pt x="807676" y="290123"/>
                  <a:pt x="869997" y="347401"/>
                </a:cubicBezTo>
                <a:lnTo>
                  <a:pt x="928578" y="287633"/>
                </a:lnTo>
                <a:cubicBezTo>
                  <a:pt x="923593" y="277672"/>
                  <a:pt x="919853" y="267710"/>
                  <a:pt x="919853" y="256504"/>
                </a:cubicBezTo>
                <a:cubicBezTo>
                  <a:pt x="919853" y="237826"/>
                  <a:pt x="927332" y="222885"/>
                  <a:pt x="939796" y="210433"/>
                </a:cubicBezTo>
                <a:cubicBezTo>
                  <a:pt x="951014" y="197981"/>
                  <a:pt x="967217" y="191755"/>
                  <a:pt x="984667" y="191755"/>
                </a:cubicBezTo>
                <a:cubicBezTo>
                  <a:pt x="1000870" y="191755"/>
                  <a:pt x="1017074" y="197981"/>
                  <a:pt x="1029538" y="210433"/>
                </a:cubicBezTo>
                <a:cubicBezTo>
                  <a:pt x="1042002" y="222885"/>
                  <a:pt x="1048234" y="237826"/>
                  <a:pt x="1048234" y="256504"/>
                </a:cubicBezTo>
                <a:cubicBezTo>
                  <a:pt x="1048234" y="272691"/>
                  <a:pt x="1042002" y="288878"/>
                  <a:pt x="1029538" y="301330"/>
                </a:cubicBezTo>
                <a:cubicBezTo>
                  <a:pt x="1017074" y="313781"/>
                  <a:pt x="1000870" y="320007"/>
                  <a:pt x="984667" y="320007"/>
                </a:cubicBezTo>
                <a:cubicBezTo>
                  <a:pt x="973449" y="320007"/>
                  <a:pt x="962232" y="316272"/>
                  <a:pt x="952260" y="311291"/>
                </a:cubicBezTo>
                <a:lnTo>
                  <a:pt x="892432" y="369814"/>
                </a:lnTo>
                <a:cubicBezTo>
                  <a:pt x="949767" y="432072"/>
                  <a:pt x="985913" y="514253"/>
                  <a:pt x="989653" y="602659"/>
                </a:cubicBezTo>
                <a:lnTo>
                  <a:pt x="1073162" y="602659"/>
                </a:lnTo>
                <a:cubicBezTo>
                  <a:pt x="1080641" y="564059"/>
                  <a:pt x="1114294" y="535421"/>
                  <a:pt x="1155426" y="535421"/>
                </a:cubicBezTo>
                <a:cubicBezTo>
                  <a:pt x="1202789" y="535421"/>
                  <a:pt x="1240182" y="572775"/>
                  <a:pt x="1240182" y="620092"/>
                </a:cubicBezTo>
                <a:cubicBezTo>
                  <a:pt x="1240182" y="666163"/>
                  <a:pt x="1202789" y="704763"/>
                  <a:pt x="1155426" y="704763"/>
                </a:cubicBezTo>
                <a:cubicBezTo>
                  <a:pt x="1114294" y="704763"/>
                  <a:pt x="1080641" y="674879"/>
                  <a:pt x="1073162" y="636279"/>
                </a:cubicBezTo>
                <a:lnTo>
                  <a:pt x="989653" y="636279"/>
                </a:lnTo>
                <a:cubicBezTo>
                  <a:pt x="985913" y="725931"/>
                  <a:pt x="949767" y="806866"/>
                  <a:pt x="892432" y="869124"/>
                </a:cubicBezTo>
                <a:lnTo>
                  <a:pt x="952260" y="928892"/>
                </a:lnTo>
                <a:cubicBezTo>
                  <a:pt x="962232" y="922666"/>
                  <a:pt x="973449" y="920176"/>
                  <a:pt x="984667" y="920176"/>
                </a:cubicBezTo>
                <a:cubicBezTo>
                  <a:pt x="1000870" y="920176"/>
                  <a:pt x="1017074" y="926402"/>
                  <a:pt x="1029538" y="937608"/>
                </a:cubicBezTo>
                <a:cubicBezTo>
                  <a:pt x="1042002" y="950060"/>
                  <a:pt x="1048234" y="966247"/>
                  <a:pt x="1048234" y="983679"/>
                </a:cubicBezTo>
                <a:cubicBezTo>
                  <a:pt x="1048234" y="1001112"/>
                  <a:pt x="1042002" y="1016054"/>
                  <a:pt x="1029538" y="1028505"/>
                </a:cubicBezTo>
                <a:cubicBezTo>
                  <a:pt x="1017074" y="1040957"/>
                  <a:pt x="1000870" y="1048428"/>
                  <a:pt x="984667" y="1048428"/>
                </a:cubicBezTo>
                <a:cubicBezTo>
                  <a:pt x="967217" y="1048428"/>
                  <a:pt x="951014" y="1040957"/>
                  <a:pt x="939796" y="1028505"/>
                </a:cubicBezTo>
                <a:cubicBezTo>
                  <a:pt x="927332" y="1016054"/>
                  <a:pt x="919853" y="1001112"/>
                  <a:pt x="919853" y="983679"/>
                </a:cubicBezTo>
                <a:lnTo>
                  <a:pt x="926104" y="960486"/>
                </a:lnTo>
                <a:lnTo>
                  <a:pt x="928578" y="951305"/>
                </a:lnTo>
                <a:lnTo>
                  <a:pt x="869997" y="892782"/>
                </a:lnTo>
                <a:cubicBezTo>
                  <a:pt x="854417" y="907102"/>
                  <a:pt x="837668" y="920098"/>
                  <a:pt x="819887" y="931577"/>
                </a:cubicBezTo>
                <a:lnTo>
                  <a:pt x="767955" y="958962"/>
                </a:lnTo>
                <a:lnTo>
                  <a:pt x="763584" y="961267"/>
                </a:lnTo>
                <a:cubicBezTo>
                  <a:pt x="724167" y="977765"/>
                  <a:pt x="681165" y="987415"/>
                  <a:pt x="635671" y="988660"/>
                </a:cubicBezTo>
                <a:lnTo>
                  <a:pt x="635671" y="1072086"/>
                </a:lnTo>
                <a:cubicBezTo>
                  <a:pt x="675556" y="1079557"/>
                  <a:pt x="704224" y="1114422"/>
                  <a:pt x="704224" y="1155512"/>
                </a:cubicBezTo>
                <a:cubicBezTo>
                  <a:pt x="704224" y="1201583"/>
                  <a:pt x="666832" y="1240183"/>
                  <a:pt x="619468" y="1240183"/>
                </a:cubicBezTo>
                <a:cubicBezTo>
                  <a:pt x="573350" y="1240183"/>
                  <a:pt x="535958" y="1201583"/>
                  <a:pt x="535958" y="1155512"/>
                </a:cubicBezTo>
                <a:cubicBezTo>
                  <a:pt x="535958" y="1114422"/>
                  <a:pt x="564626" y="1079557"/>
                  <a:pt x="604511" y="1072086"/>
                </a:cubicBezTo>
                <a:lnTo>
                  <a:pt x="604511" y="988660"/>
                </a:lnTo>
                <a:cubicBezTo>
                  <a:pt x="513523" y="986170"/>
                  <a:pt x="432506" y="950060"/>
                  <a:pt x="370185" y="892782"/>
                </a:cubicBezTo>
                <a:lnTo>
                  <a:pt x="310357" y="951305"/>
                </a:lnTo>
                <a:cubicBezTo>
                  <a:pt x="316589" y="961266"/>
                  <a:pt x="320329" y="972473"/>
                  <a:pt x="320329" y="983679"/>
                </a:cubicBezTo>
                <a:cubicBezTo>
                  <a:pt x="320329" y="1001112"/>
                  <a:pt x="312850" y="1016054"/>
                  <a:pt x="300386" y="1028505"/>
                </a:cubicBezTo>
                <a:cubicBezTo>
                  <a:pt x="289168" y="1040957"/>
                  <a:pt x="272965" y="1048428"/>
                  <a:pt x="255515" y="1048428"/>
                </a:cubicBezTo>
                <a:cubicBezTo>
                  <a:pt x="238065" y="1048428"/>
                  <a:pt x="221862" y="1040957"/>
                  <a:pt x="210644" y="1028505"/>
                </a:cubicBezTo>
                <a:cubicBezTo>
                  <a:pt x="198180" y="1016054"/>
                  <a:pt x="191948" y="1001112"/>
                  <a:pt x="191948" y="983679"/>
                </a:cubicBezTo>
                <a:cubicBezTo>
                  <a:pt x="191948" y="966247"/>
                  <a:pt x="198180" y="950060"/>
                  <a:pt x="210644" y="937608"/>
                </a:cubicBezTo>
                <a:lnTo>
                  <a:pt x="230708" y="924712"/>
                </a:lnTo>
                <a:lnTo>
                  <a:pt x="230743" y="924690"/>
                </a:lnTo>
                <a:cubicBezTo>
                  <a:pt x="238377" y="921733"/>
                  <a:pt x="246790" y="920176"/>
                  <a:pt x="255515" y="920176"/>
                </a:cubicBezTo>
                <a:cubicBezTo>
                  <a:pt x="266733" y="920176"/>
                  <a:pt x="277950" y="922666"/>
                  <a:pt x="287922" y="928892"/>
                </a:cubicBezTo>
                <a:lnTo>
                  <a:pt x="347750" y="869124"/>
                </a:lnTo>
                <a:cubicBezTo>
                  <a:pt x="290415" y="806866"/>
                  <a:pt x="254269" y="725931"/>
                  <a:pt x="250529" y="636279"/>
                </a:cubicBezTo>
                <a:lnTo>
                  <a:pt x="167020" y="636279"/>
                </a:lnTo>
                <a:cubicBezTo>
                  <a:pt x="161411" y="665229"/>
                  <a:pt x="141079" y="689276"/>
                  <a:pt x="113385" y="699490"/>
                </a:cubicBezTo>
                <a:lnTo>
                  <a:pt x="101213" y="701639"/>
                </a:lnTo>
                <a:lnTo>
                  <a:pt x="83510" y="704763"/>
                </a:lnTo>
                <a:cubicBezTo>
                  <a:pt x="37393" y="704763"/>
                  <a:pt x="0" y="666163"/>
                  <a:pt x="0" y="620092"/>
                </a:cubicBezTo>
                <a:cubicBezTo>
                  <a:pt x="0" y="572775"/>
                  <a:pt x="37393" y="535421"/>
                  <a:pt x="83510" y="535421"/>
                </a:cubicBezTo>
                <a:cubicBezTo>
                  <a:pt x="125888" y="535421"/>
                  <a:pt x="159541" y="564059"/>
                  <a:pt x="167020" y="602659"/>
                </a:cubicBezTo>
                <a:lnTo>
                  <a:pt x="250529" y="602659"/>
                </a:lnTo>
                <a:cubicBezTo>
                  <a:pt x="254269" y="514253"/>
                  <a:pt x="290415" y="432072"/>
                  <a:pt x="347750" y="369814"/>
                </a:cubicBezTo>
                <a:lnTo>
                  <a:pt x="287922" y="311291"/>
                </a:lnTo>
                <a:cubicBezTo>
                  <a:pt x="277950" y="316272"/>
                  <a:pt x="266733" y="320007"/>
                  <a:pt x="255515" y="320007"/>
                </a:cubicBezTo>
                <a:cubicBezTo>
                  <a:pt x="238065" y="320007"/>
                  <a:pt x="221862" y="313781"/>
                  <a:pt x="210644" y="301330"/>
                </a:cubicBezTo>
                <a:cubicBezTo>
                  <a:pt x="198180" y="288878"/>
                  <a:pt x="191948" y="272691"/>
                  <a:pt x="191948" y="256504"/>
                </a:cubicBezTo>
                <a:cubicBezTo>
                  <a:pt x="191948" y="237826"/>
                  <a:pt x="198180" y="222885"/>
                  <a:pt x="210644" y="210433"/>
                </a:cubicBezTo>
                <a:cubicBezTo>
                  <a:pt x="221862" y="197981"/>
                  <a:pt x="238065" y="191755"/>
                  <a:pt x="255515" y="191755"/>
                </a:cubicBezTo>
                <a:cubicBezTo>
                  <a:pt x="272965" y="191755"/>
                  <a:pt x="289168" y="197981"/>
                  <a:pt x="300386" y="210433"/>
                </a:cubicBezTo>
                <a:cubicBezTo>
                  <a:pt x="312850" y="222885"/>
                  <a:pt x="320329" y="237826"/>
                  <a:pt x="320329" y="256504"/>
                </a:cubicBezTo>
                <a:cubicBezTo>
                  <a:pt x="320329" y="267710"/>
                  <a:pt x="316589" y="277672"/>
                  <a:pt x="310357" y="287633"/>
                </a:cubicBezTo>
                <a:lnTo>
                  <a:pt x="370185" y="347401"/>
                </a:lnTo>
                <a:cubicBezTo>
                  <a:pt x="432506" y="290123"/>
                  <a:pt x="513523" y="254014"/>
                  <a:pt x="604511" y="250278"/>
                </a:cubicBezTo>
                <a:lnTo>
                  <a:pt x="604511" y="166852"/>
                </a:lnTo>
                <a:cubicBezTo>
                  <a:pt x="564626" y="159381"/>
                  <a:pt x="535958" y="125762"/>
                  <a:pt x="535958" y="84671"/>
                </a:cubicBezTo>
                <a:cubicBezTo>
                  <a:pt x="535958" y="37355"/>
                  <a:pt x="573350" y="0"/>
                  <a:pt x="6194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ADF2BAFF-8DF8-0245-9415-8688F34B2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6631" y="4397118"/>
            <a:ext cx="1240197" cy="1234694"/>
          </a:xfrm>
          <a:custGeom>
            <a:avLst/>
            <a:gdLst>
              <a:gd name="connsiteX0" fmla="*/ 946707 w 1240197"/>
              <a:gd name="connsiteY0" fmla="*/ 944246 h 1234694"/>
              <a:gd name="connsiteX1" fmla="*/ 968905 w 1240197"/>
              <a:gd name="connsiteY1" fmla="*/ 944246 h 1234694"/>
              <a:gd name="connsiteX2" fmla="*/ 1028095 w 1240197"/>
              <a:gd name="connsiteY2" fmla="*/ 1004670 h 1234694"/>
              <a:gd name="connsiteX3" fmla="*/ 1044127 w 1240197"/>
              <a:gd name="connsiteY3" fmla="*/ 991105 h 1234694"/>
              <a:gd name="connsiteX4" fmla="*/ 1058923 w 1240197"/>
              <a:gd name="connsiteY4" fmla="*/ 1008369 h 1234694"/>
              <a:gd name="connsiteX5" fmla="*/ 1058923 w 1240197"/>
              <a:gd name="connsiteY5" fmla="*/ 1041664 h 1234694"/>
              <a:gd name="connsiteX6" fmla="*/ 1058923 w 1240197"/>
              <a:gd name="connsiteY6" fmla="*/ 1046597 h 1234694"/>
              <a:gd name="connsiteX7" fmla="*/ 1058923 w 1240197"/>
              <a:gd name="connsiteY7" fmla="*/ 1047830 h 1234694"/>
              <a:gd name="connsiteX8" fmla="*/ 1057691 w 1240197"/>
              <a:gd name="connsiteY8" fmla="*/ 1051529 h 1234694"/>
              <a:gd name="connsiteX9" fmla="*/ 1053991 w 1240197"/>
              <a:gd name="connsiteY9" fmla="*/ 1053996 h 1234694"/>
              <a:gd name="connsiteX10" fmla="*/ 1053991 w 1240197"/>
              <a:gd name="connsiteY10" fmla="*/ 1055229 h 1234694"/>
              <a:gd name="connsiteX11" fmla="*/ 1050291 w 1240197"/>
              <a:gd name="connsiteY11" fmla="*/ 1056462 h 1234694"/>
              <a:gd name="connsiteX12" fmla="*/ 1049059 w 1240197"/>
              <a:gd name="connsiteY12" fmla="*/ 1056462 h 1234694"/>
              <a:gd name="connsiteX13" fmla="*/ 1046593 w 1240197"/>
              <a:gd name="connsiteY13" fmla="*/ 1057695 h 1234694"/>
              <a:gd name="connsiteX14" fmla="*/ 1044127 w 1240197"/>
              <a:gd name="connsiteY14" fmla="*/ 1058928 h 1234694"/>
              <a:gd name="connsiteX15" fmla="*/ 1008365 w 1240197"/>
              <a:gd name="connsiteY15" fmla="*/ 1058928 h 1234694"/>
              <a:gd name="connsiteX16" fmla="*/ 993567 w 1240197"/>
              <a:gd name="connsiteY16" fmla="*/ 1041664 h 1234694"/>
              <a:gd name="connsiteX17" fmla="*/ 1005899 w 1240197"/>
              <a:gd name="connsiteY17" fmla="*/ 1026866 h 1234694"/>
              <a:gd name="connsiteX18" fmla="*/ 946707 w 1240197"/>
              <a:gd name="connsiteY18" fmla="*/ 967676 h 1234694"/>
              <a:gd name="connsiteX19" fmla="*/ 946707 w 1240197"/>
              <a:gd name="connsiteY19" fmla="*/ 944246 h 1234694"/>
              <a:gd name="connsiteX20" fmla="*/ 267031 w 1240197"/>
              <a:gd name="connsiteY20" fmla="*/ 944246 h 1234694"/>
              <a:gd name="connsiteX21" fmla="*/ 289227 w 1240197"/>
              <a:gd name="connsiteY21" fmla="*/ 944246 h 1234694"/>
              <a:gd name="connsiteX22" fmla="*/ 289227 w 1240197"/>
              <a:gd name="connsiteY22" fmla="*/ 967676 h 1234694"/>
              <a:gd name="connsiteX23" fmla="*/ 230036 w 1240197"/>
              <a:gd name="connsiteY23" fmla="*/ 1026866 h 1234694"/>
              <a:gd name="connsiteX24" fmla="*/ 242368 w 1240197"/>
              <a:gd name="connsiteY24" fmla="*/ 1041664 h 1234694"/>
              <a:gd name="connsiteX25" fmla="*/ 226337 w 1240197"/>
              <a:gd name="connsiteY25" fmla="*/ 1058928 h 1234694"/>
              <a:gd name="connsiteX26" fmla="*/ 191809 w 1240197"/>
              <a:gd name="connsiteY26" fmla="*/ 1058928 h 1234694"/>
              <a:gd name="connsiteX27" fmla="*/ 186876 w 1240197"/>
              <a:gd name="connsiteY27" fmla="*/ 1057695 h 1234694"/>
              <a:gd name="connsiteX28" fmla="*/ 186876 w 1240197"/>
              <a:gd name="connsiteY28" fmla="*/ 1056462 h 1234694"/>
              <a:gd name="connsiteX29" fmla="*/ 183177 w 1240197"/>
              <a:gd name="connsiteY29" fmla="*/ 1055229 h 1234694"/>
              <a:gd name="connsiteX30" fmla="*/ 179477 w 1240197"/>
              <a:gd name="connsiteY30" fmla="*/ 1052762 h 1234694"/>
              <a:gd name="connsiteX31" fmla="*/ 179477 w 1240197"/>
              <a:gd name="connsiteY31" fmla="*/ 1051529 h 1234694"/>
              <a:gd name="connsiteX32" fmla="*/ 177011 w 1240197"/>
              <a:gd name="connsiteY32" fmla="*/ 1047830 h 1234694"/>
              <a:gd name="connsiteX33" fmla="*/ 175778 w 1240197"/>
              <a:gd name="connsiteY33" fmla="*/ 1044130 h 1234694"/>
              <a:gd name="connsiteX34" fmla="*/ 175778 w 1240197"/>
              <a:gd name="connsiteY34" fmla="*/ 1041664 h 1234694"/>
              <a:gd name="connsiteX35" fmla="*/ 175778 w 1240197"/>
              <a:gd name="connsiteY35" fmla="*/ 1008369 h 1234694"/>
              <a:gd name="connsiteX36" fmla="*/ 191809 w 1240197"/>
              <a:gd name="connsiteY36" fmla="*/ 991105 h 1234694"/>
              <a:gd name="connsiteX37" fmla="*/ 206607 w 1240197"/>
              <a:gd name="connsiteY37" fmla="*/ 1004670 h 1234694"/>
              <a:gd name="connsiteX38" fmla="*/ 1200823 w 1240197"/>
              <a:gd name="connsiteY38" fmla="*/ 578308 h 1234694"/>
              <a:gd name="connsiteX39" fmla="*/ 1211897 w 1240197"/>
              <a:gd name="connsiteY39" fmla="*/ 582919 h 1234694"/>
              <a:gd name="connsiteX40" fmla="*/ 1236505 w 1240197"/>
              <a:gd name="connsiteY40" fmla="*/ 607515 h 1234694"/>
              <a:gd name="connsiteX41" fmla="*/ 1238967 w 1240197"/>
              <a:gd name="connsiteY41" fmla="*/ 611204 h 1234694"/>
              <a:gd name="connsiteX42" fmla="*/ 1240197 w 1240197"/>
              <a:gd name="connsiteY42" fmla="*/ 613664 h 1234694"/>
              <a:gd name="connsiteX43" fmla="*/ 1240197 w 1240197"/>
              <a:gd name="connsiteY43" fmla="*/ 617353 h 1234694"/>
              <a:gd name="connsiteX44" fmla="*/ 1240197 w 1240197"/>
              <a:gd name="connsiteY44" fmla="*/ 619812 h 1234694"/>
              <a:gd name="connsiteX45" fmla="*/ 1240197 w 1240197"/>
              <a:gd name="connsiteY45" fmla="*/ 623502 h 1234694"/>
              <a:gd name="connsiteX46" fmla="*/ 1240197 w 1240197"/>
              <a:gd name="connsiteY46" fmla="*/ 624732 h 1234694"/>
              <a:gd name="connsiteX47" fmla="*/ 1236505 w 1240197"/>
              <a:gd name="connsiteY47" fmla="*/ 628421 h 1234694"/>
              <a:gd name="connsiteX48" fmla="*/ 1236505 w 1240197"/>
              <a:gd name="connsiteY48" fmla="*/ 629651 h 1234694"/>
              <a:gd name="connsiteX49" fmla="*/ 1211897 w 1240197"/>
              <a:gd name="connsiteY49" fmla="*/ 654246 h 1234694"/>
              <a:gd name="connsiteX50" fmla="*/ 1200823 w 1240197"/>
              <a:gd name="connsiteY50" fmla="*/ 657935 h 1234694"/>
              <a:gd name="connsiteX51" fmla="*/ 1189749 w 1240197"/>
              <a:gd name="connsiteY51" fmla="*/ 654246 h 1234694"/>
              <a:gd name="connsiteX52" fmla="*/ 1187287 w 1240197"/>
              <a:gd name="connsiteY52" fmla="*/ 634570 h 1234694"/>
              <a:gd name="connsiteX53" fmla="*/ 1103619 w 1240197"/>
              <a:gd name="connsiteY53" fmla="*/ 634570 h 1234694"/>
              <a:gd name="connsiteX54" fmla="*/ 1087623 w 1240197"/>
              <a:gd name="connsiteY54" fmla="*/ 618583 h 1234694"/>
              <a:gd name="connsiteX55" fmla="*/ 1103619 w 1240197"/>
              <a:gd name="connsiteY55" fmla="*/ 601366 h 1234694"/>
              <a:gd name="connsiteX56" fmla="*/ 1187287 w 1240197"/>
              <a:gd name="connsiteY56" fmla="*/ 601366 h 1234694"/>
              <a:gd name="connsiteX57" fmla="*/ 1189749 w 1240197"/>
              <a:gd name="connsiteY57" fmla="*/ 582919 h 1234694"/>
              <a:gd name="connsiteX58" fmla="*/ 1200823 w 1240197"/>
              <a:gd name="connsiteY58" fmla="*/ 578308 h 1234694"/>
              <a:gd name="connsiteX59" fmla="*/ 41721 w 1240197"/>
              <a:gd name="connsiteY59" fmla="*/ 578308 h 1234694"/>
              <a:gd name="connsiteX60" fmla="*/ 53099 w 1240197"/>
              <a:gd name="connsiteY60" fmla="*/ 582919 h 1234694"/>
              <a:gd name="connsiteX61" fmla="*/ 55628 w 1240197"/>
              <a:gd name="connsiteY61" fmla="*/ 601366 h 1234694"/>
              <a:gd name="connsiteX62" fmla="*/ 141597 w 1240197"/>
              <a:gd name="connsiteY62" fmla="*/ 601366 h 1234694"/>
              <a:gd name="connsiteX63" fmla="*/ 158033 w 1240197"/>
              <a:gd name="connsiteY63" fmla="*/ 618583 h 1234694"/>
              <a:gd name="connsiteX64" fmla="*/ 141597 w 1240197"/>
              <a:gd name="connsiteY64" fmla="*/ 634570 h 1234694"/>
              <a:gd name="connsiteX65" fmla="*/ 55628 w 1240197"/>
              <a:gd name="connsiteY65" fmla="*/ 634570 h 1234694"/>
              <a:gd name="connsiteX66" fmla="*/ 53099 w 1240197"/>
              <a:gd name="connsiteY66" fmla="*/ 654246 h 1234694"/>
              <a:gd name="connsiteX67" fmla="*/ 41721 w 1240197"/>
              <a:gd name="connsiteY67" fmla="*/ 657935 h 1234694"/>
              <a:gd name="connsiteX68" fmla="*/ 30342 w 1240197"/>
              <a:gd name="connsiteY68" fmla="*/ 654246 h 1234694"/>
              <a:gd name="connsiteX69" fmla="*/ 5057 w 1240197"/>
              <a:gd name="connsiteY69" fmla="*/ 629651 h 1234694"/>
              <a:gd name="connsiteX70" fmla="*/ 1264 w 1240197"/>
              <a:gd name="connsiteY70" fmla="*/ 624732 h 1234694"/>
              <a:gd name="connsiteX71" fmla="*/ 1264 w 1240197"/>
              <a:gd name="connsiteY71" fmla="*/ 622272 h 1234694"/>
              <a:gd name="connsiteX72" fmla="*/ 1264 w 1240197"/>
              <a:gd name="connsiteY72" fmla="*/ 619812 h 1234694"/>
              <a:gd name="connsiteX73" fmla="*/ 0 w 1240197"/>
              <a:gd name="connsiteY73" fmla="*/ 617353 h 1234694"/>
              <a:gd name="connsiteX74" fmla="*/ 1264 w 1240197"/>
              <a:gd name="connsiteY74" fmla="*/ 612434 h 1234694"/>
              <a:gd name="connsiteX75" fmla="*/ 3793 w 1240197"/>
              <a:gd name="connsiteY75" fmla="*/ 607515 h 1234694"/>
              <a:gd name="connsiteX76" fmla="*/ 5057 w 1240197"/>
              <a:gd name="connsiteY76" fmla="*/ 607515 h 1234694"/>
              <a:gd name="connsiteX77" fmla="*/ 30342 w 1240197"/>
              <a:gd name="connsiteY77" fmla="*/ 582919 h 1234694"/>
              <a:gd name="connsiteX78" fmla="*/ 41721 w 1240197"/>
              <a:gd name="connsiteY78" fmla="*/ 578308 h 1234694"/>
              <a:gd name="connsiteX79" fmla="*/ 520287 w 1240197"/>
              <a:gd name="connsiteY79" fmla="*/ 334449 h 1234694"/>
              <a:gd name="connsiteX80" fmla="*/ 439000 w 1240197"/>
              <a:gd name="connsiteY80" fmla="*/ 406568 h 1234694"/>
              <a:gd name="connsiteX81" fmla="*/ 439000 w 1240197"/>
              <a:gd name="connsiteY81" fmla="*/ 440141 h 1234694"/>
              <a:gd name="connsiteX82" fmla="*/ 439000 w 1240197"/>
              <a:gd name="connsiteY82" fmla="*/ 519721 h 1234694"/>
              <a:gd name="connsiteX83" fmla="*/ 439000 w 1240197"/>
              <a:gd name="connsiteY83" fmla="*/ 737321 h 1234694"/>
              <a:gd name="connsiteX84" fmla="*/ 462761 w 1240197"/>
              <a:gd name="connsiteY84" fmla="*/ 765920 h 1234694"/>
              <a:gd name="connsiteX85" fmla="*/ 486522 w 1240197"/>
              <a:gd name="connsiteY85" fmla="*/ 737321 h 1234694"/>
              <a:gd name="connsiteX86" fmla="*/ 486522 w 1240197"/>
              <a:gd name="connsiteY86" fmla="*/ 701262 h 1234694"/>
              <a:gd name="connsiteX87" fmla="*/ 486522 w 1240197"/>
              <a:gd name="connsiteY87" fmla="*/ 426463 h 1234694"/>
              <a:gd name="connsiteX88" fmla="*/ 502779 w 1240197"/>
              <a:gd name="connsiteY88" fmla="*/ 410299 h 1234694"/>
              <a:gd name="connsiteX89" fmla="*/ 519037 w 1240197"/>
              <a:gd name="connsiteY89" fmla="*/ 426463 h 1234694"/>
              <a:gd name="connsiteX90" fmla="*/ 519037 w 1240197"/>
              <a:gd name="connsiteY90" fmla="*/ 701262 h 1234694"/>
              <a:gd name="connsiteX91" fmla="*/ 519037 w 1240197"/>
              <a:gd name="connsiteY91" fmla="*/ 737321 h 1234694"/>
              <a:gd name="connsiteX92" fmla="*/ 519037 w 1240197"/>
              <a:gd name="connsiteY92" fmla="*/ 1173766 h 1234694"/>
              <a:gd name="connsiteX93" fmla="*/ 562807 w 1240197"/>
              <a:gd name="connsiteY93" fmla="*/ 1202365 h 1234694"/>
              <a:gd name="connsiteX94" fmla="*/ 606577 w 1240197"/>
              <a:gd name="connsiteY94" fmla="*/ 1173766 h 1234694"/>
              <a:gd name="connsiteX95" fmla="*/ 606577 w 1240197"/>
              <a:gd name="connsiteY95" fmla="*/ 788302 h 1234694"/>
              <a:gd name="connsiteX96" fmla="*/ 622834 w 1240197"/>
              <a:gd name="connsiteY96" fmla="*/ 772137 h 1234694"/>
              <a:gd name="connsiteX97" fmla="*/ 639092 w 1240197"/>
              <a:gd name="connsiteY97" fmla="*/ 788302 h 1234694"/>
              <a:gd name="connsiteX98" fmla="*/ 639092 w 1240197"/>
              <a:gd name="connsiteY98" fmla="*/ 1173766 h 1234694"/>
              <a:gd name="connsiteX99" fmla="*/ 682862 w 1240197"/>
              <a:gd name="connsiteY99" fmla="*/ 1202365 h 1234694"/>
              <a:gd name="connsiteX100" fmla="*/ 726632 w 1240197"/>
              <a:gd name="connsiteY100" fmla="*/ 1173766 h 1234694"/>
              <a:gd name="connsiteX101" fmla="*/ 726632 w 1240197"/>
              <a:gd name="connsiteY101" fmla="*/ 701262 h 1234694"/>
              <a:gd name="connsiteX102" fmla="*/ 726632 w 1240197"/>
              <a:gd name="connsiteY102" fmla="*/ 426463 h 1234694"/>
              <a:gd name="connsiteX103" fmla="*/ 742889 w 1240197"/>
              <a:gd name="connsiteY103" fmla="*/ 410299 h 1234694"/>
              <a:gd name="connsiteX104" fmla="*/ 757896 w 1240197"/>
              <a:gd name="connsiteY104" fmla="*/ 426463 h 1234694"/>
              <a:gd name="connsiteX105" fmla="*/ 757896 w 1240197"/>
              <a:gd name="connsiteY105" fmla="*/ 737321 h 1234694"/>
              <a:gd name="connsiteX106" fmla="*/ 782908 w 1240197"/>
              <a:gd name="connsiteY106" fmla="*/ 765920 h 1234694"/>
              <a:gd name="connsiteX107" fmla="*/ 806669 w 1240197"/>
              <a:gd name="connsiteY107" fmla="*/ 737321 h 1234694"/>
              <a:gd name="connsiteX108" fmla="*/ 806669 w 1240197"/>
              <a:gd name="connsiteY108" fmla="*/ 519721 h 1234694"/>
              <a:gd name="connsiteX109" fmla="*/ 806669 w 1240197"/>
              <a:gd name="connsiteY109" fmla="*/ 440141 h 1234694"/>
              <a:gd name="connsiteX110" fmla="*/ 806669 w 1240197"/>
              <a:gd name="connsiteY110" fmla="*/ 406568 h 1234694"/>
              <a:gd name="connsiteX111" fmla="*/ 725381 w 1240197"/>
              <a:gd name="connsiteY111" fmla="*/ 334449 h 1234694"/>
              <a:gd name="connsiteX112" fmla="*/ 520287 w 1240197"/>
              <a:gd name="connsiteY112" fmla="*/ 302120 h 1234694"/>
              <a:gd name="connsiteX113" fmla="*/ 725381 w 1240197"/>
              <a:gd name="connsiteY113" fmla="*/ 302120 h 1234694"/>
              <a:gd name="connsiteX114" fmla="*/ 839183 w 1240197"/>
              <a:gd name="connsiteY114" fmla="*/ 406568 h 1234694"/>
              <a:gd name="connsiteX115" fmla="*/ 839183 w 1240197"/>
              <a:gd name="connsiteY115" fmla="*/ 440141 h 1234694"/>
              <a:gd name="connsiteX116" fmla="*/ 839183 w 1240197"/>
              <a:gd name="connsiteY116" fmla="*/ 519721 h 1234694"/>
              <a:gd name="connsiteX117" fmla="*/ 839183 w 1240197"/>
              <a:gd name="connsiteY117" fmla="*/ 737321 h 1234694"/>
              <a:gd name="connsiteX118" fmla="*/ 782908 w 1240197"/>
              <a:gd name="connsiteY118" fmla="*/ 798249 h 1234694"/>
              <a:gd name="connsiteX119" fmla="*/ 757896 w 1240197"/>
              <a:gd name="connsiteY119" fmla="*/ 792032 h 1234694"/>
              <a:gd name="connsiteX120" fmla="*/ 757896 w 1240197"/>
              <a:gd name="connsiteY120" fmla="*/ 1173766 h 1234694"/>
              <a:gd name="connsiteX121" fmla="*/ 682862 w 1240197"/>
              <a:gd name="connsiteY121" fmla="*/ 1234694 h 1234694"/>
              <a:gd name="connsiteX122" fmla="*/ 622834 w 1240197"/>
              <a:gd name="connsiteY122" fmla="*/ 1211069 h 1234694"/>
              <a:gd name="connsiteX123" fmla="*/ 562807 w 1240197"/>
              <a:gd name="connsiteY123" fmla="*/ 1234694 h 1234694"/>
              <a:gd name="connsiteX124" fmla="*/ 486522 w 1240197"/>
              <a:gd name="connsiteY124" fmla="*/ 1173766 h 1234694"/>
              <a:gd name="connsiteX125" fmla="*/ 486522 w 1240197"/>
              <a:gd name="connsiteY125" fmla="*/ 792032 h 1234694"/>
              <a:gd name="connsiteX126" fmla="*/ 462761 w 1240197"/>
              <a:gd name="connsiteY126" fmla="*/ 798249 h 1234694"/>
              <a:gd name="connsiteX127" fmla="*/ 406485 w 1240197"/>
              <a:gd name="connsiteY127" fmla="*/ 737321 h 1234694"/>
              <a:gd name="connsiteX128" fmla="*/ 406485 w 1240197"/>
              <a:gd name="connsiteY128" fmla="*/ 519721 h 1234694"/>
              <a:gd name="connsiteX129" fmla="*/ 406485 w 1240197"/>
              <a:gd name="connsiteY129" fmla="*/ 440141 h 1234694"/>
              <a:gd name="connsiteX130" fmla="*/ 406485 w 1240197"/>
              <a:gd name="connsiteY130" fmla="*/ 406568 h 1234694"/>
              <a:gd name="connsiteX131" fmla="*/ 520287 w 1240197"/>
              <a:gd name="connsiteY131" fmla="*/ 302120 h 1234694"/>
              <a:gd name="connsiteX132" fmla="*/ 1008365 w 1240197"/>
              <a:gd name="connsiteY132" fmla="*/ 175778 h 1234694"/>
              <a:gd name="connsiteX133" fmla="*/ 1044127 w 1240197"/>
              <a:gd name="connsiteY133" fmla="*/ 175778 h 1234694"/>
              <a:gd name="connsiteX134" fmla="*/ 1049059 w 1240197"/>
              <a:gd name="connsiteY134" fmla="*/ 177024 h 1234694"/>
              <a:gd name="connsiteX135" fmla="*/ 1052759 w 1240197"/>
              <a:gd name="connsiteY135" fmla="*/ 178270 h 1234694"/>
              <a:gd name="connsiteX136" fmla="*/ 1056457 w 1240197"/>
              <a:gd name="connsiteY136" fmla="*/ 180762 h 1234694"/>
              <a:gd name="connsiteX137" fmla="*/ 1056457 w 1240197"/>
              <a:gd name="connsiteY137" fmla="*/ 182008 h 1234694"/>
              <a:gd name="connsiteX138" fmla="*/ 1058923 w 1240197"/>
              <a:gd name="connsiteY138" fmla="*/ 185745 h 1234694"/>
              <a:gd name="connsiteX139" fmla="*/ 1058923 w 1240197"/>
              <a:gd name="connsiteY139" fmla="*/ 189483 h 1234694"/>
              <a:gd name="connsiteX140" fmla="*/ 1058923 w 1240197"/>
              <a:gd name="connsiteY140" fmla="*/ 190729 h 1234694"/>
              <a:gd name="connsiteX141" fmla="*/ 1058923 w 1240197"/>
              <a:gd name="connsiteY141" fmla="*/ 191974 h 1234694"/>
              <a:gd name="connsiteX142" fmla="*/ 1058923 w 1240197"/>
              <a:gd name="connsiteY142" fmla="*/ 226858 h 1234694"/>
              <a:gd name="connsiteX143" fmla="*/ 1044127 w 1240197"/>
              <a:gd name="connsiteY143" fmla="*/ 243054 h 1234694"/>
              <a:gd name="connsiteX144" fmla="*/ 1028095 w 1240197"/>
              <a:gd name="connsiteY144" fmla="*/ 230596 h 1234694"/>
              <a:gd name="connsiteX145" fmla="*/ 968905 w 1240197"/>
              <a:gd name="connsiteY145" fmla="*/ 290397 h 1234694"/>
              <a:gd name="connsiteX146" fmla="*/ 957807 w 1240197"/>
              <a:gd name="connsiteY146" fmla="*/ 295380 h 1234694"/>
              <a:gd name="connsiteX147" fmla="*/ 946707 w 1240197"/>
              <a:gd name="connsiteY147" fmla="*/ 290397 h 1234694"/>
              <a:gd name="connsiteX148" fmla="*/ 946707 w 1240197"/>
              <a:gd name="connsiteY148" fmla="*/ 267972 h 1234694"/>
              <a:gd name="connsiteX149" fmla="*/ 1005899 w 1240197"/>
              <a:gd name="connsiteY149" fmla="*/ 208170 h 1234694"/>
              <a:gd name="connsiteX150" fmla="*/ 993567 w 1240197"/>
              <a:gd name="connsiteY150" fmla="*/ 191974 h 1234694"/>
              <a:gd name="connsiteX151" fmla="*/ 1008365 w 1240197"/>
              <a:gd name="connsiteY151" fmla="*/ 175778 h 1234694"/>
              <a:gd name="connsiteX152" fmla="*/ 189343 w 1240197"/>
              <a:gd name="connsiteY152" fmla="*/ 175778 h 1234694"/>
              <a:gd name="connsiteX153" fmla="*/ 190576 w 1240197"/>
              <a:gd name="connsiteY153" fmla="*/ 175778 h 1234694"/>
              <a:gd name="connsiteX154" fmla="*/ 191809 w 1240197"/>
              <a:gd name="connsiteY154" fmla="*/ 175778 h 1234694"/>
              <a:gd name="connsiteX155" fmla="*/ 226337 w 1240197"/>
              <a:gd name="connsiteY155" fmla="*/ 175778 h 1234694"/>
              <a:gd name="connsiteX156" fmla="*/ 242368 w 1240197"/>
              <a:gd name="connsiteY156" fmla="*/ 191974 h 1234694"/>
              <a:gd name="connsiteX157" fmla="*/ 230036 w 1240197"/>
              <a:gd name="connsiteY157" fmla="*/ 208170 h 1234694"/>
              <a:gd name="connsiteX158" fmla="*/ 289227 w 1240197"/>
              <a:gd name="connsiteY158" fmla="*/ 267972 h 1234694"/>
              <a:gd name="connsiteX159" fmla="*/ 289227 w 1240197"/>
              <a:gd name="connsiteY159" fmla="*/ 290397 h 1234694"/>
              <a:gd name="connsiteX160" fmla="*/ 278129 w 1240197"/>
              <a:gd name="connsiteY160" fmla="*/ 295380 h 1234694"/>
              <a:gd name="connsiteX161" fmla="*/ 267031 w 1240197"/>
              <a:gd name="connsiteY161" fmla="*/ 290397 h 1234694"/>
              <a:gd name="connsiteX162" fmla="*/ 206607 w 1240197"/>
              <a:gd name="connsiteY162" fmla="*/ 230596 h 1234694"/>
              <a:gd name="connsiteX163" fmla="*/ 191809 w 1240197"/>
              <a:gd name="connsiteY163" fmla="*/ 243054 h 1234694"/>
              <a:gd name="connsiteX164" fmla="*/ 175778 w 1240197"/>
              <a:gd name="connsiteY164" fmla="*/ 226858 h 1234694"/>
              <a:gd name="connsiteX165" fmla="*/ 175778 w 1240197"/>
              <a:gd name="connsiteY165" fmla="*/ 191974 h 1234694"/>
              <a:gd name="connsiteX166" fmla="*/ 175778 w 1240197"/>
              <a:gd name="connsiteY166" fmla="*/ 188237 h 1234694"/>
              <a:gd name="connsiteX167" fmla="*/ 177011 w 1240197"/>
              <a:gd name="connsiteY167" fmla="*/ 185745 h 1234694"/>
              <a:gd name="connsiteX168" fmla="*/ 178244 w 1240197"/>
              <a:gd name="connsiteY168" fmla="*/ 183253 h 1234694"/>
              <a:gd name="connsiteX169" fmla="*/ 181944 w 1240197"/>
              <a:gd name="connsiteY169" fmla="*/ 179516 h 1234694"/>
              <a:gd name="connsiteX170" fmla="*/ 181944 w 1240197"/>
              <a:gd name="connsiteY170" fmla="*/ 178270 h 1234694"/>
              <a:gd name="connsiteX171" fmla="*/ 185643 w 1240197"/>
              <a:gd name="connsiteY171" fmla="*/ 177024 h 1234694"/>
              <a:gd name="connsiteX172" fmla="*/ 189343 w 1240197"/>
              <a:gd name="connsiteY172" fmla="*/ 175778 h 1234694"/>
              <a:gd name="connsiteX173" fmla="*/ 607880 w 1240197"/>
              <a:gd name="connsiteY173" fmla="*/ 32047 h 1234694"/>
              <a:gd name="connsiteX174" fmla="*/ 515436 w 1240197"/>
              <a:gd name="connsiteY174" fmla="*/ 125723 h 1234694"/>
              <a:gd name="connsiteX175" fmla="*/ 607880 w 1240197"/>
              <a:gd name="connsiteY175" fmla="*/ 219400 h 1234694"/>
              <a:gd name="connsiteX176" fmla="*/ 702789 w 1240197"/>
              <a:gd name="connsiteY176" fmla="*/ 125723 h 1234694"/>
              <a:gd name="connsiteX177" fmla="*/ 607880 w 1240197"/>
              <a:gd name="connsiteY177" fmla="*/ 32047 h 1234694"/>
              <a:gd name="connsiteX178" fmla="*/ 607880 w 1240197"/>
              <a:gd name="connsiteY178" fmla="*/ 0 h 1234694"/>
              <a:gd name="connsiteX179" fmla="*/ 734836 w 1240197"/>
              <a:gd name="connsiteY179" fmla="*/ 125723 h 1234694"/>
              <a:gd name="connsiteX180" fmla="*/ 607880 w 1240197"/>
              <a:gd name="connsiteY180" fmla="*/ 251448 h 1234694"/>
              <a:gd name="connsiteX181" fmla="*/ 483389 w 1240197"/>
              <a:gd name="connsiteY181" fmla="*/ 125723 h 1234694"/>
              <a:gd name="connsiteX182" fmla="*/ 607880 w 1240197"/>
              <a:gd name="connsiteY182" fmla="*/ 0 h 123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1240197" h="1234694">
                <a:moveTo>
                  <a:pt x="946707" y="944246"/>
                </a:moveTo>
                <a:cubicBezTo>
                  <a:pt x="952873" y="939313"/>
                  <a:pt x="962739" y="939313"/>
                  <a:pt x="968905" y="944246"/>
                </a:cubicBezTo>
                <a:lnTo>
                  <a:pt x="1028095" y="1004670"/>
                </a:lnTo>
                <a:cubicBezTo>
                  <a:pt x="1029329" y="997271"/>
                  <a:pt x="1036727" y="991105"/>
                  <a:pt x="1044127" y="991105"/>
                </a:cubicBezTo>
                <a:cubicBezTo>
                  <a:pt x="1052759" y="991105"/>
                  <a:pt x="1058923" y="998504"/>
                  <a:pt x="1058923" y="1008369"/>
                </a:cubicBezTo>
                <a:lnTo>
                  <a:pt x="1058923" y="1041664"/>
                </a:lnTo>
                <a:cubicBezTo>
                  <a:pt x="1058923" y="1044130"/>
                  <a:pt x="1058923" y="1045364"/>
                  <a:pt x="1058923" y="1046597"/>
                </a:cubicBezTo>
                <a:lnTo>
                  <a:pt x="1058923" y="1047830"/>
                </a:lnTo>
                <a:cubicBezTo>
                  <a:pt x="1057691" y="1049063"/>
                  <a:pt x="1057691" y="1049063"/>
                  <a:pt x="1057691" y="1051529"/>
                </a:cubicBezTo>
                <a:cubicBezTo>
                  <a:pt x="1056457" y="1052762"/>
                  <a:pt x="1055225" y="1053996"/>
                  <a:pt x="1053991" y="1053996"/>
                </a:cubicBezTo>
                <a:lnTo>
                  <a:pt x="1053991" y="1055229"/>
                </a:lnTo>
                <a:cubicBezTo>
                  <a:pt x="1051525" y="1055229"/>
                  <a:pt x="1051525" y="1056462"/>
                  <a:pt x="1050291" y="1056462"/>
                </a:cubicBezTo>
                <a:lnTo>
                  <a:pt x="1049059" y="1056462"/>
                </a:lnTo>
                <a:cubicBezTo>
                  <a:pt x="1049059" y="1057695"/>
                  <a:pt x="1047825" y="1057695"/>
                  <a:pt x="1046593" y="1057695"/>
                </a:cubicBezTo>
                <a:lnTo>
                  <a:pt x="1044127" y="1058928"/>
                </a:lnTo>
                <a:lnTo>
                  <a:pt x="1008365" y="1058928"/>
                </a:lnTo>
                <a:cubicBezTo>
                  <a:pt x="999733" y="1058928"/>
                  <a:pt x="993567" y="1051529"/>
                  <a:pt x="993567" y="1041664"/>
                </a:cubicBezTo>
                <a:cubicBezTo>
                  <a:pt x="993567" y="1034265"/>
                  <a:pt x="998499" y="1028100"/>
                  <a:pt x="1005899" y="1026866"/>
                </a:cubicBezTo>
                <a:lnTo>
                  <a:pt x="946707" y="967676"/>
                </a:lnTo>
                <a:cubicBezTo>
                  <a:pt x="939309" y="961510"/>
                  <a:pt x="939309" y="950412"/>
                  <a:pt x="946707" y="944246"/>
                </a:cubicBezTo>
                <a:close/>
                <a:moveTo>
                  <a:pt x="267031" y="944246"/>
                </a:moveTo>
                <a:cubicBezTo>
                  <a:pt x="273196" y="939313"/>
                  <a:pt x="283061" y="939313"/>
                  <a:pt x="289227" y="944246"/>
                </a:cubicBezTo>
                <a:cubicBezTo>
                  <a:pt x="295393" y="950412"/>
                  <a:pt x="295393" y="961510"/>
                  <a:pt x="289227" y="967676"/>
                </a:cubicBezTo>
                <a:lnTo>
                  <a:pt x="230036" y="1026866"/>
                </a:lnTo>
                <a:cubicBezTo>
                  <a:pt x="237435" y="1028100"/>
                  <a:pt x="242368" y="1034265"/>
                  <a:pt x="242368" y="1041664"/>
                </a:cubicBezTo>
                <a:cubicBezTo>
                  <a:pt x="242368" y="1051529"/>
                  <a:pt x="234969" y="1058928"/>
                  <a:pt x="226337" y="1058928"/>
                </a:cubicBezTo>
                <a:lnTo>
                  <a:pt x="191809" y="1058928"/>
                </a:lnTo>
                <a:cubicBezTo>
                  <a:pt x="190576" y="1058928"/>
                  <a:pt x="189343" y="1057695"/>
                  <a:pt x="186876" y="1057695"/>
                </a:cubicBezTo>
                <a:lnTo>
                  <a:pt x="186876" y="1056462"/>
                </a:lnTo>
                <a:cubicBezTo>
                  <a:pt x="185643" y="1056462"/>
                  <a:pt x="184410" y="1056462"/>
                  <a:pt x="183177" y="1055229"/>
                </a:cubicBezTo>
                <a:cubicBezTo>
                  <a:pt x="181944" y="1055229"/>
                  <a:pt x="180711" y="1053996"/>
                  <a:pt x="179477" y="1052762"/>
                </a:cubicBezTo>
                <a:cubicBezTo>
                  <a:pt x="179477" y="1052762"/>
                  <a:pt x="179477" y="1052762"/>
                  <a:pt x="179477" y="1051529"/>
                </a:cubicBezTo>
                <a:cubicBezTo>
                  <a:pt x="178244" y="1051529"/>
                  <a:pt x="178244" y="1049063"/>
                  <a:pt x="177011" y="1047830"/>
                </a:cubicBezTo>
                <a:cubicBezTo>
                  <a:pt x="175778" y="1047830"/>
                  <a:pt x="175778" y="1045364"/>
                  <a:pt x="175778" y="1044130"/>
                </a:cubicBezTo>
                <a:cubicBezTo>
                  <a:pt x="175778" y="1042897"/>
                  <a:pt x="175778" y="1042897"/>
                  <a:pt x="175778" y="1041664"/>
                </a:cubicBezTo>
                <a:lnTo>
                  <a:pt x="175778" y="1008369"/>
                </a:lnTo>
                <a:cubicBezTo>
                  <a:pt x="175778" y="998504"/>
                  <a:pt x="183177" y="991105"/>
                  <a:pt x="191809" y="991105"/>
                </a:cubicBezTo>
                <a:cubicBezTo>
                  <a:pt x="199208" y="991105"/>
                  <a:pt x="205373" y="997271"/>
                  <a:pt x="206607" y="1004670"/>
                </a:cubicBezTo>
                <a:close/>
                <a:moveTo>
                  <a:pt x="1200823" y="578308"/>
                </a:moveTo>
                <a:cubicBezTo>
                  <a:pt x="1204821" y="578308"/>
                  <a:pt x="1208821" y="579845"/>
                  <a:pt x="1211897" y="582919"/>
                </a:cubicBezTo>
                <a:lnTo>
                  <a:pt x="1236505" y="607515"/>
                </a:lnTo>
                <a:cubicBezTo>
                  <a:pt x="1237735" y="608744"/>
                  <a:pt x="1238967" y="609974"/>
                  <a:pt x="1238967" y="611204"/>
                </a:cubicBezTo>
                <a:cubicBezTo>
                  <a:pt x="1240197" y="612434"/>
                  <a:pt x="1240197" y="612434"/>
                  <a:pt x="1240197" y="613664"/>
                </a:cubicBezTo>
                <a:cubicBezTo>
                  <a:pt x="1240197" y="614893"/>
                  <a:pt x="1240197" y="616123"/>
                  <a:pt x="1240197" y="617353"/>
                </a:cubicBezTo>
                <a:cubicBezTo>
                  <a:pt x="1240197" y="617353"/>
                  <a:pt x="1240197" y="618583"/>
                  <a:pt x="1240197" y="619812"/>
                </a:cubicBezTo>
                <a:cubicBezTo>
                  <a:pt x="1240197" y="621042"/>
                  <a:pt x="1240197" y="622272"/>
                  <a:pt x="1240197" y="623502"/>
                </a:cubicBezTo>
                <a:lnTo>
                  <a:pt x="1240197" y="624732"/>
                </a:lnTo>
                <a:cubicBezTo>
                  <a:pt x="1238967" y="625961"/>
                  <a:pt x="1237735" y="627191"/>
                  <a:pt x="1236505" y="628421"/>
                </a:cubicBezTo>
                <a:lnTo>
                  <a:pt x="1236505" y="629651"/>
                </a:lnTo>
                <a:lnTo>
                  <a:pt x="1211897" y="654246"/>
                </a:lnTo>
                <a:cubicBezTo>
                  <a:pt x="1209435" y="656706"/>
                  <a:pt x="1204515" y="657935"/>
                  <a:pt x="1200823" y="657935"/>
                </a:cubicBezTo>
                <a:cubicBezTo>
                  <a:pt x="1195901" y="657935"/>
                  <a:pt x="1192209" y="656706"/>
                  <a:pt x="1189749" y="654246"/>
                </a:cubicBezTo>
                <a:cubicBezTo>
                  <a:pt x="1184827" y="648097"/>
                  <a:pt x="1183597" y="640719"/>
                  <a:pt x="1187287" y="634570"/>
                </a:cubicBezTo>
                <a:lnTo>
                  <a:pt x="1103619" y="634570"/>
                </a:lnTo>
                <a:cubicBezTo>
                  <a:pt x="1095005" y="634570"/>
                  <a:pt x="1087623" y="627191"/>
                  <a:pt x="1087623" y="618583"/>
                </a:cubicBezTo>
                <a:cubicBezTo>
                  <a:pt x="1087623" y="608744"/>
                  <a:pt x="1095005" y="601366"/>
                  <a:pt x="1103619" y="601366"/>
                </a:cubicBezTo>
                <a:lnTo>
                  <a:pt x="1187287" y="601366"/>
                </a:lnTo>
                <a:cubicBezTo>
                  <a:pt x="1183597" y="595217"/>
                  <a:pt x="1184827" y="587838"/>
                  <a:pt x="1189749" y="582919"/>
                </a:cubicBezTo>
                <a:cubicBezTo>
                  <a:pt x="1192825" y="579845"/>
                  <a:pt x="1196823" y="578308"/>
                  <a:pt x="1200823" y="578308"/>
                </a:cubicBezTo>
                <a:close/>
                <a:moveTo>
                  <a:pt x="41721" y="578308"/>
                </a:moveTo>
                <a:cubicBezTo>
                  <a:pt x="45830" y="578308"/>
                  <a:pt x="49939" y="579845"/>
                  <a:pt x="53099" y="582919"/>
                </a:cubicBezTo>
                <a:cubicBezTo>
                  <a:pt x="58156" y="587838"/>
                  <a:pt x="59420" y="595217"/>
                  <a:pt x="55628" y="601366"/>
                </a:cubicBezTo>
                <a:lnTo>
                  <a:pt x="141597" y="601366"/>
                </a:lnTo>
                <a:cubicBezTo>
                  <a:pt x="150447" y="601366"/>
                  <a:pt x="158033" y="608744"/>
                  <a:pt x="158033" y="618583"/>
                </a:cubicBezTo>
                <a:cubicBezTo>
                  <a:pt x="158033" y="627191"/>
                  <a:pt x="150447" y="634570"/>
                  <a:pt x="141597" y="634570"/>
                </a:cubicBezTo>
                <a:lnTo>
                  <a:pt x="55628" y="634570"/>
                </a:lnTo>
                <a:cubicBezTo>
                  <a:pt x="59420" y="640719"/>
                  <a:pt x="58156" y="648097"/>
                  <a:pt x="53099" y="654246"/>
                </a:cubicBezTo>
                <a:cubicBezTo>
                  <a:pt x="50570" y="656706"/>
                  <a:pt x="45513" y="657935"/>
                  <a:pt x="41721" y="657935"/>
                </a:cubicBezTo>
                <a:cubicBezTo>
                  <a:pt x="36664" y="657935"/>
                  <a:pt x="32871" y="656706"/>
                  <a:pt x="30342" y="654246"/>
                </a:cubicBezTo>
                <a:lnTo>
                  <a:pt x="5057" y="629651"/>
                </a:lnTo>
                <a:cubicBezTo>
                  <a:pt x="3793" y="628421"/>
                  <a:pt x="2529" y="627191"/>
                  <a:pt x="1264" y="624732"/>
                </a:cubicBezTo>
                <a:cubicBezTo>
                  <a:pt x="1264" y="624732"/>
                  <a:pt x="1264" y="623502"/>
                  <a:pt x="1264" y="622272"/>
                </a:cubicBezTo>
                <a:cubicBezTo>
                  <a:pt x="1264" y="622272"/>
                  <a:pt x="1264" y="621042"/>
                  <a:pt x="1264" y="619812"/>
                </a:cubicBezTo>
                <a:cubicBezTo>
                  <a:pt x="1264" y="618583"/>
                  <a:pt x="0" y="618583"/>
                  <a:pt x="0" y="617353"/>
                </a:cubicBezTo>
                <a:cubicBezTo>
                  <a:pt x="1264" y="616123"/>
                  <a:pt x="1264" y="613664"/>
                  <a:pt x="1264" y="612434"/>
                </a:cubicBezTo>
                <a:cubicBezTo>
                  <a:pt x="2529" y="609974"/>
                  <a:pt x="2529" y="608744"/>
                  <a:pt x="3793" y="607515"/>
                </a:cubicBezTo>
                <a:cubicBezTo>
                  <a:pt x="3793" y="607515"/>
                  <a:pt x="3793" y="607515"/>
                  <a:pt x="5057" y="607515"/>
                </a:cubicBezTo>
                <a:lnTo>
                  <a:pt x="30342" y="582919"/>
                </a:lnTo>
                <a:cubicBezTo>
                  <a:pt x="33503" y="579845"/>
                  <a:pt x="37612" y="578308"/>
                  <a:pt x="41721" y="578308"/>
                </a:cubicBezTo>
                <a:close/>
                <a:moveTo>
                  <a:pt x="520287" y="334449"/>
                </a:moveTo>
                <a:cubicBezTo>
                  <a:pt x="475267" y="334449"/>
                  <a:pt x="439000" y="366779"/>
                  <a:pt x="439000" y="406568"/>
                </a:cubicBezTo>
                <a:lnTo>
                  <a:pt x="439000" y="440141"/>
                </a:lnTo>
                <a:lnTo>
                  <a:pt x="439000" y="519721"/>
                </a:lnTo>
                <a:lnTo>
                  <a:pt x="439000" y="737321"/>
                </a:lnTo>
                <a:cubicBezTo>
                  <a:pt x="439000" y="752242"/>
                  <a:pt x="449005" y="765920"/>
                  <a:pt x="462761" y="765920"/>
                </a:cubicBezTo>
                <a:cubicBezTo>
                  <a:pt x="475267" y="765920"/>
                  <a:pt x="486522" y="752242"/>
                  <a:pt x="486522" y="737321"/>
                </a:cubicBezTo>
                <a:lnTo>
                  <a:pt x="486522" y="701262"/>
                </a:lnTo>
                <a:lnTo>
                  <a:pt x="486522" y="426463"/>
                </a:lnTo>
                <a:cubicBezTo>
                  <a:pt x="486522" y="417759"/>
                  <a:pt x="494025" y="410299"/>
                  <a:pt x="502779" y="410299"/>
                </a:cubicBezTo>
                <a:cubicBezTo>
                  <a:pt x="511533" y="410299"/>
                  <a:pt x="519037" y="417759"/>
                  <a:pt x="519037" y="426463"/>
                </a:cubicBezTo>
                <a:lnTo>
                  <a:pt x="519037" y="701262"/>
                </a:lnTo>
                <a:lnTo>
                  <a:pt x="519037" y="737321"/>
                </a:lnTo>
                <a:lnTo>
                  <a:pt x="519037" y="1173766"/>
                </a:lnTo>
                <a:cubicBezTo>
                  <a:pt x="519037" y="1188687"/>
                  <a:pt x="539046" y="1202365"/>
                  <a:pt x="562807" y="1202365"/>
                </a:cubicBezTo>
                <a:cubicBezTo>
                  <a:pt x="586568" y="1202365"/>
                  <a:pt x="606577" y="1188687"/>
                  <a:pt x="606577" y="1173766"/>
                </a:cubicBezTo>
                <a:lnTo>
                  <a:pt x="606577" y="788302"/>
                </a:lnTo>
                <a:cubicBezTo>
                  <a:pt x="606577" y="779598"/>
                  <a:pt x="614080" y="772137"/>
                  <a:pt x="622834" y="772137"/>
                </a:cubicBezTo>
                <a:cubicBezTo>
                  <a:pt x="631588" y="772137"/>
                  <a:pt x="639092" y="779598"/>
                  <a:pt x="639092" y="788302"/>
                </a:cubicBezTo>
                <a:lnTo>
                  <a:pt x="639092" y="1173766"/>
                </a:lnTo>
                <a:cubicBezTo>
                  <a:pt x="639092" y="1188687"/>
                  <a:pt x="659101" y="1202365"/>
                  <a:pt x="682862" y="1202365"/>
                </a:cubicBezTo>
                <a:cubicBezTo>
                  <a:pt x="706623" y="1202365"/>
                  <a:pt x="726632" y="1188687"/>
                  <a:pt x="726632" y="1173766"/>
                </a:cubicBezTo>
                <a:lnTo>
                  <a:pt x="726632" y="701262"/>
                </a:lnTo>
                <a:lnTo>
                  <a:pt x="726632" y="426463"/>
                </a:lnTo>
                <a:cubicBezTo>
                  <a:pt x="726632" y="417759"/>
                  <a:pt x="734135" y="410299"/>
                  <a:pt x="742889" y="410299"/>
                </a:cubicBezTo>
                <a:cubicBezTo>
                  <a:pt x="751643" y="410299"/>
                  <a:pt x="757896" y="417759"/>
                  <a:pt x="757896" y="426463"/>
                </a:cubicBezTo>
                <a:lnTo>
                  <a:pt x="757896" y="737321"/>
                </a:lnTo>
                <a:cubicBezTo>
                  <a:pt x="757896" y="752242"/>
                  <a:pt x="769151" y="765920"/>
                  <a:pt x="782908" y="765920"/>
                </a:cubicBezTo>
                <a:cubicBezTo>
                  <a:pt x="796664" y="765920"/>
                  <a:pt x="806669" y="752242"/>
                  <a:pt x="806669" y="737321"/>
                </a:cubicBezTo>
                <a:lnTo>
                  <a:pt x="806669" y="519721"/>
                </a:lnTo>
                <a:lnTo>
                  <a:pt x="806669" y="440141"/>
                </a:lnTo>
                <a:lnTo>
                  <a:pt x="806669" y="406568"/>
                </a:lnTo>
                <a:cubicBezTo>
                  <a:pt x="806669" y="366779"/>
                  <a:pt x="770402" y="334449"/>
                  <a:pt x="725381" y="334449"/>
                </a:cubicBezTo>
                <a:close/>
                <a:moveTo>
                  <a:pt x="520287" y="302120"/>
                </a:moveTo>
                <a:lnTo>
                  <a:pt x="725381" y="302120"/>
                </a:lnTo>
                <a:cubicBezTo>
                  <a:pt x="787910" y="302120"/>
                  <a:pt x="839183" y="349371"/>
                  <a:pt x="839183" y="406568"/>
                </a:cubicBezTo>
                <a:lnTo>
                  <a:pt x="839183" y="440141"/>
                </a:lnTo>
                <a:lnTo>
                  <a:pt x="839183" y="519721"/>
                </a:lnTo>
                <a:lnTo>
                  <a:pt x="839183" y="737321"/>
                </a:lnTo>
                <a:cubicBezTo>
                  <a:pt x="839183" y="770894"/>
                  <a:pt x="814172" y="798249"/>
                  <a:pt x="782908" y="798249"/>
                </a:cubicBezTo>
                <a:cubicBezTo>
                  <a:pt x="774154" y="798249"/>
                  <a:pt x="766650" y="795763"/>
                  <a:pt x="757896" y="792032"/>
                </a:cubicBezTo>
                <a:lnTo>
                  <a:pt x="757896" y="1173766"/>
                </a:lnTo>
                <a:cubicBezTo>
                  <a:pt x="757896" y="1207338"/>
                  <a:pt x="725381" y="1234694"/>
                  <a:pt x="682862" y="1234694"/>
                </a:cubicBezTo>
                <a:cubicBezTo>
                  <a:pt x="657850" y="1234694"/>
                  <a:pt x="636591" y="1225990"/>
                  <a:pt x="622834" y="1211069"/>
                </a:cubicBezTo>
                <a:cubicBezTo>
                  <a:pt x="609078" y="1225990"/>
                  <a:pt x="586568" y="1234694"/>
                  <a:pt x="562807" y="1234694"/>
                </a:cubicBezTo>
                <a:cubicBezTo>
                  <a:pt x="520287" y="1234694"/>
                  <a:pt x="486522" y="1207338"/>
                  <a:pt x="486522" y="1173766"/>
                </a:cubicBezTo>
                <a:lnTo>
                  <a:pt x="486522" y="792032"/>
                </a:lnTo>
                <a:cubicBezTo>
                  <a:pt x="479018" y="795763"/>
                  <a:pt x="470264" y="798249"/>
                  <a:pt x="462761" y="798249"/>
                </a:cubicBezTo>
                <a:cubicBezTo>
                  <a:pt x="431496" y="798249"/>
                  <a:pt x="406485" y="770894"/>
                  <a:pt x="406485" y="737321"/>
                </a:cubicBezTo>
                <a:lnTo>
                  <a:pt x="406485" y="519721"/>
                </a:lnTo>
                <a:lnTo>
                  <a:pt x="406485" y="440141"/>
                </a:lnTo>
                <a:lnTo>
                  <a:pt x="406485" y="406568"/>
                </a:lnTo>
                <a:cubicBezTo>
                  <a:pt x="406485" y="349371"/>
                  <a:pt x="456508" y="302120"/>
                  <a:pt x="520287" y="302120"/>
                </a:cubicBezTo>
                <a:close/>
                <a:moveTo>
                  <a:pt x="1008365" y="175778"/>
                </a:moveTo>
                <a:lnTo>
                  <a:pt x="1044127" y="175778"/>
                </a:lnTo>
                <a:cubicBezTo>
                  <a:pt x="1045359" y="175778"/>
                  <a:pt x="1046593" y="175778"/>
                  <a:pt x="1049059" y="177024"/>
                </a:cubicBezTo>
                <a:cubicBezTo>
                  <a:pt x="1050291" y="177024"/>
                  <a:pt x="1051525" y="177024"/>
                  <a:pt x="1052759" y="178270"/>
                </a:cubicBezTo>
                <a:cubicBezTo>
                  <a:pt x="1053991" y="179516"/>
                  <a:pt x="1055225" y="179516"/>
                  <a:pt x="1056457" y="180762"/>
                </a:cubicBezTo>
                <a:cubicBezTo>
                  <a:pt x="1056457" y="182008"/>
                  <a:pt x="1056457" y="182008"/>
                  <a:pt x="1056457" y="182008"/>
                </a:cubicBezTo>
                <a:cubicBezTo>
                  <a:pt x="1057691" y="183253"/>
                  <a:pt x="1057691" y="184499"/>
                  <a:pt x="1058923" y="185745"/>
                </a:cubicBezTo>
                <a:cubicBezTo>
                  <a:pt x="1058923" y="186991"/>
                  <a:pt x="1058923" y="188237"/>
                  <a:pt x="1058923" y="189483"/>
                </a:cubicBezTo>
                <a:cubicBezTo>
                  <a:pt x="1058923" y="190729"/>
                  <a:pt x="1058923" y="190729"/>
                  <a:pt x="1058923" y="190729"/>
                </a:cubicBezTo>
                <a:lnTo>
                  <a:pt x="1058923" y="191974"/>
                </a:lnTo>
                <a:lnTo>
                  <a:pt x="1058923" y="226858"/>
                </a:lnTo>
                <a:cubicBezTo>
                  <a:pt x="1058923" y="235579"/>
                  <a:pt x="1052759" y="243054"/>
                  <a:pt x="1044127" y="243054"/>
                </a:cubicBezTo>
                <a:cubicBezTo>
                  <a:pt x="1036727" y="243054"/>
                  <a:pt x="1030561" y="236825"/>
                  <a:pt x="1028095" y="230596"/>
                </a:cubicBezTo>
                <a:lnTo>
                  <a:pt x="968905" y="290397"/>
                </a:lnTo>
                <a:cubicBezTo>
                  <a:pt x="965205" y="294135"/>
                  <a:pt x="961505" y="295380"/>
                  <a:pt x="957807" y="295380"/>
                </a:cubicBezTo>
                <a:cubicBezTo>
                  <a:pt x="952873" y="295380"/>
                  <a:pt x="949175" y="294135"/>
                  <a:pt x="946707" y="290397"/>
                </a:cubicBezTo>
                <a:cubicBezTo>
                  <a:pt x="939309" y="284168"/>
                  <a:pt x="939309" y="274201"/>
                  <a:pt x="946707" y="267972"/>
                </a:cubicBezTo>
                <a:lnTo>
                  <a:pt x="1005899" y="208170"/>
                </a:lnTo>
                <a:cubicBezTo>
                  <a:pt x="998499" y="205679"/>
                  <a:pt x="993567" y="199450"/>
                  <a:pt x="993567" y="191974"/>
                </a:cubicBezTo>
                <a:cubicBezTo>
                  <a:pt x="993567" y="183253"/>
                  <a:pt x="999733" y="175778"/>
                  <a:pt x="1008365" y="175778"/>
                </a:cubicBezTo>
                <a:close/>
                <a:moveTo>
                  <a:pt x="189343" y="175778"/>
                </a:moveTo>
                <a:cubicBezTo>
                  <a:pt x="190576" y="175778"/>
                  <a:pt x="190576" y="175778"/>
                  <a:pt x="190576" y="175778"/>
                </a:cubicBezTo>
                <a:cubicBezTo>
                  <a:pt x="191809" y="175778"/>
                  <a:pt x="191809" y="175778"/>
                  <a:pt x="191809" y="175778"/>
                </a:cubicBezTo>
                <a:lnTo>
                  <a:pt x="226337" y="175778"/>
                </a:lnTo>
                <a:cubicBezTo>
                  <a:pt x="234969" y="175778"/>
                  <a:pt x="242368" y="183253"/>
                  <a:pt x="242368" y="191974"/>
                </a:cubicBezTo>
                <a:cubicBezTo>
                  <a:pt x="242368" y="199450"/>
                  <a:pt x="237435" y="205679"/>
                  <a:pt x="230036" y="208170"/>
                </a:cubicBezTo>
                <a:lnTo>
                  <a:pt x="289227" y="267972"/>
                </a:lnTo>
                <a:cubicBezTo>
                  <a:pt x="295393" y="274201"/>
                  <a:pt x="295393" y="284168"/>
                  <a:pt x="289227" y="290397"/>
                </a:cubicBezTo>
                <a:cubicBezTo>
                  <a:pt x="286761" y="294135"/>
                  <a:pt x="283061" y="295380"/>
                  <a:pt x="278129" y="295380"/>
                </a:cubicBezTo>
                <a:cubicBezTo>
                  <a:pt x="274429" y="295380"/>
                  <a:pt x="269497" y="294135"/>
                  <a:pt x="267031" y="290397"/>
                </a:cubicBezTo>
                <a:lnTo>
                  <a:pt x="206607" y="230596"/>
                </a:lnTo>
                <a:cubicBezTo>
                  <a:pt x="205373" y="236825"/>
                  <a:pt x="199208" y="243054"/>
                  <a:pt x="191809" y="243054"/>
                </a:cubicBezTo>
                <a:cubicBezTo>
                  <a:pt x="183177" y="243054"/>
                  <a:pt x="175778" y="235579"/>
                  <a:pt x="175778" y="226858"/>
                </a:cubicBezTo>
                <a:lnTo>
                  <a:pt x="175778" y="191974"/>
                </a:lnTo>
                <a:cubicBezTo>
                  <a:pt x="175778" y="190729"/>
                  <a:pt x="175778" y="188237"/>
                  <a:pt x="175778" y="188237"/>
                </a:cubicBezTo>
                <a:cubicBezTo>
                  <a:pt x="175778" y="186991"/>
                  <a:pt x="177011" y="186991"/>
                  <a:pt x="177011" y="185745"/>
                </a:cubicBezTo>
                <a:cubicBezTo>
                  <a:pt x="177011" y="185745"/>
                  <a:pt x="178244" y="184499"/>
                  <a:pt x="178244" y="183253"/>
                </a:cubicBezTo>
                <a:cubicBezTo>
                  <a:pt x="179477" y="182008"/>
                  <a:pt x="179477" y="179516"/>
                  <a:pt x="181944" y="179516"/>
                </a:cubicBezTo>
                <a:cubicBezTo>
                  <a:pt x="181944" y="179516"/>
                  <a:pt x="181944" y="179516"/>
                  <a:pt x="181944" y="178270"/>
                </a:cubicBezTo>
                <a:cubicBezTo>
                  <a:pt x="183177" y="178270"/>
                  <a:pt x="184410" y="177024"/>
                  <a:pt x="185643" y="177024"/>
                </a:cubicBezTo>
                <a:cubicBezTo>
                  <a:pt x="186876" y="177024"/>
                  <a:pt x="188109" y="175778"/>
                  <a:pt x="189343" y="175778"/>
                </a:cubicBezTo>
                <a:close/>
                <a:moveTo>
                  <a:pt x="607880" y="32047"/>
                </a:moveTo>
                <a:cubicBezTo>
                  <a:pt x="557344" y="32047"/>
                  <a:pt x="515436" y="73955"/>
                  <a:pt x="515436" y="125723"/>
                </a:cubicBezTo>
                <a:cubicBezTo>
                  <a:pt x="515436" y="177493"/>
                  <a:pt x="557344" y="219400"/>
                  <a:pt x="607880" y="219400"/>
                </a:cubicBezTo>
                <a:cubicBezTo>
                  <a:pt x="660881" y="219400"/>
                  <a:pt x="702789" y="177493"/>
                  <a:pt x="702789" y="125723"/>
                </a:cubicBezTo>
                <a:cubicBezTo>
                  <a:pt x="702789" y="73955"/>
                  <a:pt x="660881" y="32047"/>
                  <a:pt x="607880" y="32047"/>
                </a:cubicBezTo>
                <a:close/>
                <a:moveTo>
                  <a:pt x="607880" y="0"/>
                </a:moveTo>
                <a:cubicBezTo>
                  <a:pt x="678137" y="0"/>
                  <a:pt x="734836" y="56699"/>
                  <a:pt x="734836" y="125723"/>
                </a:cubicBezTo>
                <a:cubicBezTo>
                  <a:pt x="734836" y="194749"/>
                  <a:pt x="678137" y="251448"/>
                  <a:pt x="607880" y="251448"/>
                </a:cubicBezTo>
                <a:cubicBezTo>
                  <a:pt x="538855" y="251448"/>
                  <a:pt x="483389" y="194749"/>
                  <a:pt x="483389" y="125723"/>
                </a:cubicBezTo>
                <a:cubicBezTo>
                  <a:pt x="483389" y="56699"/>
                  <a:pt x="538855" y="0"/>
                  <a:pt x="6078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096B4D23-62C3-3745-AA6E-9A6537C17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29" y="4457544"/>
            <a:ext cx="1234697" cy="1113829"/>
          </a:xfrm>
          <a:custGeom>
            <a:avLst/>
            <a:gdLst>
              <a:gd name="connsiteX0" fmla="*/ 939361 w 1234697"/>
              <a:gd name="connsiteY0" fmla="*/ 868859 h 1113829"/>
              <a:gd name="connsiteX1" fmla="*/ 857461 w 1234697"/>
              <a:gd name="connsiteY1" fmla="*/ 953028 h 1113829"/>
              <a:gd name="connsiteX2" fmla="*/ 857461 w 1234697"/>
              <a:gd name="connsiteY2" fmla="*/ 1061066 h 1113829"/>
              <a:gd name="connsiteX3" fmla="*/ 877316 w 1234697"/>
              <a:gd name="connsiteY3" fmla="*/ 1082423 h 1113829"/>
              <a:gd name="connsiteX4" fmla="*/ 1182579 w 1234697"/>
              <a:gd name="connsiteY4" fmla="*/ 1082423 h 1113829"/>
              <a:gd name="connsiteX5" fmla="*/ 1203674 w 1234697"/>
              <a:gd name="connsiteY5" fmla="*/ 1061066 h 1113829"/>
              <a:gd name="connsiteX6" fmla="*/ 1203674 w 1234697"/>
              <a:gd name="connsiteY6" fmla="*/ 953028 h 1113829"/>
              <a:gd name="connsiteX7" fmla="*/ 1119293 w 1234697"/>
              <a:gd name="connsiteY7" fmla="*/ 868859 h 1113829"/>
              <a:gd name="connsiteX8" fmla="*/ 115404 w 1234697"/>
              <a:gd name="connsiteY8" fmla="*/ 868859 h 1113829"/>
              <a:gd name="connsiteX9" fmla="*/ 32264 w 1234697"/>
              <a:gd name="connsiteY9" fmla="*/ 953028 h 1113829"/>
              <a:gd name="connsiteX10" fmla="*/ 32264 w 1234697"/>
              <a:gd name="connsiteY10" fmla="*/ 1061066 h 1113829"/>
              <a:gd name="connsiteX11" fmla="*/ 53359 w 1234697"/>
              <a:gd name="connsiteY11" fmla="*/ 1082423 h 1113829"/>
              <a:gd name="connsiteX12" fmla="*/ 357381 w 1234697"/>
              <a:gd name="connsiteY12" fmla="*/ 1082423 h 1113829"/>
              <a:gd name="connsiteX13" fmla="*/ 378477 w 1234697"/>
              <a:gd name="connsiteY13" fmla="*/ 1061066 h 1113829"/>
              <a:gd name="connsiteX14" fmla="*/ 378477 w 1234697"/>
              <a:gd name="connsiteY14" fmla="*/ 953028 h 1113829"/>
              <a:gd name="connsiteX15" fmla="*/ 295336 w 1234697"/>
              <a:gd name="connsiteY15" fmla="*/ 868859 h 1113829"/>
              <a:gd name="connsiteX16" fmla="*/ 939361 w 1234697"/>
              <a:gd name="connsiteY16" fmla="*/ 834940 h 1113829"/>
              <a:gd name="connsiteX17" fmla="*/ 1119293 w 1234697"/>
              <a:gd name="connsiteY17" fmla="*/ 834940 h 1113829"/>
              <a:gd name="connsiteX18" fmla="*/ 1234697 w 1234697"/>
              <a:gd name="connsiteY18" fmla="*/ 953028 h 1113829"/>
              <a:gd name="connsiteX19" fmla="*/ 1234697 w 1234697"/>
              <a:gd name="connsiteY19" fmla="*/ 1061066 h 1113829"/>
              <a:gd name="connsiteX20" fmla="*/ 1182579 w 1234697"/>
              <a:gd name="connsiteY20" fmla="*/ 1113829 h 1113829"/>
              <a:gd name="connsiteX21" fmla="*/ 877316 w 1234697"/>
              <a:gd name="connsiteY21" fmla="*/ 1113829 h 1113829"/>
              <a:gd name="connsiteX22" fmla="*/ 823957 w 1234697"/>
              <a:gd name="connsiteY22" fmla="*/ 1061066 h 1113829"/>
              <a:gd name="connsiteX23" fmla="*/ 823957 w 1234697"/>
              <a:gd name="connsiteY23" fmla="*/ 953028 h 1113829"/>
              <a:gd name="connsiteX24" fmla="*/ 939361 w 1234697"/>
              <a:gd name="connsiteY24" fmla="*/ 834940 h 1113829"/>
              <a:gd name="connsiteX25" fmla="*/ 115404 w 1234697"/>
              <a:gd name="connsiteY25" fmla="*/ 834940 h 1113829"/>
              <a:gd name="connsiteX26" fmla="*/ 295336 w 1234697"/>
              <a:gd name="connsiteY26" fmla="*/ 834940 h 1113829"/>
              <a:gd name="connsiteX27" fmla="*/ 410740 w 1234697"/>
              <a:gd name="connsiteY27" fmla="*/ 953028 h 1113829"/>
              <a:gd name="connsiteX28" fmla="*/ 410740 w 1234697"/>
              <a:gd name="connsiteY28" fmla="*/ 1061066 h 1113829"/>
              <a:gd name="connsiteX29" fmla="*/ 357381 w 1234697"/>
              <a:gd name="connsiteY29" fmla="*/ 1113829 h 1113829"/>
              <a:gd name="connsiteX30" fmla="*/ 53359 w 1234697"/>
              <a:gd name="connsiteY30" fmla="*/ 1113829 h 1113829"/>
              <a:gd name="connsiteX31" fmla="*/ 0 w 1234697"/>
              <a:gd name="connsiteY31" fmla="*/ 1061066 h 1113829"/>
              <a:gd name="connsiteX32" fmla="*/ 0 w 1234697"/>
              <a:gd name="connsiteY32" fmla="*/ 953028 h 1113829"/>
              <a:gd name="connsiteX33" fmla="*/ 115404 w 1234697"/>
              <a:gd name="connsiteY33" fmla="*/ 834940 h 1113829"/>
              <a:gd name="connsiteX34" fmla="*/ 1035838 w 1234697"/>
              <a:gd name="connsiteY34" fmla="*/ 665094 h 1113829"/>
              <a:gd name="connsiteX35" fmla="*/ 962925 w 1234697"/>
              <a:gd name="connsiteY35" fmla="*/ 699036 h 1113829"/>
              <a:gd name="connsiteX36" fmla="*/ 940297 w 1234697"/>
              <a:gd name="connsiteY36" fmla="*/ 704065 h 1113829"/>
              <a:gd name="connsiteX37" fmla="*/ 1032066 w 1234697"/>
              <a:gd name="connsiteY37" fmla="*/ 784520 h 1113829"/>
              <a:gd name="connsiteX38" fmla="*/ 1125093 w 1234697"/>
              <a:gd name="connsiteY38" fmla="*/ 691494 h 1113829"/>
              <a:gd name="connsiteX39" fmla="*/ 1123836 w 1234697"/>
              <a:gd name="connsiteY39" fmla="*/ 677665 h 1113829"/>
              <a:gd name="connsiteX40" fmla="*/ 1092408 w 1234697"/>
              <a:gd name="connsiteY40" fmla="*/ 682694 h 1113829"/>
              <a:gd name="connsiteX41" fmla="*/ 1035838 w 1234697"/>
              <a:gd name="connsiteY41" fmla="*/ 665094 h 1113829"/>
              <a:gd name="connsiteX42" fmla="*/ 210625 w 1234697"/>
              <a:gd name="connsiteY42" fmla="*/ 665094 h 1113829"/>
              <a:gd name="connsiteX43" fmla="*/ 137712 w 1234697"/>
              <a:gd name="connsiteY43" fmla="*/ 699036 h 1113829"/>
              <a:gd name="connsiteX44" fmla="*/ 115084 w 1234697"/>
              <a:gd name="connsiteY44" fmla="*/ 704065 h 1113829"/>
              <a:gd name="connsiteX45" fmla="*/ 208110 w 1234697"/>
              <a:gd name="connsiteY45" fmla="*/ 784520 h 1113829"/>
              <a:gd name="connsiteX46" fmla="*/ 301137 w 1234697"/>
              <a:gd name="connsiteY46" fmla="*/ 691494 h 1113829"/>
              <a:gd name="connsiteX47" fmla="*/ 299880 w 1234697"/>
              <a:gd name="connsiteY47" fmla="*/ 677665 h 1113829"/>
              <a:gd name="connsiteX48" fmla="*/ 267195 w 1234697"/>
              <a:gd name="connsiteY48" fmla="*/ 682694 h 1113829"/>
              <a:gd name="connsiteX49" fmla="*/ 210625 w 1234697"/>
              <a:gd name="connsiteY49" fmla="*/ 665094 h 1113829"/>
              <a:gd name="connsiteX50" fmla="*/ 1088637 w 1234697"/>
              <a:gd name="connsiteY50" fmla="*/ 617324 h 1113829"/>
              <a:gd name="connsiteX51" fmla="*/ 1087379 w 1234697"/>
              <a:gd name="connsiteY51" fmla="*/ 619838 h 1113829"/>
              <a:gd name="connsiteX52" fmla="*/ 1063494 w 1234697"/>
              <a:gd name="connsiteY52" fmla="*/ 643723 h 1113829"/>
              <a:gd name="connsiteX53" fmla="*/ 1113779 w 1234697"/>
              <a:gd name="connsiteY53" fmla="*/ 647495 h 1113829"/>
              <a:gd name="connsiteX54" fmla="*/ 1088637 w 1234697"/>
              <a:gd name="connsiteY54" fmla="*/ 617324 h 1113829"/>
              <a:gd name="connsiteX55" fmla="*/ 263423 w 1234697"/>
              <a:gd name="connsiteY55" fmla="*/ 617324 h 1113829"/>
              <a:gd name="connsiteX56" fmla="*/ 263423 w 1234697"/>
              <a:gd name="connsiteY56" fmla="*/ 619838 h 1113829"/>
              <a:gd name="connsiteX57" fmla="*/ 239538 w 1234697"/>
              <a:gd name="connsiteY57" fmla="*/ 643723 h 1113829"/>
              <a:gd name="connsiteX58" fmla="*/ 288566 w 1234697"/>
              <a:gd name="connsiteY58" fmla="*/ 647495 h 1113829"/>
              <a:gd name="connsiteX59" fmla="*/ 263423 w 1234697"/>
              <a:gd name="connsiteY59" fmla="*/ 617324 h 1113829"/>
              <a:gd name="connsiteX60" fmla="*/ 625324 w 1234697"/>
              <a:gd name="connsiteY60" fmla="*/ 604233 h 1113829"/>
              <a:gd name="connsiteX61" fmla="*/ 641448 w 1234697"/>
              <a:gd name="connsiteY61" fmla="*/ 620429 h 1113829"/>
              <a:gd name="connsiteX62" fmla="*/ 641448 w 1234697"/>
              <a:gd name="connsiteY62" fmla="*/ 743767 h 1113829"/>
              <a:gd name="connsiteX63" fmla="*/ 748119 w 1234697"/>
              <a:gd name="connsiteY63" fmla="*/ 812289 h 1113829"/>
              <a:gd name="connsiteX64" fmla="*/ 751840 w 1234697"/>
              <a:gd name="connsiteY64" fmla="*/ 834714 h 1113829"/>
              <a:gd name="connsiteX65" fmla="*/ 729514 w 1234697"/>
              <a:gd name="connsiteY65" fmla="*/ 839697 h 1113829"/>
              <a:gd name="connsiteX66" fmla="*/ 625324 w 1234697"/>
              <a:gd name="connsiteY66" fmla="*/ 771176 h 1113829"/>
              <a:gd name="connsiteX67" fmla="*/ 516172 w 1234697"/>
              <a:gd name="connsiteY67" fmla="*/ 839697 h 1113829"/>
              <a:gd name="connsiteX68" fmla="*/ 507489 w 1234697"/>
              <a:gd name="connsiteY68" fmla="*/ 842189 h 1113829"/>
              <a:gd name="connsiteX69" fmla="*/ 493845 w 1234697"/>
              <a:gd name="connsiteY69" fmla="*/ 834714 h 1113829"/>
              <a:gd name="connsiteX70" fmla="*/ 498807 w 1234697"/>
              <a:gd name="connsiteY70" fmla="*/ 812289 h 1113829"/>
              <a:gd name="connsiteX71" fmla="*/ 609199 w 1234697"/>
              <a:gd name="connsiteY71" fmla="*/ 742522 h 1113829"/>
              <a:gd name="connsiteX72" fmla="*/ 609199 w 1234697"/>
              <a:gd name="connsiteY72" fmla="*/ 620429 h 1113829"/>
              <a:gd name="connsiteX73" fmla="*/ 625324 w 1234697"/>
              <a:gd name="connsiteY73" fmla="*/ 604233 h 1113829"/>
              <a:gd name="connsiteX74" fmla="*/ 1032066 w 1234697"/>
              <a:gd name="connsiteY74" fmla="*/ 598467 h 1113829"/>
              <a:gd name="connsiteX75" fmla="*/ 941554 w 1234697"/>
              <a:gd name="connsiteY75" fmla="*/ 670123 h 1113829"/>
              <a:gd name="connsiteX76" fmla="*/ 954125 w 1234697"/>
              <a:gd name="connsiteY76" fmla="*/ 666351 h 1113829"/>
              <a:gd name="connsiteX77" fmla="*/ 1025781 w 1234697"/>
              <a:gd name="connsiteY77" fmla="*/ 632409 h 1113829"/>
              <a:gd name="connsiteX78" fmla="*/ 1058466 w 1234697"/>
              <a:gd name="connsiteY78" fmla="*/ 602238 h 1113829"/>
              <a:gd name="connsiteX79" fmla="*/ 1032066 w 1234697"/>
              <a:gd name="connsiteY79" fmla="*/ 598467 h 1113829"/>
              <a:gd name="connsiteX80" fmla="*/ 208110 w 1234697"/>
              <a:gd name="connsiteY80" fmla="*/ 598467 h 1113829"/>
              <a:gd name="connsiteX81" fmla="*/ 117598 w 1234697"/>
              <a:gd name="connsiteY81" fmla="*/ 670123 h 1113829"/>
              <a:gd name="connsiteX82" fmla="*/ 130169 w 1234697"/>
              <a:gd name="connsiteY82" fmla="*/ 666351 h 1113829"/>
              <a:gd name="connsiteX83" fmla="*/ 200568 w 1234697"/>
              <a:gd name="connsiteY83" fmla="*/ 632409 h 1113829"/>
              <a:gd name="connsiteX84" fmla="*/ 201825 w 1234697"/>
              <a:gd name="connsiteY84" fmla="*/ 632409 h 1113829"/>
              <a:gd name="connsiteX85" fmla="*/ 233253 w 1234697"/>
              <a:gd name="connsiteY85" fmla="*/ 602238 h 1113829"/>
              <a:gd name="connsiteX86" fmla="*/ 208110 w 1234697"/>
              <a:gd name="connsiteY86" fmla="*/ 598467 h 1113829"/>
              <a:gd name="connsiteX87" fmla="*/ 1032066 w 1234697"/>
              <a:gd name="connsiteY87" fmla="*/ 565782 h 1113829"/>
              <a:gd name="connsiteX88" fmla="*/ 1092408 w 1234697"/>
              <a:gd name="connsiteY88" fmla="*/ 580867 h 1113829"/>
              <a:gd name="connsiteX89" fmla="*/ 1093665 w 1234697"/>
              <a:gd name="connsiteY89" fmla="*/ 582124 h 1113829"/>
              <a:gd name="connsiteX90" fmla="*/ 1150235 w 1234697"/>
              <a:gd name="connsiteY90" fmla="*/ 650009 h 1113829"/>
              <a:gd name="connsiteX91" fmla="*/ 1151492 w 1234697"/>
              <a:gd name="connsiteY91" fmla="*/ 650009 h 1113829"/>
              <a:gd name="connsiteX92" fmla="*/ 1151492 w 1234697"/>
              <a:gd name="connsiteY92" fmla="*/ 651266 h 1113829"/>
              <a:gd name="connsiteX93" fmla="*/ 1157778 w 1234697"/>
              <a:gd name="connsiteY93" fmla="*/ 691494 h 1113829"/>
              <a:gd name="connsiteX94" fmla="*/ 1032066 w 1234697"/>
              <a:gd name="connsiteY94" fmla="*/ 817205 h 1113829"/>
              <a:gd name="connsiteX95" fmla="*/ 906355 w 1234697"/>
              <a:gd name="connsiteY95" fmla="*/ 692751 h 1113829"/>
              <a:gd name="connsiteX96" fmla="*/ 906355 w 1234697"/>
              <a:gd name="connsiteY96" fmla="*/ 691494 h 1113829"/>
              <a:gd name="connsiteX97" fmla="*/ 1032066 w 1234697"/>
              <a:gd name="connsiteY97" fmla="*/ 565782 h 1113829"/>
              <a:gd name="connsiteX98" fmla="*/ 208110 w 1234697"/>
              <a:gd name="connsiteY98" fmla="*/ 565782 h 1113829"/>
              <a:gd name="connsiteX99" fmla="*/ 268452 w 1234697"/>
              <a:gd name="connsiteY99" fmla="*/ 580867 h 1113829"/>
              <a:gd name="connsiteX100" fmla="*/ 269709 w 1234697"/>
              <a:gd name="connsiteY100" fmla="*/ 582124 h 1113829"/>
              <a:gd name="connsiteX101" fmla="*/ 326279 w 1234697"/>
              <a:gd name="connsiteY101" fmla="*/ 650009 h 1113829"/>
              <a:gd name="connsiteX102" fmla="*/ 326279 w 1234697"/>
              <a:gd name="connsiteY102" fmla="*/ 651266 h 1113829"/>
              <a:gd name="connsiteX103" fmla="*/ 333822 w 1234697"/>
              <a:gd name="connsiteY103" fmla="*/ 691494 h 1113829"/>
              <a:gd name="connsiteX104" fmla="*/ 208110 w 1234697"/>
              <a:gd name="connsiteY104" fmla="*/ 817205 h 1113829"/>
              <a:gd name="connsiteX105" fmla="*/ 82399 w 1234697"/>
              <a:gd name="connsiteY105" fmla="*/ 692751 h 1113829"/>
              <a:gd name="connsiteX106" fmla="*/ 82399 w 1234697"/>
              <a:gd name="connsiteY106" fmla="*/ 691494 h 1113829"/>
              <a:gd name="connsiteX107" fmla="*/ 208110 w 1234697"/>
              <a:gd name="connsiteY107" fmla="*/ 565782 h 1113829"/>
              <a:gd name="connsiteX108" fmla="*/ 534470 w 1234697"/>
              <a:gd name="connsiteY108" fmla="*/ 308570 h 1113829"/>
              <a:gd name="connsiteX109" fmla="*/ 449833 w 1234697"/>
              <a:gd name="connsiteY109" fmla="*/ 391483 h 1113829"/>
              <a:gd name="connsiteX110" fmla="*/ 449833 w 1234697"/>
              <a:gd name="connsiteY110" fmla="*/ 499521 h 1113829"/>
              <a:gd name="connsiteX111" fmla="*/ 470992 w 1234697"/>
              <a:gd name="connsiteY111" fmla="*/ 522133 h 1113829"/>
              <a:gd name="connsiteX112" fmla="*/ 775933 w 1234697"/>
              <a:gd name="connsiteY112" fmla="*/ 522133 h 1113829"/>
              <a:gd name="connsiteX113" fmla="*/ 795847 w 1234697"/>
              <a:gd name="connsiteY113" fmla="*/ 499521 h 1113829"/>
              <a:gd name="connsiteX114" fmla="*/ 795847 w 1234697"/>
              <a:gd name="connsiteY114" fmla="*/ 391483 h 1113829"/>
              <a:gd name="connsiteX115" fmla="*/ 712455 w 1234697"/>
              <a:gd name="connsiteY115" fmla="*/ 308570 h 1113829"/>
              <a:gd name="connsiteX116" fmla="*/ 534470 w 1234697"/>
              <a:gd name="connsiteY116" fmla="*/ 274651 h 1113829"/>
              <a:gd name="connsiteX117" fmla="*/ 712455 w 1234697"/>
              <a:gd name="connsiteY117" fmla="*/ 274651 h 1113829"/>
              <a:gd name="connsiteX118" fmla="*/ 828208 w 1234697"/>
              <a:gd name="connsiteY118" fmla="*/ 391483 h 1113829"/>
              <a:gd name="connsiteX119" fmla="*/ 828208 w 1234697"/>
              <a:gd name="connsiteY119" fmla="*/ 499521 h 1113829"/>
              <a:gd name="connsiteX120" fmla="*/ 775933 w 1234697"/>
              <a:gd name="connsiteY120" fmla="*/ 553540 h 1113829"/>
              <a:gd name="connsiteX121" fmla="*/ 470992 w 1234697"/>
              <a:gd name="connsiteY121" fmla="*/ 553540 h 1113829"/>
              <a:gd name="connsiteX122" fmla="*/ 417472 w 1234697"/>
              <a:gd name="connsiteY122" fmla="*/ 499521 h 1113829"/>
              <a:gd name="connsiteX123" fmla="*/ 417472 w 1234697"/>
              <a:gd name="connsiteY123" fmla="*/ 391483 h 1113829"/>
              <a:gd name="connsiteX124" fmla="*/ 534470 w 1234697"/>
              <a:gd name="connsiteY124" fmla="*/ 274651 h 1113829"/>
              <a:gd name="connsiteX125" fmla="*/ 625935 w 1234697"/>
              <a:gd name="connsiteY125" fmla="*/ 99312 h 1113829"/>
              <a:gd name="connsiteX126" fmla="*/ 554251 w 1234697"/>
              <a:gd name="connsiteY126" fmla="*/ 131997 h 1113829"/>
              <a:gd name="connsiteX127" fmla="*/ 533240 w 1234697"/>
              <a:gd name="connsiteY127" fmla="*/ 138282 h 1113829"/>
              <a:gd name="connsiteX128" fmla="*/ 623463 w 1234697"/>
              <a:gd name="connsiteY128" fmla="*/ 218738 h 1113829"/>
              <a:gd name="connsiteX129" fmla="*/ 713686 w 1234697"/>
              <a:gd name="connsiteY129" fmla="*/ 125711 h 1113829"/>
              <a:gd name="connsiteX130" fmla="*/ 712450 w 1234697"/>
              <a:gd name="connsiteY130" fmla="*/ 111883 h 1113829"/>
              <a:gd name="connsiteX131" fmla="*/ 681552 w 1234697"/>
              <a:gd name="connsiteY131" fmla="*/ 115654 h 1113829"/>
              <a:gd name="connsiteX132" fmla="*/ 625935 w 1234697"/>
              <a:gd name="connsiteY132" fmla="*/ 99312 h 1113829"/>
              <a:gd name="connsiteX133" fmla="*/ 677844 w 1234697"/>
              <a:gd name="connsiteY133" fmla="*/ 51541 h 1113829"/>
              <a:gd name="connsiteX134" fmla="*/ 675372 w 1234697"/>
              <a:gd name="connsiteY134" fmla="*/ 52799 h 1113829"/>
              <a:gd name="connsiteX135" fmla="*/ 651889 w 1234697"/>
              <a:gd name="connsiteY135" fmla="*/ 77941 h 1113829"/>
              <a:gd name="connsiteX136" fmla="*/ 702563 w 1234697"/>
              <a:gd name="connsiteY136" fmla="*/ 80455 h 1113829"/>
              <a:gd name="connsiteX137" fmla="*/ 677844 w 1234697"/>
              <a:gd name="connsiteY137" fmla="*/ 51541 h 1113829"/>
              <a:gd name="connsiteX138" fmla="*/ 623463 w 1234697"/>
              <a:gd name="connsiteY138" fmla="*/ 32685 h 1113829"/>
              <a:gd name="connsiteX139" fmla="*/ 534476 w 1234697"/>
              <a:gd name="connsiteY139" fmla="*/ 104340 h 1113829"/>
              <a:gd name="connsiteX140" fmla="*/ 546835 w 1234697"/>
              <a:gd name="connsiteY140" fmla="*/ 100569 h 1113829"/>
              <a:gd name="connsiteX141" fmla="*/ 616047 w 1234697"/>
              <a:gd name="connsiteY141" fmla="*/ 66627 h 1113829"/>
              <a:gd name="connsiteX142" fmla="*/ 648182 w 1234697"/>
              <a:gd name="connsiteY142" fmla="*/ 36456 h 1113829"/>
              <a:gd name="connsiteX143" fmla="*/ 623463 w 1234697"/>
              <a:gd name="connsiteY143" fmla="*/ 32685 h 1113829"/>
              <a:gd name="connsiteX144" fmla="*/ 623463 w 1234697"/>
              <a:gd name="connsiteY144" fmla="*/ 0 h 1113829"/>
              <a:gd name="connsiteX145" fmla="*/ 681552 w 1234697"/>
              <a:gd name="connsiteY145" fmla="*/ 15085 h 1113829"/>
              <a:gd name="connsiteX146" fmla="*/ 682788 w 1234697"/>
              <a:gd name="connsiteY146" fmla="*/ 16342 h 1113829"/>
              <a:gd name="connsiteX147" fmla="*/ 738404 w 1234697"/>
              <a:gd name="connsiteY147" fmla="*/ 82969 h 1113829"/>
              <a:gd name="connsiteX148" fmla="*/ 739640 w 1234697"/>
              <a:gd name="connsiteY148" fmla="*/ 85484 h 1113829"/>
              <a:gd name="connsiteX149" fmla="*/ 745820 w 1234697"/>
              <a:gd name="connsiteY149" fmla="*/ 125711 h 1113829"/>
              <a:gd name="connsiteX150" fmla="*/ 623463 w 1234697"/>
              <a:gd name="connsiteY150" fmla="*/ 251423 h 1113829"/>
              <a:gd name="connsiteX151" fmla="*/ 499870 w 1234697"/>
              <a:gd name="connsiteY151" fmla="*/ 126968 h 1113829"/>
              <a:gd name="connsiteX152" fmla="*/ 499870 w 1234697"/>
              <a:gd name="connsiteY152" fmla="*/ 125711 h 1113829"/>
              <a:gd name="connsiteX153" fmla="*/ 623463 w 1234697"/>
              <a:gd name="connsiteY153" fmla="*/ 0 h 111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1234697" h="1113829">
                <a:moveTo>
                  <a:pt x="939361" y="868859"/>
                </a:moveTo>
                <a:cubicBezTo>
                  <a:pt x="894689" y="868859"/>
                  <a:pt x="857461" y="906547"/>
                  <a:pt x="857461" y="953028"/>
                </a:cubicBezTo>
                <a:lnTo>
                  <a:pt x="857461" y="1061066"/>
                </a:lnTo>
                <a:cubicBezTo>
                  <a:pt x="857461" y="1072373"/>
                  <a:pt x="866148" y="1082423"/>
                  <a:pt x="877316" y="1082423"/>
                </a:cubicBezTo>
                <a:lnTo>
                  <a:pt x="1182579" y="1082423"/>
                </a:lnTo>
                <a:cubicBezTo>
                  <a:pt x="1192506" y="1082423"/>
                  <a:pt x="1203674" y="1072373"/>
                  <a:pt x="1203674" y="1061066"/>
                </a:cubicBezTo>
                <a:lnTo>
                  <a:pt x="1203674" y="953028"/>
                </a:lnTo>
                <a:cubicBezTo>
                  <a:pt x="1203674" y="906547"/>
                  <a:pt x="1165206" y="868859"/>
                  <a:pt x="1119293" y="868859"/>
                </a:cubicBezTo>
                <a:close/>
                <a:moveTo>
                  <a:pt x="115404" y="868859"/>
                </a:moveTo>
                <a:cubicBezTo>
                  <a:pt x="70732" y="868859"/>
                  <a:pt x="32264" y="906547"/>
                  <a:pt x="32264" y="953028"/>
                </a:cubicBezTo>
                <a:lnTo>
                  <a:pt x="32264" y="1061066"/>
                </a:lnTo>
                <a:cubicBezTo>
                  <a:pt x="32264" y="1072373"/>
                  <a:pt x="42191" y="1082423"/>
                  <a:pt x="53359" y="1082423"/>
                </a:cubicBezTo>
                <a:lnTo>
                  <a:pt x="357381" y="1082423"/>
                </a:lnTo>
                <a:cubicBezTo>
                  <a:pt x="369790" y="1082423"/>
                  <a:pt x="378477" y="1072373"/>
                  <a:pt x="378477" y="1061066"/>
                </a:cubicBezTo>
                <a:lnTo>
                  <a:pt x="378477" y="953028"/>
                </a:lnTo>
                <a:cubicBezTo>
                  <a:pt x="378477" y="906547"/>
                  <a:pt x="341249" y="868859"/>
                  <a:pt x="295336" y="868859"/>
                </a:cubicBezTo>
                <a:close/>
                <a:moveTo>
                  <a:pt x="939361" y="834940"/>
                </a:moveTo>
                <a:lnTo>
                  <a:pt x="1119293" y="834940"/>
                </a:lnTo>
                <a:cubicBezTo>
                  <a:pt x="1183820" y="834940"/>
                  <a:pt x="1234697" y="888959"/>
                  <a:pt x="1234697" y="953028"/>
                </a:cubicBezTo>
                <a:lnTo>
                  <a:pt x="1234697" y="1061066"/>
                </a:lnTo>
                <a:cubicBezTo>
                  <a:pt x="1234697" y="1091216"/>
                  <a:pt x="1211120" y="1113829"/>
                  <a:pt x="1182579" y="1113829"/>
                </a:cubicBezTo>
                <a:lnTo>
                  <a:pt x="877316" y="1113829"/>
                </a:lnTo>
                <a:cubicBezTo>
                  <a:pt x="848775" y="1113829"/>
                  <a:pt x="823957" y="1091216"/>
                  <a:pt x="823957" y="1061066"/>
                </a:cubicBezTo>
                <a:lnTo>
                  <a:pt x="823957" y="953028"/>
                </a:lnTo>
                <a:cubicBezTo>
                  <a:pt x="823957" y="888959"/>
                  <a:pt x="877316" y="834940"/>
                  <a:pt x="939361" y="834940"/>
                </a:cubicBezTo>
                <a:close/>
                <a:moveTo>
                  <a:pt x="115404" y="834940"/>
                </a:moveTo>
                <a:lnTo>
                  <a:pt x="295336" y="834940"/>
                </a:lnTo>
                <a:cubicBezTo>
                  <a:pt x="358622" y="834940"/>
                  <a:pt x="410740" y="888959"/>
                  <a:pt x="410740" y="953028"/>
                </a:cubicBezTo>
                <a:lnTo>
                  <a:pt x="410740" y="1061066"/>
                </a:lnTo>
                <a:cubicBezTo>
                  <a:pt x="410740" y="1091216"/>
                  <a:pt x="387163" y="1113829"/>
                  <a:pt x="357381" y="1113829"/>
                </a:cubicBezTo>
                <a:lnTo>
                  <a:pt x="53359" y="1113829"/>
                </a:lnTo>
                <a:cubicBezTo>
                  <a:pt x="23577" y="1113829"/>
                  <a:pt x="0" y="1091216"/>
                  <a:pt x="0" y="1061066"/>
                </a:cubicBezTo>
                <a:lnTo>
                  <a:pt x="0" y="953028"/>
                </a:lnTo>
                <a:cubicBezTo>
                  <a:pt x="0" y="888959"/>
                  <a:pt x="52118" y="834940"/>
                  <a:pt x="115404" y="834940"/>
                </a:cubicBezTo>
                <a:close/>
                <a:moveTo>
                  <a:pt x="1035838" y="665094"/>
                </a:moveTo>
                <a:cubicBezTo>
                  <a:pt x="1013210" y="680180"/>
                  <a:pt x="988067" y="691494"/>
                  <a:pt x="962925" y="699036"/>
                </a:cubicBezTo>
                <a:lnTo>
                  <a:pt x="940297" y="704065"/>
                </a:lnTo>
                <a:cubicBezTo>
                  <a:pt x="946583" y="749321"/>
                  <a:pt x="984296" y="784520"/>
                  <a:pt x="1032066" y="784520"/>
                </a:cubicBezTo>
                <a:cubicBezTo>
                  <a:pt x="1083608" y="784520"/>
                  <a:pt x="1125093" y="743035"/>
                  <a:pt x="1125093" y="691494"/>
                </a:cubicBezTo>
                <a:cubicBezTo>
                  <a:pt x="1125093" y="686465"/>
                  <a:pt x="1123836" y="682694"/>
                  <a:pt x="1123836" y="677665"/>
                </a:cubicBezTo>
                <a:cubicBezTo>
                  <a:pt x="1113779" y="680180"/>
                  <a:pt x="1102465" y="682694"/>
                  <a:pt x="1092408" y="682694"/>
                </a:cubicBezTo>
                <a:cubicBezTo>
                  <a:pt x="1071037" y="682694"/>
                  <a:pt x="1052180" y="676408"/>
                  <a:pt x="1035838" y="665094"/>
                </a:cubicBezTo>
                <a:close/>
                <a:moveTo>
                  <a:pt x="210625" y="665094"/>
                </a:moveTo>
                <a:cubicBezTo>
                  <a:pt x="189254" y="680180"/>
                  <a:pt x="164111" y="691494"/>
                  <a:pt x="137712" y="699036"/>
                </a:cubicBezTo>
                <a:lnTo>
                  <a:pt x="115084" y="704065"/>
                </a:lnTo>
                <a:cubicBezTo>
                  <a:pt x="121370" y="749321"/>
                  <a:pt x="160340" y="784520"/>
                  <a:pt x="208110" y="784520"/>
                </a:cubicBezTo>
                <a:cubicBezTo>
                  <a:pt x="259652" y="784520"/>
                  <a:pt x="301137" y="743035"/>
                  <a:pt x="301137" y="691494"/>
                </a:cubicBezTo>
                <a:cubicBezTo>
                  <a:pt x="301137" y="686465"/>
                  <a:pt x="301137" y="682694"/>
                  <a:pt x="299880" y="677665"/>
                </a:cubicBezTo>
                <a:cubicBezTo>
                  <a:pt x="288566" y="680180"/>
                  <a:pt x="278509" y="682694"/>
                  <a:pt x="267195" y="682694"/>
                </a:cubicBezTo>
                <a:cubicBezTo>
                  <a:pt x="247081" y="682694"/>
                  <a:pt x="226967" y="676408"/>
                  <a:pt x="210625" y="665094"/>
                </a:cubicBezTo>
                <a:close/>
                <a:moveTo>
                  <a:pt x="1088637" y="617324"/>
                </a:moveTo>
                <a:lnTo>
                  <a:pt x="1087379" y="619838"/>
                </a:lnTo>
                <a:cubicBezTo>
                  <a:pt x="1079837" y="627381"/>
                  <a:pt x="1071037" y="636181"/>
                  <a:pt x="1063494" y="643723"/>
                </a:cubicBezTo>
                <a:cubicBezTo>
                  <a:pt x="1079837" y="650009"/>
                  <a:pt x="1096179" y="652523"/>
                  <a:pt x="1113779" y="647495"/>
                </a:cubicBezTo>
                <a:cubicBezTo>
                  <a:pt x="1107493" y="634924"/>
                  <a:pt x="1098693" y="626124"/>
                  <a:pt x="1088637" y="617324"/>
                </a:cubicBezTo>
                <a:close/>
                <a:moveTo>
                  <a:pt x="263423" y="617324"/>
                </a:moveTo>
                <a:lnTo>
                  <a:pt x="263423" y="619838"/>
                </a:lnTo>
                <a:cubicBezTo>
                  <a:pt x="254624" y="627381"/>
                  <a:pt x="247081" y="636181"/>
                  <a:pt x="239538" y="643723"/>
                </a:cubicBezTo>
                <a:cubicBezTo>
                  <a:pt x="254624" y="650009"/>
                  <a:pt x="273480" y="652523"/>
                  <a:pt x="288566" y="647495"/>
                </a:cubicBezTo>
                <a:cubicBezTo>
                  <a:pt x="282280" y="634924"/>
                  <a:pt x="274737" y="626124"/>
                  <a:pt x="263423" y="617324"/>
                </a:cubicBezTo>
                <a:close/>
                <a:moveTo>
                  <a:pt x="625324" y="604233"/>
                </a:moveTo>
                <a:cubicBezTo>
                  <a:pt x="634006" y="604233"/>
                  <a:pt x="641448" y="611708"/>
                  <a:pt x="641448" y="620429"/>
                </a:cubicBezTo>
                <a:lnTo>
                  <a:pt x="641448" y="743767"/>
                </a:lnTo>
                <a:lnTo>
                  <a:pt x="748119" y="812289"/>
                </a:lnTo>
                <a:cubicBezTo>
                  <a:pt x="754321" y="817272"/>
                  <a:pt x="756802" y="827239"/>
                  <a:pt x="751840" y="834714"/>
                </a:cubicBezTo>
                <a:cubicBezTo>
                  <a:pt x="748119" y="842189"/>
                  <a:pt x="738196" y="844680"/>
                  <a:pt x="729514" y="839697"/>
                </a:cubicBezTo>
                <a:lnTo>
                  <a:pt x="625324" y="771176"/>
                </a:lnTo>
                <a:lnTo>
                  <a:pt x="516172" y="839697"/>
                </a:lnTo>
                <a:cubicBezTo>
                  <a:pt x="512451" y="842189"/>
                  <a:pt x="509970" y="842189"/>
                  <a:pt x="507489" y="842189"/>
                </a:cubicBezTo>
                <a:cubicBezTo>
                  <a:pt x="501288" y="842189"/>
                  <a:pt x="496326" y="839697"/>
                  <a:pt x="493845" y="834714"/>
                </a:cubicBezTo>
                <a:cubicBezTo>
                  <a:pt x="488884" y="827239"/>
                  <a:pt x="491365" y="817272"/>
                  <a:pt x="498807" y="812289"/>
                </a:cubicBezTo>
                <a:lnTo>
                  <a:pt x="609199" y="742522"/>
                </a:lnTo>
                <a:lnTo>
                  <a:pt x="609199" y="620429"/>
                </a:lnTo>
                <a:cubicBezTo>
                  <a:pt x="609199" y="611708"/>
                  <a:pt x="616641" y="604233"/>
                  <a:pt x="625324" y="604233"/>
                </a:cubicBezTo>
                <a:close/>
                <a:moveTo>
                  <a:pt x="1032066" y="598467"/>
                </a:moveTo>
                <a:cubicBezTo>
                  <a:pt x="988067" y="598467"/>
                  <a:pt x="951611" y="628638"/>
                  <a:pt x="941554" y="670123"/>
                </a:cubicBezTo>
                <a:lnTo>
                  <a:pt x="954125" y="666351"/>
                </a:lnTo>
                <a:cubicBezTo>
                  <a:pt x="979268" y="660066"/>
                  <a:pt x="1003153" y="648752"/>
                  <a:pt x="1025781" y="632409"/>
                </a:cubicBezTo>
                <a:cubicBezTo>
                  <a:pt x="1037095" y="623610"/>
                  <a:pt x="1048409" y="613553"/>
                  <a:pt x="1058466" y="602238"/>
                </a:cubicBezTo>
                <a:cubicBezTo>
                  <a:pt x="1049666" y="599724"/>
                  <a:pt x="1042123" y="598467"/>
                  <a:pt x="1032066" y="598467"/>
                </a:cubicBezTo>
                <a:close/>
                <a:moveTo>
                  <a:pt x="208110" y="598467"/>
                </a:moveTo>
                <a:cubicBezTo>
                  <a:pt x="164111" y="598467"/>
                  <a:pt x="126398" y="628638"/>
                  <a:pt x="117598" y="670123"/>
                </a:cubicBezTo>
                <a:lnTo>
                  <a:pt x="130169" y="666351"/>
                </a:lnTo>
                <a:cubicBezTo>
                  <a:pt x="156569" y="660066"/>
                  <a:pt x="180454" y="648752"/>
                  <a:pt x="200568" y="632409"/>
                </a:cubicBezTo>
                <a:cubicBezTo>
                  <a:pt x="201825" y="632409"/>
                  <a:pt x="201825" y="632409"/>
                  <a:pt x="201825" y="632409"/>
                </a:cubicBezTo>
                <a:cubicBezTo>
                  <a:pt x="213139" y="623610"/>
                  <a:pt x="223196" y="613553"/>
                  <a:pt x="233253" y="602238"/>
                </a:cubicBezTo>
                <a:cubicBezTo>
                  <a:pt x="225710" y="599724"/>
                  <a:pt x="216910" y="598467"/>
                  <a:pt x="208110" y="598467"/>
                </a:cubicBezTo>
                <a:close/>
                <a:moveTo>
                  <a:pt x="1032066" y="565782"/>
                </a:moveTo>
                <a:cubicBezTo>
                  <a:pt x="1053437" y="565782"/>
                  <a:pt x="1074808" y="572067"/>
                  <a:pt x="1092408" y="580867"/>
                </a:cubicBezTo>
                <a:cubicBezTo>
                  <a:pt x="1093665" y="582124"/>
                  <a:pt x="1093665" y="582124"/>
                  <a:pt x="1093665" y="582124"/>
                </a:cubicBezTo>
                <a:cubicBezTo>
                  <a:pt x="1120064" y="597210"/>
                  <a:pt x="1140178" y="621095"/>
                  <a:pt x="1150235" y="650009"/>
                </a:cubicBezTo>
                <a:cubicBezTo>
                  <a:pt x="1150235" y="650009"/>
                  <a:pt x="1150235" y="650009"/>
                  <a:pt x="1151492" y="650009"/>
                </a:cubicBezTo>
                <a:cubicBezTo>
                  <a:pt x="1151492" y="651266"/>
                  <a:pt x="1151492" y="651266"/>
                  <a:pt x="1151492" y="651266"/>
                </a:cubicBezTo>
                <a:cubicBezTo>
                  <a:pt x="1155264" y="665094"/>
                  <a:pt x="1157778" y="677665"/>
                  <a:pt x="1157778" y="691494"/>
                </a:cubicBezTo>
                <a:cubicBezTo>
                  <a:pt x="1157778" y="760635"/>
                  <a:pt x="1101208" y="817205"/>
                  <a:pt x="1032066" y="817205"/>
                </a:cubicBezTo>
                <a:cubicBezTo>
                  <a:pt x="962925" y="817205"/>
                  <a:pt x="906355" y="761892"/>
                  <a:pt x="906355" y="692751"/>
                </a:cubicBezTo>
                <a:lnTo>
                  <a:pt x="906355" y="691494"/>
                </a:lnTo>
                <a:cubicBezTo>
                  <a:pt x="906355" y="622352"/>
                  <a:pt x="962925" y="565782"/>
                  <a:pt x="1032066" y="565782"/>
                </a:cubicBezTo>
                <a:close/>
                <a:moveTo>
                  <a:pt x="208110" y="565782"/>
                </a:moveTo>
                <a:cubicBezTo>
                  <a:pt x="229481" y="565782"/>
                  <a:pt x="249595" y="572067"/>
                  <a:pt x="268452" y="580867"/>
                </a:cubicBezTo>
                <a:cubicBezTo>
                  <a:pt x="268452" y="582124"/>
                  <a:pt x="268452" y="582124"/>
                  <a:pt x="269709" y="582124"/>
                </a:cubicBezTo>
                <a:cubicBezTo>
                  <a:pt x="296108" y="597210"/>
                  <a:pt x="316222" y="621095"/>
                  <a:pt x="326279" y="650009"/>
                </a:cubicBezTo>
                <a:cubicBezTo>
                  <a:pt x="326279" y="651266"/>
                  <a:pt x="326279" y="651266"/>
                  <a:pt x="326279" y="651266"/>
                </a:cubicBezTo>
                <a:cubicBezTo>
                  <a:pt x="331308" y="665094"/>
                  <a:pt x="333822" y="677665"/>
                  <a:pt x="333822" y="691494"/>
                </a:cubicBezTo>
                <a:cubicBezTo>
                  <a:pt x="333822" y="760635"/>
                  <a:pt x="277252" y="817205"/>
                  <a:pt x="208110" y="817205"/>
                </a:cubicBezTo>
                <a:cubicBezTo>
                  <a:pt x="138969" y="817205"/>
                  <a:pt x="83656" y="761892"/>
                  <a:pt x="82399" y="692751"/>
                </a:cubicBezTo>
                <a:lnTo>
                  <a:pt x="82399" y="691494"/>
                </a:lnTo>
                <a:cubicBezTo>
                  <a:pt x="82399" y="622352"/>
                  <a:pt x="137712" y="565782"/>
                  <a:pt x="208110" y="565782"/>
                </a:cubicBezTo>
                <a:close/>
                <a:moveTo>
                  <a:pt x="534470" y="308570"/>
                </a:moveTo>
                <a:cubicBezTo>
                  <a:pt x="487173" y="308570"/>
                  <a:pt x="449833" y="346257"/>
                  <a:pt x="449833" y="391483"/>
                </a:cubicBezTo>
                <a:lnTo>
                  <a:pt x="449833" y="499521"/>
                </a:lnTo>
                <a:cubicBezTo>
                  <a:pt x="449833" y="512083"/>
                  <a:pt x="459790" y="522133"/>
                  <a:pt x="470992" y="522133"/>
                </a:cubicBezTo>
                <a:lnTo>
                  <a:pt x="775933" y="522133"/>
                </a:lnTo>
                <a:cubicBezTo>
                  <a:pt x="787135" y="522133"/>
                  <a:pt x="795847" y="512083"/>
                  <a:pt x="795847" y="499521"/>
                </a:cubicBezTo>
                <a:lnTo>
                  <a:pt x="795847" y="391483"/>
                </a:lnTo>
                <a:cubicBezTo>
                  <a:pt x="795847" y="346257"/>
                  <a:pt x="758508" y="308570"/>
                  <a:pt x="712455" y="308570"/>
                </a:cubicBezTo>
                <a:close/>
                <a:moveTo>
                  <a:pt x="534470" y="274651"/>
                </a:moveTo>
                <a:lnTo>
                  <a:pt x="712455" y="274651"/>
                </a:lnTo>
                <a:cubicBezTo>
                  <a:pt x="777177" y="274651"/>
                  <a:pt x="828208" y="327413"/>
                  <a:pt x="828208" y="391483"/>
                </a:cubicBezTo>
                <a:lnTo>
                  <a:pt x="828208" y="499521"/>
                </a:lnTo>
                <a:cubicBezTo>
                  <a:pt x="828208" y="529671"/>
                  <a:pt x="804560" y="553540"/>
                  <a:pt x="775933" y="553540"/>
                </a:cubicBezTo>
                <a:lnTo>
                  <a:pt x="470992" y="553540"/>
                </a:lnTo>
                <a:cubicBezTo>
                  <a:pt x="442365" y="553540"/>
                  <a:pt x="417472" y="529671"/>
                  <a:pt x="417472" y="499521"/>
                </a:cubicBezTo>
                <a:lnTo>
                  <a:pt x="417472" y="391483"/>
                </a:lnTo>
                <a:cubicBezTo>
                  <a:pt x="417472" y="327413"/>
                  <a:pt x="469748" y="274651"/>
                  <a:pt x="534470" y="274651"/>
                </a:cubicBezTo>
                <a:close/>
                <a:moveTo>
                  <a:pt x="625935" y="99312"/>
                </a:moveTo>
                <a:cubicBezTo>
                  <a:pt x="604924" y="114397"/>
                  <a:pt x="580205" y="125711"/>
                  <a:pt x="554251" y="131997"/>
                </a:cubicBezTo>
                <a:lnTo>
                  <a:pt x="533240" y="138282"/>
                </a:lnTo>
                <a:cubicBezTo>
                  <a:pt x="538184" y="183538"/>
                  <a:pt x="577734" y="218738"/>
                  <a:pt x="623463" y="218738"/>
                </a:cubicBezTo>
                <a:cubicBezTo>
                  <a:pt x="672900" y="218738"/>
                  <a:pt x="713686" y="177253"/>
                  <a:pt x="713686" y="125711"/>
                </a:cubicBezTo>
                <a:cubicBezTo>
                  <a:pt x="713686" y="120683"/>
                  <a:pt x="712450" y="115654"/>
                  <a:pt x="712450" y="111883"/>
                </a:cubicBezTo>
                <a:cubicBezTo>
                  <a:pt x="702563" y="114397"/>
                  <a:pt x="691439" y="115654"/>
                  <a:pt x="681552" y="115654"/>
                </a:cubicBezTo>
                <a:cubicBezTo>
                  <a:pt x="661777" y="115654"/>
                  <a:pt x="643238" y="110626"/>
                  <a:pt x="625935" y="99312"/>
                </a:cubicBezTo>
                <a:close/>
                <a:moveTo>
                  <a:pt x="677844" y="51541"/>
                </a:moveTo>
                <a:lnTo>
                  <a:pt x="675372" y="52799"/>
                </a:lnTo>
                <a:cubicBezTo>
                  <a:pt x="669192" y="61598"/>
                  <a:pt x="660541" y="70398"/>
                  <a:pt x="651889" y="77941"/>
                </a:cubicBezTo>
                <a:cubicBezTo>
                  <a:pt x="667956" y="85484"/>
                  <a:pt x="685259" y="85484"/>
                  <a:pt x="702563" y="80455"/>
                </a:cubicBezTo>
                <a:cubicBezTo>
                  <a:pt x="696383" y="69141"/>
                  <a:pt x="687731" y="59084"/>
                  <a:pt x="677844" y="51541"/>
                </a:cubicBezTo>
                <a:close/>
                <a:moveTo>
                  <a:pt x="623463" y="32685"/>
                </a:moveTo>
                <a:cubicBezTo>
                  <a:pt x="580205" y="32685"/>
                  <a:pt x="544363" y="62855"/>
                  <a:pt x="534476" y="104340"/>
                </a:cubicBezTo>
                <a:lnTo>
                  <a:pt x="546835" y="100569"/>
                </a:lnTo>
                <a:cubicBezTo>
                  <a:pt x="571554" y="94283"/>
                  <a:pt x="596273" y="82969"/>
                  <a:pt x="616047" y="66627"/>
                </a:cubicBezTo>
                <a:cubicBezTo>
                  <a:pt x="628407" y="57827"/>
                  <a:pt x="639530" y="47770"/>
                  <a:pt x="648182" y="36456"/>
                </a:cubicBezTo>
                <a:cubicBezTo>
                  <a:pt x="640766" y="33942"/>
                  <a:pt x="632115" y="32685"/>
                  <a:pt x="623463" y="32685"/>
                </a:cubicBezTo>
                <a:close/>
                <a:moveTo>
                  <a:pt x="623463" y="0"/>
                </a:moveTo>
                <a:cubicBezTo>
                  <a:pt x="644474" y="0"/>
                  <a:pt x="663013" y="6285"/>
                  <a:pt x="681552" y="15085"/>
                </a:cubicBezTo>
                <a:cubicBezTo>
                  <a:pt x="681552" y="15085"/>
                  <a:pt x="682788" y="15085"/>
                  <a:pt x="682788" y="16342"/>
                </a:cubicBezTo>
                <a:cubicBezTo>
                  <a:pt x="708742" y="31428"/>
                  <a:pt x="728517" y="55313"/>
                  <a:pt x="738404" y="82969"/>
                </a:cubicBezTo>
                <a:cubicBezTo>
                  <a:pt x="738404" y="84226"/>
                  <a:pt x="739640" y="84226"/>
                  <a:pt x="739640" y="85484"/>
                </a:cubicBezTo>
                <a:cubicBezTo>
                  <a:pt x="743348" y="99312"/>
                  <a:pt x="745820" y="111883"/>
                  <a:pt x="745820" y="125711"/>
                </a:cubicBezTo>
                <a:cubicBezTo>
                  <a:pt x="745820" y="194852"/>
                  <a:pt x="690203" y="251423"/>
                  <a:pt x="623463" y="251423"/>
                </a:cubicBezTo>
                <a:cubicBezTo>
                  <a:pt x="555487" y="251423"/>
                  <a:pt x="499870" y="194852"/>
                  <a:pt x="499870" y="126968"/>
                </a:cubicBezTo>
                <a:cubicBezTo>
                  <a:pt x="499870" y="125711"/>
                  <a:pt x="499870" y="125711"/>
                  <a:pt x="499870" y="125711"/>
                </a:cubicBezTo>
                <a:cubicBezTo>
                  <a:pt x="499870" y="56570"/>
                  <a:pt x="555487" y="0"/>
                  <a:pt x="6234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D6C516FE-F587-8540-B489-63ACEEA6B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6890" y="4394725"/>
            <a:ext cx="1243068" cy="1237085"/>
          </a:xfrm>
          <a:custGeom>
            <a:avLst/>
            <a:gdLst>
              <a:gd name="connsiteX0" fmla="*/ 654550 w 1243068"/>
              <a:gd name="connsiteY0" fmla="*/ 659264 h 1237085"/>
              <a:gd name="connsiteX1" fmla="*/ 499910 w 1243068"/>
              <a:gd name="connsiteY1" fmla="*/ 813717 h 1237085"/>
              <a:gd name="connsiteX2" fmla="*/ 499910 w 1243068"/>
              <a:gd name="connsiteY2" fmla="*/ 998064 h 1237085"/>
              <a:gd name="connsiteX3" fmla="*/ 546052 w 1243068"/>
              <a:gd name="connsiteY3" fmla="*/ 1045396 h 1237085"/>
              <a:gd name="connsiteX4" fmla="*/ 1071082 w 1243068"/>
              <a:gd name="connsiteY4" fmla="*/ 1045396 h 1237085"/>
              <a:gd name="connsiteX5" fmla="*/ 1117226 w 1243068"/>
              <a:gd name="connsiteY5" fmla="*/ 998064 h 1237085"/>
              <a:gd name="connsiteX6" fmla="*/ 1117226 w 1243068"/>
              <a:gd name="connsiteY6" fmla="*/ 944504 h 1237085"/>
              <a:gd name="connsiteX7" fmla="*/ 1117226 w 1243068"/>
              <a:gd name="connsiteY7" fmla="*/ 938276 h 1237085"/>
              <a:gd name="connsiteX8" fmla="*/ 1117226 w 1243068"/>
              <a:gd name="connsiteY8" fmla="*/ 813717 h 1237085"/>
              <a:gd name="connsiteX9" fmla="*/ 962586 w 1243068"/>
              <a:gd name="connsiteY9" fmla="*/ 659264 h 1237085"/>
              <a:gd name="connsiteX10" fmla="*/ 230536 w 1243068"/>
              <a:gd name="connsiteY10" fmla="*/ 567091 h 1237085"/>
              <a:gd name="connsiteX11" fmla="*/ 127026 w 1243068"/>
              <a:gd name="connsiteY11" fmla="*/ 670475 h 1237085"/>
              <a:gd name="connsiteX12" fmla="*/ 127026 w 1243068"/>
              <a:gd name="connsiteY12" fmla="*/ 800016 h 1237085"/>
              <a:gd name="connsiteX13" fmla="*/ 155710 w 1243068"/>
              <a:gd name="connsiteY13" fmla="*/ 827419 h 1237085"/>
              <a:gd name="connsiteX14" fmla="*/ 467484 w 1243068"/>
              <a:gd name="connsiteY14" fmla="*/ 827419 h 1237085"/>
              <a:gd name="connsiteX15" fmla="*/ 467484 w 1243068"/>
              <a:gd name="connsiteY15" fmla="*/ 813717 h 1237085"/>
              <a:gd name="connsiteX16" fmla="*/ 549794 w 1243068"/>
              <a:gd name="connsiteY16" fmla="*/ 659264 h 1237085"/>
              <a:gd name="connsiteX17" fmla="*/ 446284 w 1243068"/>
              <a:gd name="connsiteY17" fmla="*/ 567091 h 1237085"/>
              <a:gd name="connsiteX18" fmla="*/ 335672 w 1243068"/>
              <a:gd name="connsiteY18" fmla="*/ 243339 h 1237085"/>
              <a:gd name="connsiteX19" fmla="*/ 220526 w 1243068"/>
              <a:gd name="connsiteY19" fmla="*/ 356075 h 1237085"/>
              <a:gd name="connsiteX20" fmla="*/ 335672 w 1243068"/>
              <a:gd name="connsiteY20" fmla="*/ 470051 h 1237085"/>
              <a:gd name="connsiteX21" fmla="*/ 449564 w 1243068"/>
              <a:gd name="connsiteY21" fmla="*/ 356075 h 1237085"/>
              <a:gd name="connsiteX22" fmla="*/ 335672 w 1243068"/>
              <a:gd name="connsiteY22" fmla="*/ 243339 h 1237085"/>
              <a:gd name="connsiteX23" fmla="*/ 141768 w 1243068"/>
              <a:gd name="connsiteY23" fmla="*/ 229632 h 1237085"/>
              <a:gd name="connsiteX24" fmla="*/ 153902 w 1243068"/>
              <a:gd name="connsiteY24" fmla="*/ 232588 h 1237085"/>
              <a:gd name="connsiteX25" fmla="*/ 156390 w 1243068"/>
              <a:gd name="connsiteY25" fmla="*/ 254993 h 1237085"/>
              <a:gd name="connsiteX26" fmla="*/ 106612 w 1243068"/>
              <a:gd name="connsiteY26" fmla="*/ 903498 h 1237085"/>
              <a:gd name="connsiteX27" fmla="*/ 460040 w 1243068"/>
              <a:gd name="connsiteY27" fmla="*/ 1182317 h 1237085"/>
              <a:gd name="connsiteX28" fmla="*/ 891870 w 1243068"/>
              <a:gd name="connsiteY28" fmla="*/ 1136262 h 1237085"/>
              <a:gd name="connsiteX29" fmla="*/ 880670 w 1243068"/>
              <a:gd name="connsiteY29" fmla="*/ 1115102 h 1237085"/>
              <a:gd name="connsiteX30" fmla="*/ 886892 w 1243068"/>
              <a:gd name="connsiteY30" fmla="*/ 1103899 h 1237085"/>
              <a:gd name="connsiteX31" fmla="*/ 967782 w 1243068"/>
              <a:gd name="connsiteY31" fmla="*/ 1105144 h 1237085"/>
              <a:gd name="connsiteX32" fmla="*/ 975248 w 1243068"/>
              <a:gd name="connsiteY32" fmla="*/ 1117591 h 1237085"/>
              <a:gd name="connsiteX33" fmla="*/ 932936 w 1243068"/>
              <a:gd name="connsiteY33" fmla="*/ 1187296 h 1237085"/>
              <a:gd name="connsiteX34" fmla="*/ 920492 w 1243068"/>
              <a:gd name="connsiteY34" fmla="*/ 1187296 h 1237085"/>
              <a:gd name="connsiteX35" fmla="*/ 908048 w 1243068"/>
              <a:gd name="connsiteY35" fmla="*/ 1164891 h 1237085"/>
              <a:gd name="connsiteX36" fmla="*/ 620576 w 1243068"/>
              <a:gd name="connsiteY36" fmla="*/ 1237085 h 1237085"/>
              <a:gd name="connsiteX37" fmla="*/ 450084 w 1243068"/>
              <a:gd name="connsiteY37" fmla="*/ 1213436 h 1237085"/>
              <a:gd name="connsiteX38" fmla="*/ 79234 w 1243068"/>
              <a:gd name="connsiteY38" fmla="*/ 918435 h 1237085"/>
              <a:gd name="connsiteX39" fmla="*/ 131502 w 1243068"/>
              <a:gd name="connsiteY39" fmla="*/ 235078 h 1237085"/>
              <a:gd name="connsiteX40" fmla="*/ 141768 w 1243068"/>
              <a:gd name="connsiteY40" fmla="*/ 229632 h 1237085"/>
              <a:gd name="connsiteX41" fmla="*/ 335672 w 1243068"/>
              <a:gd name="connsiteY41" fmla="*/ 211128 h 1237085"/>
              <a:gd name="connsiteX42" fmla="*/ 483358 w 1243068"/>
              <a:gd name="connsiteY42" fmla="*/ 356075 h 1237085"/>
              <a:gd name="connsiteX43" fmla="*/ 335672 w 1243068"/>
              <a:gd name="connsiteY43" fmla="*/ 501022 h 1237085"/>
              <a:gd name="connsiteX44" fmla="*/ 187986 w 1243068"/>
              <a:gd name="connsiteY44" fmla="*/ 356075 h 1237085"/>
              <a:gd name="connsiteX45" fmla="*/ 335672 w 1243068"/>
              <a:gd name="connsiteY45" fmla="*/ 211128 h 1237085"/>
              <a:gd name="connsiteX46" fmla="*/ 808074 w 1243068"/>
              <a:gd name="connsiteY46" fmla="*/ 194212 h 1237085"/>
              <a:gd name="connsiteX47" fmla="*/ 636724 w 1243068"/>
              <a:gd name="connsiteY47" fmla="*/ 364310 h 1237085"/>
              <a:gd name="connsiteX48" fmla="*/ 808074 w 1243068"/>
              <a:gd name="connsiteY48" fmla="*/ 535659 h 1237085"/>
              <a:gd name="connsiteX49" fmla="*/ 978172 w 1243068"/>
              <a:gd name="connsiteY49" fmla="*/ 364310 h 1237085"/>
              <a:gd name="connsiteX50" fmla="*/ 808074 w 1243068"/>
              <a:gd name="connsiteY50" fmla="*/ 194212 h 1237085"/>
              <a:gd name="connsiteX51" fmla="*/ 808074 w 1243068"/>
              <a:gd name="connsiteY51" fmla="*/ 161693 h 1237085"/>
              <a:gd name="connsiteX52" fmla="*/ 1010690 w 1243068"/>
              <a:gd name="connsiteY52" fmla="*/ 364310 h 1237085"/>
              <a:gd name="connsiteX53" fmla="*/ 808074 w 1243068"/>
              <a:gd name="connsiteY53" fmla="*/ 566928 h 1237085"/>
              <a:gd name="connsiteX54" fmla="*/ 605456 w 1243068"/>
              <a:gd name="connsiteY54" fmla="*/ 364310 h 1237085"/>
              <a:gd name="connsiteX55" fmla="*/ 808074 w 1243068"/>
              <a:gd name="connsiteY55" fmla="*/ 161693 h 1237085"/>
              <a:gd name="connsiteX56" fmla="*/ 572242 w 1243068"/>
              <a:gd name="connsiteY56" fmla="*/ 2061 h 1237085"/>
              <a:gd name="connsiteX57" fmla="*/ 805450 w 1243068"/>
              <a:gd name="connsiteY57" fmla="*/ 27751 h 1237085"/>
              <a:gd name="connsiteX58" fmla="*/ 1170852 w 1243068"/>
              <a:gd name="connsiteY58" fmla="*/ 330429 h 1237085"/>
              <a:gd name="connsiteX59" fmla="*/ 1150898 w 1243068"/>
              <a:gd name="connsiteY59" fmla="*/ 945749 h 1237085"/>
              <a:gd name="connsiteX60" fmla="*/ 1150898 w 1243068"/>
              <a:gd name="connsiteY60" fmla="*/ 998064 h 1237085"/>
              <a:gd name="connsiteX61" fmla="*/ 1071082 w 1243068"/>
              <a:gd name="connsiteY61" fmla="*/ 1077782 h 1237085"/>
              <a:gd name="connsiteX62" fmla="*/ 546052 w 1243068"/>
              <a:gd name="connsiteY62" fmla="*/ 1077782 h 1237085"/>
              <a:gd name="connsiteX63" fmla="*/ 467484 w 1243068"/>
              <a:gd name="connsiteY63" fmla="*/ 998064 h 1237085"/>
              <a:gd name="connsiteX64" fmla="*/ 467484 w 1243068"/>
              <a:gd name="connsiteY64" fmla="*/ 859804 h 1237085"/>
              <a:gd name="connsiteX65" fmla="*/ 155710 w 1243068"/>
              <a:gd name="connsiteY65" fmla="*/ 859804 h 1237085"/>
              <a:gd name="connsiteX66" fmla="*/ 94602 w 1243068"/>
              <a:gd name="connsiteY66" fmla="*/ 800016 h 1237085"/>
              <a:gd name="connsiteX67" fmla="*/ 94602 w 1243068"/>
              <a:gd name="connsiteY67" fmla="*/ 670475 h 1237085"/>
              <a:gd name="connsiteX68" fmla="*/ 230536 w 1243068"/>
              <a:gd name="connsiteY68" fmla="*/ 534706 h 1237085"/>
              <a:gd name="connsiteX69" fmla="*/ 446284 w 1243068"/>
              <a:gd name="connsiteY69" fmla="*/ 534706 h 1237085"/>
              <a:gd name="connsiteX70" fmla="*/ 579724 w 1243068"/>
              <a:gd name="connsiteY70" fmla="*/ 643072 h 1237085"/>
              <a:gd name="connsiteX71" fmla="*/ 654550 w 1243068"/>
              <a:gd name="connsiteY71" fmla="*/ 626879 h 1237085"/>
              <a:gd name="connsiteX72" fmla="*/ 962586 w 1243068"/>
              <a:gd name="connsiteY72" fmla="*/ 626879 h 1237085"/>
              <a:gd name="connsiteX73" fmla="*/ 1150898 w 1243068"/>
              <a:gd name="connsiteY73" fmla="*/ 813717 h 1237085"/>
              <a:gd name="connsiteX74" fmla="*/ 1150898 w 1243068"/>
              <a:gd name="connsiteY74" fmla="*/ 879733 h 1237085"/>
              <a:gd name="connsiteX75" fmla="*/ 1142168 w 1243068"/>
              <a:gd name="connsiteY75" fmla="*/ 345376 h 1237085"/>
              <a:gd name="connsiteX76" fmla="*/ 795474 w 1243068"/>
              <a:gd name="connsiteY76" fmla="*/ 57645 h 1237085"/>
              <a:gd name="connsiteX77" fmla="*/ 361482 w 1243068"/>
              <a:gd name="connsiteY77" fmla="*/ 93767 h 1237085"/>
              <a:gd name="connsiteX78" fmla="*/ 372706 w 1243068"/>
              <a:gd name="connsiteY78" fmla="*/ 114942 h 1237085"/>
              <a:gd name="connsiteX79" fmla="*/ 366470 w 1243068"/>
              <a:gd name="connsiteY79" fmla="*/ 127398 h 1237085"/>
              <a:gd name="connsiteX80" fmla="*/ 284160 w 1243068"/>
              <a:gd name="connsiteY80" fmla="*/ 123661 h 1237085"/>
              <a:gd name="connsiteX81" fmla="*/ 277926 w 1243068"/>
              <a:gd name="connsiteY81" fmla="*/ 111205 h 1237085"/>
              <a:gd name="connsiteX82" fmla="*/ 321574 w 1243068"/>
              <a:gd name="connsiteY82" fmla="*/ 42698 h 1237085"/>
              <a:gd name="connsiteX83" fmla="*/ 335292 w 1243068"/>
              <a:gd name="connsiteY83" fmla="*/ 42698 h 1237085"/>
              <a:gd name="connsiteX84" fmla="*/ 346516 w 1243068"/>
              <a:gd name="connsiteY84" fmla="*/ 65119 h 1237085"/>
              <a:gd name="connsiteX85" fmla="*/ 572242 w 1243068"/>
              <a:gd name="connsiteY85" fmla="*/ 2061 h 123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1243068" h="1237085">
                <a:moveTo>
                  <a:pt x="654550" y="659264"/>
                </a:moveTo>
                <a:cubicBezTo>
                  <a:pt x="568500" y="659264"/>
                  <a:pt x="499910" y="729017"/>
                  <a:pt x="499910" y="813717"/>
                </a:cubicBezTo>
                <a:lnTo>
                  <a:pt x="499910" y="998064"/>
                </a:lnTo>
                <a:cubicBezTo>
                  <a:pt x="499910" y="1024221"/>
                  <a:pt x="521110" y="1045396"/>
                  <a:pt x="546052" y="1045396"/>
                </a:cubicBezTo>
                <a:lnTo>
                  <a:pt x="1071082" y="1045396"/>
                </a:lnTo>
                <a:cubicBezTo>
                  <a:pt x="1097272" y="1045396"/>
                  <a:pt x="1117226" y="1024221"/>
                  <a:pt x="1117226" y="998064"/>
                </a:cubicBezTo>
                <a:lnTo>
                  <a:pt x="1117226" y="944504"/>
                </a:lnTo>
                <a:cubicBezTo>
                  <a:pt x="1117226" y="943258"/>
                  <a:pt x="1117226" y="940767"/>
                  <a:pt x="1117226" y="938276"/>
                </a:cubicBezTo>
                <a:lnTo>
                  <a:pt x="1117226" y="813717"/>
                </a:lnTo>
                <a:cubicBezTo>
                  <a:pt x="1117226" y="729017"/>
                  <a:pt x="1048636" y="659264"/>
                  <a:pt x="962586" y="659264"/>
                </a:cubicBezTo>
                <a:close/>
                <a:moveTo>
                  <a:pt x="230536" y="567091"/>
                </a:moveTo>
                <a:cubicBezTo>
                  <a:pt x="173168" y="567091"/>
                  <a:pt x="127026" y="613178"/>
                  <a:pt x="127026" y="670475"/>
                </a:cubicBezTo>
                <a:lnTo>
                  <a:pt x="127026" y="800016"/>
                </a:lnTo>
                <a:cubicBezTo>
                  <a:pt x="127026" y="814963"/>
                  <a:pt x="139496" y="827419"/>
                  <a:pt x="155710" y="827419"/>
                </a:cubicBezTo>
                <a:lnTo>
                  <a:pt x="467484" y="827419"/>
                </a:lnTo>
                <a:lnTo>
                  <a:pt x="467484" y="813717"/>
                </a:lnTo>
                <a:cubicBezTo>
                  <a:pt x="467484" y="750192"/>
                  <a:pt x="499910" y="692895"/>
                  <a:pt x="549794" y="659264"/>
                </a:cubicBezTo>
                <a:cubicBezTo>
                  <a:pt x="544806" y="608195"/>
                  <a:pt x="499910" y="567091"/>
                  <a:pt x="446284" y="567091"/>
                </a:cubicBezTo>
                <a:close/>
                <a:moveTo>
                  <a:pt x="335672" y="243339"/>
                </a:moveTo>
                <a:cubicBezTo>
                  <a:pt x="271840" y="243339"/>
                  <a:pt x="220526" y="294132"/>
                  <a:pt x="220526" y="356075"/>
                </a:cubicBezTo>
                <a:cubicBezTo>
                  <a:pt x="220526" y="419257"/>
                  <a:pt x="271840" y="470051"/>
                  <a:pt x="335672" y="470051"/>
                </a:cubicBezTo>
                <a:cubicBezTo>
                  <a:pt x="398250" y="470051"/>
                  <a:pt x="449564" y="419257"/>
                  <a:pt x="449564" y="356075"/>
                </a:cubicBezTo>
                <a:cubicBezTo>
                  <a:pt x="449564" y="294132"/>
                  <a:pt x="398250" y="243339"/>
                  <a:pt x="335672" y="243339"/>
                </a:cubicBezTo>
                <a:close/>
                <a:moveTo>
                  <a:pt x="141768" y="229632"/>
                </a:moveTo>
                <a:cubicBezTo>
                  <a:pt x="145812" y="229165"/>
                  <a:pt x="150168" y="230099"/>
                  <a:pt x="153902" y="232588"/>
                </a:cubicBezTo>
                <a:cubicBezTo>
                  <a:pt x="161368" y="238812"/>
                  <a:pt x="162612" y="248770"/>
                  <a:pt x="156390" y="254993"/>
                </a:cubicBezTo>
                <a:cubicBezTo>
                  <a:pt x="12032" y="441703"/>
                  <a:pt x="-7878" y="696873"/>
                  <a:pt x="106612" y="903498"/>
                </a:cubicBezTo>
                <a:cubicBezTo>
                  <a:pt x="183768" y="1039173"/>
                  <a:pt x="308216" y="1138752"/>
                  <a:pt x="460040" y="1182317"/>
                </a:cubicBezTo>
                <a:cubicBezTo>
                  <a:pt x="605642" y="1223393"/>
                  <a:pt x="757468" y="1207212"/>
                  <a:pt x="891870" y="1136262"/>
                </a:cubicBezTo>
                <a:lnTo>
                  <a:pt x="880670" y="1115102"/>
                </a:lnTo>
                <a:cubicBezTo>
                  <a:pt x="876936" y="1111368"/>
                  <a:pt x="880670" y="1103899"/>
                  <a:pt x="886892" y="1103899"/>
                </a:cubicBezTo>
                <a:lnTo>
                  <a:pt x="967782" y="1105144"/>
                </a:lnTo>
                <a:cubicBezTo>
                  <a:pt x="974004" y="1105144"/>
                  <a:pt x="977738" y="1111368"/>
                  <a:pt x="975248" y="1117591"/>
                </a:cubicBezTo>
                <a:lnTo>
                  <a:pt x="932936" y="1187296"/>
                </a:lnTo>
                <a:cubicBezTo>
                  <a:pt x="929204" y="1192275"/>
                  <a:pt x="921736" y="1192275"/>
                  <a:pt x="920492" y="1187296"/>
                </a:cubicBezTo>
                <a:lnTo>
                  <a:pt x="908048" y="1164891"/>
                </a:lnTo>
                <a:cubicBezTo>
                  <a:pt x="818446" y="1212191"/>
                  <a:pt x="720134" y="1237085"/>
                  <a:pt x="620576" y="1237085"/>
                </a:cubicBezTo>
                <a:cubicBezTo>
                  <a:pt x="563330" y="1237085"/>
                  <a:pt x="506086" y="1228372"/>
                  <a:pt x="450084" y="1213436"/>
                </a:cubicBezTo>
                <a:cubicBezTo>
                  <a:pt x="290792" y="1167381"/>
                  <a:pt x="160124" y="1062823"/>
                  <a:pt x="79234" y="918435"/>
                </a:cubicBezTo>
                <a:cubicBezTo>
                  <a:pt x="-42724" y="700607"/>
                  <a:pt x="-22812" y="432990"/>
                  <a:pt x="131502" y="235078"/>
                </a:cubicBezTo>
                <a:cubicBezTo>
                  <a:pt x="133990" y="231966"/>
                  <a:pt x="137724" y="230099"/>
                  <a:pt x="141768" y="229632"/>
                </a:cubicBezTo>
                <a:close/>
                <a:moveTo>
                  <a:pt x="335672" y="211128"/>
                </a:moveTo>
                <a:cubicBezTo>
                  <a:pt x="415772" y="211128"/>
                  <a:pt x="483358" y="275549"/>
                  <a:pt x="483358" y="356075"/>
                </a:cubicBezTo>
                <a:cubicBezTo>
                  <a:pt x="483358" y="436601"/>
                  <a:pt x="415772" y="501022"/>
                  <a:pt x="335672" y="501022"/>
                </a:cubicBezTo>
                <a:cubicBezTo>
                  <a:pt x="254318" y="501022"/>
                  <a:pt x="187986" y="436601"/>
                  <a:pt x="187986" y="356075"/>
                </a:cubicBezTo>
                <a:cubicBezTo>
                  <a:pt x="187986" y="275549"/>
                  <a:pt x="254318" y="211128"/>
                  <a:pt x="335672" y="211128"/>
                </a:cubicBezTo>
                <a:close/>
                <a:moveTo>
                  <a:pt x="808074" y="194212"/>
                </a:moveTo>
                <a:cubicBezTo>
                  <a:pt x="714268" y="194212"/>
                  <a:pt x="636724" y="271757"/>
                  <a:pt x="636724" y="364310"/>
                </a:cubicBezTo>
                <a:cubicBezTo>
                  <a:pt x="636724" y="459365"/>
                  <a:pt x="714268" y="535659"/>
                  <a:pt x="808074" y="535659"/>
                </a:cubicBezTo>
                <a:cubicBezTo>
                  <a:pt x="901878" y="535659"/>
                  <a:pt x="978172" y="459365"/>
                  <a:pt x="978172" y="364310"/>
                </a:cubicBezTo>
                <a:cubicBezTo>
                  <a:pt x="978172" y="271757"/>
                  <a:pt x="901878" y="194212"/>
                  <a:pt x="808074" y="194212"/>
                </a:cubicBezTo>
                <a:close/>
                <a:moveTo>
                  <a:pt x="808074" y="161693"/>
                </a:moveTo>
                <a:cubicBezTo>
                  <a:pt x="919388" y="161693"/>
                  <a:pt x="1010690" y="252996"/>
                  <a:pt x="1010690" y="364310"/>
                </a:cubicBezTo>
                <a:cubicBezTo>
                  <a:pt x="1010690" y="476875"/>
                  <a:pt x="919388" y="566928"/>
                  <a:pt x="808074" y="566928"/>
                </a:cubicBezTo>
                <a:cubicBezTo>
                  <a:pt x="696758" y="566928"/>
                  <a:pt x="605456" y="476875"/>
                  <a:pt x="605456" y="364310"/>
                </a:cubicBezTo>
                <a:cubicBezTo>
                  <a:pt x="605456" y="252996"/>
                  <a:pt x="696758" y="161693"/>
                  <a:pt x="808074" y="161693"/>
                </a:cubicBezTo>
                <a:close/>
                <a:moveTo>
                  <a:pt x="572242" y="2061"/>
                </a:moveTo>
                <a:cubicBezTo>
                  <a:pt x="649874" y="-4323"/>
                  <a:pt x="728752" y="4085"/>
                  <a:pt x="805450" y="27751"/>
                </a:cubicBezTo>
                <a:cubicBezTo>
                  <a:pt x="963832" y="76329"/>
                  <a:pt x="1093530" y="184695"/>
                  <a:pt x="1170852" y="330429"/>
                </a:cubicBezTo>
                <a:cubicBezTo>
                  <a:pt x="1274360" y="523495"/>
                  <a:pt x="1265632" y="760157"/>
                  <a:pt x="1150898" y="945749"/>
                </a:cubicBezTo>
                <a:lnTo>
                  <a:pt x="1150898" y="998064"/>
                </a:lnTo>
                <a:cubicBezTo>
                  <a:pt x="1150898" y="1041660"/>
                  <a:pt x="1114732" y="1077782"/>
                  <a:pt x="1071082" y="1077782"/>
                </a:cubicBezTo>
                <a:lnTo>
                  <a:pt x="546052" y="1077782"/>
                </a:lnTo>
                <a:cubicBezTo>
                  <a:pt x="503650" y="1077782"/>
                  <a:pt x="467484" y="1041660"/>
                  <a:pt x="467484" y="998064"/>
                </a:cubicBezTo>
                <a:lnTo>
                  <a:pt x="467484" y="859804"/>
                </a:lnTo>
                <a:lnTo>
                  <a:pt x="155710" y="859804"/>
                </a:lnTo>
                <a:cubicBezTo>
                  <a:pt x="122038" y="859804"/>
                  <a:pt x="94602" y="832401"/>
                  <a:pt x="94602" y="800016"/>
                </a:cubicBezTo>
                <a:lnTo>
                  <a:pt x="94602" y="670475"/>
                </a:lnTo>
                <a:cubicBezTo>
                  <a:pt x="94602" y="595739"/>
                  <a:pt x="155710" y="534706"/>
                  <a:pt x="230536" y="534706"/>
                </a:cubicBezTo>
                <a:lnTo>
                  <a:pt x="446284" y="534706"/>
                </a:lnTo>
                <a:cubicBezTo>
                  <a:pt x="513628" y="534706"/>
                  <a:pt x="567254" y="580792"/>
                  <a:pt x="579724" y="643072"/>
                </a:cubicBezTo>
                <a:cubicBezTo>
                  <a:pt x="603420" y="633107"/>
                  <a:pt x="628362" y="626879"/>
                  <a:pt x="654550" y="626879"/>
                </a:cubicBezTo>
                <a:lnTo>
                  <a:pt x="962586" y="626879"/>
                </a:lnTo>
                <a:cubicBezTo>
                  <a:pt x="1067342" y="626879"/>
                  <a:pt x="1150898" y="710333"/>
                  <a:pt x="1150898" y="813717"/>
                </a:cubicBezTo>
                <a:lnTo>
                  <a:pt x="1150898" y="879733"/>
                </a:lnTo>
                <a:cubicBezTo>
                  <a:pt x="1233206" y="711579"/>
                  <a:pt x="1230712" y="512285"/>
                  <a:pt x="1142168" y="345376"/>
                </a:cubicBezTo>
                <a:cubicBezTo>
                  <a:pt x="1068588" y="207116"/>
                  <a:pt x="945126" y="104977"/>
                  <a:pt x="795474" y="57645"/>
                </a:cubicBezTo>
                <a:cubicBezTo>
                  <a:pt x="650810" y="14050"/>
                  <a:pt x="497416" y="27751"/>
                  <a:pt x="361482" y="93767"/>
                </a:cubicBezTo>
                <a:lnTo>
                  <a:pt x="372706" y="114942"/>
                </a:lnTo>
                <a:cubicBezTo>
                  <a:pt x="376446" y="121170"/>
                  <a:pt x="371458" y="127398"/>
                  <a:pt x="366470" y="127398"/>
                </a:cubicBezTo>
                <a:lnTo>
                  <a:pt x="284160" y="123661"/>
                </a:lnTo>
                <a:cubicBezTo>
                  <a:pt x="277926" y="123661"/>
                  <a:pt x="274184" y="116188"/>
                  <a:pt x="277926" y="111205"/>
                </a:cubicBezTo>
                <a:lnTo>
                  <a:pt x="321574" y="42698"/>
                </a:lnTo>
                <a:cubicBezTo>
                  <a:pt x="324068" y="37716"/>
                  <a:pt x="331550" y="37716"/>
                  <a:pt x="335292" y="42698"/>
                </a:cubicBezTo>
                <a:lnTo>
                  <a:pt x="346516" y="65119"/>
                </a:lnTo>
                <a:cubicBezTo>
                  <a:pt x="418224" y="29620"/>
                  <a:pt x="494610" y="8445"/>
                  <a:pt x="572242" y="20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B74A45A8-09C4-AF48-853F-0B09739BC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013" y="4391625"/>
            <a:ext cx="1097374" cy="1245674"/>
          </a:xfrm>
          <a:custGeom>
            <a:avLst/>
            <a:gdLst>
              <a:gd name="connsiteX0" fmla="*/ 257896 w 1097374"/>
              <a:gd name="connsiteY0" fmla="*/ 725084 h 1245674"/>
              <a:gd name="connsiteX1" fmla="*/ 844955 w 1097374"/>
              <a:gd name="connsiteY1" fmla="*/ 725084 h 1245674"/>
              <a:gd name="connsiteX2" fmla="*/ 861159 w 1097374"/>
              <a:gd name="connsiteY2" fmla="*/ 740015 h 1245674"/>
              <a:gd name="connsiteX3" fmla="*/ 844955 w 1097374"/>
              <a:gd name="connsiteY3" fmla="*/ 757434 h 1245674"/>
              <a:gd name="connsiteX4" fmla="*/ 567006 w 1097374"/>
              <a:gd name="connsiteY4" fmla="*/ 757434 h 1245674"/>
              <a:gd name="connsiteX5" fmla="*/ 567006 w 1097374"/>
              <a:gd name="connsiteY5" fmla="*/ 1224011 h 1245674"/>
              <a:gd name="connsiteX6" fmla="*/ 552049 w 1097374"/>
              <a:gd name="connsiteY6" fmla="*/ 1240186 h 1245674"/>
              <a:gd name="connsiteX7" fmla="*/ 535846 w 1097374"/>
              <a:gd name="connsiteY7" fmla="*/ 1224011 h 1245674"/>
              <a:gd name="connsiteX8" fmla="*/ 535846 w 1097374"/>
              <a:gd name="connsiteY8" fmla="*/ 757434 h 1245674"/>
              <a:gd name="connsiteX9" fmla="*/ 257896 w 1097374"/>
              <a:gd name="connsiteY9" fmla="*/ 757434 h 1245674"/>
              <a:gd name="connsiteX10" fmla="*/ 241693 w 1097374"/>
              <a:gd name="connsiteY10" fmla="*/ 740015 h 1245674"/>
              <a:gd name="connsiteX11" fmla="*/ 257896 w 1097374"/>
              <a:gd name="connsiteY11" fmla="*/ 725084 h 1245674"/>
              <a:gd name="connsiteX12" fmla="*/ 1001794 w 1097374"/>
              <a:gd name="connsiteY12" fmla="*/ 561005 h 1245674"/>
              <a:gd name="connsiteX13" fmla="*/ 978005 w 1097374"/>
              <a:gd name="connsiteY13" fmla="*/ 568488 h 1245674"/>
              <a:gd name="connsiteX14" fmla="*/ 966736 w 1097374"/>
              <a:gd name="connsiteY14" fmla="*/ 593431 h 1245674"/>
              <a:gd name="connsiteX15" fmla="*/ 966736 w 1097374"/>
              <a:gd name="connsiteY15" fmla="*/ 827889 h 1245674"/>
              <a:gd name="connsiteX16" fmla="*/ 922913 w 1097374"/>
              <a:gd name="connsiteY16" fmla="*/ 871538 h 1245674"/>
              <a:gd name="connsiteX17" fmla="*/ 790191 w 1097374"/>
              <a:gd name="connsiteY17" fmla="*/ 871538 h 1245674"/>
              <a:gd name="connsiteX18" fmla="*/ 758889 w 1097374"/>
              <a:gd name="connsiteY18" fmla="*/ 903963 h 1245674"/>
              <a:gd name="connsiteX19" fmla="*/ 758889 w 1097374"/>
              <a:gd name="connsiteY19" fmla="*/ 1180824 h 1245674"/>
              <a:gd name="connsiteX20" fmla="*/ 768905 w 1097374"/>
              <a:gd name="connsiteY20" fmla="*/ 1204519 h 1245674"/>
              <a:gd name="connsiteX21" fmla="*/ 793947 w 1097374"/>
              <a:gd name="connsiteY21" fmla="*/ 1212002 h 1245674"/>
              <a:gd name="connsiteX22" fmla="*/ 823997 w 1097374"/>
              <a:gd name="connsiteY22" fmla="*/ 1178330 h 1245674"/>
              <a:gd name="connsiteX23" fmla="*/ 823997 w 1097374"/>
              <a:gd name="connsiteY23" fmla="*/ 977543 h 1245674"/>
              <a:gd name="connsiteX24" fmla="*/ 865316 w 1097374"/>
              <a:gd name="connsiteY24" fmla="*/ 936388 h 1245674"/>
              <a:gd name="connsiteX25" fmla="*/ 999290 w 1097374"/>
              <a:gd name="connsiteY25" fmla="*/ 936388 h 1245674"/>
              <a:gd name="connsiteX26" fmla="*/ 1031845 w 1097374"/>
              <a:gd name="connsiteY26" fmla="*/ 903963 h 1245674"/>
              <a:gd name="connsiteX27" fmla="*/ 1031845 w 1097374"/>
              <a:gd name="connsiteY27" fmla="*/ 594678 h 1245674"/>
              <a:gd name="connsiteX28" fmla="*/ 1001794 w 1097374"/>
              <a:gd name="connsiteY28" fmla="*/ 561005 h 1245674"/>
              <a:gd name="connsiteX29" fmla="*/ 101054 w 1097374"/>
              <a:gd name="connsiteY29" fmla="*/ 561005 h 1245674"/>
              <a:gd name="connsiteX30" fmla="*/ 71004 w 1097374"/>
              <a:gd name="connsiteY30" fmla="*/ 594678 h 1245674"/>
              <a:gd name="connsiteX31" fmla="*/ 71004 w 1097374"/>
              <a:gd name="connsiteY31" fmla="*/ 903963 h 1245674"/>
              <a:gd name="connsiteX32" fmla="*/ 103558 w 1097374"/>
              <a:gd name="connsiteY32" fmla="*/ 936388 h 1245674"/>
              <a:gd name="connsiteX33" fmla="*/ 237532 w 1097374"/>
              <a:gd name="connsiteY33" fmla="*/ 936388 h 1245674"/>
              <a:gd name="connsiteX34" fmla="*/ 278851 w 1097374"/>
              <a:gd name="connsiteY34" fmla="*/ 977543 h 1245674"/>
              <a:gd name="connsiteX35" fmla="*/ 278851 w 1097374"/>
              <a:gd name="connsiteY35" fmla="*/ 1178330 h 1245674"/>
              <a:gd name="connsiteX36" fmla="*/ 308901 w 1097374"/>
              <a:gd name="connsiteY36" fmla="*/ 1212002 h 1245674"/>
              <a:gd name="connsiteX37" fmla="*/ 333943 w 1097374"/>
              <a:gd name="connsiteY37" fmla="*/ 1204519 h 1245674"/>
              <a:gd name="connsiteX38" fmla="*/ 343960 w 1097374"/>
              <a:gd name="connsiteY38" fmla="*/ 1180824 h 1245674"/>
              <a:gd name="connsiteX39" fmla="*/ 343960 w 1097374"/>
              <a:gd name="connsiteY39" fmla="*/ 903963 h 1245674"/>
              <a:gd name="connsiteX40" fmla="*/ 312657 w 1097374"/>
              <a:gd name="connsiteY40" fmla="*/ 871538 h 1245674"/>
              <a:gd name="connsiteX41" fmla="*/ 179936 w 1097374"/>
              <a:gd name="connsiteY41" fmla="*/ 871538 h 1245674"/>
              <a:gd name="connsiteX42" fmla="*/ 136112 w 1097374"/>
              <a:gd name="connsiteY42" fmla="*/ 827889 h 1245674"/>
              <a:gd name="connsiteX43" fmla="*/ 136112 w 1097374"/>
              <a:gd name="connsiteY43" fmla="*/ 593431 h 1245674"/>
              <a:gd name="connsiteX44" fmla="*/ 124843 w 1097374"/>
              <a:gd name="connsiteY44" fmla="*/ 568488 h 1245674"/>
              <a:gd name="connsiteX45" fmla="*/ 101054 w 1097374"/>
              <a:gd name="connsiteY45" fmla="*/ 561005 h 1245674"/>
              <a:gd name="connsiteX46" fmla="*/ 1004299 w 1097374"/>
              <a:gd name="connsiteY46" fmla="*/ 528580 h 1245674"/>
              <a:gd name="connsiteX47" fmla="*/ 1064399 w 1097374"/>
              <a:gd name="connsiteY47" fmla="*/ 594678 h 1245674"/>
              <a:gd name="connsiteX48" fmla="*/ 1064399 w 1097374"/>
              <a:gd name="connsiteY48" fmla="*/ 903963 h 1245674"/>
              <a:gd name="connsiteX49" fmla="*/ 999290 w 1097374"/>
              <a:gd name="connsiteY49" fmla="*/ 968814 h 1245674"/>
              <a:gd name="connsiteX50" fmla="*/ 865316 w 1097374"/>
              <a:gd name="connsiteY50" fmla="*/ 968814 h 1245674"/>
              <a:gd name="connsiteX51" fmla="*/ 855300 w 1097374"/>
              <a:gd name="connsiteY51" fmla="*/ 977543 h 1245674"/>
              <a:gd name="connsiteX52" fmla="*/ 855300 w 1097374"/>
              <a:gd name="connsiteY52" fmla="*/ 1178330 h 1245674"/>
              <a:gd name="connsiteX53" fmla="*/ 797703 w 1097374"/>
              <a:gd name="connsiteY53" fmla="*/ 1244427 h 1245674"/>
              <a:gd name="connsiteX54" fmla="*/ 791443 w 1097374"/>
              <a:gd name="connsiteY54" fmla="*/ 1245674 h 1245674"/>
              <a:gd name="connsiteX55" fmla="*/ 746368 w 1097374"/>
              <a:gd name="connsiteY55" fmla="*/ 1228214 h 1245674"/>
              <a:gd name="connsiteX56" fmla="*/ 725082 w 1097374"/>
              <a:gd name="connsiteY56" fmla="*/ 1180824 h 1245674"/>
              <a:gd name="connsiteX57" fmla="*/ 725082 w 1097374"/>
              <a:gd name="connsiteY57" fmla="*/ 903963 h 1245674"/>
              <a:gd name="connsiteX58" fmla="*/ 790191 w 1097374"/>
              <a:gd name="connsiteY58" fmla="*/ 839113 h 1245674"/>
              <a:gd name="connsiteX59" fmla="*/ 922913 w 1097374"/>
              <a:gd name="connsiteY59" fmla="*/ 839113 h 1245674"/>
              <a:gd name="connsiteX60" fmla="*/ 934181 w 1097374"/>
              <a:gd name="connsiteY60" fmla="*/ 827889 h 1245674"/>
              <a:gd name="connsiteX61" fmla="*/ 934181 w 1097374"/>
              <a:gd name="connsiteY61" fmla="*/ 593431 h 1245674"/>
              <a:gd name="connsiteX62" fmla="*/ 955467 w 1097374"/>
              <a:gd name="connsiteY62" fmla="*/ 544793 h 1245674"/>
              <a:gd name="connsiteX63" fmla="*/ 1004299 w 1097374"/>
              <a:gd name="connsiteY63" fmla="*/ 528580 h 1245674"/>
              <a:gd name="connsiteX64" fmla="*/ 97297 w 1097374"/>
              <a:gd name="connsiteY64" fmla="*/ 528580 h 1245674"/>
              <a:gd name="connsiteX65" fmla="*/ 147381 w 1097374"/>
              <a:gd name="connsiteY65" fmla="*/ 544793 h 1245674"/>
              <a:gd name="connsiteX66" fmla="*/ 168667 w 1097374"/>
              <a:gd name="connsiteY66" fmla="*/ 593431 h 1245674"/>
              <a:gd name="connsiteX67" fmla="*/ 168667 w 1097374"/>
              <a:gd name="connsiteY67" fmla="*/ 827889 h 1245674"/>
              <a:gd name="connsiteX68" fmla="*/ 179936 w 1097374"/>
              <a:gd name="connsiteY68" fmla="*/ 839113 h 1245674"/>
              <a:gd name="connsiteX69" fmla="*/ 312657 w 1097374"/>
              <a:gd name="connsiteY69" fmla="*/ 839113 h 1245674"/>
              <a:gd name="connsiteX70" fmla="*/ 377766 w 1097374"/>
              <a:gd name="connsiteY70" fmla="*/ 903963 h 1245674"/>
              <a:gd name="connsiteX71" fmla="*/ 377766 w 1097374"/>
              <a:gd name="connsiteY71" fmla="*/ 1180824 h 1245674"/>
              <a:gd name="connsiteX72" fmla="*/ 355228 w 1097374"/>
              <a:gd name="connsiteY72" fmla="*/ 1228214 h 1245674"/>
              <a:gd name="connsiteX73" fmla="*/ 312657 w 1097374"/>
              <a:gd name="connsiteY73" fmla="*/ 1245674 h 1245674"/>
              <a:gd name="connsiteX74" fmla="*/ 305145 w 1097374"/>
              <a:gd name="connsiteY74" fmla="*/ 1244427 h 1245674"/>
              <a:gd name="connsiteX75" fmla="*/ 247548 w 1097374"/>
              <a:gd name="connsiteY75" fmla="*/ 1178330 h 1245674"/>
              <a:gd name="connsiteX76" fmla="*/ 247548 w 1097374"/>
              <a:gd name="connsiteY76" fmla="*/ 977543 h 1245674"/>
              <a:gd name="connsiteX77" fmla="*/ 237532 w 1097374"/>
              <a:gd name="connsiteY77" fmla="*/ 968814 h 1245674"/>
              <a:gd name="connsiteX78" fmla="*/ 103558 w 1097374"/>
              <a:gd name="connsiteY78" fmla="*/ 968814 h 1245674"/>
              <a:gd name="connsiteX79" fmla="*/ 38449 w 1097374"/>
              <a:gd name="connsiteY79" fmla="*/ 903963 h 1245674"/>
              <a:gd name="connsiteX80" fmla="*/ 38449 w 1097374"/>
              <a:gd name="connsiteY80" fmla="*/ 594678 h 1245674"/>
              <a:gd name="connsiteX81" fmla="*/ 97297 w 1097374"/>
              <a:gd name="connsiteY81" fmla="*/ 528580 h 1245674"/>
              <a:gd name="connsiteX82" fmla="*/ 996368 w 1097374"/>
              <a:gd name="connsiteY82" fmla="*/ 328651 h 1245674"/>
              <a:gd name="connsiteX83" fmla="*/ 927388 w 1097374"/>
              <a:gd name="connsiteY83" fmla="*/ 398862 h 1245674"/>
              <a:gd name="connsiteX84" fmla="*/ 996368 w 1097374"/>
              <a:gd name="connsiteY84" fmla="*/ 467840 h 1245674"/>
              <a:gd name="connsiteX85" fmla="*/ 1065348 w 1097374"/>
              <a:gd name="connsiteY85" fmla="*/ 398862 h 1245674"/>
              <a:gd name="connsiteX86" fmla="*/ 996368 w 1097374"/>
              <a:gd name="connsiteY86" fmla="*/ 328651 h 1245674"/>
              <a:gd name="connsiteX87" fmla="*/ 101004 w 1097374"/>
              <a:gd name="connsiteY87" fmla="*/ 328651 h 1245674"/>
              <a:gd name="connsiteX88" fmla="*/ 32026 w 1097374"/>
              <a:gd name="connsiteY88" fmla="*/ 398862 h 1245674"/>
              <a:gd name="connsiteX89" fmla="*/ 101004 w 1097374"/>
              <a:gd name="connsiteY89" fmla="*/ 467840 h 1245674"/>
              <a:gd name="connsiteX90" fmla="*/ 171214 w 1097374"/>
              <a:gd name="connsiteY90" fmla="*/ 398862 h 1245674"/>
              <a:gd name="connsiteX91" fmla="*/ 101004 w 1097374"/>
              <a:gd name="connsiteY91" fmla="*/ 328651 h 1245674"/>
              <a:gd name="connsiteX92" fmla="*/ 996368 w 1097374"/>
              <a:gd name="connsiteY92" fmla="*/ 296626 h 1245674"/>
              <a:gd name="connsiteX93" fmla="*/ 1097374 w 1097374"/>
              <a:gd name="connsiteY93" fmla="*/ 398862 h 1245674"/>
              <a:gd name="connsiteX94" fmla="*/ 996368 w 1097374"/>
              <a:gd name="connsiteY94" fmla="*/ 498634 h 1245674"/>
              <a:gd name="connsiteX95" fmla="*/ 895362 w 1097374"/>
              <a:gd name="connsiteY95" fmla="*/ 398862 h 1245674"/>
              <a:gd name="connsiteX96" fmla="*/ 996368 w 1097374"/>
              <a:gd name="connsiteY96" fmla="*/ 296626 h 1245674"/>
              <a:gd name="connsiteX97" fmla="*/ 101004 w 1097374"/>
              <a:gd name="connsiteY97" fmla="*/ 296626 h 1245674"/>
              <a:gd name="connsiteX98" fmla="*/ 202008 w 1097374"/>
              <a:gd name="connsiteY98" fmla="*/ 398862 h 1245674"/>
              <a:gd name="connsiteX99" fmla="*/ 101004 w 1097374"/>
              <a:gd name="connsiteY99" fmla="*/ 498634 h 1245674"/>
              <a:gd name="connsiteX100" fmla="*/ 0 w 1097374"/>
              <a:gd name="connsiteY100" fmla="*/ 398862 h 1245674"/>
              <a:gd name="connsiteX101" fmla="*/ 101004 w 1097374"/>
              <a:gd name="connsiteY101" fmla="*/ 296626 h 1245674"/>
              <a:gd name="connsiteX102" fmla="*/ 702278 w 1097374"/>
              <a:gd name="connsiteY102" fmla="*/ 155045 h 1245674"/>
              <a:gd name="connsiteX103" fmla="*/ 702278 w 1097374"/>
              <a:gd name="connsiteY103" fmla="*/ 291485 h 1245674"/>
              <a:gd name="connsiteX104" fmla="*/ 618949 w 1097374"/>
              <a:gd name="connsiteY104" fmla="*/ 375830 h 1245674"/>
              <a:gd name="connsiteX105" fmla="*/ 427418 w 1097374"/>
              <a:gd name="connsiteY105" fmla="*/ 375830 h 1245674"/>
              <a:gd name="connsiteX106" fmla="*/ 427418 w 1097374"/>
              <a:gd name="connsiteY106" fmla="*/ 414281 h 1245674"/>
              <a:gd name="connsiteX107" fmla="*/ 478410 w 1097374"/>
              <a:gd name="connsiteY107" fmla="*/ 465136 h 1245674"/>
              <a:gd name="connsiteX108" fmla="*/ 839086 w 1097374"/>
              <a:gd name="connsiteY108" fmla="*/ 465136 h 1245674"/>
              <a:gd name="connsiteX109" fmla="*/ 842817 w 1097374"/>
              <a:gd name="connsiteY109" fmla="*/ 463895 h 1245674"/>
              <a:gd name="connsiteX110" fmla="*/ 841573 w 1097374"/>
              <a:gd name="connsiteY110" fmla="*/ 460174 h 1245674"/>
              <a:gd name="connsiteX111" fmla="*/ 817942 w 1097374"/>
              <a:gd name="connsiteY111" fmla="*/ 434127 h 1245674"/>
              <a:gd name="connsiteX112" fmla="*/ 806749 w 1097374"/>
              <a:gd name="connsiteY112" fmla="*/ 404358 h 1245674"/>
              <a:gd name="connsiteX113" fmla="*/ 806749 w 1097374"/>
              <a:gd name="connsiteY113" fmla="*/ 205900 h 1245674"/>
              <a:gd name="connsiteX114" fmla="*/ 755757 w 1097374"/>
              <a:gd name="connsiteY114" fmla="*/ 155045 h 1245674"/>
              <a:gd name="connsiteX115" fmla="*/ 341602 w 1097374"/>
              <a:gd name="connsiteY115" fmla="*/ 32249 h 1245674"/>
              <a:gd name="connsiteX116" fmla="*/ 290610 w 1097374"/>
              <a:gd name="connsiteY116" fmla="*/ 83104 h 1245674"/>
              <a:gd name="connsiteX117" fmla="*/ 290610 w 1097374"/>
              <a:gd name="connsiteY117" fmla="*/ 281562 h 1245674"/>
              <a:gd name="connsiteX118" fmla="*/ 279417 w 1097374"/>
              <a:gd name="connsiteY118" fmla="*/ 311331 h 1245674"/>
              <a:gd name="connsiteX119" fmla="*/ 254543 w 1097374"/>
              <a:gd name="connsiteY119" fmla="*/ 336138 h 1245674"/>
              <a:gd name="connsiteX120" fmla="*/ 254543 w 1097374"/>
              <a:gd name="connsiteY120" fmla="*/ 341099 h 1245674"/>
              <a:gd name="connsiteX121" fmla="*/ 258274 w 1097374"/>
              <a:gd name="connsiteY121" fmla="*/ 343580 h 1245674"/>
              <a:gd name="connsiteX122" fmla="*/ 618949 w 1097374"/>
              <a:gd name="connsiteY122" fmla="*/ 343580 h 1245674"/>
              <a:gd name="connsiteX123" fmla="*/ 669941 w 1097374"/>
              <a:gd name="connsiteY123" fmla="*/ 291485 h 1245674"/>
              <a:gd name="connsiteX124" fmla="*/ 669941 w 1097374"/>
              <a:gd name="connsiteY124" fmla="*/ 83104 h 1245674"/>
              <a:gd name="connsiteX125" fmla="*/ 618949 w 1097374"/>
              <a:gd name="connsiteY125" fmla="*/ 32249 h 1245674"/>
              <a:gd name="connsiteX126" fmla="*/ 341602 w 1097374"/>
              <a:gd name="connsiteY126" fmla="*/ 0 h 1245674"/>
              <a:gd name="connsiteX127" fmla="*/ 618949 w 1097374"/>
              <a:gd name="connsiteY127" fmla="*/ 0 h 1245674"/>
              <a:gd name="connsiteX128" fmla="*/ 702278 w 1097374"/>
              <a:gd name="connsiteY128" fmla="*/ 83104 h 1245674"/>
              <a:gd name="connsiteX129" fmla="*/ 702278 w 1097374"/>
              <a:gd name="connsiteY129" fmla="*/ 121555 h 1245674"/>
              <a:gd name="connsiteX130" fmla="*/ 755757 w 1097374"/>
              <a:gd name="connsiteY130" fmla="*/ 121555 h 1245674"/>
              <a:gd name="connsiteX131" fmla="*/ 839086 w 1097374"/>
              <a:gd name="connsiteY131" fmla="*/ 205900 h 1245674"/>
              <a:gd name="connsiteX132" fmla="*/ 839086 w 1097374"/>
              <a:gd name="connsiteY132" fmla="*/ 404358 h 1245674"/>
              <a:gd name="connsiteX133" fmla="*/ 841573 w 1097374"/>
              <a:gd name="connsiteY133" fmla="*/ 411800 h 1245674"/>
              <a:gd name="connsiteX134" fmla="*/ 865203 w 1097374"/>
              <a:gd name="connsiteY134" fmla="*/ 437848 h 1245674"/>
              <a:gd name="connsiteX135" fmla="*/ 872666 w 1097374"/>
              <a:gd name="connsiteY135" fmla="*/ 476299 h 1245674"/>
              <a:gd name="connsiteX136" fmla="*/ 839086 w 1097374"/>
              <a:gd name="connsiteY136" fmla="*/ 498625 h 1245674"/>
              <a:gd name="connsiteX137" fmla="*/ 478410 w 1097374"/>
              <a:gd name="connsiteY137" fmla="*/ 498625 h 1245674"/>
              <a:gd name="connsiteX138" fmla="*/ 395082 w 1097374"/>
              <a:gd name="connsiteY138" fmla="*/ 414281 h 1245674"/>
              <a:gd name="connsiteX139" fmla="*/ 395082 w 1097374"/>
              <a:gd name="connsiteY139" fmla="*/ 375830 h 1245674"/>
              <a:gd name="connsiteX140" fmla="*/ 258274 w 1097374"/>
              <a:gd name="connsiteY140" fmla="*/ 375830 h 1245674"/>
              <a:gd name="connsiteX141" fmla="*/ 225938 w 1097374"/>
              <a:gd name="connsiteY141" fmla="*/ 354743 h 1245674"/>
              <a:gd name="connsiteX142" fmla="*/ 232156 w 1097374"/>
              <a:gd name="connsiteY142" fmla="*/ 315052 h 1245674"/>
              <a:gd name="connsiteX143" fmla="*/ 254543 w 1097374"/>
              <a:gd name="connsiteY143" fmla="*/ 290245 h 1245674"/>
              <a:gd name="connsiteX144" fmla="*/ 258274 w 1097374"/>
              <a:gd name="connsiteY144" fmla="*/ 281562 h 1245674"/>
              <a:gd name="connsiteX145" fmla="*/ 258274 w 1097374"/>
              <a:gd name="connsiteY145" fmla="*/ 83104 h 1245674"/>
              <a:gd name="connsiteX146" fmla="*/ 341602 w 1097374"/>
              <a:gd name="connsiteY146" fmla="*/ 0 h 1245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1097374" h="1245674">
                <a:moveTo>
                  <a:pt x="257896" y="725084"/>
                </a:moveTo>
                <a:lnTo>
                  <a:pt x="844955" y="725084"/>
                </a:lnTo>
                <a:cubicBezTo>
                  <a:pt x="853680" y="725084"/>
                  <a:pt x="861159" y="732549"/>
                  <a:pt x="861159" y="740015"/>
                </a:cubicBezTo>
                <a:cubicBezTo>
                  <a:pt x="861159" y="749968"/>
                  <a:pt x="853680" y="757434"/>
                  <a:pt x="844955" y="757434"/>
                </a:cubicBezTo>
                <a:lnTo>
                  <a:pt x="567006" y="757434"/>
                </a:lnTo>
                <a:lnTo>
                  <a:pt x="567006" y="1224011"/>
                </a:lnTo>
                <a:cubicBezTo>
                  <a:pt x="567006" y="1231477"/>
                  <a:pt x="560774" y="1240186"/>
                  <a:pt x="552049" y="1240186"/>
                </a:cubicBezTo>
                <a:cubicBezTo>
                  <a:pt x="542078" y="1240186"/>
                  <a:pt x="535846" y="1231477"/>
                  <a:pt x="535846" y="1224011"/>
                </a:cubicBezTo>
                <a:lnTo>
                  <a:pt x="535846" y="757434"/>
                </a:lnTo>
                <a:lnTo>
                  <a:pt x="257896" y="757434"/>
                </a:lnTo>
                <a:cubicBezTo>
                  <a:pt x="249172" y="757434"/>
                  <a:pt x="241693" y="749968"/>
                  <a:pt x="241693" y="740015"/>
                </a:cubicBezTo>
                <a:cubicBezTo>
                  <a:pt x="241693" y="732549"/>
                  <a:pt x="249172" y="725084"/>
                  <a:pt x="257896" y="725084"/>
                </a:cubicBezTo>
                <a:close/>
                <a:moveTo>
                  <a:pt x="1001794" y="561005"/>
                </a:moveTo>
                <a:cubicBezTo>
                  <a:pt x="993030" y="559758"/>
                  <a:pt x="984265" y="562253"/>
                  <a:pt x="978005" y="568488"/>
                </a:cubicBezTo>
                <a:cubicBezTo>
                  <a:pt x="970492" y="574724"/>
                  <a:pt x="966736" y="583454"/>
                  <a:pt x="966736" y="593431"/>
                </a:cubicBezTo>
                <a:lnTo>
                  <a:pt x="966736" y="827889"/>
                </a:lnTo>
                <a:cubicBezTo>
                  <a:pt x="966736" y="851584"/>
                  <a:pt x="946702" y="871538"/>
                  <a:pt x="922913" y="871538"/>
                </a:cubicBezTo>
                <a:lnTo>
                  <a:pt x="790191" y="871538"/>
                </a:lnTo>
                <a:cubicBezTo>
                  <a:pt x="772662" y="871538"/>
                  <a:pt x="758889" y="886504"/>
                  <a:pt x="758889" y="903963"/>
                </a:cubicBezTo>
                <a:lnTo>
                  <a:pt x="758889" y="1180824"/>
                </a:lnTo>
                <a:cubicBezTo>
                  <a:pt x="758889" y="1189554"/>
                  <a:pt x="762645" y="1198284"/>
                  <a:pt x="768905" y="1204519"/>
                </a:cubicBezTo>
                <a:cubicBezTo>
                  <a:pt x="776418" y="1209508"/>
                  <a:pt x="785183" y="1213249"/>
                  <a:pt x="793947" y="1212002"/>
                </a:cubicBezTo>
                <a:cubicBezTo>
                  <a:pt x="810224" y="1210755"/>
                  <a:pt x="823997" y="1195789"/>
                  <a:pt x="823997" y="1178330"/>
                </a:cubicBezTo>
                <a:lnTo>
                  <a:pt x="823997" y="977543"/>
                </a:lnTo>
                <a:cubicBezTo>
                  <a:pt x="823997" y="955095"/>
                  <a:pt x="841527" y="936388"/>
                  <a:pt x="865316" y="936388"/>
                </a:cubicBezTo>
                <a:lnTo>
                  <a:pt x="999290" y="936388"/>
                </a:lnTo>
                <a:cubicBezTo>
                  <a:pt x="1016820" y="936388"/>
                  <a:pt x="1031845" y="921423"/>
                  <a:pt x="1031845" y="903963"/>
                </a:cubicBezTo>
                <a:lnTo>
                  <a:pt x="1031845" y="594678"/>
                </a:lnTo>
                <a:cubicBezTo>
                  <a:pt x="1031845" y="577218"/>
                  <a:pt x="1018072" y="562253"/>
                  <a:pt x="1001794" y="561005"/>
                </a:cubicBezTo>
                <a:close/>
                <a:moveTo>
                  <a:pt x="101054" y="561005"/>
                </a:moveTo>
                <a:cubicBezTo>
                  <a:pt x="83524" y="562253"/>
                  <a:pt x="71004" y="577218"/>
                  <a:pt x="71004" y="594678"/>
                </a:cubicBezTo>
                <a:lnTo>
                  <a:pt x="71004" y="903963"/>
                </a:lnTo>
                <a:cubicBezTo>
                  <a:pt x="71004" y="921423"/>
                  <a:pt x="86029" y="936388"/>
                  <a:pt x="103558" y="936388"/>
                </a:cubicBezTo>
                <a:lnTo>
                  <a:pt x="237532" y="936388"/>
                </a:lnTo>
                <a:cubicBezTo>
                  <a:pt x="261321" y="936388"/>
                  <a:pt x="278851" y="955095"/>
                  <a:pt x="278851" y="977543"/>
                </a:cubicBezTo>
                <a:lnTo>
                  <a:pt x="278851" y="1178330"/>
                </a:lnTo>
                <a:cubicBezTo>
                  <a:pt x="278851" y="1195789"/>
                  <a:pt x="292624" y="1210755"/>
                  <a:pt x="308901" y="1212002"/>
                </a:cubicBezTo>
                <a:cubicBezTo>
                  <a:pt x="318918" y="1213249"/>
                  <a:pt x="326430" y="1209508"/>
                  <a:pt x="333943" y="1204519"/>
                </a:cubicBezTo>
                <a:cubicBezTo>
                  <a:pt x="340203" y="1198284"/>
                  <a:pt x="343960" y="1189554"/>
                  <a:pt x="343960" y="1180824"/>
                </a:cubicBezTo>
                <a:lnTo>
                  <a:pt x="343960" y="903963"/>
                </a:lnTo>
                <a:cubicBezTo>
                  <a:pt x="343960" y="886504"/>
                  <a:pt x="330187" y="871538"/>
                  <a:pt x="312657" y="871538"/>
                </a:cubicBezTo>
                <a:lnTo>
                  <a:pt x="179936" y="871538"/>
                </a:lnTo>
                <a:cubicBezTo>
                  <a:pt x="156146" y="871538"/>
                  <a:pt x="136112" y="851584"/>
                  <a:pt x="136112" y="827889"/>
                </a:cubicBezTo>
                <a:lnTo>
                  <a:pt x="136112" y="593431"/>
                </a:lnTo>
                <a:cubicBezTo>
                  <a:pt x="136112" y="583454"/>
                  <a:pt x="132356" y="574724"/>
                  <a:pt x="124843" y="568488"/>
                </a:cubicBezTo>
                <a:cubicBezTo>
                  <a:pt x="118583" y="562253"/>
                  <a:pt x="109818" y="559758"/>
                  <a:pt x="101054" y="561005"/>
                </a:cubicBezTo>
                <a:close/>
                <a:moveTo>
                  <a:pt x="1004299" y="528580"/>
                </a:moveTo>
                <a:cubicBezTo>
                  <a:pt x="1038105" y="531075"/>
                  <a:pt x="1064399" y="561005"/>
                  <a:pt x="1064399" y="594678"/>
                </a:cubicBezTo>
                <a:lnTo>
                  <a:pt x="1064399" y="903963"/>
                </a:lnTo>
                <a:cubicBezTo>
                  <a:pt x="1064399" y="938883"/>
                  <a:pt x="1034349" y="968814"/>
                  <a:pt x="999290" y="968814"/>
                </a:cubicBezTo>
                <a:lnTo>
                  <a:pt x="865316" y="968814"/>
                </a:lnTo>
                <a:cubicBezTo>
                  <a:pt x="860308" y="968814"/>
                  <a:pt x="855300" y="972555"/>
                  <a:pt x="855300" y="977543"/>
                </a:cubicBezTo>
                <a:lnTo>
                  <a:pt x="855300" y="1178330"/>
                </a:lnTo>
                <a:cubicBezTo>
                  <a:pt x="855300" y="1212002"/>
                  <a:pt x="830258" y="1241933"/>
                  <a:pt x="797703" y="1244427"/>
                </a:cubicBezTo>
                <a:cubicBezTo>
                  <a:pt x="795199" y="1245674"/>
                  <a:pt x="792695" y="1245674"/>
                  <a:pt x="791443" y="1245674"/>
                </a:cubicBezTo>
                <a:cubicBezTo>
                  <a:pt x="773914" y="1245674"/>
                  <a:pt x="758889" y="1239439"/>
                  <a:pt x="746368" y="1228214"/>
                </a:cubicBezTo>
                <a:cubicBezTo>
                  <a:pt x="733847" y="1215743"/>
                  <a:pt x="725082" y="1198284"/>
                  <a:pt x="725082" y="1180824"/>
                </a:cubicBezTo>
                <a:lnTo>
                  <a:pt x="725082" y="903963"/>
                </a:lnTo>
                <a:cubicBezTo>
                  <a:pt x="725082" y="869044"/>
                  <a:pt x="755132" y="839113"/>
                  <a:pt x="790191" y="839113"/>
                </a:cubicBezTo>
                <a:lnTo>
                  <a:pt x="922913" y="839113"/>
                </a:lnTo>
                <a:cubicBezTo>
                  <a:pt x="929173" y="839113"/>
                  <a:pt x="934181" y="834125"/>
                  <a:pt x="934181" y="827889"/>
                </a:cubicBezTo>
                <a:lnTo>
                  <a:pt x="934181" y="593431"/>
                </a:lnTo>
                <a:cubicBezTo>
                  <a:pt x="934181" y="574724"/>
                  <a:pt x="941694" y="557264"/>
                  <a:pt x="955467" y="544793"/>
                </a:cubicBezTo>
                <a:cubicBezTo>
                  <a:pt x="969240" y="533569"/>
                  <a:pt x="986769" y="527333"/>
                  <a:pt x="1004299" y="528580"/>
                </a:cubicBezTo>
                <a:close/>
                <a:moveTo>
                  <a:pt x="97297" y="528580"/>
                </a:moveTo>
                <a:cubicBezTo>
                  <a:pt x="116079" y="527333"/>
                  <a:pt x="133608" y="533569"/>
                  <a:pt x="147381" y="544793"/>
                </a:cubicBezTo>
                <a:cubicBezTo>
                  <a:pt x="161154" y="557264"/>
                  <a:pt x="168667" y="574724"/>
                  <a:pt x="168667" y="593431"/>
                </a:cubicBezTo>
                <a:lnTo>
                  <a:pt x="168667" y="827889"/>
                </a:lnTo>
                <a:cubicBezTo>
                  <a:pt x="168667" y="834125"/>
                  <a:pt x="174927" y="839113"/>
                  <a:pt x="179936" y="839113"/>
                </a:cubicBezTo>
                <a:lnTo>
                  <a:pt x="312657" y="839113"/>
                </a:lnTo>
                <a:cubicBezTo>
                  <a:pt x="347716" y="839113"/>
                  <a:pt x="377766" y="869044"/>
                  <a:pt x="377766" y="903963"/>
                </a:cubicBezTo>
                <a:lnTo>
                  <a:pt x="377766" y="1180824"/>
                </a:lnTo>
                <a:cubicBezTo>
                  <a:pt x="377766" y="1198284"/>
                  <a:pt x="369001" y="1215743"/>
                  <a:pt x="355228" y="1228214"/>
                </a:cubicBezTo>
                <a:cubicBezTo>
                  <a:pt x="343960" y="1239439"/>
                  <a:pt x="327682" y="1245674"/>
                  <a:pt x="312657" y="1245674"/>
                </a:cubicBezTo>
                <a:cubicBezTo>
                  <a:pt x="310153" y="1245674"/>
                  <a:pt x="307649" y="1245674"/>
                  <a:pt x="305145" y="1244427"/>
                </a:cubicBezTo>
                <a:cubicBezTo>
                  <a:pt x="272590" y="1241933"/>
                  <a:pt x="247548" y="1212002"/>
                  <a:pt x="247548" y="1178330"/>
                </a:cubicBezTo>
                <a:lnTo>
                  <a:pt x="247548" y="977543"/>
                </a:lnTo>
                <a:cubicBezTo>
                  <a:pt x="247548" y="972555"/>
                  <a:pt x="242540" y="968814"/>
                  <a:pt x="237532" y="968814"/>
                </a:cubicBezTo>
                <a:lnTo>
                  <a:pt x="103558" y="968814"/>
                </a:lnTo>
                <a:cubicBezTo>
                  <a:pt x="67247" y="968814"/>
                  <a:pt x="38449" y="938883"/>
                  <a:pt x="38449" y="903963"/>
                </a:cubicBezTo>
                <a:lnTo>
                  <a:pt x="38449" y="594678"/>
                </a:lnTo>
                <a:cubicBezTo>
                  <a:pt x="38449" y="561005"/>
                  <a:pt x="64743" y="531075"/>
                  <a:pt x="97297" y="528580"/>
                </a:cubicBezTo>
                <a:close/>
                <a:moveTo>
                  <a:pt x="996368" y="328651"/>
                </a:moveTo>
                <a:cubicBezTo>
                  <a:pt x="956951" y="328651"/>
                  <a:pt x="927388" y="359445"/>
                  <a:pt x="927388" y="398862"/>
                </a:cubicBezTo>
                <a:cubicBezTo>
                  <a:pt x="927388" y="435814"/>
                  <a:pt x="956951" y="467840"/>
                  <a:pt x="996368" y="467840"/>
                </a:cubicBezTo>
                <a:cubicBezTo>
                  <a:pt x="1034553" y="467840"/>
                  <a:pt x="1065348" y="435814"/>
                  <a:pt x="1065348" y="398862"/>
                </a:cubicBezTo>
                <a:cubicBezTo>
                  <a:pt x="1065348" y="359445"/>
                  <a:pt x="1034553" y="328651"/>
                  <a:pt x="996368" y="328651"/>
                </a:cubicBezTo>
                <a:close/>
                <a:moveTo>
                  <a:pt x="101004" y="328651"/>
                </a:moveTo>
                <a:cubicBezTo>
                  <a:pt x="62820" y="328651"/>
                  <a:pt x="32026" y="359445"/>
                  <a:pt x="32026" y="398862"/>
                </a:cubicBezTo>
                <a:cubicBezTo>
                  <a:pt x="32026" y="435814"/>
                  <a:pt x="62820" y="467840"/>
                  <a:pt x="101004" y="467840"/>
                </a:cubicBezTo>
                <a:cubicBezTo>
                  <a:pt x="139189" y="467840"/>
                  <a:pt x="171214" y="435814"/>
                  <a:pt x="171214" y="398862"/>
                </a:cubicBezTo>
                <a:cubicBezTo>
                  <a:pt x="171214" y="359445"/>
                  <a:pt x="139189" y="328651"/>
                  <a:pt x="101004" y="328651"/>
                </a:cubicBezTo>
                <a:close/>
                <a:moveTo>
                  <a:pt x="996368" y="296626"/>
                </a:moveTo>
                <a:cubicBezTo>
                  <a:pt x="1051798" y="296626"/>
                  <a:pt x="1097374" y="342201"/>
                  <a:pt x="1097374" y="398862"/>
                </a:cubicBezTo>
                <a:cubicBezTo>
                  <a:pt x="1097374" y="454291"/>
                  <a:pt x="1051798" y="498634"/>
                  <a:pt x="996368" y="498634"/>
                </a:cubicBezTo>
                <a:cubicBezTo>
                  <a:pt x="939706" y="498634"/>
                  <a:pt x="895362" y="454291"/>
                  <a:pt x="895362" y="398862"/>
                </a:cubicBezTo>
                <a:cubicBezTo>
                  <a:pt x="895362" y="342201"/>
                  <a:pt x="939706" y="296626"/>
                  <a:pt x="996368" y="296626"/>
                </a:cubicBezTo>
                <a:close/>
                <a:moveTo>
                  <a:pt x="101004" y="296626"/>
                </a:moveTo>
                <a:cubicBezTo>
                  <a:pt x="157665" y="296626"/>
                  <a:pt x="202008" y="342201"/>
                  <a:pt x="202008" y="398862"/>
                </a:cubicBezTo>
                <a:cubicBezTo>
                  <a:pt x="202008" y="454291"/>
                  <a:pt x="157665" y="498634"/>
                  <a:pt x="101004" y="498634"/>
                </a:cubicBezTo>
                <a:cubicBezTo>
                  <a:pt x="45575" y="498634"/>
                  <a:pt x="0" y="454291"/>
                  <a:pt x="0" y="398862"/>
                </a:cubicBezTo>
                <a:cubicBezTo>
                  <a:pt x="0" y="342201"/>
                  <a:pt x="45575" y="296626"/>
                  <a:pt x="101004" y="296626"/>
                </a:cubicBezTo>
                <a:close/>
                <a:moveTo>
                  <a:pt x="702278" y="155045"/>
                </a:moveTo>
                <a:lnTo>
                  <a:pt x="702278" y="291485"/>
                </a:lnTo>
                <a:cubicBezTo>
                  <a:pt x="702278" y="338619"/>
                  <a:pt x="664966" y="375830"/>
                  <a:pt x="618949" y="375830"/>
                </a:cubicBezTo>
                <a:lnTo>
                  <a:pt x="427418" y="375830"/>
                </a:lnTo>
                <a:lnTo>
                  <a:pt x="427418" y="414281"/>
                </a:lnTo>
                <a:cubicBezTo>
                  <a:pt x="427418" y="442809"/>
                  <a:pt x="451049" y="465136"/>
                  <a:pt x="478410" y="465136"/>
                </a:cubicBezTo>
                <a:lnTo>
                  <a:pt x="839086" y="465136"/>
                </a:lnTo>
                <a:cubicBezTo>
                  <a:pt x="840329" y="465136"/>
                  <a:pt x="841573" y="465136"/>
                  <a:pt x="842817" y="463895"/>
                </a:cubicBezTo>
                <a:cubicBezTo>
                  <a:pt x="842817" y="462655"/>
                  <a:pt x="842817" y="460174"/>
                  <a:pt x="841573" y="460174"/>
                </a:cubicBezTo>
                <a:lnTo>
                  <a:pt x="817942" y="434127"/>
                </a:lnTo>
                <a:cubicBezTo>
                  <a:pt x="810480" y="425444"/>
                  <a:pt x="806749" y="414281"/>
                  <a:pt x="806749" y="404358"/>
                </a:cubicBezTo>
                <a:lnTo>
                  <a:pt x="806749" y="205900"/>
                </a:lnTo>
                <a:cubicBezTo>
                  <a:pt x="806749" y="177372"/>
                  <a:pt x="783119" y="155045"/>
                  <a:pt x="755757" y="155045"/>
                </a:cubicBezTo>
                <a:close/>
                <a:moveTo>
                  <a:pt x="341602" y="32249"/>
                </a:moveTo>
                <a:cubicBezTo>
                  <a:pt x="314241" y="32249"/>
                  <a:pt x="290610" y="54576"/>
                  <a:pt x="290610" y="83104"/>
                </a:cubicBezTo>
                <a:lnTo>
                  <a:pt x="290610" y="281562"/>
                </a:lnTo>
                <a:cubicBezTo>
                  <a:pt x="290610" y="292725"/>
                  <a:pt x="286879" y="303889"/>
                  <a:pt x="279417" y="311331"/>
                </a:cubicBezTo>
                <a:lnTo>
                  <a:pt x="254543" y="336138"/>
                </a:lnTo>
                <a:cubicBezTo>
                  <a:pt x="254543" y="338619"/>
                  <a:pt x="254543" y="339859"/>
                  <a:pt x="254543" y="341099"/>
                </a:cubicBezTo>
                <a:cubicBezTo>
                  <a:pt x="254543" y="342340"/>
                  <a:pt x="257030" y="343580"/>
                  <a:pt x="258274" y="343580"/>
                </a:cubicBezTo>
                <a:lnTo>
                  <a:pt x="618949" y="343580"/>
                </a:lnTo>
                <a:cubicBezTo>
                  <a:pt x="646311" y="343580"/>
                  <a:pt x="669941" y="321254"/>
                  <a:pt x="669941" y="291485"/>
                </a:cubicBezTo>
                <a:lnTo>
                  <a:pt x="669941" y="83104"/>
                </a:lnTo>
                <a:cubicBezTo>
                  <a:pt x="669941" y="54576"/>
                  <a:pt x="646311" y="32249"/>
                  <a:pt x="618949" y="32249"/>
                </a:cubicBezTo>
                <a:close/>
                <a:moveTo>
                  <a:pt x="341602" y="0"/>
                </a:moveTo>
                <a:lnTo>
                  <a:pt x="618949" y="0"/>
                </a:lnTo>
                <a:cubicBezTo>
                  <a:pt x="664966" y="0"/>
                  <a:pt x="702278" y="37211"/>
                  <a:pt x="702278" y="83104"/>
                </a:cubicBezTo>
                <a:lnTo>
                  <a:pt x="702278" y="121555"/>
                </a:lnTo>
                <a:lnTo>
                  <a:pt x="755757" y="121555"/>
                </a:lnTo>
                <a:cubicBezTo>
                  <a:pt x="801774" y="121555"/>
                  <a:pt x="839086" y="158766"/>
                  <a:pt x="839086" y="205900"/>
                </a:cubicBezTo>
                <a:lnTo>
                  <a:pt x="839086" y="404358"/>
                </a:lnTo>
                <a:cubicBezTo>
                  <a:pt x="839086" y="406839"/>
                  <a:pt x="840329" y="409319"/>
                  <a:pt x="841573" y="411800"/>
                </a:cubicBezTo>
                <a:lnTo>
                  <a:pt x="865203" y="437848"/>
                </a:lnTo>
                <a:cubicBezTo>
                  <a:pt x="875153" y="449011"/>
                  <a:pt x="877640" y="463895"/>
                  <a:pt x="872666" y="476299"/>
                </a:cubicBezTo>
                <a:cubicBezTo>
                  <a:pt x="866447" y="489943"/>
                  <a:pt x="852766" y="498625"/>
                  <a:pt x="839086" y="498625"/>
                </a:cubicBezTo>
                <a:lnTo>
                  <a:pt x="478410" y="498625"/>
                </a:lnTo>
                <a:cubicBezTo>
                  <a:pt x="432393" y="498625"/>
                  <a:pt x="395082" y="460174"/>
                  <a:pt x="395082" y="414281"/>
                </a:cubicBezTo>
                <a:lnTo>
                  <a:pt x="395082" y="375830"/>
                </a:lnTo>
                <a:lnTo>
                  <a:pt x="258274" y="375830"/>
                </a:lnTo>
                <a:cubicBezTo>
                  <a:pt x="244593" y="375830"/>
                  <a:pt x="230912" y="367147"/>
                  <a:pt x="225938" y="354743"/>
                </a:cubicBezTo>
                <a:cubicBezTo>
                  <a:pt x="219719" y="341099"/>
                  <a:pt x="222207" y="326215"/>
                  <a:pt x="232156" y="315052"/>
                </a:cubicBezTo>
                <a:lnTo>
                  <a:pt x="254543" y="290245"/>
                </a:lnTo>
                <a:cubicBezTo>
                  <a:pt x="257030" y="287764"/>
                  <a:pt x="258274" y="284043"/>
                  <a:pt x="258274" y="281562"/>
                </a:cubicBezTo>
                <a:lnTo>
                  <a:pt x="258274" y="83104"/>
                </a:lnTo>
                <a:cubicBezTo>
                  <a:pt x="258274" y="37211"/>
                  <a:pt x="295585" y="0"/>
                  <a:pt x="3416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Freeform 537">
            <a:extLst>
              <a:ext uri="{FF2B5EF4-FFF2-40B4-BE49-F238E27FC236}">
                <a16:creationId xmlns:a16="http://schemas.microsoft.com/office/drawing/2014/main" id="{235A406B-0FA1-554B-8E3A-26F88C46E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368" y="6402081"/>
            <a:ext cx="3460620" cy="1005225"/>
          </a:xfrm>
          <a:custGeom>
            <a:avLst/>
            <a:gdLst>
              <a:gd name="T0" fmla="*/ 2725 w 2779"/>
              <a:gd name="T1" fmla="*/ 335 h 807"/>
              <a:gd name="T2" fmla="*/ 2199 w 2779"/>
              <a:gd name="T3" fmla="*/ 31 h 807"/>
              <a:gd name="T4" fmla="*/ 2199 w 2779"/>
              <a:gd name="T5" fmla="*/ 31 h 807"/>
              <a:gd name="T6" fmla="*/ 2080 w 2779"/>
              <a:gd name="T7" fmla="*/ 99 h 807"/>
              <a:gd name="T8" fmla="*/ 2080 w 2779"/>
              <a:gd name="T9" fmla="*/ 208 h 807"/>
              <a:gd name="T10" fmla="*/ 0 w 2779"/>
              <a:gd name="T11" fmla="*/ 208 h 807"/>
              <a:gd name="T12" fmla="*/ 0 w 2779"/>
              <a:gd name="T13" fmla="*/ 598 h 807"/>
              <a:gd name="T14" fmla="*/ 2080 w 2779"/>
              <a:gd name="T15" fmla="*/ 598 h 807"/>
              <a:gd name="T16" fmla="*/ 2080 w 2779"/>
              <a:gd name="T17" fmla="*/ 706 h 807"/>
              <a:gd name="T18" fmla="*/ 2080 w 2779"/>
              <a:gd name="T19" fmla="*/ 706 h 807"/>
              <a:gd name="T20" fmla="*/ 2199 w 2779"/>
              <a:gd name="T21" fmla="*/ 775 h 807"/>
              <a:gd name="T22" fmla="*/ 2725 w 2779"/>
              <a:gd name="T23" fmla="*/ 471 h 807"/>
              <a:gd name="T24" fmla="*/ 2725 w 2779"/>
              <a:gd name="T25" fmla="*/ 471 h 807"/>
              <a:gd name="T26" fmla="*/ 2725 w 2779"/>
              <a:gd name="T27" fmla="*/ 335 h 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779" h="807">
                <a:moveTo>
                  <a:pt x="2725" y="335"/>
                </a:moveTo>
                <a:lnTo>
                  <a:pt x="2199" y="31"/>
                </a:lnTo>
                <a:lnTo>
                  <a:pt x="2199" y="31"/>
                </a:lnTo>
                <a:cubicBezTo>
                  <a:pt x="2146" y="0"/>
                  <a:pt x="2080" y="38"/>
                  <a:pt x="2080" y="99"/>
                </a:cubicBezTo>
                <a:lnTo>
                  <a:pt x="2080" y="208"/>
                </a:lnTo>
                <a:lnTo>
                  <a:pt x="0" y="208"/>
                </a:lnTo>
                <a:lnTo>
                  <a:pt x="0" y="598"/>
                </a:lnTo>
                <a:lnTo>
                  <a:pt x="2080" y="598"/>
                </a:lnTo>
                <a:lnTo>
                  <a:pt x="2080" y="706"/>
                </a:lnTo>
                <a:lnTo>
                  <a:pt x="2080" y="706"/>
                </a:lnTo>
                <a:cubicBezTo>
                  <a:pt x="2080" y="767"/>
                  <a:pt x="2146" y="806"/>
                  <a:pt x="2199" y="775"/>
                </a:cubicBezTo>
                <a:lnTo>
                  <a:pt x="2725" y="471"/>
                </a:lnTo>
                <a:lnTo>
                  <a:pt x="2725" y="471"/>
                </a:lnTo>
                <a:cubicBezTo>
                  <a:pt x="2778" y="441"/>
                  <a:pt x="2778" y="365"/>
                  <a:pt x="2725" y="3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2" name="Freeform 538">
            <a:extLst>
              <a:ext uri="{FF2B5EF4-FFF2-40B4-BE49-F238E27FC236}">
                <a16:creationId xmlns:a16="http://schemas.microsoft.com/office/drawing/2014/main" id="{E651343F-28C2-5F4A-BC89-002990AD6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931" y="6402081"/>
            <a:ext cx="3460620" cy="1005225"/>
          </a:xfrm>
          <a:custGeom>
            <a:avLst/>
            <a:gdLst>
              <a:gd name="T0" fmla="*/ 2725 w 2778"/>
              <a:gd name="T1" fmla="*/ 335 h 807"/>
              <a:gd name="T2" fmla="*/ 2198 w 2778"/>
              <a:gd name="T3" fmla="*/ 31 h 807"/>
              <a:gd name="T4" fmla="*/ 2198 w 2778"/>
              <a:gd name="T5" fmla="*/ 31 h 807"/>
              <a:gd name="T6" fmla="*/ 2080 w 2778"/>
              <a:gd name="T7" fmla="*/ 99 h 807"/>
              <a:gd name="T8" fmla="*/ 2080 w 2778"/>
              <a:gd name="T9" fmla="*/ 208 h 807"/>
              <a:gd name="T10" fmla="*/ 0 w 2778"/>
              <a:gd name="T11" fmla="*/ 208 h 807"/>
              <a:gd name="T12" fmla="*/ 0 w 2778"/>
              <a:gd name="T13" fmla="*/ 598 h 807"/>
              <a:gd name="T14" fmla="*/ 2080 w 2778"/>
              <a:gd name="T15" fmla="*/ 598 h 807"/>
              <a:gd name="T16" fmla="*/ 2080 w 2778"/>
              <a:gd name="T17" fmla="*/ 706 h 807"/>
              <a:gd name="T18" fmla="*/ 2080 w 2778"/>
              <a:gd name="T19" fmla="*/ 706 h 807"/>
              <a:gd name="T20" fmla="*/ 2198 w 2778"/>
              <a:gd name="T21" fmla="*/ 775 h 807"/>
              <a:gd name="T22" fmla="*/ 2725 w 2778"/>
              <a:gd name="T23" fmla="*/ 471 h 807"/>
              <a:gd name="T24" fmla="*/ 2725 w 2778"/>
              <a:gd name="T25" fmla="*/ 471 h 807"/>
              <a:gd name="T26" fmla="*/ 2725 w 2778"/>
              <a:gd name="T27" fmla="*/ 335 h 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778" h="807">
                <a:moveTo>
                  <a:pt x="2725" y="335"/>
                </a:moveTo>
                <a:lnTo>
                  <a:pt x="2198" y="31"/>
                </a:lnTo>
                <a:lnTo>
                  <a:pt x="2198" y="31"/>
                </a:lnTo>
                <a:cubicBezTo>
                  <a:pt x="2146" y="0"/>
                  <a:pt x="2080" y="38"/>
                  <a:pt x="2080" y="99"/>
                </a:cubicBezTo>
                <a:lnTo>
                  <a:pt x="2080" y="208"/>
                </a:lnTo>
                <a:lnTo>
                  <a:pt x="0" y="208"/>
                </a:lnTo>
                <a:lnTo>
                  <a:pt x="0" y="598"/>
                </a:lnTo>
                <a:lnTo>
                  <a:pt x="2080" y="598"/>
                </a:lnTo>
                <a:lnTo>
                  <a:pt x="2080" y="706"/>
                </a:lnTo>
                <a:lnTo>
                  <a:pt x="2080" y="706"/>
                </a:lnTo>
                <a:cubicBezTo>
                  <a:pt x="2080" y="767"/>
                  <a:pt x="2146" y="806"/>
                  <a:pt x="2198" y="775"/>
                </a:cubicBezTo>
                <a:lnTo>
                  <a:pt x="2725" y="471"/>
                </a:lnTo>
                <a:lnTo>
                  <a:pt x="2725" y="471"/>
                </a:lnTo>
                <a:cubicBezTo>
                  <a:pt x="2777" y="441"/>
                  <a:pt x="2777" y="365"/>
                  <a:pt x="2725" y="3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3" name="Freeform 539">
            <a:extLst>
              <a:ext uri="{FF2B5EF4-FFF2-40B4-BE49-F238E27FC236}">
                <a16:creationId xmlns:a16="http://schemas.microsoft.com/office/drawing/2014/main" id="{2AFEEB01-3A05-314C-B4EE-10BC441A8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8367" y="6402081"/>
            <a:ext cx="3460620" cy="1005225"/>
          </a:xfrm>
          <a:custGeom>
            <a:avLst/>
            <a:gdLst>
              <a:gd name="T0" fmla="*/ 2724 w 2778"/>
              <a:gd name="T1" fmla="*/ 335 h 807"/>
              <a:gd name="T2" fmla="*/ 2197 w 2778"/>
              <a:gd name="T3" fmla="*/ 31 h 807"/>
              <a:gd name="T4" fmla="*/ 2197 w 2778"/>
              <a:gd name="T5" fmla="*/ 31 h 807"/>
              <a:gd name="T6" fmla="*/ 2078 w 2778"/>
              <a:gd name="T7" fmla="*/ 99 h 807"/>
              <a:gd name="T8" fmla="*/ 2078 w 2778"/>
              <a:gd name="T9" fmla="*/ 208 h 807"/>
              <a:gd name="T10" fmla="*/ 0 w 2778"/>
              <a:gd name="T11" fmla="*/ 208 h 807"/>
              <a:gd name="T12" fmla="*/ 0 w 2778"/>
              <a:gd name="T13" fmla="*/ 598 h 807"/>
              <a:gd name="T14" fmla="*/ 2078 w 2778"/>
              <a:gd name="T15" fmla="*/ 598 h 807"/>
              <a:gd name="T16" fmla="*/ 2078 w 2778"/>
              <a:gd name="T17" fmla="*/ 706 h 807"/>
              <a:gd name="T18" fmla="*/ 2078 w 2778"/>
              <a:gd name="T19" fmla="*/ 706 h 807"/>
              <a:gd name="T20" fmla="*/ 2197 w 2778"/>
              <a:gd name="T21" fmla="*/ 775 h 807"/>
              <a:gd name="T22" fmla="*/ 2724 w 2778"/>
              <a:gd name="T23" fmla="*/ 471 h 807"/>
              <a:gd name="T24" fmla="*/ 2724 w 2778"/>
              <a:gd name="T25" fmla="*/ 471 h 807"/>
              <a:gd name="T26" fmla="*/ 2724 w 2778"/>
              <a:gd name="T27" fmla="*/ 335 h 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778" h="807">
                <a:moveTo>
                  <a:pt x="2724" y="335"/>
                </a:moveTo>
                <a:lnTo>
                  <a:pt x="2197" y="31"/>
                </a:lnTo>
                <a:lnTo>
                  <a:pt x="2197" y="31"/>
                </a:lnTo>
                <a:cubicBezTo>
                  <a:pt x="2144" y="0"/>
                  <a:pt x="2078" y="38"/>
                  <a:pt x="2078" y="99"/>
                </a:cubicBezTo>
                <a:lnTo>
                  <a:pt x="2078" y="208"/>
                </a:lnTo>
                <a:lnTo>
                  <a:pt x="0" y="208"/>
                </a:lnTo>
                <a:lnTo>
                  <a:pt x="0" y="598"/>
                </a:lnTo>
                <a:lnTo>
                  <a:pt x="2078" y="598"/>
                </a:lnTo>
                <a:lnTo>
                  <a:pt x="2078" y="706"/>
                </a:lnTo>
                <a:lnTo>
                  <a:pt x="2078" y="706"/>
                </a:lnTo>
                <a:cubicBezTo>
                  <a:pt x="2078" y="767"/>
                  <a:pt x="2144" y="806"/>
                  <a:pt x="2197" y="775"/>
                </a:cubicBezTo>
                <a:lnTo>
                  <a:pt x="2724" y="471"/>
                </a:lnTo>
                <a:lnTo>
                  <a:pt x="2724" y="471"/>
                </a:lnTo>
                <a:cubicBezTo>
                  <a:pt x="2777" y="441"/>
                  <a:pt x="2777" y="365"/>
                  <a:pt x="2724" y="3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4" name="Freeform 540">
            <a:extLst>
              <a:ext uri="{FF2B5EF4-FFF2-40B4-BE49-F238E27FC236}">
                <a16:creationId xmlns:a16="http://schemas.microsoft.com/office/drawing/2014/main" id="{C7660CDA-1214-D24A-9824-F015CBFAC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3370" y="6402081"/>
            <a:ext cx="3460620" cy="1005225"/>
          </a:xfrm>
          <a:custGeom>
            <a:avLst/>
            <a:gdLst>
              <a:gd name="T0" fmla="*/ 2725 w 2779"/>
              <a:gd name="T1" fmla="*/ 335 h 807"/>
              <a:gd name="T2" fmla="*/ 2199 w 2779"/>
              <a:gd name="T3" fmla="*/ 31 h 807"/>
              <a:gd name="T4" fmla="*/ 2199 w 2779"/>
              <a:gd name="T5" fmla="*/ 31 h 807"/>
              <a:gd name="T6" fmla="*/ 2080 w 2779"/>
              <a:gd name="T7" fmla="*/ 99 h 807"/>
              <a:gd name="T8" fmla="*/ 2080 w 2779"/>
              <a:gd name="T9" fmla="*/ 208 h 807"/>
              <a:gd name="T10" fmla="*/ 0 w 2779"/>
              <a:gd name="T11" fmla="*/ 208 h 807"/>
              <a:gd name="T12" fmla="*/ 0 w 2779"/>
              <a:gd name="T13" fmla="*/ 598 h 807"/>
              <a:gd name="T14" fmla="*/ 2080 w 2779"/>
              <a:gd name="T15" fmla="*/ 598 h 807"/>
              <a:gd name="T16" fmla="*/ 2080 w 2779"/>
              <a:gd name="T17" fmla="*/ 706 h 807"/>
              <a:gd name="T18" fmla="*/ 2080 w 2779"/>
              <a:gd name="T19" fmla="*/ 706 h 807"/>
              <a:gd name="T20" fmla="*/ 2199 w 2779"/>
              <a:gd name="T21" fmla="*/ 775 h 807"/>
              <a:gd name="T22" fmla="*/ 2725 w 2779"/>
              <a:gd name="T23" fmla="*/ 471 h 807"/>
              <a:gd name="T24" fmla="*/ 2725 w 2779"/>
              <a:gd name="T25" fmla="*/ 471 h 807"/>
              <a:gd name="T26" fmla="*/ 2725 w 2779"/>
              <a:gd name="T27" fmla="*/ 335 h 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779" h="807">
                <a:moveTo>
                  <a:pt x="2725" y="335"/>
                </a:moveTo>
                <a:lnTo>
                  <a:pt x="2199" y="31"/>
                </a:lnTo>
                <a:lnTo>
                  <a:pt x="2199" y="31"/>
                </a:lnTo>
                <a:cubicBezTo>
                  <a:pt x="2146" y="0"/>
                  <a:pt x="2080" y="38"/>
                  <a:pt x="2080" y="99"/>
                </a:cubicBezTo>
                <a:lnTo>
                  <a:pt x="2080" y="208"/>
                </a:lnTo>
                <a:lnTo>
                  <a:pt x="0" y="208"/>
                </a:lnTo>
                <a:lnTo>
                  <a:pt x="0" y="598"/>
                </a:lnTo>
                <a:lnTo>
                  <a:pt x="2080" y="598"/>
                </a:lnTo>
                <a:lnTo>
                  <a:pt x="2080" y="706"/>
                </a:lnTo>
                <a:lnTo>
                  <a:pt x="2080" y="706"/>
                </a:lnTo>
                <a:cubicBezTo>
                  <a:pt x="2080" y="767"/>
                  <a:pt x="2146" y="806"/>
                  <a:pt x="2199" y="775"/>
                </a:cubicBezTo>
                <a:lnTo>
                  <a:pt x="2725" y="471"/>
                </a:lnTo>
                <a:lnTo>
                  <a:pt x="2725" y="471"/>
                </a:lnTo>
                <a:cubicBezTo>
                  <a:pt x="2778" y="441"/>
                  <a:pt x="2778" y="365"/>
                  <a:pt x="2725" y="3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5" name="Freeform 541">
            <a:extLst>
              <a:ext uri="{FF2B5EF4-FFF2-40B4-BE49-F238E27FC236}">
                <a16:creationId xmlns:a16="http://schemas.microsoft.com/office/drawing/2014/main" id="{888E8688-04A5-FF43-8ECB-2D6E0542D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4849" y="6402081"/>
            <a:ext cx="3460620" cy="1005225"/>
          </a:xfrm>
          <a:custGeom>
            <a:avLst/>
            <a:gdLst>
              <a:gd name="T0" fmla="*/ 2725 w 2779"/>
              <a:gd name="T1" fmla="*/ 335 h 807"/>
              <a:gd name="T2" fmla="*/ 2199 w 2779"/>
              <a:gd name="T3" fmla="*/ 31 h 807"/>
              <a:gd name="T4" fmla="*/ 2199 w 2779"/>
              <a:gd name="T5" fmla="*/ 31 h 807"/>
              <a:gd name="T6" fmla="*/ 2080 w 2779"/>
              <a:gd name="T7" fmla="*/ 99 h 807"/>
              <a:gd name="T8" fmla="*/ 2080 w 2779"/>
              <a:gd name="T9" fmla="*/ 208 h 807"/>
              <a:gd name="T10" fmla="*/ 0 w 2779"/>
              <a:gd name="T11" fmla="*/ 208 h 807"/>
              <a:gd name="T12" fmla="*/ 0 w 2779"/>
              <a:gd name="T13" fmla="*/ 598 h 807"/>
              <a:gd name="T14" fmla="*/ 2080 w 2779"/>
              <a:gd name="T15" fmla="*/ 598 h 807"/>
              <a:gd name="T16" fmla="*/ 2080 w 2779"/>
              <a:gd name="T17" fmla="*/ 706 h 807"/>
              <a:gd name="T18" fmla="*/ 2080 w 2779"/>
              <a:gd name="T19" fmla="*/ 706 h 807"/>
              <a:gd name="T20" fmla="*/ 2199 w 2779"/>
              <a:gd name="T21" fmla="*/ 775 h 807"/>
              <a:gd name="T22" fmla="*/ 2725 w 2779"/>
              <a:gd name="T23" fmla="*/ 471 h 807"/>
              <a:gd name="T24" fmla="*/ 2725 w 2779"/>
              <a:gd name="T25" fmla="*/ 471 h 807"/>
              <a:gd name="T26" fmla="*/ 2725 w 2779"/>
              <a:gd name="T27" fmla="*/ 335 h 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779" h="807">
                <a:moveTo>
                  <a:pt x="2725" y="335"/>
                </a:moveTo>
                <a:lnTo>
                  <a:pt x="2199" y="31"/>
                </a:lnTo>
                <a:lnTo>
                  <a:pt x="2199" y="31"/>
                </a:lnTo>
                <a:cubicBezTo>
                  <a:pt x="2146" y="0"/>
                  <a:pt x="2080" y="38"/>
                  <a:pt x="2080" y="99"/>
                </a:cubicBezTo>
                <a:lnTo>
                  <a:pt x="2080" y="208"/>
                </a:lnTo>
                <a:lnTo>
                  <a:pt x="0" y="208"/>
                </a:lnTo>
                <a:lnTo>
                  <a:pt x="0" y="598"/>
                </a:lnTo>
                <a:lnTo>
                  <a:pt x="2080" y="598"/>
                </a:lnTo>
                <a:lnTo>
                  <a:pt x="2080" y="706"/>
                </a:lnTo>
                <a:lnTo>
                  <a:pt x="2080" y="706"/>
                </a:lnTo>
                <a:cubicBezTo>
                  <a:pt x="2080" y="767"/>
                  <a:pt x="2146" y="806"/>
                  <a:pt x="2199" y="775"/>
                </a:cubicBezTo>
                <a:lnTo>
                  <a:pt x="2725" y="471"/>
                </a:lnTo>
                <a:lnTo>
                  <a:pt x="2725" y="471"/>
                </a:lnTo>
                <a:cubicBezTo>
                  <a:pt x="2778" y="441"/>
                  <a:pt x="2778" y="365"/>
                  <a:pt x="2725" y="3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BAD0C9-B31C-5744-829B-46D457B294EE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PORTER’S FIVE FORCES 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1E7A0A-1A8F-C744-80A3-E0DB66725EF1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27D019-E422-CE4D-919E-7EE300C94621}"/>
              </a:ext>
            </a:extLst>
          </p:cNvPr>
          <p:cNvSpPr txBox="1"/>
          <p:nvPr/>
        </p:nvSpPr>
        <p:spPr>
          <a:xfrm>
            <a:off x="1619219" y="8660995"/>
            <a:ext cx="3785573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COMPETITOR RIVALRY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07040E-A678-D048-B0A6-01ED4A55F4E4}"/>
              </a:ext>
            </a:extLst>
          </p:cNvPr>
          <p:cNvSpPr txBox="1"/>
          <p:nvPr/>
        </p:nvSpPr>
        <p:spPr>
          <a:xfrm>
            <a:off x="1619220" y="9892945"/>
            <a:ext cx="3785574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8E08A8-9975-E746-9B76-74FF9BB21636}"/>
              </a:ext>
            </a:extLst>
          </p:cNvPr>
          <p:cNvSpPr txBox="1"/>
          <p:nvPr/>
        </p:nvSpPr>
        <p:spPr>
          <a:xfrm>
            <a:off x="5881147" y="8137775"/>
            <a:ext cx="3785573" cy="166199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THREAT OF SUBSTITUTE PRODUCTS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FD8151-D883-9D41-9EAC-637158BBE692}"/>
              </a:ext>
            </a:extLst>
          </p:cNvPr>
          <p:cNvSpPr txBox="1"/>
          <p:nvPr/>
        </p:nvSpPr>
        <p:spPr>
          <a:xfrm>
            <a:off x="5881151" y="9892945"/>
            <a:ext cx="3785574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AEBB8F-23D2-AD4C-B724-40CCC2FC483E}"/>
              </a:ext>
            </a:extLst>
          </p:cNvPr>
          <p:cNvSpPr txBox="1"/>
          <p:nvPr/>
        </p:nvSpPr>
        <p:spPr>
          <a:xfrm>
            <a:off x="10279561" y="8660995"/>
            <a:ext cx="3785573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THREAT OF NEW ENTRANTS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76F55B-E6E7-C345-86BC-1E954ED031B8}"/>
              </a:ext>
            </a:extLst>
          </p:cNvPr>
          <p:cNvSpPr txBox="1"/>
          <p:nvPr/>
        </p:nvSpPr>
        <p:spPr>
          <a:xfrm>
            <a:off x="10279562" y="9892945"/>
            <a:ext cx="3785574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C3DA08-FCC6-604C-AA65-A91F75EEE0FE}"/>
              </a:ext>
            </a:extLst>
          </p:cNvPr>
          <p:cNvSpPr txBox="1"/>
          <p:nvPr/>
        </p:nvSpPr>
        <p:spPr>
          <a:xfrm>
            <a:off x="14630675" y="8137775"/>
            <a:ext cx="3785573" cy="166199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BARGAINING POWER OF BUYERS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AC39C0-029B-7F49-A43E-727824EBA3EA}"/>
              </a:ext>
            </a:extLst>
          </p:cNvPr>
          <p:cNvSpPr txBox="1"/>
          <p:nvPr/>
        </p:nvSpPr>
        <p:spPr>
          <a:xfrm>
            <a:off x="14630676" y="9892945"/>
            <a:ext cx="3785574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BB83E2-2E1C-8242-8298-B39D58484134}"/>
              </a:ext>
            </a:extLst>
          </p:cNvPr>
          <p:cNvSpPr txBox="1"/>
          <p:nvPr/>
        </p:nvSpPr>
        <p:spPr>
          <a:xfrm>
            <a:off x="18981795" y="8137775"/>
            <a:ext cx="3785573" cy="166199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BARGAINING POWER OF SUPPLIERS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F72B41-2CB0-9642-AA55-AE06F69A47AF}"/>
              </a:ext>
            </a:extLst>
          </p:cNvPr>
          <p:cNvSpPr txBox="1"/>
          <p:nvPr/>
        </p:nvSpPr>
        <p:spPr>
          <a:xfrm>
            <a:off x="18981796" y="9892945"/>
            <a:ext cx="3785574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94918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76">
            <a:extLst>
              <a:ext uri="{FF2B5EF4-FFF2-40B4-BE49-F238E27FC236}">
                <a16:creationId xmlns:a16="http://schemas.microsoft.com/office/drawing/2014/main" id="{ADE8C576-C957-A640-8319-6DE28E974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3940" y="3457808"/>
            <a:ext cx="4202178" cy="3795693"/>
          </a:xfrm>
          <a:custGeom>
            <a:avLst/>
            <a:gdLst>
              <a:gd name="T0" fmla="*/ 833 w 3373"/>
              <a:gd name="T1" fmla="*/ 2540 h 3048"/>
              <a:gd name="T2" fmla="*/ 833 w 3373"/>
              <a:gd name="T3" fmla="*/ 3047 h 3048"/>
              <a:gd name="T4" fmla="*/ 2539 w 3373"/>
              <a:gd name="T5" fmla="*/ 3047 h 3048"/>
              <a:gd name="T6" fmla="*/ 2539 w 3373"/>
              <a:gd name="T7" fmla="*/ 2540 h 3048"/>
              <a:gd name="T8" fmla="*/ 2539 w 3373"/>
              <a:gd name="T9" fmla="*/ 2540 h 3048"/>
              <a:gd name="T10" fmla="*/ 2855 w 3373"/>
              <a:gd name="T11" fmla="*/ 2224 h 3048"/>
              <a:gd name="T12" fmla="*/ 3372 w 3373"/>
              <a:gd name="T13" fmla="*/ 2224 h 3048"/>
              <a:gd name="T14" fmla="*/ 3372 w 3373"/>
              <a:gd name="T15" fmla="*/ 316 h 3048"/>
              <a:gd name="T16" fmla="*/ 3372 w 3373"/>
              <a:gd name="T17" fmla="*/ 316 h 3048"/>
              <a:gd name="T18" fmla="*/ 3056 w 3373"/>
              <a:gd name="T19" fmla="*/ 0 h 3048"/>
              <a:gd name="T20" fmla="*/ 316 w 3373"/>
              <a:gd name="T21" fmla="*/ 0 h 3048"/>
              <a:gd name="T22" fmla="*/ 316 w 3373"/>
              <a:gd name="T23" fmla="*/ 0 h 3048"/>
              <a:gd name="T24" fmla="*/ 0 w 3373"/>
              <a:gd name="T25" fmla="*/ 316 h 3048"/>
              <a:gd name="T26" fmla="*/ 0 w 3373"/>
              <a:gd name="T27" fmla="*/ 2224 h 3048"/>
              <a:gd name="T28" fmla="*/ 517 w 3373"/>
              <a:gd name="T29" fmla="*/ 2224 h 3048"/>
              <a:gd name="T30" fmla="*/ 517 w 3373"/>
              <a:gd name="T31" fmla="*/ 2224 h 3048"/>
              <a:gd name="T32" fmla="*/ 833 w 3373"/>
              <a:gd name="T33" fmla="*/ 2540 h 3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373" h="3048">
                <a:moveTo>
                  <a:pt x="833" y="2540"/>
                </a:moveTo>
                <a:lnTo>
                  <a:pt x="833" y="3047"/>
                </a:lnTo>
                <a:lnTo>
                  <a:pt x="2539" y="3047"/>
                </a:lnTo>
                <a:lnTo>
                  <a:pt x="2539" y="2540"/>
                </a:lnTo>
                <a:lnTo>
                  <a:pt x="2539" y="2540"/>
                </a:lnTo>
                <a:cubicBezTo>
                  <a:pt x="2539" y="2365"/>
                  <a:pt x="2681" y="2224"/>
                  <a:pt x="2855" y="2224"/>
                </a:cubicBezTo>
                <a:lnTo>
                  <a:pt x="3372" y="2224"/>
                </a:lnTo>
                <a:lnTo>
                  <a:pt x="3372" y="316"/>
                </a:lnTo>
                <a:lnTo>
                  <a:pt x="3372" y="316"/>
                </a:lnTo>
                <a:cubicBezTo>
                  <a:pt x="3372" y="141"/>
                  <a:pt x="3231" y="0"/>
                  <a:pt x="3056" y="0"/>
                </a:cubicBezTo>
                <a:lnTo>
                  <a:pt x="316" y="0"/>
                </a:lnTo>
                <a:lnTo>
                  <a:pt x="316" y="0"/>
                </a:lnTo>
                <a:cubicBezTo>
                  <a:pt x="142" y="0"/>
                  <a:pt x="0" y="141"/>
                  <a:pt x="0" y="316"/>
                </a:cubicBezTo>
                <a:lnTo>
                  <a:pt x="0" y="2224"/>
                </a:lnTo>
                <a:lnTo>
                  <a:pt x="517" y="2224"/>
                </a:lnTo>
                <a:lnTo>
                  <a:pt x="517" y="2224"/>
                </a:lnTo>
                <a:cubicBezTo>
                  <a:pt x="692" y="2224"/>
                  <a:pt x="833" y="2365"/>
                  <a:pt x="833" y="254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73">
            <a:extLst>
              <a:ext uri="{FF2B5EF4-FFF2-40B4-BE49-F238E27FC236}">
                <a16:creationId xmlns:a16="http://schemas.microsoft.com/office/drawing/2014/main" id="{D4BEF51A-D3C9-014A-9A7A-8328AF527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3940" y="8994799"/>
            <a:ext cx="4202178" cy="3801187"/>
          </a:xfrm>
          <a:custGeom>
            <a:avLst/>
            <a:gdLst>
              <a:gd name="T0" fmla="*/ 2539 w 3373"/>
              <a:gd name="T1" fmla="*/ 508 h 3050"/>
              <a:gd name="T2" fmla="*/ 2539 w 3373"/>
              <a:gd name="T3" fmla="*/ 0 h 3050"/>
              <a:gd name="T4" fmla="*/ 833 w 3373"/>
              <a:gd name="T5" fmla="*/ 0 h 3050"/>
              <a:gd name="T6" fmla="*/ 833 w 3373"/>
              <a:gd name="T7" fmla="*/ 508 h 3050"/>
              <a:gd name="T8" fmla="*/ 833 w 3373"/>
              <a:gd name="T9" fmla="*/ 508 h 3050"/>
              <a:gd name="T10" fmla="*/ 517 w 3373"/>
              <a:gd name="T11" fmla="*/ 825 h 3050"/>
              <a:gd name="T12" fmla="*/ 0 w 3373"/>
              <a:gd name="T13" fmla="*/ 825 h 3050"/>
              <a:gd name="T14" fmla="*/ 0 w 3373"/>
              <a:gd name="T15" fmla="*/ 2733 h 3050"/>
              <a:gd name="T16" fmla="*/ 0 w 3373"/>
              <a:gd name="T17" fmla="*/ 2733 h 3050"/>
              <a:gd name="T18" fmla="*/ 316 w 3373"/>
              <a:gd name="T19" fmla="*/ 3049 h 3050"/>
              <a:gd name="T20" fmla="*/ 3056 w 3373"/>
              <a:gd name="T21" fmla="*/ 3049 h 3050"/>
              <a:gd name="T22" fmla="*/ 3056 w 3373"/>
              <a:gd name="T23" fmla="*/ 3049 h 3050"/>
              <a:gd name="T24" fmla="*/ 3372 w 3373"/>
              <a:gd name="T25" fmla="*/ 2733 h 3050"/>
              <a:gd name="T26" fmla="*/ 3372 w 3373"/>
              <a:gd name="T27" fmla="*/ 825 h 3050"/>
              <a:gd name="T28" fmla="*/ 2855 w 3373"/>
              <a:gd name="T29" fmla="*/ 825 h 3050"/>
              <a:gd name="T30" fmla="*/ 2855 w 3373"/>
              <a:gd name="T31" fmla="*/ 825 h 3050"/>
              <a:gd name="T32" fmla="*/ 2539 w 3373"/>
              <a:gd name="T33" fmla="*/ 508 h 3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373" h="3050">
                <a:moveTo>
                  <a:pt x="2539" y="508"/>
                </a:moveTo>
                <a:lnTo>
                  <a:pt x="2539" y="0"/>
                </a:lnTo>
                <a:lnTo>
                  <a:pt x="833" y="0"/>
                </a:lnTo>
                <a:lnTo>
                  <a:pt x="833" y="508"/>
                </a:lnTo>
                <a:lnTo>
                  <a:pt x="833" y="508"/>
                </a:lnTo>
                <a:cubicBezTo>
                  <a:pt x="833" y="683"/>
                  <a:pt x="692" y="825"/>
                  <a:pt x="517" y="825"/>
                </a:cubicBezTo>
                <a:lnTo>
                  <a:pt x="0" y="825"/>
                </a:lnTo>
                <a:lnTo>
                  <a:pt x="0" y="2733"/>
                </a:lnTo>
                <a:lnTo>
                  <a:pt x="0" y="2733"/>
                </a:lnTo>
                <a:cubicBezTo>
                  <a:pt x="0" y="2907"/>
                  <a:pt x="142" y="3049"/>
                  <a:pt x="316" y="3049"/>
                </a:cubicBezTo>
                <a:lnTo>
                  <a:pt x="3056" y="3049"/>
                </a:lnTo>
                <a:lnTo>
                  <a:pt x="3056" y="3049"/>
                </a:lnTo>
                <a:cubicBezTo>
                  <a:pt x="3231" y="3049"/>
                  <a:pt x="3372" y="2907"/>
                  <a:pt x="3372" y="2733"/>
                </a:cubicBezTo>
                <a:lnTo>
                  <a:pt x="3372" y="825"/>
                </a:lnTo>
                <a:lnTo>
                  <a:pt x="2855" y="825"/>
                </a:lnTo>
                <a:lnTo>
                  <a:pt x="2855" y="825"/>
                </a:lnTo>
                <a:cubicBezTo>
                  <a:pt x="2681" y="825"/>
                  <a:pt x="2539" y="683"/>
                  <a:pt x="2539" y="50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74">
            <a:extLst>
              <a:ext uri="{FF2B5EF4-FFF2-40B4-BE49-F238E27FC236}">
                <a16:creationId xmlns:a16="http://schemas.microsoft.com/office/drawing/2014/main" id="{6B304189-09BE-A049-B20C-D97591BDA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2438" y="6226303"/>
            <a:ext cx="4202182" cy="3795693"/>
          </a:xfrm>
          <a:custGeom>
            <a:avLst/>
            <a:gdLst>
              <a:gd name="T0" fmla="*/ 3056 w 3373"/>
              <a:gd name="T1" fmla="*/ 0 h 3049"/>
              <a:gd name="T2" fmla="*/ 833 w 3373"/>
              <a:gd name="T3" fmla="*/ 0 h 3049"/>
              <a:gd name="T4" fmla="*/ 833 w 3373"/>
              <a:gd name="T5" fmla="*/ 508 h 3049"/>
              <a:gd name="T6" fmla="*/ 833 w 3373"/>
              <a:gd name="T7" fmla="*/ 508 h 3049"/>
              <a:gd name="T8" fmla="*/ 517 w 3373"/>
              <a:gd name="T9" fmla="*/ 823 h 3049"/>
              <a:gd name="T10" fmla="*/ 0 w 3373"/>
              <a:gd name="T11" fmla="*/ 823 h 3049"/>
              <a:gd name="T12" fmla="*/ 0 w 3373"/>
              <a:gd name="T13" fmla="*/ 2223 h 3049"/>
              <a:gd name="T14" fmla="*/ 517 w 3373"/>
              <a:gd name="T15" fmla="*/ 2223 h 3049"/>
              <a:gd name="T16" fmla="*/ 517 w 3373"/>
              <a:gd name="T17" fmla="*/ 2223 h 3049"/>
              <a:gd name="T18" fmla="*/ 833 w 3373"/>
              <a:gd name="T19" fmla="*/ 2539 h 3049"/>
              <a:gd name="T20" fmla="*/ 833 w 3373"/>
              <a:gd name="T21" fmla="*/ 3048 h 3049"/>
              <a:gd name="T22" fmla="*/ 3056 w 3373"/>
              <a:gd name="T23" fmla="*/ 3048 h 3049"/>
              <a:gd name="T24" fmla="*/ 3056 w 3373"/>
              <a:gd name="T25" fmla="*/ 3048 h 3049"/>
              <a:gd name="T26" fmla="*/ 3372 w 3373"/>
              <a:gd name="T27" fmla="*/ 2731 h 3049"/>
              <a:gd name="T28" fmla="*/ 3372 w 3373"/>
              <a:gd name="T29" fmla="*/ 316 h 3049"/>
              <a:gd name="T30" fmla="*/ 3372 w 3373"/>
              <a:gd name="T31" fmla="*/ 316 h 3049"/>
              <a:gd name="T32" fmla="*/ 3056 w 3373"/>
              <a:gd name="T33" fmla="*/ 0 h 3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373" h="3049">
                <a:moveTo>
                  <a:pt x="3056" y="0"/>
                </a:moveTo>
                <a:lnTo>
                  <a:pt x="833" y="0"/>
                </a:lnTo>
                <a:lnTo>
                  <a:pt x="833" y="508"/>
                </a:lnTo>
                <a:lnTo>
                  <a:pt x="833" y="508"/>
                </a:lnTo>
                <a:cubicBezTo>
                  <a:pt x="833" y="681"/>
                  <a:pt x="692" y="823"/>
                  <a:pt x="517" y="823"/>
                </a:cubicBezTo>
                <a:lnTo>
                  <a:pt x="0" y="823"/>
                </a:lnTo>
                <a:lnTo>
                  <a:pt x="0" y="2223"/>
                </a:lnTo>
                <a:lnTo>
                  <a:pt x="517" y="2223"/>
                </a:lnTo>
                <a:lnTo>
                  <a:pt x="517" y="2223"/>
                </a:lnTo>
                <a:cubicBezTo>
                  <a:pt x="692" y="2223"/>
                  <a:pt x="833" y="2365"/>
                  <a:pt x="833" y="2539"/>
                </a:cubicBezTo>
                <a:lnTo>
                  <a:pt x="833" y="3048"/>
                </a:lnTo>
                <a:lnTo>
                  <a:pt x="3056" y="3048"/>
                </a:lnTo>
                <a:lnTo>
                  <a:pt x="3056" y="3048"/>
                </a:lnTo>
                <a:cubicBezTo>
                  <a:pt x="3230" y="3048"/>
                  <a:pt x="3372" y="2906"/>
                  <a:pt x="3372" y="2731"/>
                </a:cubicBezTo>
                <a:lnTo>
                  <a:pt x="3372" y="316"/>
                </a:lnTo>
                <a:lnTo>
                  <a:pt x="3372" y="316"/>
                </a:lnTo>
                <a:cubicBezTo>
                  <a:pt x="3372" y="141"/>
                  <a:pt x="3230" y="0"/>
                  <a:pt x="305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75">
            <a:extLst>
              <a:ext uri="{FF2B5EF4-FFF2-40B4-BE49-F238E27FC236}">
                <a16:creationId xmlns:a16="http://schemas.microsoft.com/office/drawing/2014/main" id="{12E27A58-BED2-F446-9153-1D869FF5C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2438" y="8994797"/>
            <a:ext cx="1038187" cy="1027199"/>
          </a:xfrm>
          <a:custGeom>
            <a:avLst/>
            <a:gdLst>
              <a:gd name="T0" fmla="*/ 517 w 834"/>
              <a:gd name="T1" fmla="*/ 0 h 826"/>
              <a:gd name="T2" fmla="*/ 0 w 834"/>
              <a:gd name="T3" fmla="*/ 0 h 826"/>
              <a:gd name="T4" fmla="*/ 0 w 834"/>
              <a:gd name="T5" fmla="*/ 508 h 826"/>
              <a:gd name="T6" fmla="*/ 0 w 834"/>
              <a:gd name="T7" fmla="*/ 508 h 826"/>
              <a:gd name="T8" fmla="*/ 316 w 834"/>
              <a:gd name="T9" fmla="*/ 825 h 826"/>
              <a:gd name="T10" fmla="*/ 833 w 834"/>
              <a:gd name="T11" fmla="*/ 825 h 826"/>
              <a:gd name="T12" fmla="*/ 833 w 834"/>
              <a:gd name="T13" fmla="*/ 316 h 826"/>
              <a:gd name="T14" fmla="*/ 833 w 834"/>
              <a:gd name="T15" fmla="*/ 316 h 826"/>
              <a:gd name="T16" fmla="*/ 517 w 834"/>
              <a:gd name="T17" fmla="*/ 0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4" h="826">
                <a:moveTo>
                  <a:pt x="517" y="0"/>
                </a:moveTo>
                <a:lnTo>
                  <a:pt x="0" y="0"/>
                </a:lnTo>
                <a:lnTo>
                  <a:pt x="0" y="508"/>
                </a:lnTo>
                <a:lnTo>
                  <a:pt x="0" y="508"/>
                </a:lnTo>
                <a:cubicBezTo>
                  <a:pt x="0" y="683"/>
                  <a:pt x="142" y="825"/>
                  <a:pt x="316" y="825"/>
                </a:cubicBezTo>
                <a:lnTo>
                  <a:pt x="833" y="825"/>
                </a:lnTo>
                <a:lnTo>
                  <a:pt x="833" y="316"/>
                </a:lnTo>
                <a:lnTo>
                  <a:pt x="833" y="316"/>
                </a:lnTo>
                <a:cubicBezTo>
                  <a:pt x="833" y="142"/>
                  <a:pt x="692" y="0"/>
                  <a:pt x="517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77">
            <a:extLst>
              <a:ext uri="{FF2B5EF4-FFF2-40B4-BE49-F238E27FC236}">
                <a16:creationId xmlns:a16="http://schemas.microsoft.com/office/drawing/2014/main" id="{F78019B6-8645-B747-A052-4E9F3DF0E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2438" y="6226303"/>
            <a:ext cx="1038187" cy="1027199"/>
          </a:xfrm>
          <a:custGeom>
            <a:avLst/>
            <a:gdLst>
              <a:gd name="T0" fmla="*/ 0 w 834"/>
              <a:gd name="T1" fmla="*/ 316 h 824"/>
              <a:gd name="T2" fmla="*/ 0 w 834"/>
              <a:gd name="T3" fmla="*/ 823 h 824"/>
              <a:gd name="T4" fmla="*/ 517 w 834"/>
              <a:gd name="T5" fmla="*/ 823 h 824"/>
              <a:gd name="T6" fmla="*/ 517 w 834"/>
              <a:gd name="T7" fmla="*/ 823 h 824"/>
              <a:gd name="T8" fmla="*/ 833 w 834"/>
              <a:gd name="T9" fmla="*/ 508 h 824"/>
              <a:gd name="T10" fmla="*/ 833 w 834"/>
              <a:gd name="T11" fmla="*/ 0 h 824"/>
              <a:gd name="T12" fmla="*/ 316 w 834"/>
              <a:gd name="T13" fmla="*/ 0 h 824"/>
              <a:gd name="T14" fmla="*/ 316 w 834"/>
              <a:gd name="T15" fmla="*/ 0 h 824"/>
              <a:gd name="T16" fmla="*/ 0 w 834"/>
              <a:gd name="T17" fmla="*/ 316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4" h="824">
                <a:moveTo>
                  <a:pt x="0" y="316"/>
                </a:moveTo>
                <a:lnTo>
                  <a:pt x="0" y="823"/>
                </a:lnTo>
                <a:lnTo>
                  <a:pt x="517" y="823"/>
                </a:lnTo>
                <a:lnTo>
                  <a:pt x="517" y="823"/>
                </a:lnTo>
                <a:cubicBezTo>
                  <a:pt x="692" y="823"/>
                  <a:pt x="833" y="681"/>
                  <a:pt x="833" y="508"/>
                </a:cubicBezTo>
                <a:lnTo>
                  <a:pt x="833" y="0"/>
                </a:lnTo>
                <a:lnTo>
                  <a:pt x="316" y="0"/>
                </a:lnTo>
                <a:lnTo>
                  <a:pt x="316" y="0"/>
                </a:lnTo>
                <a:cubicBezTo>
                  <a:pt x="142" y="0"/>
                  <a:pt x="0" y="141"/>
                  <a:pt x="0" y="316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78">
            <a:extLst>
              <a:ext uri="{FF2B5EF4-FFF2-40B4-BE49-F238E27FC236}">
                <a16:creationId xmlns:a16="http://schemas.microsoft.com/office/drawing/2014/main" id="{BA984653-89D8-8146-ADC7-167E0513F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9941" y="6226303"/>
            <a:ext cx="4196688" cy="3795693"/>
          </a:xfrm>
          <a:custGeom>
            <a:avLst/>
            <a:gdLst>
              <a:gd name="T0" fmla="*/ 2853 w 3371"/>
              <a:gd name="T1" fmla="*/ 2223 h 3049"/>
              <a:gd name="T2" fmla="*/ 3370 w 3371"/>
              <a:gd name="T3" fmla="*/ 2223 h 3049"/>
              <a:gd name="T4" fmla="*/ 3370 w 3371"/>
              <a:gd name="T5" fmla="*/ 823 h 3049"/>
              <a:gd name="T6" fmla="*/ 2853 w 3371"/>
              <a:gd name="T7" fmla="*/ 823 h 3049"/>
              <a:gd name="T8" fmla="*/ 2853 w 3371"/>
              <a:gd name="T9" fmla="*/ 823 h 3049"/>
              <a:gd name="T10" fmla="*/ 2537 w 3371"/>
              <a:gd name="T11" fmla="*/ 508 h 3049"/>
              <a:gd name="T12" fmla="*/ 2537 w 3371"/>
              <a:gd name="T13" fmla="*/ 0 h 3049"/>
              <a:gd name="T14" fmla="*/ 316 w 3371"/>
              <a:gd name="T15" fmla="*/ 0 h 3049"/>
              <a:gd name="T16" fmla="*/ 316 w 3371"/>
              <a:gd name="T17" fmla="*/ 0 h 3049"/>
              <a:gd name="T18" fmla="*/ 0 w 3371"/>
              <a:gd name="T19" fmla="*/ 316 h 3049"/>
              <a:gd name="T20" fmla="*/ 0 w 3371"/>
              <a:gd name="T21" fmla="*/ 2731 h 3049"/>
              <a:gd name="T22" fmla="*/ 0 w 3371"/>
              <a:gd name="T23" fmla="*/ 2731 h 3049"/>
              <a:gd name="T24" fmla="*/ 316 w 3371"/>
              <a:gd name="T25" fmla="*/ 3048 h 3049"/>
              <a:gd name="T26" fmla="*/ 2537 w 3371"/>
              <a:gd name="T27" fmla="*/ 3048 h 3049"/>
              <a:gd name="T28" fmla="*/ 2537 w 3371"/>
              <a:gd name="T29" fmla="*/ 2539 h 3049"/>
              <a:gd name="T30" fmla="*/ 2537 w 3371"/>
              <a:gd name="T31" fmla="*/ 2539 h 3049"/>
              <a:gd name="T32" fmla="*/ 2853 w 3371"/>
              <a:gd name="T33" fmla="*/ 2223 h 3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371" h="3049">
                <a:moveTo>
                  <a:pt x="2853" y="2223"/>
                </a:moveTo>
                <a:lnTo>
                  <a:pt x="3370" y="2223"/>
                </a:lnTo>
                <a:lnTo>
                  <a:pt x="3370" y="823"/>
                </a:lnTo>
                <a:lnTo>
                  <a:pt x="2853" y="823"/>
                </a:lnTo>
                <a:lnTo>
                  <a:pt x="2853" y="823"/>
                </a:lnTo>
                <a:cubicBezTo>
                  <a:pt x="2679" y="823"/>
                  <a:pt x="2537" y="681"/>
                  <a:pt x="2537" y="508"/>
                </a:cubicBezTo>
                <a:lnTo>
                  <a:pt x="2537" y="0"/>
                </a:lnTo>
                <a:lnTo>
                  <a:pt x="316" y="0"/>
                </a:lnTo>
                <a:lnTo>
                  <a:pt x="316" y="0"/>
                </a:lnTo>
                <a:cubicBezTo>
                  <a:pt x="141" y="0"/>
                  <a:pt x="0" y="141"/>
                  <a:pt x="0" y="316"/>
                </a:cubicBezTo>
                <a:lnTo>
                  <a:pt x="0" y="2731"/>
                </a:lnTo>
                <a:lnTo>
                  <a:pt x="0" y="2731"/>
                </a:lnTo>
                <a:cubicBezTo>
                  <a:pt x="0" y="2906"/>
                  <a:pt x="141" y="3048"/>
                  <a:pt x="316" y="3048"/>
                </a:cubicBezTo>
                <a:lnTo>
                  <a:pt x="2537" y="3048"/>
                </a:lnTo>
                <a:lnTo>
                  <a:pt x="2537" y="2539"/>
                </a:lnTo>
                <a:lnTo>
                  <a:pt x="2537" y="2539"/>
                </a:lnTo>
                <a:cubicBezTo>
                  <a:pt x="2537" y="2365"/>
                  <a:pt x="2679" y="2223"/>
                  <a:pt x="2853" y="222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79">
            <a:extLst>
              <a:ext uri="{FF2B5EF4-FFF2-40B4-BE49-F238E27FC236}">
                <a16:creationId xmlns:a16="http://schemas.microsoft.com/office/drawing/2014/main" id="{4943CDE3-C142-2344-864C-EED34D7CE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3940" y="8994797"/>
            <a:ext cx="1038184" cy="1027199"/>
          </a:xfrm>
          <a:custGeom>
            <a:avLst/>
            <a:gdLst>
              <a:gd name="T0" fmla="*/ 833 w 834"/>
              <a:gd name="T1" fmla="*/ 508 h 826"/>
              <a:gd name="T2" fmla="*/ 833 w 834"/>
              <a:gd name="T3" fmla="*/ 0 h 826"/>
              <a:gd name="T4" fmla="*/ 316 w 834"/>
              <a:gd name="T5" fmla="*/ 0 h 826"/>
              <a:gd name="T6" fmla="*/ 316 w 834"/>
              <a:gd name="T7" fmla="*/ 0 h 826"/>
              <a:gd name="T8" fmla="*/ 0 w 834"/>
              <a:gd name="T9" fmla="*/ 316 h 826"/>
              <a:gd name="T10" fmla="*/ 0 w 834"/>
              <a:gd name="T11" fmla="*/ 825 h 826"/>
              <a:gd name="T12" fmla="*/ 517 w 834"/>
              <a:gd name="T13" fmla="*/ 825 h 826"/>
              <a:gd name="T14" fmla="*/ 517 w 834"/>
              <a:gd name="T15" fmla="*/ 825 h 826"/>
              <a:gd name="T16" fmla="*/ 833 w 834"/>
              <a:gd name="T17" fmla="*/ 508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4" h="826">
                <a:moveTo>
                  <a:pt x="833" y="508"/>
                </a:moveTo>
                <a:lnTo>
                  <a:pt x="833" y="0"/>
                </a:lnTo>
                <a:lnTo>
                  <a:pt x="316" y="0"/>
                </a:lnTo>
                <a:lnTo>
                  <a:pt x="316" y="0"/>
                </a:lnTo>
                <a:cubicBezTo>
                  <a:pt x="142" y="0"/>
                  <a:pt x="0" y="142"/>
                  <a:pt x="0" y="316"/>
                </a:cubicBezTo>
                <a:lnTo>
                  <a:pt x="0" y="825"/>
                </a:lnTo>
                <a:lnTo>
                  <a:pt x="517" y="825"/>
                </a:lnTo>
                <a:lnTo>
                  <a:pt x="517" y="825"/>
                </a:lnTo>
                <a:cubicBezTo>
                  <a:pt x="692" y="825"/>
                  <a:pt x="833" y="683"/>
                  <a:pt x="833" y="508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80">
            <a:extLst>
              <a:ext uri="{FF2B5EF4-FFF2-40B4-BE49-F238E27FC236}">
                <a16:creationId xmlns:a16="http://schemas.microsoft.com/office/drawing/2014/main" id="{C286F504-DDB3-9F4B-B4D4-3987BE000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3940" y="6226303"/>
            <a:ext cx="1038184" cy="1027199"/>
          </a:xfrm>
          <a:custGeom>
            <a:avLst/>
            <a:gdLst>
              <a:gd name="T0" fmla="*/ 316 w 834"/>
              <a:gd name="T1" fmla="*/ 823 h 824"/>
              <a:gd name="T2" fmla="*/ 833 w 834"/>
              <a:gd name="T3" fmla="*/ 823 h 824"/>
              <a:gd name="T4" fmla="*/ 833 w 834"/>
              <a:gd name="T5" fmla="*/ 316 h 824"/>
              <a:gd name="T6" fmla="*/ 833 w 834"/>
              <a:gd name="T7" fmla="*/ 316 h 824"/>
              <a:gd name="T8" fmla="*/ 517 w 834"/>
              <a:gd name="T9" fmla="*/ 0 h 824"/>
              <a:gd name="T10" fmla="*/ 0 w 834"/>
              <a:gd name="T11" fmla="*/ 0 h 824"/>
              <a:gd name="T12" fmla="*/ 0 w 834"/>
              <a:gd name="T13" fmla="*/ 508 h 824"/>
              <a:gd name="T14" fmla="*/ 0 w 834"/>
              <a:gd name="T15" fmla="*/ 508 h 824"/>
              <a:gd name="T16" fmla="*/ 316 w 834"/>
              <a:gd name="T17" fmla="*/ 823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4" h="824">
                <a:moveTo>
                  <a:pt x="316" y="823"/>
                </a:moveTo>
                <a:lnTo>
                  <a:pt x="833" y="823"/>
                </a:lnTo>
                <a:lnTo>
                  <a:pt x="833" y="316"/>
                </a:lnTo>
                <a:lnTo>
                  <a:pt x="833" y="316"/>
                </a:lnTo>
                <a:cubicBezTo>
                  <a:pt x="833" y="141"/>
                  <a:pt x="692" y="0"/>
                  <a:pt x="517" y="0"/>
                </a:cubicBezTo>
                <a:lnTo>
                  <a:pt x="0" y="0"/>
                </a:lnTo>
                <a:lnTo>
                  <a:pt x="0" y="508"/>
                </a:lnTo>
                <a:lnTo>
                  <a:pt x="0" y="508"/>
                </a:lnTo>
                <a:cubicBezTo>
                  <a:pt x="0" y="681"/>
                  <a:pt x="142" y="823"/>
                  <a:pt x="316" y="823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81">
            <a:extLst>
              <a:ext uri="{FF2B5EF4-FFF2-40B4-BE49-F238E27FC236}">
                <a16:creationId xmlns:a16="http://schemas.microsoft.com/office/drawing/2014/main" id="{3F7F9637-DFA0-884D-8CC4-95C710930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7762" y="6643774"/>
            <a:ext cx="1549039" cy="2960750"/>
          </a:xfrm>
          <a:prstGeom prst="roundRect">
            <a:avLst>
              <a:gd name="adj" fmla="val 9606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3BBCA-6E20-7E4F-8B1B-379E2405835C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PORTER’S FIVE FORCES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B5370A-D209-E945-88B5-7D8440C5791E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03CEEA-41F3-9E49-A719-F8520BC421AF}"/>
              </a:ext>
            </a:extLst>
          </p:cNvPr>
          <p:cNvSpPr txBox="1"/>
          <p:nvPr/>
        </p:nvSpPr>
        <p:spPr>
          <a:xfrm>
            <a:off x="2080060" y="3312465"/>
            <a:ext cx="78486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COMPETITOR RIVALRY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60258D-AC83-B54E-AD9A-C9E85C0DA28D}"/>
              </a:ext>
            </a:extLst>
          </p:cNvPr>
          <p:cNvSpPr txBox="1"/>
          <p:nvPr/>
        </p:nvSpPr>
        <p:spPr>
          <a:xfrm>
            <a:off x="2080060" y="3970795"/>
            <a:ext cx="78486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8C6D0-9860-5B4D-A264-6535A3070FE0}"/>
              </a:ext>
            </a:extLst>
          </p:cNvPr>
          <p:cNvSpPr txBox="1"/>
          <p:nvPr/>
        </p:nvSpPr>
        <p:spPr>
          <a:xfrm>
            <a:off x="2080060" y="5292719"/>
            <a:ext cx="78486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THREAT OF SUBSTITUTE PRODUCTS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49B9EB-B3FC-4E4E-8C0E-B740DF624561}"/>
              </a:ext>
            </a:extLst>
          </p:cNvPr>
          <p:cNvSpPr txBox="1"/>
          <p:nvPr/>
        </p:nvSpPr>
        <p:spPr>
          <a:xfrm>
            <a:off x="2080060" y="5951049"/>
            <a:ext cx="78486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772C8D-D35F-1D42-BFF3-87361D2CB773}"/>
              </a:ext>
            </a:extLst>
          </p:cNvPr>
          <p:cNvSpPr txBox="1"/>
          <p:nvPr/>
        </p:nvSpPr>
        <p:spPr>
          <a:xfrm>
            <a:off x="2080060" y="7272973"/>
            <a:ext cx="78486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BARGAINING POWER OF BUYERS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631E55-20B9-994D-8CBE-35AAAED277B7}"/>
              </a:ext>
            </a:extLst>
          </p:cNvPr>
          <p:cNvSpPr txBox="1"/>
          <p:nvPr/>
        </p:nvSpPr>
        <p:spPr>
          <a:xfrm>
            <a:off x="2080060" y="7931303"/>
            <a:ext cx="78486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50EB06-D11A-D647-B254-70A6D7C85617}"/>
              </a:ext>
            </a:extLst>
          </p:cNvPr>
          <p:cNvSpPr txBox="1"/>
          <p:nvPr/>
        </p:nvSpPr>
        <p:spPr>
          <a:xfrm>
            <a:off x="2080060" y="9262371"/>
            <a:ext cx="78486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THREAT OF NEW ENTRANTS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5391FE-7298-A746-84B4-2F51013C583F}"/>
              </a:ext>
            </a:extLst>
          </p:cNvPr>
          <p:cNvSpPr txBox="1"/>
          <p:nvPr/>
        </p:nvSpPr>
        <p:spPr>
          <a:xfrm>
            <a:off x="2080060" y="9920701"/>
            <a:ext cx="78486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DD505A-B597-C44D-9AB8-7FB3069AA80D}"/>
              </a:ext>
            </a:extLst>
          </p:cNvPr>
          <p:cNvSpPr txBox="1"/>
          <p:nvPr/>
        </p:nvSpPr>
        <p:spPr>
          <a:xfrm>
            <a:off x="2080060" y="11242231"/>
            <a:ext cx="78486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BARGAINING POWER OF SUPPLIERS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ED2C61-461A-8246-BDB0-3EA70604F09A}"/>
              </a:ext>
            </a:extLst>
          </p:cNvPr>
          <p:cNvSpPr txBox="1"/>
          <p:nvPr/>
        </p:nvSpPr>
        <p:spPr>
          <a:xfrm>
            <a:off x="2080060" y="11900561"/>
            <a:ext cx="78486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02E5DA-491F-DE44-9580-456C853FCE6D}"/>
              </a:ext>
            </a:extLst>
          </p:cNvPr>
          <p:cNvSpPr txBox="1"/>
          <p:nvPr/>
        </p:nvSpPr>
        <p:spPr>
          <a:xfrm>
            <a:off x="15335285" y="4806464"/>
            <a:ext cx="325433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C85131-5AE2-1E41-9834-859DD3F10431}"/>
              </a:ext>
            </a:extLst>
          </p:cNvPr>
          <p:cNvSpPr txBox="1"/>
          <p:nvPr/>
        </p:nvSpPr>
        <p:spPr>
          <a:xfrm>
            <a:off x="18749628" y="7839459"/>
            <a:ext cx="325433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CA5761-CE9C-9F4D-AEF3-DA741E0E7881}"/>
              </a:ext>
            </a:extLst>
          </p:cNvPr>
          <p:cNvSpPr txBox="1"/>
          <p:nvPr/>
        </p:nvSpPr>
        <p:spPr>
          <a:xfrm>
            <a:off x="15335285" y="10860879"/>
            <a:ext cx="325433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4F49F6-F669-7E40-AA1E-17FD80E2B187}"/>
              </a:ext>
            </a:extLst>
          </p:cNvPr>
          <p:cNvSpPr txBox="1"/>
          <p:nvPr/>
        </p:nvSpPr>
        <p:spPr>
          <a:xfrm>
            <a:off x="11925989" y="7839459"/>
            <a:ext cx="325433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03824C-5382-F14D-B39B-3AD0F4637480}"/>
              </a:ext>
            </a:extLst>
          </p:cNvPr>
          <p:cNvSpPr txBox="1"/>
          <p:nvPr/>
        </p:nvSpPr>
        <p:spPr>
          <a:xfrm rot="16200000">
            <a:off x="15588322" y="7816309"/>
            <a:ext cx="279456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</p:spTree>
    <p:extLst>
      <p:ext uri="{BB962C8B-B14F-4D97-AF65-F5344CB8AC3E}">
        <p14:creationId xmlns:p14="http://schemas.microsoft.com/office/powerpoint/2010/main" val="390712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73">
            <a:extLst>
              <a:ext uri="{FF2B5EF4-FFF2-40B4-BE49-F238E27FC236}">
                <a16:creationId xmlns:a16="http://schemas.microsoft.com/office/drawing/2014/main" id="{5E6303B1-228A-084A-B1A6-89B9E7474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097" y="6457011"/>
            <a:ext cx="3339773" cy="3334278"/>
          </a:xfrm>
          <a:custGeom>
            <a:avLst/>
            <a:gdLst>
              <a:gd name="T0" fmla="*/ 1339 w 2680"/>
              <a:gd name="T1" fmla="*/ 255 h 2678"/>
              <a:gd name="T2" fmla="*/ 1339 w 2680"/>
              <a:gd name="T3" fmla="*/ 255 h 2678"/>
              <a:gd name="T4" fmla="*/ 255 w 2680"/>
              <a:gd name="T5" fmla="*/ 1339 h 2678"/>
              <a:gd name="T6" fmla="*/ 255 w 2680"/>
              <a:gd name="T7" fmla="*/ 1339 h 2678"/>
              <a:gd name="T8" fmla="*/ 1339 w 2680"/>
              <a:gd name="T9" fmla="*/ 2423 h 2678"/>
              <a:gd name="T10" fmla="*/ 1339 w 2680"/>
              <a:gd name="T11" fmla="*/ 2423 h 2678"/>
              <a:gd name="T12" fmla="*/ 2424 w 2680"/>
              <a:gd name="T13" fmla="*/ 1339 h 2678"/>
              <a:gd name="T14" fmla="*/ 2424 w 2680"/>
              <a:gd name="T15" fmla="*/ 1339 h 2678"/>
              <a:gd name="T16" fmla="*/ 1339 w 2680"/>
              <a:gd name="T17" fmla="*/ 255 h 2678"/>
              <a:gd name="T18" fmla="*/ 1339 w 2680"/>
              <a:gd name="T19" fmla="*/ 2677 h 2678"/>
              <a:gd name="T20" fmla="*/ 1339 w 2680"/>
              <a:gd name="T21" fmla="*/ 2677 h 2678"/>
              <a:gd name="T22" fmla="*/ 0 w 2680"/>
              <a:gd name="T23" fmla="*/ 1339 h 2678"/>
              <a:gd name="T24" fmla="*/ 0 w 2680"/>
              <a:gd name="T25" fmla="*/ 1339 h 2678"/>
              <a:gd name="T26" fmla="*/ 1339 w 2680"/>
              <a:gd name="T27" fmla="*/ 0 h 2678"/>
              <a:gd name="T28" fmla="*/ 1339 w 2680"/>
              <a:gd name="T29" fmla="*/ 0 h 2678"/>
              <a:gd name="T30" fmla="*/ 2679 w 2680"/>
              <a:gd name="T31" fmla="*/ 1339 h 2678"/>
              <a:gd name="T32" fmla="*/ 2679 w 2680"/>
              <a:gd name="T33" fmla="*/ 1339 h 2678"/>
              <a:gd name="T34" fmla="*/ 1339 w 2680"/>
              <a:gd name="T35" fmla="*/ 2677 h 2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80" h="2678">
                <a:moveTo>
                  <a:pt x="1339" y="255"/>
                </a:moveTo>
                <a:lnTo>
                  <a:pt x="1339" y="255"/>
                </a:lnTo>
                <a:cubicBezTo>
                  <a:pt x="742" y="255"/>
                  <a:pt x="255" y="741"/>
                  <a:pt x="255" y="1339"/>
                </a:cubicBezTo>
                <a:lnTo>
                  <a:pt x="255" y="1339"/>
                </a:lnTo>
                <a:cubicBezTo>
                  <a:pt x="255" y="1936"/>
                  <a:pt x="742" y="2423"/>
                  <a:pt x="1339" y="2423"/>
                </a:cubicBezTo>
                <a:lnTo>
                  <a:pt x="1339" y="2423"/>
                </a:lnTo>
                <a:cubicBezTo>
                  <a:pt x="1938" y="2423"/>
                  <a:pt x="2424" y="1936"/>
                  <a:pt x="2424" y="1339"/>
                </a:cubicBezTo>
                <a:lnTo>
                  <a:pt x="2424" y="1339"/>
                </a:lnTo>
                <a:cubicBezTo>
                  <a:pt x="2424" y="741"/>
                  <a:pt x="1938" y="255"/>
                  <a:pt x="1339" y="255"/>
                </a:cubicBezTo>
                <a:close/>
                <a:moveTo>
                  <a:pt x="1339" y="2677"/>
                </a:moveTo>
                <a:lnTo>
                  <a:pt x="1339" y="2677"/>
                </a:lnTo>
                <a:cubicBezTo>
                  <a:pt x="601" y="2677"/>
                  <a:pt x="0" y="2077"/>
                  <a:pt x="0" y="1339"/>
                </a:cubicBezTo>
                <a:lnTo>
                  <a:pt x="0" y="1339"/>
                </a:lnTo>
                <a:cubicBezTo>
                  <a:pt x="0" y="600"/>
                  <a:pt x="601" y="0"/>
                  <a:pt x="1339" y="0"/>
                </a:cubicBezTo>
                <a:lnTo>
                  <a:pt x="1339" y="0"/>
                </a:lnTo>
                <a:cubicBezTo>
                  <a:pt x="2078" y="0"/>
                  <a:pt x="2679" y="600"/>
                  <a:pt x="2679" y="1339"/>
                </a:cubicBezTo>
                <a:lnTo>
                  <a:pt x="2679" y="1339"/>
                </a:lnTo>
                <a:cubicBezTo>
                  <a:pt x="2679" y="2077"/>
                  <a:pt x="2078" y="2677"/>
                  <a:pt x="1339" y="267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74">
            <a:extLst>
              <a:ext uri="{FF2B5EF4-FFF2-40B4-BE49-F238E27FC236}">
                <a16:creationId xmlns:a16="http://schemas.microsoft.com/office/drawing/2014/main" id="{ED48642A-41FC-0B46-A4D7-364D2E6AD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334" y="3298510"/>
            <a:ext cx="5300792" cy="2784976"/>
          </a:xfrm>
          <a:custGeom>
            <a:avLst/>
            <a:gdLst>
              <a:gd name="T0" fmla="*/ 3942 w 4254"/>
              <a:gd name="T1" fmla="*/ 0 h 2237"/>
              <a:gd name="T2" fmla="*/ 311 w 4254"/>
              <a:gd name="T3" fmla="*/ 0 h 2237"/>
              <a:gd name="T4" fmla="*/ 311 w 4254"/>
              <a:gd name="T5" fmla="*/ 0 h 2237"/>
              <a:gd name="T6" fmla="*/ 0 w 4254"/>
              <a:gd name="T7" fmla="*/ 310 h 2237"/>
              <a:gd name="T8" fmla="*/ 0 w 4254"/>
              <a:gd name="T9" fmla="*/ 1102 h 2237"/>
              <a:gd name="T10" fmla="*/ 0 w 4254"/>
              <a:gd name="T11" fmla="*/ 1102 h 2237"/>
              <a:gd name="T12" fmla="*/ 311 w 4254"/>
              <a:gd name="T13" fmla="*/ 1414 h 2237"/>
              <a:gd name="T14" fmla="*/ 1603 w 4254"/>
              <a:gd name="T15" fmla="*/ 1414 h 2237"/>
              <a:gd name="T16" fmla="*/ 1603 w 4254"/>
              <a:gd name="T17" fmla="*/ 1654 h 2237"/>
              <a:gd name="T18" fmla="*/ 1516 w 4254"/>
              <a:gd name="T19" fmla="*/ 1654 h 2237"/>
              <a:gd name="T20" fmla="*/ 1516 w 4254"/>
              <a:gd name="T21" fmla="*/ 1654 h 2237"/>
              <a:gd name="T22" fmla="*/ 1467 w 4254"/>
              <a:gd name="T23" fmla="*/ 1823 h 2237"/>
              <a:gd name="T24" fmla="*/ 2077 w 4254"/>
              <a:gd name="T25" fmla="*/ 2217 h 2237"/>
              <a:gd name="T26" fmla="*/ 2077 w 4254"/>
              <a:gd name="T27" fmla="*/ 2217 h 2237"/>
              <a:gd name="T28" fmla="*/ 2176 w 4254"/>
              <a:gd name="T29" fmla="*/ 2217 h 2237"/>
              <a:gd name="T30" fmla="*/ 2787 w 4254"/>
              <a:gd name="T31" fmla="*/ 1823 h 2237"/>
              <a:gd name="T32" fmla="*/ 2787 w 4254"/>
              <a:gd name="T33" fmla="*/ 1823 h 2237"/>
              <a:gd name="T34" fmla="*/ 2737 w 4254"/>
              <a:gd name="T35" fmla="*/ 1654 h 2237"/>
              <a:gd name="T36" fmla="*/ 2650 w 4254"/>
              <a:gd name="T37" fmla="*/ 1654 h 2237"/>
              <a:gd name="T38" fmla="*/ 2650 w 4254"/>
              <a:gd name="T39" fmla="*/ 1414 h 2237"/>
              <a:gd name="T40" fmla="*/ 3942 w 4254"/>
              <a:gd name="T41" fmla="*/ 1414 h 2237"/>
              <a:gd name="T42" fmla="*/ 3942 w 4254"/>
              <a:gd name="T43" fmla="*/ 1414 h 2237"/>
              <a:gd name="T44" fmla="*/ 4253 w 4254"/>
              <a:gd name="T45" fmla="*/ 1102 h 2237"/>
              <a:gd name="T46" fmla="*/ 4253 w 4254"/>
              <a:gd name="T47" fmla="*/ 310 h 2237"/>
              <a:gd name="T48" fmla="*/ 4253 w 4254"/>
              <a:gd name="T49" fmla="*/ 310 h 2237"/>
              <a:gd name="T50" fmla="*/ 3942 w 4254"/>
              <a:gd name="T51" fmla="*/ 0 h 2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254" h="2237">
                <a:moveTo>
                  <a:pt x="3942" y="0"/>
                </a:moveTo>
                <a:lnTo>
                  <a:pt x="311" y="0"/>
                </a:lnTo>
                <a:lnTo>
                  <a:pt x="311" y="0"/>
                </a:lnTo>
                <a:cubicBezTo>
                  <a:pt x="140" y="0"/>
                  <a:pt x="0" y="140"/>
                  <a:pt x="0" y="310"/>
                </a:cubicBezTo>
                <a:lnTo>
                  <a:pt x="0" y="1102"/>
                </a:lnTo>
                <a:lnTo>
                  <a:pt x="0" y="1102"/>
                </a:lnTo>
                <a:cubicBezTo>
                  <a:pt x="0" y="1274"/>
                  <a:pt x="140" y="1414"/>
                  <a:pt x="311" y="1414"/>
                </a:cubicBezTo>
                <a:lnTo>
                  <a:pt x="1603" y="1414"/>
                </a:lnTo>
                <a:lnTo>
                  <a:pt x="1603" y="1654"/>
                </a:lnTo>
                <a:lnTo>
                  <a:pt x="1516" y="1654"/>
                </a:lnTo>
                <a:lnTo>
                  <a:pt x="1516" y="1654"/>
                </a:lnTo>
                <a:cubicBezTo>
                  <a:pt x="1425" y="1654"/>
                  <a:pt x="1389" y="1773"/>
                  <a:pt x="1467" y="1823"/>
                </a:cubicBezTo>
                <a:lnTo>
                  <a:pt x="2077" y="2217"/>
                </a:lnTo>
                <a:lnTo>
                  <a:pt x="2077" y="2217"/>
                </a:lnTo>
                <a:cubicBezTo>
                  <a:pt x="2107" y="2236"/>
                  <a:pt x="2146" y="2236"/>
                  <a:pt x="2176" y="2217"/>
                </a:cubicBezTo>
                <a:lnTo>
                  <a:pt x="2787" y="1823"/>
                </a:lnTo>
                <a:lnTo>
                  <a:pt x="2787" y="1823"/>
                </a:lnTo>
                <a:cubicBezTo>
                  <a:pt x="2863" y="1773"/>
                  <a:pt x="2829" y="1654"/>
                  <a:pt x="2737" y="1654"/>
                </a:cubicBezTo>
                <a:lnTo>
                  <a:pt x="2650" y="1654"/>
                </a:lnTo>
                <a:lnTo>
                  <a:pt x="2650" y="1414"/>
                </a:lnTo>
                <a:lnTo>
                  <a:pt x="3942" y="1414"/>
                </a:lnTo>
                <a:lnTo>
                  <a:pt x="3942" y="1414"/>
                </a:lnTo>
                <a:cubicBezTo>
                  <a:pt x="4113" y="1414"/>
                  <a:pt x="4253" y="1274"/>
                  <a:pt x="4253" y="1102"/>
                </a:cubicBezTo>
                <a:lnTo>
                  <a:pt x="4253" y="310"/>
                </a:lnTo>
                <a:lnTo>
                  <a:pt x="4253" y="310"/>
                </a:lnTo>
                <a:cubicBezTo>
                  <a:pt x="4253" y="140"/>
                  <a:pt x="4113" y="0"/>
                  <a:pt x="394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75">
            <a:extLst>
              <a:ext uri="{FF2B5EF4-FFF2-40B4-BE49-F238E27FC236}">
                <a16:creationId xmlns:a16="http://schemas.microsoft.com/office/drawing/2014/main" id="{ACBA035C-F6A3-7B42-A371-9FAB09CE3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334" y="10159323"/>
            <a:ext cx="5300792" cy="2790468"/>
          </a:xfrm>
          <a:custGeom>
            <a:avLst/>
            <a:gdLst>
              <a:gd name="T0" fmla="*/ 311 w 4254"/>
              <a:gd name="T1" fmla="*/ 2237 h 2238"/>
              <a:gd name="T2" fmla="*/ 3942 w 4254"/>
              <a:gd name="T3" fmla="*/ 2237 h 2238"/>
              <a:gd name="T4" fmla="*/ 3942 w 4254"/>
              <a:gd name="T5" fmla="*/ 2237 h 2238"/>
              <a:gd name="T6" fmla="*/ 4253 w 4254"/>
              <a:gd name="T7" fmla="*/ 1926 h 2238"/>
              <a:gd name="T8" fmla="*/ 4253 w 4254"/>
              <a:gd name="T9" fmla="*/ 1134 h 2238"/>
              <a:gd name="T10" fmla="*/ 4253 w 4254"/>
              <a:gd name="T11" fmla="*/ 1134 h 2238"/>
              <a:gd name="T12" fmla="*/ 3942 w 4254"/>
              <a:gd name="T13" fmla="*/ 823 h 2238"/>
              <a:gd name="T14" fmla="*/ 2650 w 4254"/>
              <a:gd name="T15" fmla="*/ 823 h 2238"/>
              <a:gd name="T16" fmla="*/ 2650 w 4254"/>
              <a:gd name="T17" fmla="*/ 583 h 2238"/>
              <a:gd name="T18" fmla="*/ 2737 w 4254"/>
              <a:gd name="T19" fmla="*/ 583 h 2238"/>
              <a:gd name="T20" fmla="*/ 2737 w 4254"/>
              <a:gd name="T21" fmla="*/ 583 h 2238"/>
              <a:gd name="T22" fmla="*/ 2787 w 4254"/>
              <a:gd name="T23" fmla="*/ 414 h 2238"/>
              <a:gd name="T24" fmla="*/ 2176 w 4254"/>
              <a:gd name="T25" fmla="*/ 20 h 2238"/>
              <a:gd name="T26" fmla="*/ 2176 w 4254"/>
              <a:gd name="T27" fmla="*/ 20 h 2238"/>
              <a:gd name="T28" fmla="*/ 2077 w 4254"/>
              <a:gd name="T29" fmla="*/ 20 h 2238"/>
              <a:gd name="T30" fmla="*/ 1467 w 4254"/>
              <a:gd name="T31" fmla="*/ 414 h 2238"/>
              <a:gd name="T32" fmla="*/ 1467 w 4254"/>
              <a:gd name="T33" fmla="*/ 414 h 2238"/>
              <a:gd name="T34" fmla="*/ 1516 w 4254"/>
              <a:gd name="T35" fmla="*/ 583 h 2238"/>
              <a:gd name="T36" fmla="*/ 1603 w 4254"/>
              <a:gd name="T37" fmla="*/ 583 h 2238"/>
              <a:gd name="T38" fmla="*/ 1603 w 4254"/>
              <a:gd name="T39" fmla="*/ 823 h 2238"/>
              <a:gd name="T40" fmla="*/ 311 w 4254"/>
              <a:gd name="T41" fmla="*/ 823 h 2238"/>
              <a:gd name="T42" fmla="*/ 311 w 4254"/>
              <a:gd name="T43" fmla="*/ 823 h 2238"/>
              <a:gd name="T44" fmla="*/ 0 w 4254"/>
              <a:gd name="T45" fmla="*/ 1134 h 2238"/>
              <a:gd name="T46" fmla="*/ 0 w 4254"/>
              <a:gd name="T47" fmla="*/ 1926 h 2238"/>
              <a:gd name="T48" fmla="*/ 0 w 4254"/>
              <a:gd name="T49" fmla="*/ 1926 h 2238"/>
              <a:gd name="T50" fmla="*/ 311 w 4254"/>
              <a:gd name="T51" fmla="*/ 2237 h 2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254" h="2238">
                <a:moveTo>
                  <a:pt x="311" y="2237"/>
                </a:moveTo>
                <a:lnTo>
                  <a:pt x="3942" y="2237"/>
                </a:lnTo>
                <a:lnTo>
                  <a:pt x="3942" y="2237"/>
                </a:lnTo>
                <a:cubicBezTo>
                  <a:pt x="4113" y="2237"/>
                  <a:pt x="4253" y="2097"/>
                  <a:pt x="4253" y="1926"/>
                </a:cubicBezTo>
                <a:lnTo>
                  <a:pt x="4253" y="1134"/>
                </a:lnTo>
                <a:lnTo>
                  <a:pt x="4253" y="1134"/>
                </a:lnTo>
                <a:cubicBezTo>
                  <a:pt x="4253" y="963"/>
                  <a:pt x="4113" y="823"/>
                  <a:pt x="3942" y="823"/>
                </a:cubicBezTo>
                <a:lnTo>
                  <a:pt x="2650" y="823"/>
                </a:lnTo>
                <a:lnTo>
                  <a:pt x="2650" y="583"/>
                </a:lnTo>
                <a:lnTo>
                  <a:pt x="2737" y="583"/>
                </a:lnTo>
                <a:lnTo>
                  <a:pt x="2737" y="583"/>
                </a:lnTo>
                <a:cubicBezTo>
                  <a:pt x="2829" y="583"/>
                  <a:pt x="2863" y="463"/>
                  <a:pt x="2787" y="414"/>
                </a:cubicBezTo>
                <a:lnTo>
                  <a:pt x="2176" y="20"/>
                </a:lnTo>
                <a:lnTo>
                  <a:pt x="2176" y="20"/>
                </a:lnTo>
                <a:cubicBezTo>
                  <a:pt x="2146" y="0"/>
                  <a:pt x="2107" y="0"/>
                  <a:pt x="2077" y="20"/>
                </a:cubicBezTo>
                <a:lnTo>
                  <a:pt x="1467" y="414"/>
                </a:lnTo>
                <a:lnTo>
                  <a:pt x="1467" y="414"/>
                </a:lnTo>
                <a:cubicBezTo>
                  <a:pt x="1389" y="463"/>
                  <a:pt x="1425" y="583"/>
                  <a:pt x="1516" y="583"/>
                </a:cubicBezTo>
                <a:lnTo>
                  <a:pt x="1603" y="583"/>
                </a:lnTo>
                <a:lnTo>
                  <a:pt x="1603" y="823"/>
                </a:lnTo>
                <a:lnTo>
                  <a:pt x="311" y="823"/>
                </a:lnTo>
                <a:lnTo>
                  <a:pt x="311" y="823"/>
                </a:lnTo>
                <a:cubicBezTo>
                  <a:pt x="140" y="823"/>
                  <a:pt x="0" y="963"/>
                  <a:pt x="0" y="1134"/>
                </a:cubicBezTo>
                <a:lnTo>
                  <a:pt x="0" y="1926"/>
                </a:lnTo>
                <a:lnTo>
                  <a:pt x="0" y="1926"/>
                </a:lnTo>
                <a:cubicBezTo>
                  <a:pt x="0" y="2097"/>
                  <a:pt x="140" y="2237"/>
                  <a:pt x="311" y="223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76">
            <a:extLst>
              <a:ext uri="{FF2B5EF4-FFF2-40B4-BE49-F238E27FC236}">
                <a16:creationId xmlns:a16="http://schemas.microsoft.com/office/drawing/2014/main" id="{D73E778F-272B-9743-9E5F-20BE821A2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2439" y="5473752"/>
            <a:ext cx="2784976" cy="5295297"/>
          </a:xfrm>
          <a:custGeom>
            <a:avLst/>
            <a:gdLst>
              <a:gd name="T0" fmla="*/ 2236 w 2237"/>
              <a:gd name="T1" fmla="*/ 3941 h 4253"/>
              <a:gd name="T2" fmla="*/ 2236 w 2237"/>
              <a:gd name="T3" fmla="*/ 311 h 4253"/>
              <a:gd name="T4" fmla="*/ 2236 w 2237"/>
              <a:gd name="T5" fmla="*/ 311 h 4253"/>
              <a:gd name="T6" fmla="*/ 1925 w 2237"/>
              <a:gd name="T7" fmla="*/ 0 h 4253"/>
              <a:gd name="T8" fmla="*/ 1133 w 2237"/>
              <a:gd name="T9" fmla="*/ 0 h 4253"/>
              <a:gd name="T10" fmla="*/ 1133 w 2237"/>
              <a:gd name="T11" fmla="*/ 0 h 4253"/>
              <a:gd name="T12" fmla="*/ 822 w 2237"/>
              <a:gd name="T13" fmla="*/ 311 h 4253"/>
              <a:gd name="T14" fmla="*/ 822 w 2237"/>
              <a:gd name="T15" fmla="*/ 1602 h 4253"/>
              <a:gd name="T16" fmla="*/ 582 w 2237"/>
              <a:gd name="T17" fmla="*/ 1602 h 4253"/>
              <a:gd name="T18" fmla="*/ 582 w 2237"/>
              <a:gd name="T19" fmla="*/ 1515 h 4253"/>
              <a:gd name="T20" fmla="*/ 582 w 2237"/>
              <a:gd name="T21" fmla="*/ 1515 h 4253"/>
              <a:gd name="T22" fmla="*/ 413 w 2237"/>
              <a:gd name="T23" fmla="*/ 1465 h 4253"/>
              <a:gd name="T24" fmla="*/ 19 w 2237"/>
              <a:gd name="T25" fmla="*/ 2075 h 4253"/>
              <a:gd name="T26" fmla="*/ 19 w 2237"/>
              <a:gd name="T27" fmla="*/ 2075 h 4253"/>
              <a:gd name="T28" fmla="*/ 19 w 2237"/>
              <a:gd name="T29" fmla="*/ 2175 h 4253"/>
              <a:gd name="T30" fmla="*/ 413 w 2237"/>
              <a:gd name="T31" fmla="*/ 2786 h 4253"/>
              <a:gd name="T32" fmla="*/ 413 w 2237"/>
              <a:gd name="T33" fmla="*/ 2786 h 4253"/>
              <a:gd name="T34" fmla="*/ 582 w 2237"/>
              <a:gd name="T35" fmla="*/ 2736 h 4253"/>
              <a:gd name="T36" fmla="*/ 582 w 2237"/>
              <a:gd name="T37" fmla="*/ 2648 h 4253"/>
              <a:gd name="T38" fmla="*/ 822 w 2237"/>
              <a:gd name="T39" fmla="*/ 2648 h 4253"/>
              <a:gd name="T40" fmla="*/ 822 w 2237"/>
              <a:gd name="T41" fmla="*/ 3941 h 4253"/>
              <a:gd name="T42" fmla="*/ 822 w 2237"/>
              <a:gd name="T43" fmla="*/ 3941 h 4253"/>
              <a:gd name="T44" fmla="*/ 1133 w 2237"/>
              <a:gd name="T45" fmla="*/ 4252 h 4253"/>
              <a:gd name="T46" fmla="*/ 1925 w 2237"/>
              <a:gd name="T47" fmla="*/ 4252 h 4253"/>
              <a:gd name="T48" fmla="*/ 1925 w 2237"/>
              <a:gd name="T49" fmla="*/ 4252 h 4253"/>
              <a:gd name="T50" fmla="*/ 2236 w 2237"/>
              <a:gd name="T51" fmla="*/ 3941 h 4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237" h="4253">
                <a:moveTo>
                  <a:pt x="2236" y="3941"/>
                </a:moveTo>
                <a:lnTo>
                  <a:pt x="2236" y="311"/>
                </a:lnTo>
                <a:lnTo>
                  <a:pt x="2236" y="311"/>
                </a:lnTo>
                <a:cubicBezTo>
                  <a:pt x="2236" y="140"/>
                  <a:pt x="2096" y="0"/>
                  <a:pt x="1925" y="0"/>
                </a:cubicBezTo>
                <a:lnTo>
                  <a:pt x="1133" y="0"/>
                </a:lnTo>
                <a:lnTo>
                  <a:pt x="1133" y="0"/>
                </a:lnTo>
                <a:cubicBezTo>
                  <a:pt x="962" y="0"/>
                  <a:pt x="822" y="140"/>
                  <a:pt x="822" y="311"/>
                </a:cubicBezTo>
                <a:lnTo>
                  <a:pt x="822" y="1602"/>
                </a:lnTo>
                <a:lnTo>
                  <a:pt x="582" y="1602"/>
                </a:lnTo>
                <a:lnTo>
                  <a:pt x="582" y="1515"/>
                </a:lnTo>
                <a:lnTo>
                  <a:pt x="582" y="1515"/>
                </a:lnTo>
                <a:cubicBezTo>
                  <a:pt x="582" y="1424"/>
                  <a:pt x="462" y="1389"/>
                  <a:pt x="413" y="1465"/>
                </a:cubicBezTo>
                <a:lnTo>
                  <a:pt x="19" y="2075"/>
                </a:lnTo>
                <a:lnTo>
                  <a:pt x="19" y="2075"/>
                </a:lnTo>
                <a:cubicBezTo>
                  <a:pt x="0" y="2106"/>
                  <a:pt x="0" y="2144"/>
                  <a:pt x="19" y="2175"/>
                </a:cubicBezTo>
                <a:lnTo>
                  <a:pt x="413" y="2786"/>
                </a:lnTo>
                <a:lnTo>
                  <a:pt x="413" y="2786"/>
                </a:lnTo>
                <a:cubicBezTo>
                  <a:pt x="462" y="2862"/>
                  <a:pt x="582" y="2827"/>
                  <a:pt x="582" y="2736"/>
                </a:cubicBezTo>
                <a:lnTo>
                  <a:pt x="582" y="2648"/>
                </a:lnTo>
                <a:lnTo>
                  <a:pt x="822" y="2648"/>
                </a:lnTo>
                <a:lnTo>
                  <a:pt x="822" y="3941"/>
                </a:lnTo>
                <a:lnTo>
                  <a:pt x="822" y="3941"/>
                </a:lnTo>
                <a:cubicBezTo>
                  <a:pt x="822" y="4112"/>
                  <a:pt x="962" y="4252"/>
                  <a:pt x="1133" y="4252"/>
                </a:cubicBezTo>
                <a:lnTo>
                  <a:pt x="1925" y="4252"/>
                </a:lnTo>
                <a:lnTo>
                  <a:pt x="1925" y="4252"/>
                </a:lnTo>
                <a:cubicBezTo>
                  <a:pt x="2096" y="4252"/>
                  <a:pt x="2236" y="4112"/>
                  <a:pt x="2236" y="394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77">
            <a:extLst>
              <a:ext uri="{FF2B5EF4-FFF2-40B4-BE49-F238E27FC236}">
                <a16:creationId xmlns:a16="http://schemas.microsoft.com/office/drawing/2014/main" id="{BA8CAA42-32CE-CC4F-9C20-540A06157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623" y="5473752"/>
            <a:ext cx="2790468" cy="5295297"/>
          </a:xfrm>
          <a:custGeom>
            <a:avLst/>
            <a:gdLst>
              <a:gd name="T0" fmla="*/ 0 w 2238"/>
              <a:gd name="T1" fmla="*/ 311 h 4253"/>
              <a:gd name="T2" fmla="*/ 0 w 2238"/>
              <a:gd name="T3" fmla="*/ 3941 h 4253"/>
              <a:gd name="T4" fmla="*/ 0 w 2238"/>
              <a:gd name="T5" fmla="*/ 3941 h 4253"/>
              <a:gd name="T6" fmla="*/ 312 w 2238"/>
              <a:gd name="T7" fmla="*/ 4252 h 4253"/>
              <a:gd name="T8" fmla="*/ 1104 w 2238"/>
              <a:gd name="T9" fmla="*/ 4252 h 4253"/>
              <a:gd name="T10" fmla="*/ 1104 w 2238"/>
              <a:gd name="T11" fmla="*/ 4252 h 4253"/>
              <a:gd name="T12" fmla="*/ 1415 w 2238"/>
              <a:gd name="T13" fmla="*/ 3941 h 4253"/>
              <a:gd name="T14" fmla="*/ 1415 w 2238"/>
              <a:gd name="T15" fmla="*/ 2648 h 4253"/>
              <a:gd name="T16" fmla="*/ 1655 w 2238"/>
              <a:gd name="T17" fmla="*/ 2648 h 4253"/>
              <a:gd name="T18" fmla="*/ 1655 w 2238"/>
              <a:gd name="T19" fmla="*/ 2736 h 4253"/>
              <a:gd name="T20" fmla="*/ 1655 w 2238"/>
              <a:gd name="T21" fmla="*/ 2736 h 4253"/>
              <a:gd name="T22" fmla="*/ 1823 w 2238"/>
              <a:gd name="T23" fmla="*/ 2786 h 4253"/>
              <a:gd name="T24" fmla="*/ 2218 w 2238"/>
              <a:gd name="T25" fmla="*/ 2175 h 4253"/>
              <a:gd name="T26" fmla="*/ 2218 w 2238"/>
              <a:gd name="T27" fmla="*/ 2175 h 4253"/>
              <a:gd name="T28" fmla="*/ 2218 w 2238"/>
              <a:gd name="T29" fmla="*/ 2075 h 4253"/>
              <a:gd name="T30" fmla="*/ 1823 w 2238"/>
              <a:gd name="T31" fmla="*/ 1465 h 4253"/>
              <a:gd name="T32" fmla="*/ 1823 w 2238"/>
              <a:gd name="T33" fmla="*/ 1465 h 4253"/>
              <a:gd name="T34" fmla="*/ 1655 w 2238"/>
              <a:gd name="T35" fmla="*/ 1515 h 4253"/>
              <a:gd name="T36" fmla="*/ 1655 w 2238"/>
              <a:gd name="T37" fmla="*/ 1602 h 4253"/>
              <a:gd name="T38" fmla="*/ 1415 w 2238"/>
              <a:gd name="T39" fmla="*/ 1602 h 4253"/>
              <a:gd name="T40" fmla="*/ 1415 w 2238"/>
              <a:gd name="T41" fmla="*/ 311 h 4253"/>
              <a:gd name="T42" fmla="*/ 1415 w 2238"/>
              <a:gd name="T43" fmla="*/ 311 h 4253"/>
              <a:gd name="T44" fmla="*/ 1104 w 2238"/>
              <a:gd name="T45" fmla="*/ 0 h 4253"/>
              <a:gd name="T46" fmla="*/ 312 w 2238"/>
              <a:gd name="T47" fmla="*/ 0 h 4253"/>
              <a:gd name="T48" fmla="*/ 312 w 2238"/>
              <a:gd name="T49" fmla="*/ 0 h 4253"/>
              <a:gd name="T50" fmla="*/ 0 w 2238"/>
              <a:gd name="T51" fmla="*/ 311 h 4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238" h="4253">
                <a:moveTo>
                  <a:pt x="0" y="311"/>
                </a:moveTo>
                <a:lnTo>
                  <a:pt x="0" y="3941"/>
                </a:lnTo>
                <a:lnTo>
                  <a:pt x="0" y="3941"/>
                </a:lnTo>
                <a:cubicBezTo>
                  <a:pt x="0" y="4112"/>
                  <a:pt x="140" y="4252"/>
                  <a:pt x="312" y="4252"/>
                </a:cubicBezTo>
                <a:lnTo>
                  <a:pt x="1104" y="4252"/>
                </a:lnTo>
                <a:lnTo>
                  <a:pt x="1104" y="4252"/>
                </a:lnTo>
                <a:cubicBezTo>
                  <a:pt x="1275" y="4252"/>
                  <a:pt x="1415" y="4112"/>
                  <a:pt x="1415" y="3941"/>
                </a:cubicBezTo>
                <a:lnTo>
                  <a:pt x="1415" y="2648"/>
                </a:lnTo>
                <a:lnTo>
                  <a:pt x="1655" y="2648"/>
                </a:lnTo>
                <a:lnTo>
                  <a:pt x="1655" y="2736"/>
                </a:lnTo>
                <a:lnTo>
                  <a:pt x="1655" y="2736"/>
                </a:lnTo>
                <a:cubicBezTo>
                  <a:pt x="1655" y="2827"/>
                  <a:pt x="1774" y="2862"/>
                  <a:pt x="1823" y="2786"/>
                </a:cubicBezTo>
                <a:lnTo>
                  <a:pt x="2218" y="2175"/>
                </a:lnTo>
                <a:lnTo>
                  <a:pt x="2218" y="2175"/>
                </a:lnTo>
                <a:cubicBezTo>
                  <a:pt x="2237" y="2144"/>
                  <a:pt x="2237" y="2106"/>
                  <a:pt x="2218" y="2075"/>
                </a:cubicBezTo>
                <a:lnTo>
                  <a:pt x="1823" y="1465"/>
                </a:lnTo>
                <a:lnTo>
                  <a:pt x="1823" y="1465"/>
                </a:lnTo>
                <a:cubicBezTo>
                  <a:pt x="1774" y="1389"/>
                  <a:pt x="1655" y="1424"/>
                  <a:pt x="1655" y="1515"/>
                </a:cubicBezTo>
                <a:lnTo>
                  <a:pt x="1655" y="1602"/>
                </a:lnTo>
                <a:lnTo>
                  <a:pt x="1415" y="1602"/>
                </a:lnTo>
                <a:lnTo>
                  <a:pt x="1415" y="311"/>
                </a:lnTo>
                <a:lnTo>
                  <a:pt x="1415" y="311"/>
                </a:lnTo>
                <a:cubicBezTo>
                  <a:pt x="1415" y="140"/>
                  <a:pt x="1275" y="0"/>
                  <a:pt x="1104" y="0"/>
                </a:cubicBezTo>
                <a:lnTo>
                  <a:pt x="312" y="0"/>
                </a:lnTo>
                <a:lnTo>
                  <a:pt x="312" y="0"/>
                </a:lnTo>
                <a:cubicBezTo>
                  <a:pt x="140" y="0"/>
                  <a:pt x="0" y="140"/>
                  <a:pt x="0" y="31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3D6DB298-86C3-5242-8A0A-A699952A9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1271" y="3622599"/>
            <a:ext cx="1245667" cy="1234688"/>
          </a:xfrm>
          <a:custGeom>
            <a:avLst/>
            <a:gdLst>
              <a:gd name="connsiteX0" fmla="*/ 962962 w 1245667"/>
              <a:gd name="connsiteY0" fmla="*/ 946634 h 1234688"/>
              <a:gd name="connsiteX1" fmla="*/ 974101 w 1245667"/>
              <a:gd name="connsiteY1" fmla="*/ 952127 h 1234688"/>
              <a:gd name="connsiteX2" fmla="*/ 1032694 w 1245667"/>
              <a:gd name="connsiteY2" fmla="*/ 1010720 h 1234688"/>
              <a:gd name="connsiteX3" fmla="*/ 1048563 w 1245667"/>
              <a:gd name="connsiteY3" fmla="*/ 997293 h 1234688"/>
              <a:gd name="connsiteX4" fmla="*/ 1064432 w 1245667"/>
              <a:gd name="connsiteY4" fmla="*/ 1014382 h 1234688"/>
              <a:gd name="connsiteX5" fmla="*/ 1064432 w 1245667"/>
              <a:gd name="connsiteY5" fmla="*/ 1048562 h 1234688"/>
              <a:gd name="connsiteX6" fmla="*/ 1064432 w 1245667"/>
              <a:gd name="connsiteY6" fmla="*/ 1052224 h 1234688"/>
              <a:gd name="connsiteX7" fmla="*/ 1064432 w 1245667"/>
              <a:gd name="connsiteY7" fmla="*/ 1053444 h 1234688"/>
              <a:gd name="connsiteX8" fmla="*/ 1061990 w 1245667"/>
              <a:gd name="connsiteY8" fmla="*/ 1057106 h 1234688"/>
              <a:gd name="connsiteX9" fmla="*/ 1058328 w 1245667"/>
              <a:gd name="connsiteY9" fmla="*/ 1059548 h 1234688"/>
              <a:gd name="connsiteX10" fmla="*/ 1058328 w 1245667"/>
              <a:gd name="connsiteY10" fmla="*/ 1060768 h 1234688"/>
              <a:gd name="connsiteX11" fmla="*/ 1054666 w 1245667"/>
              <a:gd name="connsiteY11" fmla="*/ 1063210 h 1234688"/>
              <a:gd name="connsiteX12" fmla="*/ 1053445 w 1245667"/>
              <a:gd name="connsiteY12" fmla="*/ 1063210 h 1234688"/>
              <a:gd name="connsiteX13" fmla="*/ 1052225 w 1245667"/>
              <a:gd name="connsiteY13" fmla="*/ 1063210 h 1234688"/>
              <a:gd name="connsiteX14" fmla="*/ 1048563 w 1245667"/>
              <a:gd name="connsiteY14" fmla="*/ 1064431 h 1234688"/>
              <a:gd name="connsiteX15" fmla="*/ 1014383 w 1245667"/>
              <a:gd name="connsiteY15" fmla="*/ 1064431 h 1234688"/>
              <a:gd name="connsiteX16" fmla="*/ 998514 w 1245667"/>
              <a:gd name="connsiteY16" fmla="*/ 1048562 h 1234688"/>
              <a:gd name="connsiteX17" fmla="*/ 1010721 w 1245667"/>
              <a:gd name="connsiteY17" fmla="*/ 1032693 h 1234688"/>
              <a:gd name="connsiteX18" fmla="*/ 950908 w 1245667"/>
              <a:gd name="connsiteY18" fmla="*/ 974100 h 1234688"/>
              <a:gd name="connsiteX19" fmla="*/ 950908 w 1245667"/>
              <a:gd name="connsiteY19" fmla="*/ 952127 h 1234688"/>
              <a:gd name="connsiteX20" fmla="*/ 962962 w 1245667"/>
              <a:gd name="connsiteY20" fmla="*/ 946634 h 1234688"/>
              <a:gd name="connsiteX21" fmla="*/ 277553 w 1245667"/>
              <a:gd name="connsiteY21" fmla="*/ 946634 h 1234688"/>
              <a:gd name="connsiteX22" fmla="*/ 288081 w 1245667"/>
              <a:gd name="connsiteY22" fmla="*/ 952127 h 1234688"/>
              <a:gd name="connsiteX23" fmla="*/ 288081 w 1245667"/>
              <a:gd name="connsiteY23" fmla="*/ 974100 h 1234688"/>
              <a:gd name="connsiteX24" fmla="*/ 229488 w 1245667"/>
              <a:gd name="connsiteY24" fmla="*/ 1032693 h 1234688"/>
              <a:gd name="connsiteX25" fmla="*/ 242916 w 1245667"/>
              <a:gd name="connsiteY25" fmla="*/ 1048562 h 1234688"/>
              <a:gd name="connsiteX26" fmla="*/ 225826 w 1245667"/>
              <a:gd name="connsiteY26" fmla="*/ 1064431 h 1234688"/>
              <a:gd name="connsiteX27" fmla="*/ 191647 w 1245667"/>
              <a:gd name="connsiteY27" fmla="*/ 1064431 h 1234688"/>
              <a:gd name="connsiteX28" fmla="*/ 187985 w 1245667"/>
              <a:gd name="connsiteY28" fmla="*/ 1063210 h 1234688"/>
              <a:gd name="connsiteX29" fmla="*/ 186764 w 1245667"/>
              <a:gd name="connsiteY29" fmla="*/ 1063210 h 1234688"/>
              <a:gd name="connsiteX30" fmla="*/ 183102 w 1245667"/>
              <a:gd name="connsiteY30" fmla="*/ 1060768 h 1234688"/>
              <a:gd name="connsiteX31" fmla="*/ 179440 w 1245667"/>
              <a:gd name="connsiteY31" fmla="*/ 1059548 h 1234688"/>
              <a:gd name="connsiteX32" fmla="*/ 179440 w 1245667"/>
              <a:gd name="connsiteY32" fmla="*/ 1058327 h 1234688"/>
              <a:gd name="connsiteX33" fmla="*/ 176998 w 1245667"/>
              <a:gd name="connsiteY33" fmla="*/ 1054665 h 1234688"/>
              <a:gd name="connsiteX34" fmla="*/ 175778 w 1245667"/>
              <a:gd name="connsiteY34" fmla="*/ 1049782 h 1234688"/>
              <a:gd name="connsiteX35" fmla="*/ 175778 w 1245667"/>
              <a:gd name="connsiteY35" fmla="*/ 1048562 h 1234688"/>
              <a:gd name="connsiteX36" fmla="*/ 175778 w 1245667"/>
              <a:gd name="connsiteY36" fmla="*/ 1014382 h 1234688"/>
              <a:gd name="connsiteX37" fmla="*/ 191647 w 1245667"/>
              <a:gd name="connsiteY37" fmla="*/ 997293 h 1234688"/>
              <a:gd name="connsiteX38" fmla="*/ 207516 w 1245667"/>
              <a:gd name="connsiteY38" fmla="*/ 1010720 h 1234688"/>
              <a:gd name="connsiteX39" fmla="*/ 266109 w 1245667"/>
              <a:gd name="connsiteY39" fmla="*/ 952127 h 1234688"/>
              <a:gd name="connsiteX40" fmla="*/ 277553 w 1245667"/>
              <a:gd name="connsiteY40" fmla="*/ 946634 h 1234688"/>
              <a:gd name="connsiteX41" fmla="*/ 1203648 w 1245667"/>
              <a:gd name="connsiteY41" fmla="*/ 578000 h 1234688"/>
              <a:gd name="connsiteX42" fmla="*/ 1215564 w 1245667"/>
              <a:gd name="connsiteY42" fmla="*/ 581689 h 1234688"/>
              <a:gd name="connsiteX43" fmla="*/ 1240650 w 1245667"/>
              <a:gd name="connsiteY43" fmla="*/ 606286 h 1234688"/>
              <a:gd name="connsiteX44" fmla="*/ 1243158 w 1245667"/>
              <a:gd name="connsiteY44" fmla="*/ 611205 h 1234688"/>
              <a:gd name="connsiteX45" fmla="*/ 1244413 w 1245667"/>
              <a:gd name="connsiteY45" fmla="*/ 612435 h 1234688"/>
              <a:gd name="connsiteX46" fmla="*/ 1245667 w 1245667"/>
              <a:gd name="connsiteY46" fmla="*/ 617354 h 1234688"/>
              <a:gd name="connsiteX47" fmla="*/ 1245667 w 1245667"/>
              <a:gd name="connsiteY47" fmla="*/ 618584 h 1234688"/>
              <a:gd name="connsiteX48" fmla="*/ 1244413 w 1245667"/>
              <a:gd name="connsiteY48" fmla="*/ 623503 h 1234688"/>
              <a:gd name="connsiteX49" fmla="*/ 1243158 w 1245667"/>
              <a:gd name="connsiteY49" fmla="*/ 624733 h 1234688"/>
              <a:gd name="connsiteX50" fmla="*/ 1240650 w 1245667"/>
              <a:gd name="connsiteY50" fmla="*/ 628422 h 1234688"/>
              <a:gd name="connsiteX51" fmla="*/ 1240650 w 1245667"/>
              <a:gd name="connsiteY51" fmla="*/ 629652 h 1234688"/>
              <a:gd name="connsiteX52" fmla="*/ 1215564 w 1245667"/>
              <a:gd name="connsiteY52" fmla="*/ 654248 h 1234688"/>
              <a:gd name="connsiteX53" fmla="*/ 1204275 w 1245667"/>
              <a:gd name="connsiteY53" fmla="*/ 657937 h 1234688"/>
              <a:gd name="connsiteX54" fmla="*/ 1191732 w 1245667"/>
              <a:gd name="connsiteY54" fmla="*/ 654248 h 1234688"/>
              <a:gd name="connsiteX55" fmla="*/ 1190477 w 1245667"/>
              <a:gd name="connsiteY55" fmla="*/ 634571 h 1234688"/>
              <a:gd name="connsiteX56" fmla="*/ 1103930 w 1245667"/>
              <a:gd name="connsiteY56" fmla="*/ 634571 h 1234688"/>
              <a:gd name="connsiteX57" fmla="*/ 1087624 w 1245667"/>
              <a:gd name="connsiteY57" fmla="*/ 617354 h 1234688"/>
              <a:gd name="connsiteX58" fmla="*/ 1103930 w 1245667"/>
              <a:gd name="connsiteY58" fmla="*/ 601366 h 1234688"/>
              <a:gd name="connsiteX59" fmla="*/ 1190477 w 1245667"/>
              <a:gd name="connsiteY59" fmla="*/ 601366 h 1234688"/>
              <a:gd name="connsiteX60" fmla="*/ 1191732 w 1245667"/>
              <a:gd name="connsiteY60" fmla="*/ 581689 h 1234688"/>
              <a:gd name="connsiteX61" fmla="*/ 1203648 w 1245667"/>
              <a:gd name="connsiteY61" fmla="*/ 578000 h 1234688"/>
              <a:gd name="connsiteX62" fmla="*/ 41088 w 1245667"/>
              <a:gd name="connsiteY62" fmla="*/ 578000 h 1234688"/>
              <a:gd name="connsiteX63" fmla="*/ 53099 w 1245667"/>
              <a:gd name="connsiteY63" fmla="*/ 581689 h 1234688"/>
              <a:gd name="connsiteX64" fmla="*/ 54363 w 1245667"/>
              <a:gd name="connsiteY64" fmla="*/ 601366 h 1234688"/>
              <a:gd name="connsiteX65" fmla="*/ 141597 w 1245667"/>
              <a:gd name="connsiteY65" fmla="*/ 601366 h 1234688"/>
              <a:gd name="connsiteX66" fmla="*/ 158032 w 1245667"/>
              <a:gd name="connsiteY66" fmla="*/ 617354 h 1234688"/>
              <a:gd name="connsiteX67" fmla="*/ 141597 w 1245667"/>
              <a:gd name="connsiteY67" fmla="*/ 634571 h 1234688"/>
              <a:gd name="connsiteX68" fmla="*/ 55627 w 1245667"/>
              <a:gd name="connsiteY68" fmla="*/ 634571 h 1234688"/>
              <a:gd name="connsiteX69" fmla="*/ 53099 w 1245667"/>
              <a:gd name="connsiteY69" fmla="*/ 654248 h 1234688"/>
              <a:gd name="connsiteX70" fmla="*/ 40456 w 1245667"/>
              <a:gd name="connsiteY70" fmla="*/ 657937 h 1234688"/>
              <a:gd name="connsiteX71" fmla="*/ 29078 w 1245667"/>
              <a:gd name="connsiteY71" fmla="*/ 654248 h 1234688"/>
              <a:gd name="connsiteX72" fmla="*/ 3793 w 1245667"/>
              <a:gd name="connsiteY72" fmla="*/ 629652 h 1234688"/>
              <a:gd name="connsiteX73" fmla="*/ 1264 w 1245667"/>
              <a:gd name="connsiteY73" fmla="*/ 624733 h 1234688"/>
              <a:gd name="connsiteX74" fmla="*/ 0 w 1245667"/>
              <a:gd name="connsiteY74" fmla="*/ 622273 h 1234688"/>
              <a:gd name="connsiteX75" fmla="*/ 0 w 1245667"/>
              <a:gd name="connsiteY75" fmla="*/ 618584 h 1234688"/>
              <a:gd name="connsiteX76" fmla="*/ 0 w 1245667"/>
              <a:gd name="connsiteY76" fmla="*/ 617354 h 1234688"/>
              <a:gd name="connsiteX77" fmla="*/ 0 w 1245667"/>
              <a:gd name="connsiteY77" fmla="*/ 612435 h 1234688"/>
              <a:gd name="connsiteX78" fmla="*/ 0 w 1245667"/>
              <a:gd name="connsiteY78" fmla="*/ 611205 h 1234688"/>
              <a:gd name="connsiteX79" fmla="*/ 3793 w 1245667"/>
              <a:gd name="connsiteY79" fmla="*/ 606286 h 1234688"/>
              <a:gd name="connsiteX80" fmla="*/ 29078 w 1245667"/>
              <a:gd name="connsiteY80" fmla="*/ 581689 h 1234688"/>
              <a:gd name="connsiteX81" fmla="*/ 41088 w 1245667"/>
              <a:gd name="connsiteY81" fmla="*/ 578000 h 1234688"/>
              <a:gd name="connsiteX82" fmla="*/ 519960 w 1245667"/>
              <a:gd name="connsiteY82" fmla="*/ 330214 h 1234688"/>
              <a:gd name="connsiteX83" fmla="*/ 438906 w 1245667"/>
              <a:gd name="connsiteY83" fmla="*/ 403617 h 1234688"/>
              <a:gd name="connsiteX84" fmla="*/ 438906 w 1245667"/>
              <a:gd name="connsiteY84" fmla="*/ 435964 h 1234688"/>
              <a:gd name="connsiteX85" fmla="*/ 438906 w 1245667"/>
              <a:gd name="connsiteY85" fmla="*/ 516832 h 1234688"/>
              <a:gd name="connsiteX86" fmla="*/ 438906 w 1245667"/>
              <a:gd name="connsiteY86" fmla="*/ 733309 h 1234688"/>
              <a:gd name="connsiteX87" fmla="*/ 462599 w 1245667"/>
              <a:gd name="connsiteY87" fmla="*/ 763167 h 1234688"/>
              <a:gd name="connsiteX88" fmla="*/ 486292 w 1245667"/>
              <a:gd name="connsiteY88" fmla="*/ 733309 h 1234688"/>
              <a:gd name="connsiteX89" fmla="*/ 486292 w 1245667"/>
              <a:gd name="connsiteY89" fmla="*/ 698473 h 1234688"/>
              <a:gd name="connsiteX90" fmla="*/ 486292 w 1245667"/>
              <a:gd name="connsiteY90" fmla="*/ 423523 h 1234688"/>
              <a:gd name="connsiteX91" fmla="*/ 503750 w 1245667"/>
              <a:gd name="connsiteY91" fmla="*/ 406106 h 1234688"/>
              <a:gd name="connsiteX92" fmla="*/ 518713 w 1245667"/>
              <a:gd name="connsiteY92" fmla="*/ 423523 h 1234688"/>
              <a:gd name="connsiteX93" fmla="*/ 518713 w 1245667"/>
              <a:gd name="connsiteY93" fmla="*/ 698473 h 1234688"/>
              <a:gd name="connsiteX94" fmla="*/ 518713 w 1245667"/>
              <a:gd name="connsiteY94" fmla="*/ 733309 h 1234688"/>
              <a:gd name="connsiteX95" fmla="*/ 518713 w 1245667"/>
              <a:gd name="connsiteY95" fmla="*/ 1172482 h 1234688"/>
              <a:gd name="connsiteX96" fmla="*/ 563605 w 1245667"/>
              <a:gd name="connsiteY96" fmla="*/ 1202341 h 1234688"/>
              <a:gd name="connsiteX97" fmla="*/ 606002 w 1245667"/>
              <a:gd name="connsiteY97" fmla="*/ 1172482 h 1234688"/>
              <a:gd name="connsiteX98" fmla="*/ 606002 w 1245667"/>
              <a:gd name="connsiteY98" fmla="*/ 786806 h 1234688"/>
              <a:gd name="connsiteX99" fmla="*/ 622213 w 1245667"/>
              <a:gd name="connsiteY99" fmla="*/ 770632 h 1234688"/>
              <a:gd name="connsiteX100" fmla="*/ 639670 w 1245667"/>
              <a:gd name="connsiteY100" fmla="*/ 786806 h 1234688"/>
              <a:gd name="connsiteX101" fmla="*/ 639670 w 1245667"/>
              <a:gd name="connsiteY101" fmla="*/ 1172482 h 1234688"/>
              <a:gd name="connsiteX102" fmla="*/ 683315 w 1245667"/>
              <a:gd name="connsiteY102" fmla="*/ 1202341 h 1234688"/>
              <a:gd name="connsiteX103" fmla="*/ 726959 w 1245667"/>
              <a:gd name="connsiteY103" fmla="*/ 1172482 h 1234688"/>
              <a:gd name="connsiteX104" fmla="*/ 726959 w 1245667"/>
              <a:gd name="connsiteY104" fmla="*/ 698473 h 1234688"/>
              <a:gd name="connsiteX105" fmla="*/ 726959 w 1245667"/>
              <a:gd name="connsiteY105" fmla="*/ 423523 h 1234688"/>
              <a:gd name="connsiteX106" fmla="*/ 743170 w 1245667"/>
              <a:gd name="connsiteY106" fmla="*/ 406106 h 1234688"/>
              <a:gd name="connsiteX107" fmla="*/ 759381 w 1245667"/>
              <a:gd name="connsiteY107" fmla="*/ 423523 h 1234688"/>
              <a:gd name="connsiteX108" fmla="*/ 759381 w 1245667"/>
              <a:gd name="connsiteY108" fmla="*/ 733309 h 1234688"/>
              <a:gd name="connsiteX109" fmla="*/ 783073 w 1245667"/>
              <a:gd name="connsiteY109" fmla="*/ 763167 h 1234688"/>
              <a:gd name="connsiteX110" fmla="*/ 806766 w 1245667"/>
              <a:gd name="connsiteY110" fmla="*/ 733309 h 1234688"/>
              <a:gd name="connsiteX111" fmla="*/ 806766 w 1245667"/>
              <a:gd name="connsiteY111" fmla="*/ 516832 h 1234688"/>
              <a:gd name="connsiteX112" fmla="*/ 806766 w 1245667"/>
              <a:gd name="connsiteY112" fmla="*/ 435964 h 1234688"/>
              <a:gd name="connsiteX113" fmla="*/ 806766 w 1245667"/>
              <a:gd name="connsiteY113" fmla="*/ 403617 h 1234688"/>
              <a:gd name="connsiteX114" fmla="*/ 725712 w 1245667"/>
              <a:gd name="connsiteY114" fmla="*/ 330214 h 1234688"/>
              <a:gd name="connsiteX115" fmla="*/ 519960 w 1245667"/>
              <a:gd name="connsiteY115" fmla="*/ 296623 h 1234688"/>
              <a:gd name="connsiteX116" fmla="*/ 725712 w 1245667"/>
              <a:gd name="connsiteY116" fmla="*/ 297867 h 1234688"/>
              <a:gd name="connsiteX117" fmla="*/ 839187 w 1245667"/>
              <a:gd name="connsiteY117" fmla="*/ 403617 h 1234688"/>
              <a:gd name="connsiteX118" fmla="*/ 839187 w 1245667"/>
              <a:gd name="connsiteY118" fmla="*/ 435964 h 1234688"/>
              <a:gd name="connsiteX119" fmla="*/ 839187 w 1245667"/>
              <a:gd name="connsiteY119" fmla="*/ 516832 h 1234688"/>
              <a:gd name="connsiteX120" fmla="*/ 839187 w 1245667"/>
              <a:gd name="connsiteY120" fmla="*/ 733309 h 1234688"/>
              <a:gd name="connsiteX121" fmla="*/ 783073 w 1245667"/>
              <a:gd name="connsiteY121" fmla="*/ 796759 h 1234688"/>
              <a:gd name="connsiteX122" fmla="*/ 759381 w 1245667"/>
              <a:gd name="connsiteY122" fmla="*/ 790538 h 1234688"/>
              <a:gd name="connsiteX123" fmla="*/ 759381 w 1245667"/>
              <a:gd name="connsiteY123" fmla="*/ 1172482 h 1234688"/>
              <a:gd name="connsiteX124" fmla="*/ 683315 w 1245667"/>
              <a:gd name="connsiteY124" fmla="*/ 1234688 h 1234688"/>
              <a:gd name="connsiteX125" fmla="*/ 622213 w 1245667"/>
              <a:gd name="connsiteY125" fmla="*/ 1211050 h 1234688"/>
              <a:gd name="connsiteX126" fmla="*/ 563605 w 1245667"/>
              <a:gd name="connsiteY126" fmla="*/ 1234688 h 1234688"/>
              <a:gd name="connsiteX127" fmla="*/ 486292 w 1245667"/>
              <a:gd name="connsiteY127" fmla="*/ 1172482 h 1234688"/>
              <a:gd name="connsiteX128" fmla="*/ 486292 w 1245667"/>
              <a:gd name="connsiteY128" fmla="*/ 790538 h 1234688"/>
              <a:gd name="connsiteX129" fmla="*/ 462599 w 1245667"/>
              <a:gd name="connsiteY129" fmla="*/ 796759 h 1234688"/>
              <a:gd name="connsiteX130" fmla="*/ 406485 w 1245667"/>
              <a:gd name="connsiteY130" fmla="*/ 733309 h 1234688"/>
              <a:gd name="connsiteX131" fmla="*/ 406485 w 1245667"/>
              <a:gd name="connsiteY131" fmla="*/ 516832 h 1234688"/>
              <a:gd name="connsiteX132" fmla="*/ 406485 w 1245667"/>
              <a:gd name="connsiteY132" fmla="*/ 435964 h 1234688"/>
              <a:gd name="connsiteX133" fmla="*/ 406485 w 1245667"/>
              <a:gd name="connsiteY133" fmla="*/ 403617 h 1234688"/>
              <a:gd name="connsiteX134" fmla="*/ 519960 w 1245667"/>
              <a:gd name="connsiteY134" fmla="*/ 296623 h 1234688"/>
              <a:gd name="connsiteX135" fmla="*/ 1014383 w 1245667"/>
              <a:gd name="connsiteY135" fmla="*/ 175778 h 1234688"/>
              <a:gd name="connsiteX136" fmla="*/ 1048563 w 1245667"/>
              <a:gd name="connsiteY136" fmla="*/ 175778 h 1234688"/>
              <a:gd name="connsiteX137" fmla="*/ 1052225 w 1245667"/>
              <a:gd name="connsiteY137" fmla="*/ 177024 h 1234688"/>
              <a:gd name="connsiteX138" fmla="*/ 1053445 w 1245667"/>
              <a:gd name="connsiteY138" fmla="*/ 177024 h 1234688"/>
              <a:gd name="connsiteX139" fmla="*/ 1057107 w 1245667"/>
              <a:gd name="connsiteY139" fmla="*/ 178270 h 1234688"/>
              <a:gd name="connsiteX140" fmla="*/ 1059549 w 1245667"/>
              <a:gd name="connsiteY140" fmla="*/ 180762 h 1234688"/>
              <a:gd name="connsiteX141" fmla="*/ 1060769 w 1245667"/>
              <a:gd name="connsiteY141" fmla="*/ 182007 h 1234688"/>
              <a:gd name="connsiteX142" fmla="*/ 1063211 w 1245667"/>
              <a:gd name="connsiteY142" fmla="*/ 185745 h 1234688"/>
              <a:gd name="connsiteX143" fmla="*/ 1064432 w 1245667"/>
              <a:gd name="connsiteY143" fmla="*/ 190728 h 1234688"/>
              <a:gd name="connsiteX144" fmla="*/ 1064432 w 1245667"/>
              <a:gd name="connsiteY144" fmla="*/ 191974 h 1234688"/>
              <a:gd name="connsiteX145" fmla="*/ 1064432 w 1245667"/>
              <a:gd name="connsiteY145" fmla="*/ 226858 h 1234688"/>
              <a:gd name="connsiteX146" fmla="*/ 1048563 w 1245667"/>
              <a:gd name="connsiteY146" fmla="*/ 243054 h 1234688"/>
              <a:gd name="connsiteX147" fmla="*/ 1032694 w 1245667"/>
              <a:gd name="connsiteY147" fmla="*/ 230596 h 1234688"/>
              <a:gd name="connsiteX148" fmla="*/ 974101 w 1245667"/>
              <a:gd name="connsiteY148" fmla="*/ 290397 h 1234688"/>
              <a:gd name="connsiteX149" fmla="*/ 963115 w 1245667"/>
              <a:gd name="connsiteY149" fmla="*/ 295380 h 1234688"/>
              <a:gd name="connsiteX150" fmla="*/ 950908 w 1245667"/>
              <a:gd name="connsiteY150" fmla="*/ 290397 h 1234688"/>
              <a:gd name="connsiteX151" fmla="*/ 950908 w 1245667"/>
              <a:gd name="connsiteY151" fmla="*/ 267971 h 1234688"/>
              <a:gd name="connsiteX152" fmla="*/ 1010721 w 1245667"/>
              <a:gd name="connsiteY152" fmla="*/ 208170 h 1234688"/>
              <a:gd name="connsiteX153" fmla="*/ 998514 w 1245667"/>
              <a:gd name="connsiteY153" fmla="*/ 191974 h 1234688"/>
              <a:gd name="connsiteX154" fmla="*/ 1014383 w 1245667"/>
              <a:gd name="connsiteY154" fmla="*/ 175778 h 1234688"/>
              <a:gd name="connsiteX155" fmla="*/ 189205 w 1245667"/>
              <a:gd name="connsiteY155" fmla="*/ 175778 h 1234688"/>
              <a:gd name="connsiteX156" fmla="*/ 190426 w 1245667"/>
              <a:gd name="connsiteY156" fmla="*/ 175778 h 1234688"/>
              <a:gd name="connsiteX157" fmla="*/ 191647 w 1245667"/>
              <a:gd name="connsiteY157" fmla="*/ 175778 h 1234688"/>
              <a:gd name="connsiteX158" fmla="*/ 225826 w 1245667"/>
              <a:gd name="connsiteY158" fmla="*/ 175778 h 1234688"/>
              <a:gd name="connsiteX159" fmla="*/ 242916 w 1245667"/>
              <a:gd name="connsiteY159" fmla="*/ 191974 h 1234688"/>
              <a:gd name="connsiteX160" fmla="*/ 229488 w 1245667"/>
              <a:gd name="connsiteY160" fmla="*/ 208170 h 1234688"/>
              <a:gd name="connsiteX161" fmla="*/ 288081 w 1245667"/>
              <a:gd name="connsiteY161" fmla="*/ 267971 h 1234688"/>
              <a:gd name="connsiteX162" fmla="*/ 288081 w 1245667"/>
              <a:gd name="connsiteY162" fmla="*/ 290397 h 1234688"/>
              <a:gd name="connsiteX163" fmla="*/ 278315 w 1245667"/>
              <a:gd name="connsiteY163" fmla="*/ 295380 h 1234688"/>
              <a:gd name="connsiteX164" fmla="*/ 266109 w 1245667"/>
              <a:gd name="connsiteY164" fmla="*/ 290397 h 1234688"/>
              <a:gd name="connsiteX165" fmla="*/ 207516 w 1245667"/>
              <a:gd name="connsiteY165" fmla="*/ 230596 h 1234688"/>
              <a:gd name="connsiteX166" fmla="*/ 191647 w 1245667"/>
              <a:gd name="connsiteY166" fmla="*/ 243054 h 1234688"/>
              <a:gd name="connsiteX167" fmla="*/ 175778 w 1245667"/>
              <a:gd name="connsiteY167" fmla="*/ 226858 h 1234688"/>
              <a:gd name="connsiteX168" fmla="*/ 175778 w 1245667"/>
              <a:gd name="connsiteY168" fmla="*/ 191974 h 1234688"/>
              <a:gd name="connsiteX169" fmla="*/ 176998 w 1245667"/>
              <a:gd name="connsiteY169" fmla="*/ 188237 h 1234688"/>
              <a:gd name="connsiteX170" fmla="*/ 176998 w 1245667"/>
              <a:gd name="connsiteY170" fmla="*/ 186991 h 1234688"/>
              <a:gd name="connsiteX171" fmla="*/ 178219 w 1245667"/>
              <a:gd name="connsiteY171" fmla="*/ 183253 h 1234688"/>
              <a:gd name="connsiteX172" fmla="*/ 179440 w 1245667"/>
              <a:gd name="connsiteY172" fmla="*/ 182007 h 1234688"/>
              <a:gd name="connsiteX173" fmla="*/ 181881 w 1245667"/>
              <a:gd name="connsiteY173" fmla="*/ 179516 h 1234688"/>
              <a:gd name="connsiteX174" fmla="*/ 185543 w 1245667"/>
              <a:gd name="connsiteY174" fmla="*/ 177024 h 1234688"/>
              <a:gd name="connsiteX175" fmla="*/ 189205 w 1245667"/>
              <a:gd name="connsiteY175" fmla="*/ 175778 h 1234688"/>
              <a:gd name="connsiteX176" fmla="*/ 611219 w 1245667"/>
              <a:gd name="connsiteY176" fmla="*/ 33675 h 1234688"/>
              <a:gd name="connsiteX177" fmla="*/ 515972 w 1245667"/>
              <a:gd name="connsiteY177" fmla="*/ 128462 h 1234688"/>
              <a:gd name="connsiteX178" fmla="*/ 611219 w 1245667"/>
              <a:gd name="connsiteY178" fmla="*/ 223249 h 1234688"/>
              <a:gd name="connsiteX179" fmla="*/ 707720 w 1245667"/>
              <a:gd name="connsiteY179" fmla="*/ 128462 h 1234688"/>
              <a:gd name="connsiteX180" fmla="*/ 611219 w 1245667"/>
              <a:gd name="connsiteY180" fmla="*/ 33675 h 1234688"/>
              <a:gd name="connsiteX181" fmla="*/ 611219 w 1245667"/>
              <a:gd name="connsiteY181" fmla="*/ 0 h 1234688"/>
              <a:gd name="connsiteX182" fmla="*/ 740305 w 1245667"/>
              <a:gd name="connsiteY182" fmla="*/ 128462 h 1234688"/>
              <a:gd name="connsiteX183" fmla="*/ 611219 w 1245667"/>
              <a:gd name="connsiteY183" fmla="*/ 256924 h 1234688"/>
              <a:gd name="connsiteX184" fmla="*/ 483387 w 1245667"/>
              <a:gd name="connsiteY184" fmla="*/ 128462 h 1234688"/>
              <a:gd name="connsiteX185" fmla="*/ 611219 w 1245667"/>
              <a:gd name="connsiteY185" fmla="*/ 0 h 1234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1245667" h="1234688">
                <a:moveTo>
                  <a:pt x="962962" y="946634"/>
                </a:moveTo>
                <a:cubicBezTo>
                  <a:pt x="967082" y="946634"/>
                  <a:pt x="971049" y="948465"/>
                  <a:pt x="974101" y="952127"/>
                </a:cubicBezTo>
                <a:lnTo>
                  <a:pt x="1032694" y="1010720"/>
                </a:lnTo>
                <a:cubicBezTo>
                  <a:pt x="1035135" y="1003396"/>
                  <a:pt x="1041239" y="997293"/>
                  <a:pt x="1048563" y="997293"/>
                </a:cubicBezTo>
                <a:cubicBezTo>
                  <a:pt x="1057107" y="997293"/>
                  <a:pt x="1064432" y="1005838"/>
                  <a:pt x="1064432" y="1014382"/>
                </a:cubicBezTo>
                <a:lnTo>
                  <a:pt x="1064432" y="1048562"/>
                </a:lnTo>
                <a:cubicBezTo>
                  <a:pt x="1064432" y="1049782"/>
                  <a:pt x="1064432" y="1051003"/>
                  <a:pt x="1064432" y="1052224"/>
                </a:cubicBezTo>
                <a:cubicBezTo>
                  <a:pt x="1064432" y="1053444"/>
                  <a:pt x="1064432" y="1053444"/>
                  <a:pt x="1064432" y="1053444"/>
                </a:cubicBezTo>
                <a:cubicBezTo>
                  <a:pt x="1063211" y="1054665"/>
                  <a:pt x="1061990" y="1055886"/>
                  <a:pt x="1061990" y="1057106"/>
                </a:cubicBezTo>
                <a:cubicBezTo>
                  <a:pt x="1060769" y="1058327"/>
                  <a:pt x="1059549" y="1059548"/>
                  <a:pt x="1058328" y="1059548"/>
                </a:cubicBezTo>
                <a:cubicBezTo>
                  <a:pt x="1058328" y="1060768"/>
                  <a:pt x="1058328" y="1060768"/>
                  <a:pt x="1058328" y="1060768"/>
                </a:cubicBezTo>
                <a:cubicBezTo>
                  <a:pt x="1057107" y="1060768"/>
                  <a:pt x="1055887" y="1061989"/>
                  <a:pt x="1054666" y="1063210"/>
                </a:cubicBezTo>
                <a:cubicBezTo>
                  <a:pt x="1053445" y="1063210"/>
                  <a:pt x="1053445" y="1063210"/>
                  <a:pt x="1053445" y="1063210"/>
                </a:cubicBezTo>
                <a:cubicBezTo>
                  <a:pt x="1052225" y="1063210"/>
                  <a:pt x="1052225" y="1063210"/>
                  <a:pt x="1052225" y="1063210"/>
                </a:cubicBezTo>
                <a:cubicBezTo>
                  <a:pt x="1051004" y="1064431"/>
                  <a:pt x="1049783" y="1064431"/>
                  <a:pt x="1048563" y="1064431"/>
                </a:cubicBezTo>
                <a:lnTo>
                  <a:pt x="1014383" y="1064431"/>
                </a:lnTo>
                <a:cubicBezTo>
                  <a:pt x="1005839" y="1064431"/>
                  <a:pt x="998514" y="1057106"/>
                  <a:pt x="998514" y="1048562"/>
                </a:cubicBezTo>
                <a:cubicBezTo>
                  <a:pt x="998514" y="1040017"/>
                  <a:pt x="1003397" y="1033913"/>
                  <a:pt x="1010721" y="1032693"/>
                </a:cubicBezTo>
                <a:lnTo>
                  <a:pt x="950908" y="974100"/>
                </a:lnTo>
                <a:cubicBezTo>
                  <a:pt x="944804" y="966776"/>
                  <a:pt x="944804" y="958231"/>
                  <a:pt x="950908" y="952127"/>
                </a:cubicBezTo>
                <a:cubicBezTo>
                  <a:pt x="954570" y="948465"/>
                  <a:pt x="958842" y="946634"/>
                  <a:pt x="962962" y="946634"/>
                </a:cubicBezTo>
                <a:close/>
                <a:moveTo>
                  <a:pt x="277553" y="946634"/>
                </a:moveTo>
                <a:cubicBezTo>
                  <a:pt x="281672" y="946634"/>
                  <a:pt x="285640" y="948465"/>
                  <a:pt x="288081" y="952127"/>
                </a:cubicBezTo>
                <a:cubicBezTo>
                  <a:pt x="295405" y="958231"/>
                  <a:pt x="295405" y="966776"/>
                  <a:pt x="288081" y="974100"/>
                </a:cubicBezTo>
                <a:lnTo>
                  <a:pt x="229488" y="1032693"/>
                </a:lnTo>
                <a:cubicBezTo>
                  <a:pt x="236812" y="1033913"/>
                  <a:pt x="242916" y="1040017"/>
                  <a:pt x="242916" y="1048562"/>
                </a:cubicBezTo>
                <a:cubicBezTo>
                  <a:pt x="242916" y="1057106"/>
                  <a:pt x="235591" y="1064431"/>
                  <a:pt x="225826" y="1064431"/>
                </a:cubicBezTo>
                <a:lnTo>
                  <a:pt x="191647" y="1064431"/>
                </a:lnTo>
                <a:cubicBezTo>
                  <a:pt x="190426" y="1064431"/>
                  <a:pt x="189205" y="1064431"/>
                  <a:pt x="187985" y="1063210"/>
                </a:cubicBezTo>
                <a:cubicBezTo>
                  <a:pt x="186764" y="1063210"/>
                  <a:pt x="186764" y="1063210"/>
                  <a:pt x="186764" y="1063210"/>
                </a:cubicBezTo>
                <a:cubicBezTo>
                  <a:pt x="185543" y="1063210"/>
                  <a:pt x="184323" y="1061989"/>
                  <a:pt x="183102" y="1060768"/>
                </a:cubicBezTo>
                <a:cubicBezTo>
                  <a:pt x="181881" y="1060768"/>
                  <a:pt x="180660" y="1059548"/>
                  <a:pt x="179440" y="1059548"/>
                </a:cubicBezTo>
                <a:cubicBezTo>
                  <a:pt x="179440" y="1058327"/>
                  <a:pt x="179440" y="1058327"/>
                  <a:pt x="179440" y="1058327"/>
                </a:cubicBezTo>
                <a:cubicBezTo>
                  <a:pt x="178219" y="1057106"/>
                  <a:pt x="176998" y="1055886"/>
                  <a:pt x="176998" y="1054665"/>
                </a:cubicBezTo>
                <a:cubicBezTo>
                  <a:pt x="176998" y="1053444"/>
                  <a:pt x="175778" y="1051003"/>
                  <a:pt x="175778" y="1049782"/>
                </a:cubicBezTo>
                <a:cubicBezTo>
                  <a:pt x="175778" y="1048562"/>
                  <a:pt x="175778" y="1048562"/>
                  <a:pt x="175778" y="1048562"/>
                </a:cubicBezTo>
                <a:lnTo>
                  <a:pt x="175778" y="1014382"/>
                </a:lnTo>
                <a:cubicBezTo>
                  <a:pt x="175778" y="1005838"/>
                  <a:pt x="183102" y="997293"/>
                  <a:pt x="191647" y="997293"/>
                </a:cubicBezTo>
                <a:cubicBezTo>
                  <a:pt x="198971" y="997293"/>
                  <a:pt x="206295" y="1003396"/>
                  <a:pt x="207516" y="1010720"/>
                </a:cubicBezTo>
                <a:lnTo>
                  <a:pt x="266109" y="952127"/>
                </a:lnTo>
                <a:cubicBezTo>
                  <a:pt x="269161" y="948465"/>
                  <a:pt x="273433" y="946634"/>
                  <a:pt x="277553" y="946634"/>
                </a:cubicBezTo>
                <a:close/>
                <a:moveTo>
                  <a:pt x="1203648" y="578000"/>
                </a:moveTo>
                <a:cubicBezTo>
                  <a:pt x="1208038" y="578000"/>
                  <a:pt x="1212428" y="579230"/>
                  <a:pt x="1215564" y="581689"/>
                </a:cubicBezTo>
                <a:lnTo>
                  <a:pt x="1240650" y="606286"/>
                </a:lnTo>
                <a:cubicBezTo>
                  <a:pt x="1241904" y="607515"/>
                  <a:pt x="1243158" y="608745"/>
                  <a:pt x="1243158" y="611205"/>
                </a:cubicBezTo>
                <a:cubicBezTo>
                  <a:pt x="1243158" y="611205"/>
                  <a:pt x="1243158" y="612435"/>
                  <a:pt x="1244413" y="612435"/>
                </a:cubicBezTo>
                <a:cubicBezTo>
                  <a:pt x="1244413" y="614894"/>
                  <a:pt x="1245667" y="614894"/>
                  <a:pt x="1245667" y="617354"/>
                </a:cubicBezTo>
                <a:cubicBezTo>
                  <a:pt x="1245667" y="617354"/>
                  <a:pt x="1245667" y="617354"/>
                  <a:pt x="1245667" y="618584"/>
                </a:cubicBezTo>
                <a:cubicBezTo>
                  <a:pt x="1245667" y="619813"/>
                  <a:pt x="1244413" y="622273"/>
                  <a:pt x="1244413" y="623503"/>
                </a:cubicBezTo>
                <a:cubicBezTo>
                  <a:pt x="1243158" y="623503"/>
                  <a:pt x="1243158" y="623503"/>
                  <a:pt x="1243158" y="624733"/>
                </a:cubicBezTo>
                <a:cubicBezTo>
                  <a:pt x="1243158" y="625962"/>
                  <a:pt x="1241904" y="627192"/>
                  <a:pt x="1240650" y="628422"/>
                </a:cubicBezTo>
                <a:cubicBezTo>
                  <a:pt x="1240650" y="628422"/>
                  <a:pt x="1240650" y="628422"/>
                  <a:pt x="1240650" y="629652"/>
                </a:cubicBezTo>
                <a:lnTo>
                  <a:pt x="1215564" y="654248"/>
                </a:lnTo>
                <a:cubicBezTo>
                  <a:pt x="1211801" y="656708"/>
                  <a:pt x="1208038" y="657937"/>
                  <a:pt x="1204275" y="657937"/>
                </a:cubicBezTo>
                <a:cubicBezTo>
                  <a:pt x="1199258" y="657937"/>
                  <a:pt x="1195495" y="656708"/>
                  <a:pt x="1191732" y="654248"/>
                </a:cubicBezTo>
                <a:cubicBezTo>
                  <a:pt x="1186715" y="648099"/>
                  <a:pt x="1185460" y="640720"/>
                  <a:pt x="1190477" y="634571"/>
                </a:cubicBezTo>
                <a:lnTo>
                  <a:pt x="1103930" y="634571"/>
                </a:lnTo>
                <a:cubicBezTo>
                  <a:pt x="1095150" y="634571"/>
                  <a:pt x="1087624" y="627192"/>
                  <a:pt x="1087624" y="617354"/>
                </a:cubicBezTo>
                <a:cubicBezTo>
                  <a:pt x="1087624" y="608745"/>
                  <a:pt x="1095150" y="601366"/>
                  <a:pt x="1103930" y="601366"/>
                </a:cubicBezTo>
                <a:lnTo>
                  <a:pt x="1190477" y="601366"/>
                </a:lnTo>
                <a:cubicBezTo>
                  <a:pt x="1185460" y="595217"/>
                  <a:pt x="1186715" y="587839"/>
                  <a:pt x="1191732" y="581689"/>
                </a:cubicBezTo>
                <a:cubicBezTo>
                  <a:pt x="1194867" y="579230"/>
                  <a:pt x="1199258" y="578000"/>
                  <a:pt x="1203648" y="578000"/>
                </a:cubicBezTo>
                <a:close/>
                <a:moveTo>
                  <a:pt x="41088" y="578000"/>
                </a:moveTo>
                <a:cubicBezTo>
                  <a:pt x="45513" y="578000"/>
                  <a:pt x="49938" y="579230"/>
                  <a:pt x="53099" y="581689"/>
                </a:cubicBezTo>
                <a:cubicBezTo>
                  <a:pt x="58156" y="587839"/>
                  <a:pt x="58156" y="595217"/>
                  <a:pt x="54363" y="601366"/>
                </a:cubicBezTo>
                <a:lnTo>
                  <a:pt x="141597" y="601366"/>
                </a:lnTo>
                <a:cubicBezTo>
                  <a:pt x="150447" y="601366"/>
                  <a:pt x="158032" y="608745"/>
                  <a:pt x="158032" y="617354"/>
                </a:cubicBezTo>
                <a:cubicBezTo>
                  <a:pt x="158032" y="627192"/>
                  <a:pt x="150447" y="634571"/>
                  <a:pt x="141597" y="634571"/>
                </a:cubicBezTo>
                <a:lnTo>
                  <a:pt x="55627" y="634571"/>
                </a:lnTo>
                <a:cubicBezTo>
                  <a:pt x="59420" y="640720"/>
                  <a:pt x="58156" y="648099"/>
                  <a:pt x="53099" y="654248"/>
                </a:cubicBezTo>
                <a:cubicBezTo>
                  <a:pt x="49306" y="656708"/>
                  <a:pt x="45513" y="657937"/>
                  <a:pt x="40456" y="657937"/>
                </a:cubicBezTo>
                <a:cubicBezTo>
                  <a:pt x="36663" y="657937"/>
                  <a:pt x="32871" y="656708"/>
                  <a:pt x="29078" y="654248"/>
                </a:cubicBezTo>
                <a:lnTo>
                  <a:pt x="3793" y="629652"/>
                </a:lnTo>
                <a:cubicBezTo>
                  <a:pt x="2528" y="628422"/>
                  <a:pt x="2528" y="625962"/>
                  <a:pt x="1264" y="624733"/>
                </a:cubicBezTo>
                <a:cubicBezTo>
                  <a:pt x="0" y="623503"/>
                  <a:pt x="0" y="623503"/>
                  <a:pt x="0" y="622273"/>
                </a:cubicBezTo>
                <a:cubicBezTo>
                  <a:pt x="0" y="621043"/>
                  <a:pt x="0" y="621043"/>
                  <a:pt x="0" y="618584"/>
                </a:cubicBezTo>
                <a:lnTo>
                  <a:pt x="0" y="617354"/>
                </a:lnTo>
                <a:cubicBezTo>
                  <a:pt x="0" y="614894"/>
                  <a:pt x="0" y="613664"/>
                  <a:pt x="0" y="612435"/>
                </a:cubicBezTo>
                <a:cubicBezTo>
                  <a:pt x="0" y="612435"/>
                  <a:pt x="0" y="612435"/>
                  <a:pt x="0" y="611205"/>
                </a:cubicBezTo>
                <a:cubicBezTo>
                  <a:pt x="1264" y="609975"/>
                  <a:pt x="2528" y="608745"/>
                  <a:pt x="3793" y="606286"/>
                </a:cubicBezTo>
                <a:lnTo>
                  <a:pt x="29078" y="581689"/>
                </a:lnTo>
                <a:cubicBezTo>
                  <a:pt x="32239" y="579230"/>
                  <a:pt x="36663" y="578000"/>
                  <a:pt x="41088" y="578000"/>
                </a:cubicBezTo>
                <a:close/>
                <a:moveTo>
                  <a:pt x="519960" y="330214"/>
                </a:moveTo>
                <a:cubicBezTo>
                  <a:pt x="475069" y="330214"/>
                  <a:pt x="438906" y="362561"/>
                  <a:pt x="438906" y="403617"/>
                </a:cubicBezTo>
                <a:lnTo>
                  <a:pt x="438906" y="435964"/>
                </a:lnTo>
                <a:lnTo>
                  <a:pt x="438906" y="516832"/>
                </a:lnTo>
                <a:lnTo>
                  <a:pt x="438906" y="733309"/>
                </a:lnTo>
                <a:cubicBezTo>
                  <a:pt x="438906" y="750726"/>
                  <a:pt x="448882" y="763167"/>
                  <a:pt x="462599" y="763167"/>
                </a:cubicBezTo>
                <a:cubicBezTo>
                  <a:pt x="475069" y="763167"/>
                  <a:pt x="486292" y="750726"/>
                  <a:pt x="486292" y="733309"/>
                </a:cubicBezTo>
                <a:lnTo>
                  <a:pt x="486292" y="698473"/>
                </a:lnTo>
                <a:lnTo>
                  <a:pt x="486292" y="423523"/>
                </a:lnTo>
                <a:cubicBezTo>
                  <a:pt x="486292" y="413570"/>
                  <a:pt x="493774" y="406106"/>
                  <a:pt x="503750" y="406106"/>
                </a:cubicBezTo>
                <a:cubicBezTo>
                  <a:pt x="512479" y="406106"/>
                  <a:pt x="518713" y="413570"/>
                  <a:pt x="518713" y="423523"/>
                </a:cubicBezTo>
                <a:lnTo>
                  <a:pt x="518713" y="698473"/>
                </a:lnTo>
                <a:lnTo>
                  <a:pt x="518713" y="733309"/>
                </a:lnTo>
                <a:lnTo>
                  <a:pt x="518713" y="1172482"/>
                </a:lnTo>
                <a:cubicBezTo>
                  <a:pt x="518713" y="1188656"/>
                  <a:pt x="538665" y="1202341"/>
                  <a:pt x="563605" y="1202341"/>
                </a:cubicBezTo>
                <a:cubicBezTo>
                  <a:pt x="587297" y="1202341"/>
                  <a:pt x="606002" y="1188656"/>
                  <a:pt x="606002" y="1172482"/>
                </a:cubicBezTo>
                <a:lnTo>
                  <a:pt x="606002" y="786806"/>
                </a:lnTo>
                <a:cubicBezTo>
                  <a:pt x="606002" y="776853"/>
                  <a:pt x="613484" y="770632"/>
                  <a:pt x="622213" y="770632"/>
                </a:cubicBezTo>
                <a:cubicBezTo>
                  <a:pt x="632189" y="770632"/>
                  <a:pt x="639670" y="776853"/>
                  <a:pt x="639670" y="786806"/>
                </a:cubicBezTo>
                <a:lnTo>
                  <a:pt x="639670" y="1172482"/>
                </a:lnTo>
                <a:cubicBezTo>
                  <a:pt x="639670" y="1188656"/>
                  <a:pt x="659622" y="1202341"/>
                  <a:pt x="683315" y="1202341"/>
                </a:cubicBezTo>
                <a:cubicBezTo>
                  <a:pt x="707007" y="1202341"/>
                  <a:pt x="726959" y="1188656"/>
                  <a:pt x="726959" y="1172482"/>
                </a:cubicBezTo>
                <a:lnTo>
                  <a:pt x="726959" y="698473"/>
                </a:lnTo>
                <a:lnTo>
                  <a:pt x="726959" y="423523"/>
                </a:lnTo>
                <a:cubicBezTo>
                  <a:pt x="726959" y="413570"/>
                  <a:pt x="734441" y="406106"/>
                  <a:pt x="743170" y="406106"/>
                </a:cubicBezTo>
                <a:cubicBezTo>
                  <a:pt x="751899" y="406106"/>
                  <a:pt x="759381" y="413570"/>
                  <a:pt x="759381" y="423523"/>
                </a:cubicBezTo>
                <a:lnTo>
                  <a:pt x="759381" y="733309"/>
                </a:lnTo>
                <a:cubicBezTo>
                  <a:pt x="759381" y="750726"/>
                  <a:pt x="769356" y="763167"/>
                  <a:pt x="783073" y="763167"/>
                </a:cubicBezTo>
                <a:cubicBezTo>
                  <a:pt x="796790" y="763167"/>
                  <a:pt x="806766" y="750726"/>
                  <a:pt x="806766" y="733309"/>
                </a:cubicBezTo>
                <a:lnTo>
                  <a:pt x="806766" y="516832"/>
                </a:lnTo>
                <a:lnTo>
                  <a:pt x="806766" y="435964"/>
                </a:lnTo>
                <a:lnTo>
                  <a:pt x="806766" y="403617"/>
                </a:lnTo>
                <a:cubicBezTo>
                  <a:pt x="806766" y="362561"/>
                  <a:pt x="770603" y="330214"/>
                  <a:pt x="725712" y="330214"/>
                </a:cubicBezTo>
                <a:close/>
                <a:moveTo>
                  <a:pt x="519960" y="296623"/>
                </a:moveTo>
                <a:lnTo>
                  <a:pt x="725712" y="297867"/>
                </a:lnTo>
                <a:cubicBezTo>
                  <a:pt x="788061" y="297867"/>
                  <a:pt x="839187" y="345144"/>
                  <a:pt x="839187" y="403617"/>
                </a:cubicBezTo>
                <a:lnTo>
                  <a:pt x="839187" y="435964"/>
                </a:lnTo>
                <a:lnTo>
                  <a:pt x="839187" y="516832"/>
                </a:lnTo>
                <a:lnTo>
                  <a:pt x="839187" y="733309"/>
                </a:lnTo>
                <a:cubicBezTo>
                  <a:pt x="839187" y="768144"/>
                  <a:pt x="814248" y="796759"/>
                  <a:pt x="783073" y="796759"/>
                </a:cubicBezTo>
                <a:cubicBezTo>
                  <a:pt x="774344" y="796759"/>
                  <a:pt x="766862" y="794270"/>
                  <a:pt x="759381" y="790538"/>
                </a:cubicBezTo>
                <a:lnTo>
                  <a:pt x="759381" y="1172482"/>
                </a:lnTo>
                <a:cubicBezTo>
                  <a:pt x="759381" y="1207318"/>
                  <a:pt x="724465" y="1234688"/>
                  <a:pt x="683315" y="1234688"/>
                </a:cubicBezTo>
                <a:cubicBezTo>
                  <a:pt x="658375" y="1234688"/>
                  <a:pt x="637177" y="1225979"/>
                  <a:pt x="622213" y="1211050"/>
                </a:cubicBezTo>
                <a:cubicBezTo>
                  <a:pt x="608496" y="1225979"/>
                  <a:pt x="587297" y="1234688"/>
                  <a:pt x="563605" y="1234688"/>
                </a:cubicBezTo>
                <a:cubicBezTo>
                  <a:pt x="519960" y="1234688"/>
                  <a:pt x="486292" y="1207318"/>
                  <a:pt x="486292" y="1172482"/>
                </a:cubicBezTo>
                <a:lnTo>
                  <a:pt x="486292" y="790538"/>
                </a:lnTo>
                <a:cubicBezTo>
                  <a:pt x="478810" y="794270"/>
                  <a:pt x="471328" y="796759"/>
                  <a:pt x="462599" y="796759"/>
                </a:cubicBezTo>
                <a:cubicBezTo>
                  <a:pt x="432671" y="796759"/>
                  <a:pt x="406485" y="768144"/>
                  <a:pt x="406485" y="733309"/>
                </a:cubicBezTo>
                <a:lnTo>
                  <a:pt x="406485" y="516832"/>
                </a:lnTo>
                <a:lnTo>
                  <a:pt x="406485" y="435964"/>
                </a:lnTo>
                <a:lnTo>
                  <a:pt x="406485" y="403617"/>
                </a:lnTo>
                <a:cubicBezTo>
                  <a:pt x="406485" y="345144"/>
                  <a:pt x="457611" y="296623"/>
                  <a:pt x="519960" y="296623"/>
                </a:cubicBezTo>
                <a:close/>
                <a:moveTo>
                  <a:pt x="1014383" y="175778"/>
                </a:moveTo>
                <a:lnTo>
                  <a:pt x="1048563" y="175778"/>
                </a:lnTo>
                <a:cubicBezTo>
                  <a:pt x="1049783" y="175778"/>
                  <a:pt x="1051004" y="175778"/>
                  <a:pt x="1052225" y="177024"/>
                </a:cubicBezTo>
                <a:lnTo>
                  <a:pt x="1053445" y="177024"/>
                </a:lnTo>
                <a:cubicBezTo>
                  <a:pt x="1054666" y="177024"/>
                  <a:pt x="1057107" y="178270"/>
                  <a:pt x="1057107" y="178270"/>
                </a:cubicBezTo>
                <a:cubicBezTo>
                  <a:pt x="1058328" y="179516"/>
                  <a:pt x="1059549" y="180762"/>
                  <a:pt x="1059549" y="180762"/>
                </a:cubicBezTo>
                <a:cubicBezTo>
                  <a:pt x="1060769" y="182007"/>
                  <a:pt x="1060769" y="182007"/>
                  <a:pt x="1060769" y="182007"/>
                </a:cubicBezTo>
                <a:cubicBezTo>
                  <a:pt x="1061990" y="183253"/>
                  <a:pt x="1061990" y="184499"/>
                  <a:pt x="1063211" y="185745"/>
                </a:cubicBezTo>
                <a:cubicBezTo>
                  <a:pt x="1064432" y="186991"/>
                  <a:pt x="1064432" y="188237"/>
                  <a:pt x="1064432" y="190728"/>
                </a:cubicBezTo>
                <a:lnTo>
                  <a:pt x="1064432" y="191974"/>
                </a:lnTo>
                <a:lnTo>
                  <a:pt x="1064432" y="226858"/>
                </a:lnTo>
                <a:cubicBezTo>
                  <a:pt x="1064432" y="235579"/>
                  <a:pt x="1057107" y="243054"/>
                  <a:pt x="1048563" y="243054"/>
                </a:cubicBezTo>
                <a:cubicBezTo>
                  <a:pt x="1041239" y="243054"/>
                  <a:pt x="1035135" y="238071"/>
                  <a:pt x="1032694" y="230596"/>
                </a:cubicBezTo>
                <a:lnTo>
                  <a:pt x="974101" y="290397"/>
                </a:lnTo>
                <a:cubicBezTo>
                  <a:pt x="970439" y="294134"/>
                  <a:pt x="966777" y="295380"/>
                  <a:pt x="963115" y="295380"/>
                </a:cubicBezTo>
                <a:cubicBezTo>
                  <a:pt x="958232" y="295380"/>
                  <a:pt x="954570" y="294134"/>
                  <a:pt x="950908" y="290397"/>
                </a:cubicBezTo>
                <a:cubicBezTo>
                  <a:pt x="944804" y="285413"/>
                  <a:pt x="944804" y="274201"/>
                  <a:pt x="950908" y="267971"/>
                </a:cubicBezTo>
                <a:lnTo>
                  <a:pt x="1010721" y="208170"/>
                </a:lnTo>
                <a:cubicBezTo>
                  <a:pt x="1003397" y="206925"/>
                  <a:pt x="998514" y="199449"/>
                  <a:pt x="998514" y="191974"/>
                </a:cubicBezTo>
                <a:cubicBezTo>
                  <a:pt x="998514" y="183253"/>
                  <a:pt x="1005839" y="175778"/>
                  <a:pt x="1014383" y="175778"/>
                </a:cubicBezTo>
                <a:close/>
                <a:moveTo>
                  <a:pt x="189205" y="175778"/>
                </a:moveTo>
                <a:cubicBezTo>
                  <a:pt x="190426" y="175778"/>
                  <a:pt x="190426" y="175778"/>
                  <a:pt x="190426" y="175778"/>
                </a:cubicBezTo>
                <a:lnTo>
                  <a:pt x="191647" y="175778"/>
                </a:lnTo>
                <a:lnTo>
                  <a:pt x="225826" y="175778"/>
                </a:lnTo>
                <a:cubicBezTo>
                  <a:pt x="235591" y="175778"/>
                  <a:pt x="242916" y="183253"/>
                  <a:pt x="242916" y="191974"/>
                </a:cubicBezTo>
                <a:cubicBezTo>
                  <a:pt x="242916" y="199449"/>
                  <a:pt x="236812" y="206925"/>
                  <a:pt x="229488" y="208170"/>
                </a:cubicBezTo>
                <a:lnTo>
                  <a:pt x="288081" y="267971"/>
                </a:lnTo>
                <a:cubicBezTo>
                  <a:pt x="295405" y="274201"/>
                  <a:pt x="295405" y="285413"/>
                  <a:pt x="288081" y="290397"/>
                </a:cubicBezTo>
                <a:cubicBezTo>
                  <a:pt x="285640" y="294134"/>
                  <a:pt x="281978" y="295380"/>
                  <a:pt x="278315" y="295380"/>
                </a:cubicBezTo>
                <a:cubicBezTo>
                  <a:pt x="273433" y="295380"/>
                  <a:pt x="269771" y="294134"/>
                  <a:pt x="266109" y="290397"/>
                </a:cubicBezTo>
                <a:lnTo>
                  <a:pt x="207516" y="230596"/>
                </a:lnTo>
                <a:cubicBezTo>
                  <a:pt x="206295" y="238071"/>
                  <a:pt x="198971" y="243054"/>
                  <a:pt x="191647" y="243054"/>
                </a:cubicBezTo>
                <a:cubicBezTo>
                  <a:pt x="183102" y="243054"/>
                  <a:pt x="175778" y="235579"/>
                  <a:pt x="175778" y="226858"/>
                </a:cubicBezTo>
                <a:lnTo>
                  <a:pt x="175778" y="191974"/>
                </a:lnTo>
                <a:cubicBezTo>
                  <a:pt x="175778" y="190728"/>
                  <a:pt x="175778" y="189483"/>
                  <a:pt x="176998" y="188237"/>
                </a:cubicBezTo>
                <a:cubicBezTo>
                  <a:pt x="176998" y="186991"/>
                  <a:pt x="176998" y="186991"/>
                  <a:pt x="176998" y="186991"/>
                </a:cubicBezTo>
                <a:cubicBezTo>
                  <a:pt x="176998" y="185745"/>
                  <a:pt x="176998" y="184499"/>
                  <a:pt x="178219" y="183253"/>
                </a:cubicBezTo>
                <a:cubicBezTo>
                  <a:pt x="178219" y="183253"/>
                  <a:pt x="178219" y="183253"/>
                  <a:pt x="179440" y="182007"/>
                </a:cubicBezTo>
                <a:cubicBezTo>
                  <a:pt x="179440" y="182007"/>
                  <a:pt x="180660" y="180762"/>
                  <a:pt x="181881" y="179516"/>
                </a:cubicBezTo>
                <a:cubicBezTo>
                  <a:pt x="183102" y="178270"/>
                  <a:pt x="184323" y="177024"/>
                  <a:pt x="185543" y="177024"/>
                </a:cubicBezTo>
                <a:cubicBezTo>
                  <a:pt x="186764" y="177024"/>
                  <a:pt x="189205" y="177024"/>
                  <a:pt x="189205" y="175778"/>
                </a:cubicBezTo>
                <a:close/>
                <a:moveTo>
                  <a:pt x="611219" y="33675"/>
                </a:moveTo>
                <a:cubicBezTo>
                  <a:pt x="558583" y="33675"/>
                  <a:pt x="515972" y="76080"/>
                  <a:pt x="515972" y="128462"/>
                </a:cubicBezTo>
                <a:cubicBezTo>
                  <a:pt x="515972" y="180845"/>
                  <a:pt x="558583" y="223249"/>
                  <a:pt x="611219" y="223249"/>
                </a:cubicBezTo>
                <a:cubicBezTo>
                  <a:pt x="665110" y="223249"/>
                  <a:pt x="707720" y="180845"/>
                  <a:pt x="707720" y="128462"/>
                </a:cubicBezTo>
                <a:cubicBezTo>
                  <a:pt x="707720" y="76080"/>
                  <a:pt x="665110" y="33675"/>
                  <a:pt x="611219" y="33675"/>
                </a:cubicBezTo>
                <a:close/>
                <a:moveTo>
                  <a:pt x="611219" y="0"/>
                </a:moveTo>
                <a:cubicBezTo>
                  <a:pt x="682655" y="0"/>
                  <a:pt x="740305" y="58619"/>
                  <a:pt x="740305" y="128462"/>
                </a:cubicBezTo>
                <a:cubicBezTo>
                  <a:pt x="740305" y="198305"/>
                  <a:pt x="682655" y="256924"/>
                  <a:pt x="611219" y="256924"/>
                </a:cubicBezTo>
                <a:cubicBezTo>
                  <a:pt x="541037" y="256924"/>
                  <a:pt x="483387" y="198305"/>
                  <a:pt x="483387" y="128462"/>
                </a:cubicBezTo>
                <a:cubicBezTo>
                  <a:pt x="483387" y="58619"/>
                  <a:pt x="541037" y="0"/>
                  <a:pt x="6112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00D40C67-2F39-4C40-B440-02A260E9E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1269" y="11455683"/>
            <a:ext cx="1245671" cy="1113842"/>
          </a:xfrm>
          <a:custGeom>
            <a:avLst/>
            <a:gdLst>
              <a:gd name="connsiteX0" fmla="*/ 946941 w 1245671"/>
              <a:gd name="connsiteY0" fmla="*/ 868559 h 1113842"/>
              <a:gd name="connsiteX1" fmla="*/ 863197 w 1245671"/>
              <a:gd name="connsiteY1" fmla="*/ 951980 h 1113842"/>
              <a:gd name="connsiteX2" fmla="*/ 863197 w 1245671"/>
              <a:gd name="connsiteY2" fmla="*/ 1059058 h 1113842"/>
              <a:gd name="connsiteX3" fmla="*/ 883196 w 1245671"/>
              <a:gd name="connsiteY3" fmla="*/ 1080225 h 1113842"/>
              <a:gd name="connsiteX4" fmla="*/ 1191925 w 1245671"/>
              <a:gd name="connsiteY4" fmla="*/ 1080225 h 1113842"/>
              <a:gd name="connsiteX5" fmla="*/ 1213173 w 1245671"/>
              <a:gd name="connsiteY5" fmla="*/ 1059058 h 1113842"/>
              <a:gd name="connsiteX6" fmla="*/ 1213173 w 1245671"/>
              <a:gd name="connsiteY6" fmla="*/ 951980 h 1113842"/>
              <a:gd name="connsiteX7" fmla="*/ 1128179 w 1245671"/>
              <a:gd name="connsiteY7" fmla="*/ 868559 h 1113842"/>
              <a:gd name="connsiteX8" fmla="*/ 117845 w 1245671"/>
              <a:gd name="connsiteY8" fmla="*/ 868559 h 1113842"/>
              <a:gd name="connsiteX9" fmla="*/ 33849 w 1245671"/>
              <a:gd name="connsiteY9" fmla="*/ 951980 h 1113842"/>
              <a:gd name="connsiteX10" fmla="*/ 33849 w 1245671"/>
              <a:gd name="connsiteY10" fmla="*/ 1059058 h 1113842"/>
              <a:gd name="connsiteX11" fmla="*/ 53908 w 1245671"/>
              <a:gd name="connsiteY11" fmla="*/ 1080225 h 1113842"/>
              <a:gd name="connsiteX12" fmla="*/ 363564 w 1245671"/>
              <a:gd name="connsiteY12" fmla="*/ 1080225 h 1113842"/>
              <a:gd name="connsiteX13" fmla="*/ 384876 w 1245671"/>
              <a:gd name="connsiteY13" fmla="*/ 1059058 h 1113842"/>
              <a:gd name="connsiteX14" fmla="*/ 384876 w 1245671"/>
              <a:gd name="connsiteY14" fmla="*/ 951980 h 1113842"/>
              <a:gd name="connsiteX15" fmla="*/ 299627 w 1245671"/>
              <a:gd name="connsiteY15" fmla="*/ 868559 h 1113842"/>
              <a:gd name="connsiteX16" fmla="*/ 946941 w 1245671"/>
              <a:gd name="connsiteY16" fmla="*/ 834942 h 1113842"/>
              <a:gd name="connsiteX17" fmla="*/ 1128179 w 1245671"/>
              <a:gd name="connsiteY17" fmla="*/ 834942 h 1113842"/>
              <a:gd name="connsiteX18" fmla="*/ 1245671 w 1245671"/>
              <a:gd name="connsiteY18" fmla="*/ 951980 h 1113842"/>
              <a:gd name="connsiteX19" fmla="*/ 1245671 w 1245671"/>
              <a:gd name="connsiteY19" fmla="*/ 1059058 h 1113842"/>
              <a:gd name="connsiteX20" fmla="*/ 1191925 w 1245671"/>
              <a:gd name="connsiteY20" fmla="*/ 1113842 h 1113842"/>
              <a:gd name="connsiteX21" fmla="*/ 883196 w 1245671"/>
              <a:gd name="connsiteY21" fmla="*/ 1113842 h 1113842"/>
              <a:gd name="connsiteX22" fmla="*/ 829449 w 1245671"/>
              <a:gd name="connsiteY22" fmla="*/ 1059058 h 1113842"/>
              <a:gd name="connsiteX23" fmla="*/ 829449 w 1245671"/>
              <a:gd name="connsiteY23" fmla="*/ 951980 h 1113842"/>
              <a:gd name="connsiteX24" fmla="*/ 946941 w 1245671"/>
              <a:gd name="connsiteY24" fmla="*/ 834942 h 1113842"/>
              <a:gd name="connsiteX25" fmla="*/ 117845 w 1245671"/>
              <a:gd name="connsiteY25" fmla="*/ 834942 h 1113842"/>
              <a:gd name="connsiteX26" fmla="*/ 299627 w 1245671"/>
              <a:gd name="connsiteY26" fmla="*/ 834942 h 1113842"/>
              <a:gd name="connsiteX27" fmla="*/ 416218 w 1245671"/>
              <a:gd name="connsiteY27" fmla="*/ 951980 h 1113842"/>
              <a:gd name="connsiteX28" fmla="*/ 416218 w 1245671"/>
              <a:gd name="connsiteY28" fmla="*/ 1059058 h 1113842"/>
              <a:gd name="connsiteX29" fmla="*/ 363564 w 1245671"/>
              <a:gd name="connsiteY29" fmla="*/ 1113842 h 1113842"/>
              <a:gd name="connsiteX30" fmla="*/ 53908 w 1245671"/>
              <a:gd name="connsiteY30" fmla="*/ 1113842 h 1113842"/>
              <a:gd name="connsiteX31" fmla="*/ 0 w 1245671"/>
              <a:gd name="connsiteY31" fmla="*/ 1059058 h 1113842"/>
              <a:gd name="connsiteX32" fmla="*/ 0 w 1245671"/>
              <a:gd name="connsiteY32" fmla="*/ 951980 h 1113842"/>
              <a:gd name="connsiteX33" fmla="*/ 117845 w 1245671"/>
              <a:gd name="connsiteY33" fmla="*/ 834942 h 1113842"/>
              <a:gd name="connsiteX34" fmla="*/ 1040689 w 1245671"/>
              <a:gd name="connsiteY34" fmla="*/ 660362 h 1113842"/>
              <a:gd name="connsiteX35" fmla="*/ 968137 w 1245671"/>
              <a:gd name="connsiteY35" fmla="*/ 691635 h 1113842"/>
              <a:gd name="connsiteX36" fmla="*/ 945621 w 1245671"/>
              <a:gd name="connsiteY36" fmla="*/ 697889 h 1113842"/>
              <a:gd name="connsiteX37" fmla="*/ 1038187 w 1245671"/>
              <a:gd name="connsiteY37" fmla="*/ 779197 h 1113842"/>
              <a:gd name="connsiteX38" fmla="*/ 1130753 w 1245671"/>
              <a:gd name="connsiteY38" fmla="*/ 686631 h 1113842"/>
              <a:gd name="connsiteX39" fmla="*/ 1129502 w 1245671"/>
              <a:gd name="connsiteY39" fmla="*/ 671620 h 1113842"/>
              <a:gd name="connsiteX40" fmla="*/ 1096979 w 1245671"/>
              <a:gd name="connsiteY40" fmla="*/ 676624 h 1113842"/>
              <a:gd name="connsiteX41" fmla="*/ 1040689 w 1245671"/>
              <a:gd name="connsiteY41" fmla="*/ 660362 h 1113842"/>
              <a:gd name="connsiteX42" fmla="*/ 211239 w 1245671"/>
              <a:gd name="connsiteY42" fmla="*/ 660362 h 1113842"/>
              <a:gd name="connsiteX43" fmla="*/ 138687 w 1245671"/>
              <a:gd name="connsiteY43" fmla="*/ 691635 h 1113842"/>
              <a:gd name="connsiteX44" fmla="*/ 116171 w 1245671"/>
              <a:gd name="connsiteY44" fmla="*/ 697889 h 1113842"/>
              <a:gd name="connsiteX45" fmla="*/ 208737 w 1245671"/>
              <a:gd name="connsiteY45" fmla="*/ 779197 h 1113842"/>
              <a:gd name="connsiteX46" fmla="*/ 301303 w 1245671"/>
              <a:gd name="connsiteY46" fmla="*/ 686631 h 1113842"/>
              <a:gd name="connsiteX47" fmla="*/ 300052 w 1245671"/>
              <a:gd name="connsiteY47" fmla="*/ 671620 h 1113842"/>
              <a:gd name="connsiteX48" fmla="*/ 268780 w 1245671"/>
              <a:gd name="connsiteY48" fmla="*/ 676624 h 1113842"/>
              <a:gd name="connsiteX49" fmla="*/ 211239 w 1245671"/>
              <a:gd name="connsiteY49" fmla="*/ 660362 h 1113842"/>
              <a:gd name="connsiteX50" fmla="*/ 1093226 w 1245671"/>
              <a:gd name="connsiteY50" fmla="*/ 611578 h 1113842"/>
              <a:gd name="connsiteX51" fmla="*/ 1093226 w 1245671"/>
              <a:gd name="connsiteY51" fmla="*/ 612828 h 1113842"/>
              <a:gd name="connsiteX52" fmla="*/ 1069460 w 1245671"/>
              <a:gd name="connsiteY52" fmla="*/ 637846 h 1113842"/>
              <a:gd name="connsiteX53" fmla="*/ 1119495 w 1245671"/>
              <a:gd name="connsiteY53" fmla="*/ 640348 h 1113842"/>
              <a:gd name="connsiteX54" fmla="*/ 1093226 w 1245671"/>
              <a:gd name="connsiteY54" fmla="*/ 611578 h 1113842"/>
              <a:gd name="connsiteX55" fmla="*/ 263776 w 1245671"/>
              <a:gd name="connsiteY55" fmla="*/ 611578 h 1113842"/>
              <a:gd name="connsiteX56" fmla="*/ 262525 w 1245671"/>
              <a:gd name="connsiteY56" fmla="*/ 612828 h 1113842"/>
              <a:gd name="connsiteX57" fmla="*/ 238758 w 1245671"/>
              <a:gd name="connsiteY57" fmla="*/ 637846 h 1113842"/>
              <a:gd name="connsiteX58" fmla="*/ 290045 w 1245671"/>
              <a:gd name="connsiteY58" fmla="*/ 640348 h 1113842"/>
              <a:gd name="connsiteX59" fmla="*/ 263776 w 1245671"/>
              <a:gd name="connsiteY59" fmla="*/ 611578 h 1113842"/>
              <a:gd name="connsiteX60" fmla="*/ 626834 w 1245671"/>
              <a:gd name="connsiteY60" fmla="*/ 604233 h 1113842"/>
              <a:gd name="connsiteX61" fmla="*/ 643138 w 1245671"/>
              <a:gd name="connsiteY61" fmla="*/ 621497 h 1113842"/>
              <a:gd name="connsiteX62" fmla="*/ 643138 w 1245671"/>
              <a:gd name="connsiteY62" fmla="*/ 744810 h 1113842"/>
              <a:gd name="connsiteX63" fmla="*/ 752246 w 1245671"/>
              <a:gd name="connsiteY63" fmla="*/ 812632 h 1113842"/>
              <a:gd name="connsiteX64" fmla="*/ 757263 w 1245671"/>
              <a:gd name="connsiteY64" fmla="*/ 834828 h 1113842"/>
              <a:gd name="connsiteX65" fmla="*/ 734689 w 1245671"/>
              <a:gd name="connsiteY65" fmla="*/ 839760 h 1113842"/>
              <a:gd name="connsiteX66" fmla="*/ 626834 w 1245671"/>
              <a:gd name="connsiteY66" fmla="*/ 771938 h 1113842"/>
              <a:gd name="connsiteX67" fmla="*/ 516472 w 1245671"/>
              <a:gd name="connsiteY67" fmla="*/ 839760 h 1113842"/>
              <a:gd name="connsiteX68" fmla="*/ 507693 w 1245671"/>
              <a:gd name="connsiteY68" fmla="*/ 842227 h 1113842"/>
              <a:gd name="connsiteX69" fmla="*/ 493898 w 1245671"/>
              <a:gd name="connsiteY69" fmla="*/ 834828 h 1113842"/>
              <a:gd name="connsiteX70" fmla="*/ 497660 w 1245671"/>
              <a:gd name="connsiteY70" fmla="*/ 812632 h 1113842"/>
              <a:gd name="connsiteX71" fmla="*/ 610531 w 1245671"/>
              <a:gd name="connsiteY71" fmla="*/ 744810 h 1113842"/>
              <a:gd name="connsiteX72" fmla="*/ 610531 w 1245671"/>
              <a:gd name="connsiteY72" fmla="*/ 621497 h 1113842"/>
              <a:gd name="connsiteX73" fmla="*/ 626834 w 1245671"/>
              <a:gd name="connsiteY73" fmla="*/ 604233 h 1113842"/>
              <a:gd name="connsiteX74" fmla="*/ 1038187 w 1245671"/>
              <a:gd name="connsiteY74" fmla="*/ 592814 h 1113842"/>
              <a:gd name="connsiteX75" fmla="*/ 948123 w 1245671"/>
              <a:gd name="connsiteY75" fmla="*/ 664115 h 1113842"/>
              <a:gd name="connsiteX76" fmla="*/ 959381 w 1245671"/>
              <a:gd name="connsiteY76" fmla="*/ 660362 h 1113842"/>
              <a:gd name="connsiteX77" fmla="*/ 1030682 w 1245671"/>
              <a:gd name="connsiteY77" fmla="*/ 626588 h 1113842"/>
              <a:gd name="connsiteX78" fmla="*/ 1063205 w 1245671"/>
              <a:gd name="connsiteY78" fmla="*/ 596567 h 1113842"/>
              <a:gd name="connsiteX79" fmla="*/ 1038187 w 1245671"/>
              <a:gd name="connsiteY79" fmla="*/ 592814 h 1113842"/>
              <a:gd name="connsiteX80" fmla="*/ 208737 w 1245671"/>
              <a:gd name="connsiteY80" fmla="*/ 592814 h 1113842"/>
              <a:gd name="connsiteX81" fmla="*/ 117422 w 1245671"/>
              <a:gd name="connsiteY81" fmla="*/ 664115 h 1113842"/>
              <a:gd name="connsiteX82" fmla="*/ 129931 w 1245671"/>
              <a:gd name="connsiteY82" fmla="*/ 660362 h 1113842"/>
              <a:gd name="connsiteX83" fmla="*/ 201231 w 1245671"/>
              <a:gd name="connsiteY83" fmla="*/ 626588 h 1113842"/>
              <a:gd name="connsiteX84" fmla="*/ 233755 w 1245671"/>
              <a:gd name="connsiteY84" fmla="*/ 596567 h 1113842"/>
              <a:gd name="connsiteX85" fmla="*/ 208737 w 1245671"/>
              <a:gd name="connsiteY85" fmla="*/ 592814 h 1113842"/>
              <a:gd name="connsiteX86" fmla="*/ 1038187 w 1245671"/>
              <a:gd name="connsiteY86" fmla="*/ 560291 h 1113842"/>
              <a:gd name="connsiteX87" fmla="*/ 1098230 w 1245671"/>
              <a:gd name="connsiteY87" fmla="*/ 575302 h 1113842"/>
              <a:gd name="connsiteX88" fmla="*/ 1099481 w 1245671"/>
              <a:gd name="connsiteY88" fmla="*/ 576553 h 1113842"/>
              <a:gd name="connsiteX89" fmla="*/ 1155771 w 1245671"/>
              <a:gd name="connsiteY89" fmla="*/ 644101 h 1113842"/>
              <a:gd name="connsiteX90" fmla="*/ 1157022 w 1245671"/>
              <a:gd name="connsiteY90" fmla="*/ 645352 h 1113842"/>
              <a:gd name="connsiteX91" fmla="*/ 1157022 w 1245671"/>
              <a:gd name="connsiteY91" fmla="*/ 646602 h 1113842"/>
              <a:gd name="connsiteX92" fmla="*/ 1163276 w 1245671"/>
              <a:gd name="connsiteY92" fmla="*/ 686631 h 1113842"/>
              <a:gd name="connsiteX93" fmla="*/ 1038187 w 1245671"/>
              <a:gd name="connsiteY93" fmla="*/ 811720 h 1113842"/>
              <a:gd name="connsiteX94" fmla="*/ 911847 w 1245671"/>
              <a:gd name="connsiteY94" fmla="*/ 686631 h 1113842"/>
              <a:gd name="connsiteX95" fmla="*/ 1038187 w 1245671"/>
              <a:gd name="connsiteY95" fmla="*/ 560291 h 1113842"/>
              <a:gd name="connsiteX96" fmla="*/ 208737 w 1245671"/>
              <a:gd name="connsiteY96" fmla="*/ 560291 h 1113842"/>
              <a:gd name="connsiteX97" fmla="*/ 268780 w 1245671"/>
              <a:gd name="connsiteY97" fmla="*/ 575302 h 1113842"/>
              <a:gd name="connsiteX98" fmla="*/ 270030 w 1245671"/>
              <a:gd name="connsiteY98" fmla="*/ 576553 h 1113842"/>
              <a:gd name="connsiteX99" fmla="*/ 326321 w 1245671"/>
              <a:gd name="connsiteY99" fmla="*/ 644101 h 1113842"/>
              <a:gd name="connsiteX100" fmla="*/ 326321 w 1245671"/>
              <a:gd name="connsiteY100" fmla="*/ 645352 h 1113842"/>
              <a:gd name="connsiteX101" fmla="*/ 326321 w 1245671"/>
              <a:gd name="connsiteY101" fmla="*/ 646602 h 1113842"/>
              <a:gd name="connsiteX102" fmla="*/ 333826 w 1245671"/>
              <a:gd name="connsiteY102" fmla="*/ 686631 h 1113842"/>
              <a:gd name="connsiteX103" fmla="*/ 208737 w 1245671"/>
              <a:gd name="connsiteY103" fmla="*/ 811720 h 1113842"/>
              <a:gd name="connsiteX104" fmla="*/ 82397 w 1245671"/>
              <a:gd name="connsiteY104" fmla="*/ 686631 h 1113842"/>
              <a:gd name="connsiteX105" fmla="*/ 208737 w 1245671"/>
              <a:gd name="connsiteY105" fmla="*/ 560291 h 1113842"/>
              <a:gd name="connsiteX106" fmla="*/ 535317 w 1245671"/>
              <a:gd name="connsiteY106" fmla="*/ 300565 h 1113842"/>
              <a:gd name="connsiteX107" fmla="*/ 450067 w 1245671"/>
              <a:gd name="connsiteY107" fmla="*/ 385990 h 1113842"/>
              <a:gd name="connsiteX108" fmla="*/ 450067 w 1245671"/>
              <a:gd name="connsiteY108" fmla="*/ 494029 h 1113842"/>
              <a:gd name="connsiteX109" fmla="*/ 471380 w 1245671"/>
              <a:gd name="connsiteY109" fmla="*/ 515385 h 1113842"/>
              <a:gd name="connsiteX110" fmla="*/ 779783 w 1245671"/>
              <a:gd name="connsiteY110" fmla="*/ 515385 h 1113842"/>
              <a:gd name="connsiteX111" fmla="*/ 801095 w 1245671"/>
              <a:gd name="connsiteY111" fmla="*/ 494029 h 1113842"/>
              <a:gd name="connsiteX112" fmla="*/ 801095 w 1245671"/>
              <a:gd name="connsiteY112" fmla="*/ 385990 h 1113842"/>
              <a:gd name="connsiteX113" fmla="*/ 717099 w 1245671"/>
              <a:gd name="connsiteY113" fmla="*/ 300565 h 1113842"/>
              <a:gd name="connsiteX114" fmla="*/ 535317 w 1245671"/>
              <a:gd name="connsiteY114" fmla="*/ 269158 h 1113842"/>
              <a:gd name="connsiteX115" fmla="*/ 717099 w 1245671"/>
              <a:gd name="connsiteY115" fmla="*/ 269158 h 1113842"/>
              <a:gd name="connsiteX116" fmla="*/ 833691 w 1245671"/>
              <a:gd name="connsiteY116" fmla="*/ 385990 h 1113842"/>
              <a:gd name="connsiteX117" fmla="*/ 833691 w 1245671"/>
              <a:gd name="connsiteY117" fmla="*/ 494029 h 1113842"/>
              <a:gd name="connsiteX118" fmla="*/ 779783 w 1245671"/>
              <a:gd name="connsiteY118" fmla="*/ 548048 h 1113842"/>
              <a:gd name="connsiteX119" fmla="*/ 471380 w 1245671"/>
              <a:gd name="connsiteY119" fmla="*/ 548048 h 1113842"/>
              <a:gd name="connsiteX120" fmla="*/ 417472 w 1245671"/>
              <a:gd name="connsiteY120" fmla="*/ 494029 h 1113842"/>
              <a:gd name="connsiteX121" fmla="*/ 417472 w 1245671"/>
              <a:gd name="connsiteY121" fmla="*/ 385990 h 1113842"/>
              <a:gd name="connsiteX122" fmla="*/ 535317 w 1245671"/>
              <a:gd name="connsiteY122" fmla="*/ 269158 h 1113842"/>
              <a:gd name="connsiteX123" fmla="*/ 628710 w 1245671"/>
              <a:gd name="connsiteY123" fmla="*/ 100071 h 1113842"/>
              <a:gd name="connsiteX124" fmla="*/ 556158 w 1245671"/>
              <a:gd name="connsiteY124" fmla="*/ 131344 h 1113842"/>
              <a:gd name="connsiteX125" fmla="*/ 532391 w 1245671"/>
              <a:gd name="connsiteY125" fmla="*/ 137598 h 1113842"/>
              <a:gd name="connsiteX126" fmla="*/ 624957 w 1245671"/>
              <a:gd name="connsiteY126" fmla="*/ 217655 h 1113842"/>
              <a:gd name="connsiteX127" fmla="*/ 717523 w 1245671"/>
              <a:gd name="connsiteY127" fmla="*/ 125089 h 1113842"/>
              <a:gd name="connsiteX128" fmla="*/ 717523 w 1245671"/>
              <a:gd name="connsiteY128" fmla="*/ 111329 h 1113842"/>
              <a:gd name="connsiteX129" fmla="*/ 685000 w 1245671"/>
              <a:gd name="connsiteY129" fmla="*/ 116333 h 1113842"/>
              <a:gd name="connsiteX130" fmla="*/ 628710 w 1245671"/>
              <a:gd name="connsiteY130" fmla="*/ 100071 h 1113842"/>
              <a:gd name="connsiteX131" fmla="*/ 681247 w 1245671"/>
              <a:gd name="connsiteY131" fmla="*/ 51287 h 1113842"/>
              <a:gd name="connsiteX132" fmla="*/ 679997 w 1245671"/>
              <a:gd name="connsiteY132" fmla="*/ 52537 h 1113842"/>
              <a:gd name="connsiteX133" fmla="*/ 656230 w 1245671"/>
              <a:gd name="connsiteY133" fmla="*/ 77555 h 1113842"/>
              <a:gd name="connsiteX134" fmla="*/ 706265 w 1245671"/>
              <a:gd name="connsiteY134" fmla="*/ 80057 h 1113842"/>
              <a:gd name="connsiteX135" fmla="*/ 681247 w 1245671"/>
              <a:gd name="connsiteY135" fmla="*/ 51287 h 1113842"/>
              <a:gd name="connsiteX136" fmla="*/ 624957 w 1245671"/>
              <a:gd name="connsiteY136" fmla="*/ 32523 h 1113842"/>
              <a:gd name="connsiteX137" fmla="*/ 534893 w 1245671"/>
              <a:gd name="connsiteY137" fmla="*/ 103824 h 1113842"/>
              <a:gd name="connsiteX138" fmla="*/ 547402 w 1245671"/>
              <a:gd name="connsiteY138" fmla="*/ 100071 h 1113842"/>
              <a:gd name="connsiteX139" fmla="*/ 618703 w 1245671"/>
              <a:gd name="connsiteY139" fmla="*/ 66297 h 1113842"/>
              <a:gd name="connsiteX140" fmla="*/ 651226 w 1245671"/>
              <a:gd name="connsiteY140" fmla="*/ 36276 h 1113842"/>
              <a:gd name="connsiteX141" fmla="*/ 624957 w 1245671"/>
              <a:gd name="connsiteY141" fmla="*/ 32523 h 1113842"/>
              <a:gd name="connsiteX142" fmla="*/ 624957 w 1245671"/>
              <a:gd name="connsiteY142" fmla="*/ 0 h 1113842"/>
              <a:gd name="connsiteX143" fmla="*/ 685000 w 1245671"/>
              <a:gd name="connsiteY143" fmla="*/ 15011 h 1113842"/>
              <a:gd name="connsiteX144" fmla="*/ 687502 w 1245671"/>
              <a:gd name="connsiteY144" fmla="*/ 16262 h 1113842"/>
              <a:gd name="connsiteX145" fmla="*/ 743792 w 1245671"/>
              <a:gd name="connsiteY145" fmla="*/ 83810 h 1113842"/>
              <a:gd name="connsiteX146" fmla="*/ 745043 w 1245671"/>
              <a:gd name="connsiteY146" fmla="*/ 86311 h 1113842"/>
              <a:gd name="connsiteX147" fmla="*/ 751297 w 1245671"/>
              <a:gd name="connsiteY147" fmla="*/ 125089 h 1113842"/>
              <a:gd name="connsiteX148" fmla="*/ 624957 w 1245671"/>
              <a:gd name="connsiteY148" fmla="*/ 251429 h 1113842"/>
              <a:gd name="connsiteX149" fmla="*/ 499868 w 1245671"/>
              <a:gd name="connsiteY149" fmla="*/ 126340 h 1113842"/>
              <a:gd name="connsiteX150" fmla="*/ 499868 w 1245671"/>
              <a:gd name="connsiteY150" fmla="*/ 125089 h 1113842"/>
              <a:gd name="connsiteX151" fmla="*/ 624957 w 1245671"/>
              <a:gd name="connsiteY151" fmla="*/ 0 h 111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245671" h="1113842">
                <a:moveTo>
                  <a:pt x="946941" y="868559"/>
                </a:moveTo>
                <a:cubicBezTo>
                  <a:pt x="900694" y="868559"/>
                  <a:pt x="863197" y="905912"/>
                  <a:pt x="863197" y="951980"/>
                </a:cubicBezTo>
                <a:lnTo>
                  <a:pt x="863197" y="1059058"/>
                </a:lnTo>
                <a:cubicBezTo>
                  <a:pt x="863197" y="1071509"/>
                  <a:pt x="871946" y="1080225"/>
                  <a:pt x="883196" y="1080225"/>
                </a:cubicBezTo>
                <a:lnTo>
                  <a:pt x="1191925" y="1080225"/>
                </a:lnTo>
                <a:cubicBezTo>
                  <a:pt x="1204424" y="1080225"/>
                  <a:pt x="1213173" y="1071509"/>
                  <a:pt x="1213173" y="1059058"/>
                </a:cubicBezTo>
                <a:lnTo>
                  <a:pt x="1213173" y="951980"/>
                </a:lnTo>
                <a:cubicBezTo>
                  <a:pt x="1213173" y="905912"/>
                  <a:pt x="1174426" y="868559"/>
                  <a:pt x="1128179" y="868559"/>
                </a:cubicBezTo>
                <a:close/>
                <a:moveTo>
                  <a:pt x="117845" y="868559"/>
                </a:moveTo>
                <a:cubicBezTo>
                  <a:pt x="71459" y="868559"/>
                  <a:pt x="33849" y="905912"/>
                  <a:pt x="33849" y="951980"/>
                </a:cubicBezTo>
                <a:lnTo>
                  <a:pt x="33849" y="1059058"/>
                </a:lnTo>
                <a:cubicBezTo>
                  <a:pt x="33849" y="1071509"/>
                  <a:pt x="42625" y="1080225"/>
                  <a:pt x="53908" y="1080225"/>
                </a:cubicBezTo>
                <a:lnTo>
                  <a:pt x="363564" y="1080225"/>
                </a:lnTo>
                <a:cubicBezTo>
                  <a:pt x="374847" y="1080225"/>
                  <a:pt x="384876" y="1071509"/>
                  <a:pt x="384876" y="1059058"/>
                </a:cubicBezTo>
                <a:lnTo>
                  <a:pt x="384876" y="951980"/>
                </a:lnTo>
                <a:cubicBezTo>
                  <a:pt x="384876" y="905912"/>
                  <a:pt x="346013" y="868559"/>
                  <a:pt x="299627" y="868559"/>
                </a:cubicBezTo>
                <a:close/>
                <a:moveTo>
                  <a:pt x="946941" y="834942"/>
                </a:moveTo>
                <a:lnTo>
                  <a:pt x="1128179" y="834942"/>
                </a:lnTo>
                <a:cubicBezTo>
                  <a:pt x="1193175" y="834942"/>
                  <a:pt x="1245671" y="888481"/>
                  <a:pt x="1245671" y="951980"/>
                </a:cubicBezTo>
                <a:lnTo>
                  <a:pt x="1245671" y="1059058"/>
                </a:lnTo>
                <a:cubicBezTo>
                  <a:pt x="1245671" y="1088940"/>
                  <a:pt x="1220673" y="1113842"/>
                  <a:pt x="1191925" y="1113842"/>
                </a:cubicBezTo>
                <a:lnTo>
                  <a:pt x="883196" y="1113842"/>
                </a:lnTo>
                <a:cubicBezTo>
                  <a:pt x="854448" y="1113842"/>
                  <a:pt x="829449" y="1088940"/>
                  <a:pt x="829449" y="1059058"/>
                </a:cubicBezTo>
                <a:lnTo>
                  <a:pt x="829449" y="951980"/>
                </a:lnTo>
                <a:cubicBezTo>
                  <a:pt x="829449" y="888481"/>
                  <a:pt x="883196" y="834942"/>
                  <a:pt x="946941" y="834942"/>
                </a:cubicBezTo>
                <a:close/>
                <a:moveTo>
                  <a:pt x="117845" y="834942"/>
                </a:moveTo>
                <a:lnTo>
                  <a:pt x="299627" y="834942"/>
                </a:lnTo>
                <a:cubicBezTo>
                  <a:pt x="364818" y="834942"/>
                  <a:pt x="416218" y="888481"/>
                  <a:pt x="416218" y="951980"/>
                </a:cubicBezTo>
                <a:lnTo>
                  <a:pt x="416218" y="1059058"/>
                </a:lnTo>
                <a:cubicBezTo>
                  <a:pt x="416218" y="1088940"/>
                  <a:pt x="392398" y="1113842"/>
                  <a:pt x="363564" y="1113842"/>
                </a:cubicBezTo>
                <a:lnTo>
                  <a:pt x="53908" y="1113842"/>
                </a:lnTo>
                <a:cubicBezTo>
                  <a:pt x="25073" y="1113842"/>
                  <a:pt x="0" y="1088940"/>
                  <a:pt x="0" y="1059058"/>
                </a:cubicBezTo>
                <a:lnTo>
                  <a:pt x="0" y="951980"/>
                </a:lnTo>
                <a:cubicBezTo>
                  <a:pt x="0" y="888481"/>
                  <a:pt x="53908" y="834942"/>
                  <a:pt x="117845" y="834942"/>
                </a:cubicBezTo>
                <a:close/>
                <a:moveTo>
                  <a:pt x="1040689" y="660362"/>
                </a:moveTo>
                <a:cubicBezTo>
                  <a:pt x="1018173" y="674122"/>
                  <a:pt x="994406" y="686631"/>
                  <a:pt x="968137" y="691635"/>
                </a:cubicBezTo>
                <a:lnTo>
                  <a:pt x="945621" y="697889"/>
                </a:lnTo>
                <a:cubicBezTo>
                  <a:pt x="951876" y="744172"/>
                  <a:pt x="990653" y="779197"/>
                  <a:pt x="1038187" y="779197"/>
                </a:cubicBezTo>
                <a:cubicBezTo>
                  <a:pt x="1089474" y="779197"/>
                  <a:pt x="1130753" y="736667"/>
                  <a:pt x="1130753" y="686631"/>
                </a:cubicBezTo>
                <a:cubicBezTo>
                  <a:pt x="1130753" y="681627"/>
                  <a:pt x="1130753" y="676624"/>
                  <a:pt x="1129502" y="671620"/>
                </a:cubicBezTo>
                <a:cubicBezTo>
                  <a:pt x="1119495" y="675373"/>
                  <a:pt x="1108237" y="676624"/>
                  <a:pt x="1096979" y="676624"/>
                </a:cubicBezTo>
                <a:cubicBezTo>
                  <a:pt x="1076965" y="676624"/>
                  <a:pt x="1056951" y="671620"/>
                  <a:pt x="1040689" y="660362"/>
                </a:cubicBezTo>
                <a:close/>
                <a:moveTo>
                  <a:pt x="211239" y="660362"/>
                </a:moveTo>
                <a:cubicBezTo>
                  <a:pt x="188722" y="674122"/>
                  <a:pt x="164956" y="686631"/>
                  <a:pt x="138687" y="691635"/>
                </a:cubicBezTo>
                <a:lnTo>
                  <a:pt x="116171" y="697889"/>
                </a:lnTo>
                <a:cubicBezTo>
                  <a:pt x="122425" y="744172"/>
                  <a:pt x="161203" y="779197"/>
                  <a:pt x="208737" y="779197"/>
                </a:cubicBezTo>
                <a:cubicBezTo>
                  <a:pt x="260023" y="779197"/>
                  <a:pt x="301303" y="736667"/>
                  <a:pt x="301303" y="686631"/>
                </a:cubicBezTo>
                <a:cubicBezTo>
                  <a:pt x="301303" y="681627"/>
                  <a:pt x="301303" y="676624"/>
                  <a:pt x="300052" y="671620"/>
                </a:cubicBezTo>
                <a:cubicBezTo>
                  <a:pt x="290045" y="675373"/>
                  <a:pt x="278787" y="676624"/>
                  <a:pt x="268780" y="676624"/>
                </a:cubicBezTo>
                <a:cubicBezTo>
                  <a:pt x="247514" y="676624"/>
                  <a:pt x="227500" y="671620"/>
                  <a:pt x="211239" y="660362"/>
                </a:cubicBezTo>
                <a:close/>
                <a:moveTo>
                  <a:pt x="1093226" y="611578"/>
                </a:moveTo>
                <a:lnTo>
                  <a:pt x="1093226" y="612828"/>
                </a:lnTo>
                <a:cubicBezTo>
                  <a:pt x="1085721" y="622836"/>
                  <a:pt x="1076965" y="630341"/>
                  <a:pt x="1069460" y="637846"/>
                </a:cubicBezTo>
                <a:cubicBezTo>
                  <a:pt x="1084470" y="645352"/>
                  <a:pt x="1103234" y="646602"/>
                  <a:pt x="1119495" y="640348"/>
                </a:cubicBezTo>
                <a:cubicBezTo>
                  <a:pt x="1113241" y="629090"/>
                  <a:pt x="1104484" y="619083"/>
                  <a:pt x="1093226" y="611578"/>
                </a:cubicBezTo>
                <a:close/>
                <a:moveTo>
                  <a:pt x="263776" y="611578"/>
                </a:moveTo>
                <a:lnTo>
                  <a:pt x="262525" y="612828"/>
                </a:lnTo>
                <a:cubicBezTo>
                  <a:pt x="256271" y="622836"/>
                  <a:pt x="247514" y="630341"/>
                  <a:pt x="238758" y="637846"/>
                </a:cubicBezTo>
                <a:cubicBezTo>
                  <a:pt x="255020" y="645352"/>
                  <a:pt x="272532" y="646602"/>
                  <a:pt x="290045" y="640348"/>
                </a:cubicBezTo>
                <a:cubicBezTo>
                  <a:pt x="283790" y="629090"/>
                  <a:pt x="275034" y="619083"/>
                  <a:pt x="263776" y="611578"/>
                </a:cubicBezTo>
                <a:close/>
                <a:moveTo>
                  <a:pt x="626834" y="604233"/>
                </a:moveTo>
                <a:cubicBezTo>
                  <a:pt x="635613" y="604233"/>
                  <a:pt x="643138" y="611632"/>
                  <a:pt x="643138" y="621497"/>
                </a:cubicBezTo>
                <a:lnTo>
                  <a:pt x="643138" y="744810"/>
                </a:lnTo>
                <a:lnTo>
                  <a:pt x="752246" y="812632"/>
                </a:lnTo>
                <a:cubicBezTo>
                  <a:pt x="759771" y="817564"/>
                  <a:pt x="762279" y="827429"/>
                  <a:pt x="757263" y="834828"/>
                </a:cubicBezTo>
                <a:cubicBezTo>
                  <a:pt x="752246" y="842227"/>
                  <a:pt x="742213" y="844693"/>
                  <a:pt x="734689" y="839760"/>
                </a:cubicBezTo>
                <a:lnTo>
                  <a:pt x="626834" y="771938"/>
                </a:lnTo>
                <a:lnTo>
                  <a:pt x="516472" y="839760"/>
                </a:lnTo>
                <a:cubicBezTo>
                  <a:pt x="512710" y="842227"/>
                  <a:pt x="510201" y="842227"/>
                  <a:pt x="507693" y="842227"/>
                </a:cubicBezTo>
                <a:cubicBezTo>
                  <a:pt x="502677" y="842227"/>
                  <a:pt x="496406" y="839760"/>
                  <a:pt x="493898" y="834828"/>
                </a:cubicBezTo>
                <a:cubicBezTo>
                  <a:pt x="488881" y="827429"/>
                  <a:pt x="490135" y="817564"/>
                  <a:pt x="497660" y="812632"/>
                </a:cubicBezTo>
                <a:lnTo>
                  <a:pt x="610531" y="744810"/>
                </a:lnTo>
                <a:lnTo>
                  <a:pt x="610531" y="621497"/>
                </a:lnTo>
                <a:cubicBezTo>
                  <a:pt x="610531" y="611632"/>
                  <a:pt x="618055" y="604233"/>
                  <a:pt x="626834" y="604233"/>
                </a:cubicBezTo>
                <a:close/>
                <a:moveTo>
                  <a:pt x="1038187" y="592814"/>
                </a:moveTo>
                <a:cubicBezTo>
                  <a:pt x="994406" y="592814"/>
                  <a:pt x="956879" y="622836"/>
                  <a:pt x="948123" y="664115"/>
                </a:cubicBezTo>
                <a:lnTo>
                  <a:pt x="959381" y="660362"/>
                </a:lnTo>
                <a:cubicBezTo>
                  <a:pt x="985650" y="654108"/>
                  <a:pt x="1010668" y="642850"/>
                  <a:pt x="1030682" y="626588"/>
                </a:cubicBezTo>
                <a:cubicBezTo>
                  <a:pt x="1043191" y="617832"/>
                  <a:pt x="1054449" y="607825"/>
                  <a:pt x="1063205" y="596567"/>
                </a:cubicBezTo>
                <a:cubicBezTo>
                  <a:pt x="1055700" y="594065"/>
                  <a:pt x="1046943" y="592814"/>
                  <a:pt x="1038187" y="592814"/>
                </a:cubicBezTo>
                <a:close/>
                <a:moveTo>
                  <a:pt x="208737" y="592814"/>
                </a:moveTo>
                <a:cubicBezTo>
                  <a:pt x="163705" y="592814"/>
                  <a:pt x="127429" y="622836"/>
                  <a:pt x="117422" y="664115"/>
                </a:cubicBezTo>
                <a:lnTo>
                  <a:pt x="129931" y="660362"/>
                </a:lnTo>
                <a:cubicBezTo>
                  <a:pt x="156199" y="654108"/>
                  <a:pt x="179966" y="642850"/>
                  <a:pt x="201231" y="626588"/>
                </a:cubicBezTo>
                <a:cubicBezTo>
                  <a:pt x="213740" y="617832"/>
                  <a:pt x="224998" y="607825"/>
                  <a:pt x="233755" y="596567"/>
                </a:cubicBezTo>
                <a:cubicBezTo>
                  <a:pt x="226249" y="594065"/>
                  <a:pt x="217493" y="592814"/>
                  <a:pt x="208737" y="592814"/>
                </a:cubicBezTo>
                <a:close/>
                <a:moveTo>
                  <a:pt x="1038187" y="560291"/>
                </a:moveTo>
                <a:cubicBezTo>
                  <a:pt x="1059452" y="560291"/>
                  <a:pt x="1079467" y="565295"/>
                  <a:pt x="1098230" y="575302"/>
                </a:cubicBezTo>
                <a:lnTo>
                  <a:pt x="1099481" y="576553"/>
                </a:lnTo>
                <a:cubicBezTo>
                  <a:pt x="1125750" y="591563"/>
                  <a:pt x="1147015" y="615330"/>
                  <a:pt x="1155771" y="644101"/>
                </a:cubicBezTo>
                <a:cubicBezTo>
                  <a:pt x="1155771" y="644101"/>
                  <a:pt x="1155771" y="644101"/>
                  <a:pt x="1157022" y="645352"/>
                </a:cubicBezTo>
                <a:lnTo>
                  <a:pt x="1157022" y="646602"/>
                </a:lnTo>
                <a:cubicBezTo>
                  <a:pt x="1160775" y="657861"/>
                  <a:pt x="1163276" y="671620"/>
                  <a:pt x="1163276" y="686631"/>
                </a:cubicBezTo>
                <a:cubicBezTo>
                  <a:pt x="1163276" y="754179"/>
                  <a:pt x="1106986" y="811720"/>
                  <a:pt x="1038187" y="811720"/>
                </a:cubicBezTo>
                <a:cubicBezTo>
                  <a:pt x="969388" y="811720"/>
                  <a:pt x="911847" y="755430"/>
                  <a:pt x="911847" y="686631"/>
                </a:cubicBezTo>
                <a:cubicBezTo>
                  <a:pt x="911847" y="616581"/>
                  <a:pt x="968137" y="560291"/>
                  <a:pt x="1038187" y="560291"/>
                </a:cubicBezTo>
                <a:close/>
                <a:moveTo>
                  <a:pt x="208737" y="560291"/>
                </a:moveTo>
                <a:cubicBezTo>
                  <a:pt x="230002" y="560291"/>
                  <a:pt x="250016" y="565295"/>
                  <a:pt x="268780" y="575302"/>
                </a:cubicBezTo>
                <a:lnTo>
                  <a:pt x="270030" y="576553"/>
                </a:lnTo>
                <a:cubicBezTo>
                  <a:pt x="296299" y="591563"/>
                  <a:pt x="316313" y="615330"/>
                  <a:pt x="326321" y="644101"/>
                </a:cubicBezTo>
                <a:cubicBezTo>
                  <a:pt x="326321" y="644101"/>
                  <a:pt x="326321" y="644101"/>
                  <a:pt x="326321" y="645352"/>
                </a:cubicBezTo>
                <a:lnTo>
                  <a:pt x="326321" y="646602"/>
                </a:lnTo>
                <a:cubicBezTo>
                  <a:pt x="331324" y="657861"/>
                  <a:pt x="333826" y="671620"/>
                  <a:pt x="333826" y="686631"/>
                </a:cubicBezTo>
                <a:cubicBezTo>
                  <a:pt x="333826" y="754179"/>
                  <a:pt x="277536" y="811720"/>
                  <a:pt x="208737" y="811720"/>
                </a:cubicBezTo>
                <a:cubicBezTo>
                  <a:pt x="139938" y="811720"/>
                  <a:pt x="82397" y="755430"/>
                  <a:pt x="82397" y="686631"/>
                </a:cubicBezTo>
                <a:cubicBezTo>
                  <a:pt x="82397" y="616581"/>
                  <a:pt x="138687" y="560291"/>
                  <a:pt x="208737" y="560291"/>
                </a:cubicBezTo>
                <a:close/>
                <a:moveTo>
                  <a:pt x="535317" y="300565"/>
                </a:moveTo>
                <a:cubicBezTo>
                  <a:pt x="487677" y="300565"/>
                  <a:pt x="450067" y="339509"/>
                  <a:pt x="450067" y="385990"/>
                </a:cubicBezTo>
                <a:lnTo>
                  <a:pt x="450067" y="494029"/>
                </a:lnTo>
                <a:cubicBezTo>
                  <a:pt x="450067" y="506591"/>
                  <a:pt x="458843" y="515385"/>
                  <a:pt x="471380" y="515385"/>
                </a:cubicBezTo>
                <a:lnTo>
                  <a:pt x="779783" y="515385"/>
                </a:lnTo>
                <a:cubicBezTo>
                  <a:pt x="791066" y="515385"/>
                  <a:pt x="801095" y="506591"/>
                  <a:pt x="801095" y="494029"/>
                </a:cubicBezTo>
                <a:lnTo>
                  <a:pt x="801095" y="385990"/>
                </a:lnTo>
                <a:cubicBezTo>
                  <a:pt x="801095" y="339509"/>
                  <a:pt x="763485" y="300565"/>
                  <a:pt x="717099" y="300565"/>
                </a:cubicBezTo>
                <a:close/>
                <a:moveTo>
                  <a:pt x="535317" y="269158"/>
                </a:moveTo>
                <a:lnTo>
                  <a:pt x="717099" y="269158"/>
                </a:lnTo>
                <a:cubicBezTo>
                  <a:pt x="781036" y="269158"/>
                  <a:pt x="833691" y="320665"/>
                  <a:pt x="833691" y="385990"/>
                </a:cubicBezTo>
                <a:lnTo>
                  <a:pt x="833691" y="494029"/>
                </a:lnTo>
                <a:cubicBezTo>
                  <a:pt x="833691" y="524179"/>
                  <a:pt x="809871" y="548048"/>
                  <a:pt x="779783" y="548048"/>
                </a:cubicBezTo>
                <a:lnTo>
                  <a:pt x="471380" y="548048"/>
                </a:lnTo>
                <a:cubicBezTo>
                  <a:pt x="442545" y="548048"/>
                  <a:pt x="417472" y="524179"/>
                  <a:pt x="417472" y="494029"/>
                </a:cubicBezTo>
                <a:lnTo>
                  <a:pt x="417472" y="385990"/>
                </a:lnTo>
                <a:cubicBezTo>
                  <a:pt x="417472" y="320665"/>
                  <a:pt x="470126" y="269158"/>
                  <a:pt x="535317" y="269158"/>
                </a:cubicBezTo>
                <a:close/>
                <a:moveTo>
                  <a:pt x="628710" y="100071"/>
                </a:moveTo>
                <a:cubicBezTo>
                  <a:pt x="606194" y="113831"/>
                  <a:pt x="581176" y="125089"/>
                  <a:pt x="556158" y="131344"/>
                </a:cubicBezTo>
                <a:lnTo>
                  <a:pt x="532391" y="137598"/>
                </a:lnTo>
                <a:cubicBezTo>
                  <a:pt x="538646" y="182630"/>
                  <a:pt x="578674" y="217655"/>
                  <a:pt x="624957" y="217655"/>
                </a:cubicBezTo>
                <a:cubicBezTo>
                  <a:pt x="676244" y="217655"/>
                  <a:pt x="717523" y="176376"/>
                  <a:pt x="717523" y="125089"/>
                </a:cubicBezTo>
                <a:cubicBezTo>
                  <a:pt x="717523" y="120086"/>
                  <a:pt x="717523" y="116333"/>
                  <a:pt x="717523" y="111329"/>
                </a:cubicBezTo>
                <a:cubicBezTo>
                  <a:pt x="706265" y="115082"/>
                  <a:pt x="696258" y="116333"/>
                  <a:pt x="685000" y="116333"/>
                </a:cubicBezTo>
                <a:cubicBezTo>
                  <a:pt x="664986" y="116333"/>
                  <a:pt x="644972" y="110078"/>
                  <a:pt x="628710" y="100071"/>
                </a:cubicBezTo>
                <a:close/>
                <a:moveTo>
                  <a:pt x="681247" y="51287"/>
                </a:moveTo>
                <a:lnTo>
                  <a:pt x="679997" y="52537"/>
                </a:lnTo>
                <a:cubicBezTo>
                  <a:pt x="672491" y="61294"/>
                  <a:pt x="664986" y="70050"/>
                  <a:pt x="656230" y="77555"/>
                </a:cubicBezTo>
                <a:cubicBezTo>
                  <a:pt x="672491" y="83810"/>
                  <a:pt x="690004" y="86311"/>
                  <a:pt x="706265" y="80057"/>
                </a:cubicBezTo>
                <a:cubicBezTo>
                  <a:pt x="700011" y="68799"/>
                  <a:pt x="692505" y="58792"/>
                  <a:pt x="681247" y="51287"/>
                </a:cubicBezTo>
                <a:close/>
                <a:moveTo>
                  <a:pt x="624957" y="32523"/>
                </a:moveTo>
                <a:cubicBezTo>
                  <a:pt x="581176" y="32523"/>
                  <a:pt x="543649" y="62545"/>
                  <a:pt x="534893" y="103824"/>
                </a:cubicBezTo>
                <a:lnTo>
                  <a:pt x="547402" y="100071"/>
                </a:lnTo>
                <a:cubicBezTo>
                  <a:pt x="573671" y="93817"/>
                  <a:pt x="597438" y="82559"/>
                  <a:pt x="618703" y="66297"/>
                </a:cubicBezTo>
                <a:cubicBezTo>
                  <a:pt x="631212" y="57541"/>
                  <a:pt x="641219" y="47534"/>
                  <a:pt x="651226" y="36276"/>
                </a:cubicBezTo>
                <a:cubicBezTo>
                  <a:pt x="642470" y="33774"/>
                  <a:pt x="634964" y="32523"/>
                  <a:pt x="624957" y="32523"/>
                </a:cubicBezTo>
                <a:close/>
                <a:moveTo>
                  <a:pt x="624957" y="0"/>
                </a:moveTo>
                <a:cubicBezTo>
                  <a:pt x="646222" y="0"/>
                  <a:pt x="667488" y="5004"/>
                  <a:pt x="685000" y="15011"/>
                </a:cubicBezTo>
                <a:cubicBezTo>
                  <a:pt x="686251" y="16262"/>
                  <a:pt x="686251" y="16262"/>
                  <a:pt x="687502" y="16262"/>
                </a:cubicBezTo>
                <a:cubicBezTo>
                  <a:pt x="713771" y="31272"/>
                  <a:pt x="732534" y="53788"/>
                  <a:pt x="743792" y="83810"/>
                </a:cubicBezTo>
                <a:cubicBezTo>
                  <a:pt x="743792" y="85061"/>
                  <a:pt x="743792" y="85061"/>
                  <a:pt x="745043" y="86311"/>
                </a:cubicBezTo>
                <a:cubicBezTo>
                  <a:pt x="748796" y="97570"/>
                  <a:pt x="751297" y="111329"/>
                  <a:pt x="751297" y="125089"/>
                </a:cubicBezTo>
                <a:cubicBezTo>
                  <a:pt x="751297" y="195139"/>
                  <a:pt x="693756" y="251429"/>
                  <a:pt x="624957" y="251429"/>
                </a:cubicBezTo>
                <a:cubicBezTo>
                  <a:pt x="556158" y="251429"/>
                  <a:pt x="499868" y="195139"/>
                  <a:pt x="499868" y="126340"/>
                </a:cubicBezTo>
                <a:lnTo>
                  <a:pt x="499868" y="125089"/>
                </a:lnTo>
                <a:cubicBezTo>
                  <a:pt x="499868" y="56290"/>
                  <a:pt x="556158" y="0"/>
                  <a:pt x="6249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1DBC18CE-6175-BB4B-BD42-4DFC4B2C3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9224" y="7500689"/>
            <a:ext cx="1108338" cy="1245677"/>
          </a:xfrm>
          <a:custGeom>
            <a:avLst/>
            <a:gdLst>
              <a:gd name="connsiteX0" fmla="*/ 257832 w 1108338"/>
              <a:gd name="connsiteY0" fmla="*/ 725082 h 1245677"/>
              <a:gd name="connsiteX1" fmla="*/ 845025 w 1108338"/>
              <a:gd name="connsiteY1" fmla="*/ 725082 h 1245677"/>
              <a:gd name="connsiteX2" fmla="*/ 861164 w 1108338"/>
              <a:gd name="connsiteY2" fmla="*/ 742602 h 1245677"/>
              <a:gd name="connsiteX3" fmla="*/ 845025 w 1108338"/>
              <a:gd name="connsiteY3" fmla="*/ 758870 h 1245677"/>
              <a:gd name="connsiteX4" fmla="*/ 566946 w 1108338"/>
              <a:gd name="connsiteY4" fmla="*/ 758870 h 1245677"/>
              <a:gd name="connsiteX5" fmla="*/ 566946 w 1108338"/>
              <a:gd name="connsiteY5" fmla="*/ 1229400 h 1245677"/>
              <a:gd name="connsiteX6" fmla="*/ 552049 w 1108338"/>
              <a:gd name="connsiteY6" fmla="*/ 1245669 h 1245677"/>
              <a:gd name="connsiteX7" fmla="*/ 535910 w 1108338"/>
              <a:gd name="connsiteY7" fmla="*/ 1229400 h 1245677"/>
              <a:gd name="connsiteX8" fmla="*/ 535910 w 1108338"/>
              <a:gd name="connsiteY8" fmla="*/ 758870 h 1245677"/>
              <a:gd name="connsiteX9" fmla="*/ 257832 w 1108338"/>
              <a:gd name="connsiteY9" fmla="*/ 758870 h 1245677"/>
              <a:gd name="connsiteX10" fmla="*/ 241693 w 1108338"/>
              <a:gd name="connsiteY10" fmla="*/ 742602 h 1245677"/>
              <a:gd name="connsiteX11" fmla="*/ 257832 w 1108338"/>
              <a:gd name="connsiteY11" fmla="*/ 725082 h 1245677"/>
              <a:gd name="connsiteX12" fmla="*/ 1007285 w 1108338"/>
              <a:gd name="connsiteY12" fmla="*/ 560888 h 1245677"/>
              <a:gd name="connsiteX13" fmla="*/ 982243 w 1108338"/>
              <a:gd name="connsiteY13" fmla="*/ 569588 h 1245677"/>
              <a:gd name="connsiteX14" fmla="*/ 970975 w 1108338"/>
              <a:gd name="connsiteY14" fmla="*/ 593201 h 1245677"/>
              <a:gd name="connsiteX15" fmla="*/ 970975 w 1108338"/>
              <a:gd name="connsiteY15" fmla="*/ 828093 h 1245677"/>
              <a:gd name="connsiteX16" fmla="*/ 927151 w 1108338"/>
              <a:gd name="connsiteY16" fmla="*/ 871591 h 1245677"/>
              <a:gd name="connsiteX17" fmla="*/ 795682 w 1108338"/>
              <a:gd name="connsiteY17" fmla="*/ 871591 h 1245677"/>
              <a:gd name="connsiteX18" fmla="*/ 761875 w 1108338"/>
              <a:gd name="connsiteY18" fmla="*/ 905147 h 1245677"/>
              <a:gd name="connsiteX19" fmla="*/ 761875 w 1108338"/>
              <a:gd name="connsiteY19" fmla="*/ 1181051 h 1245677"/>
              <a:gd name="connsiteX20" fmla="*/ 773144 w 1108338"/>
              <a:gd name="connsiteY20" fmla="*/ 1204664 h 1245677"/>
              <a:gd name="connsiteX21" fmla="*/ 798186 w 1108338"/>
              <a:gd name="connsiteY21" fmla="*/ 1213364 h 1245677"/>
              <a:gd name="connsiteX22" fmla="*/ 828236 w 1108338"/>
              <a:gd name="connsiteY22" fmla="*/ 1178565 h 1245677"/>
              <a:gd name="connsiteX23" fmla="*/ 828236 w 1108338"/>
              <a:gd name="connsiteY23" fmla="*/ 978473 h 1245677"/>
              <a:gd name="connsiteX24" fmla="*/ 869555 w 1108338"/>
              <a:gd name="connsiteY24" fmla="*/ 936217 h 1245677"/>
              <a:gd name="connsiteX25" fmla="*/ 1004781 w 1108338"/>
              <a:gd name="connsiteY25" fmla="*/ 936217 h 1245677"/>
              <a:gd name="connsiteX26" fmla="*/ 1037336 w 1108338"/>
              <a:gd name="connsiteY26" fmla="*/ 905147 h 1245677"/>
              <a:gd name="connsiteX27" fmla="*/ 1037336 w 1108338"/>
              <a:gd name="connsiteY27" fmla="*/ 595687 h 1245677"/>
              <a:gd name="connsiteX28" fmla="*/ 1007285 w 1108338"/>
              <a:gd name="connsiteY28" fmla="*/ 560888 h 1245677"/>
              <a:gd name="connsiteX29" fmla="*/ 99802 w 1108338"/>
              <a:gd name="connsiteY29" fmla="*/ 560888 h 1245677"/>
              <a:gd name="connsiteX30" fmla="*/ 71003 w 1108338"/>
              <a:gd name="connsiteY30" fmla="*/ 595687 h 1245677"/>
              <a:gd name="connsiteX31" fmla="*/ 71003 w 1108338"/>
              <a:gd name="connsiteY31" fmla="*/ 905147 h 1245677"/>
              <a:gd name="connsiteX32" fmla="*/ 103558 w 1108338"/>
              <a:gd name="connsiteY32" fmla="*/ 936217 h 1245677"/>
              <a:gd name="connsiteX33" fmla="*/ 237532 w 1108338"/>
              <a:gd name="connsiteY33" fmla="*/ 936217 h 1245677"/>
              <a:gd name="connsiteX34" fmla="*/ 280103 w 1108338"/>
              <a:gd name="connsiteY34" fmla="*/ 978473 h 1245677"/>
              <a:gd name="connsiteX35" fmla="*/ 280103 w 1108338"/>
              <a:gd name="connsiteY35" fmla="*/ 1178565 h 1245677"/>
              <a:gd name="connsiteX36" fmla="*/ 308901 w 1108338"/>
              <a:gd name="connsiteY36" fmla="*/ 1213364 h 1245677"/>
              <a:gd name="connsiteX37" fmla="*/ 333943 w 1108338"/>
              <a:gd name="connsiteY37" fmla="*/ 1204664 h 1245677"/>
              <a:gd name="connsiteX38" fmla="*/ 345212 w 1108338"/>
              <a:gd name="connsiteY38" fmla="*/ 1181051 h 1245677"/>
              <a:gd name="connsiteX39" fmla="*/ 345212 w 1108338"/>
              <a:gd name="connsiteY39" fmla="*/ 905147 h 1245677"/>
              <a:gd name="connsiteX40" fmla="*/ 312657 w 1108338"/>
              <a:gd name="connsiteY40" fmla="*/ 871591 h 1245677"/>
              <a:gd name="connsiteX41" fmla="*/ 179935 w 1108338"/>
              <a:gd name="connsiteY41" fmla="*/ 871591 h 1245677"/>
              <a:gd name="connsiteX42" fmla="*/ 136112 w 1108338"/>
              <a:gd name="connsiteY42" fmla="*/ 828093 h 1245677"/>
              <a:gd name="connsiteX43" fmla="*/ 136112 w 1108338"/>
              <a:gd name="connsiteY43" fmla="*/ 593201 h 1245677"/>
              <a:gd name="connsiteX44" fmla="*/ 124843 w 1108338"/>
              <a:gd name="connsiteY44" fmla="*/ 569588 h 1245677"/>
              <a:gd name="connsiteX45" fmla="*/ 99802 w 1108338"/>
              <a:gd name="connsiteY45" fmla="*/ 560888 h 1245677"/>
              <a:gd name="connsiteX46" fmla="*/ 1011042 w 1108338"/>
              <a:gd name="connsiteY46" fmla="*/ 528575 h 1245677"/>
              <a:gd name="connsiteX47" fmla="*/ 1069890 w 1108338"/>
              <a:gd name="connsiteY47" fmla="*/ 595687 h 1245677"/>
              <a:gd name="connsiteX48" fmla="*/ 1069890 w 1108338"/>
              <a:gd name="connsiteY48" fmla="*/ 905147 h 1245677"/>
              <a:gd name="connsiteX49" fmla="*/ 1004781 w 1108338"/>
              <a:gd name="connsiteY49" fmla="*/ 969773 h 1245677"/>
              <a:gd name="connsiteX50" fmla="*/ 869555 w 1108338"/>
              <a:gd name="connsiteY50" fmla="*/ 969773 h 1245677"/>
              <a:gd name="connsiteX51" fmla="*/ 860791 w 1108338"/>
              <a:gd name="connsiteY51" fmla="*/ 978473 h 1245677"/>
              <a:gd name="connsiteX52" fmla="*/ 860791 w 1108338"/>
              <a:gd name="connsiteY52" fmla="*/ 1178565 h 1245677"/>
              <a:gd name="connsiteX53" fmla="*/ 801942 w 1108338"/>
              <a:gd name="connsiteY53" fmla="*/ 1245677 h 1245677"/>
              <a:gd name="connsiteX54" fmla="*/ 795682 w 1108338"/>
              <a:gd name="connsiteY54" fmla="*/ 1245677 h 1245677"/>
              <a:gd name="connsiteX55" fmla="*/ 751859 w 1108338"/>
              <a:gd name="connsiteY55" fmla="*/ 1229521 h 1245677"/>
              <a:gd name="connsiteX56" fmla="*/ 730573 w 1108338"/>
              <a:gd name="connsiteY56" fmla="*/ 1181051 h 1245677"/>
              <a:gd name="connsiteX57" fmla="*/ 730573 w 1108338"/>
              <a:gd name="connsiteY57" fmla="*/ 905147 h 1245677"/>
              <a:gd name="connsiteX58" fmla="*/ 795682 w 1108338"/>
              <a:gd name="connsiteY58" fmla="*/ 839278 h 1245677"/>
              <a:gd name="connsiteX59" fmla="*/ 927151 w 1108338"/>
              <a:gd name="connsiteY59" fmla="*/ 839278 h 1245677"/>
              <a:gd name="connsiteX60" fmla="*/ 939672 w 1108338"/>
              <a:gd name="connsiteY60" fmla="*/ 828093 h 1245677"/>
              <a:gd name="connsiteX61" fmla="*/ 939672 w 1108338"/>
              <a:gd name="connsiteY61" fmla="*/ 593201 h 1245677"/>
              <a:gd name="connsiteX62" fmla="*/ 960958 w 1108338"/>
              <a:gd name="connsiteY62" fmla="*/ 544732 h 1245677"/>
              <a:gd name="connsiteX63" fmla="*/ 1011042 w 1108338"/>
              <a:gd name="connsiteY63" fmla="*/ 528575 h 1245677"/>
              <a:gd name="connsiteX64" fmla="*/ 97297 w 1108338"/>
              <a:gd name="connsiteY64" fmla="*/ 528575 h 1245677"/>
              <a:gd name="connsiteX65" fmla="*/ 147381 w 1108338"/>
              <a:gd name="connsiteY65" fmla="*/ 544732 h 1245677"/>
              <a:gd name="connsiteX66" fmla="*/ 168667 w 1108338"/>
              <a:gd name="connsiteY66" fmla="*/ 593201 h 1245677"/>
              <a:gd name="connsiteX67" fmla="*/ 168667 w 1108338"/>
              <a:gd name="connsiteY67" fmla="*/ 828093 h 1245677"/>
              <a:gd name="connsiteX68" fmla="*/ 179935 w 1108338"/>
              <a:gd name="connsiteY68" fmla="*/ 839278 h 1245677"/>
              <a:gd name="connsiteX69" fmla="*/ 312657 w 1108338"/>
              <a:gd name="connsiteY69" fmla="*/ 839278 h 1245677"/>
              <a:gd name="connsiteX70" fmla="*/ 377766 w 1108338"/>
              <a:gd name="connsiteY70" fmla="*/ 905147 h 1245677"/>
              <a:gd name="connsiteX71" fmla="*/ 377766 w 1108338"/>
              <a:gd name="connsiteY71" fmla="*/ 1181051 h 1245677"/>
              <a:gd name="connsiteX72" fmla="*/ 356480 w 1108338"/>
              <a:gd name="connsiteY72" fmla="*/ 1229521 h 1245677"/>
              <a:gd name="connsiteX73" fmla="*/ 312657 w 1108338"/>
              <a:gd name="connsiteY73" fmla="*/ 1245677 h 1245677"/>
              <a:gd name="connsiteX74" fmla="*/ 306397 w 1108338"/>
              <a:gd name="connsiteY74" fmla="*/ 1245677 h 1245677"/>
              <a:gd name="connsiteX75" fmla="*/ 247548 w 1108338"/>
              <a:gd name="connsiteY75" fmla="*/ 1178565 h 1245677"/>
              <a:gd name="connsiteX76" fmla="*/ 247548 w 1108338"/>
              <a:gd name="connsiteY76" fmla="*/ 978473 h 1245677"/>
              <a:gd name="connsiteX77" fmla="*/ 237532 w 1108338"/>
              <a:gd name="connsiteY77" fmla="*/ 969773 h 1245677"/>
              <a:gd name="connsiteX78" fmla="*/ 103558 w 1108338"/>
              <a:gd name="connsiteY78" fmla="*/ 969773 h 1245677"/>
              <a:gd name="connsiteX79" fmla="*/ 38449 w 1108338"/>
              <a:gd name="connsiteY79" fmla="*/ 905147 h 1245677"/>
              <a:gd name="connsiteX80" fmla="*/ 38449 w 1108338"/>
              <a:gd name="connsiteY80" fmla="*/ 595687 h 1245677"/>
              <a:gd name="connsiteX81" fmla="*/ 97297 w 1108338"/>
              <a:gd name="connsiteY81" fmla="*/ 528575 h 1245677"/>
              <a:gd name="connsiteX82" fmla="*/ 1005228 w 1108338"/>
              <a:gd name="connsiteY82" fmla="*/ 330376 h 1245677"/>
              <a:gd name="connsiteX83" fmla="*/ 933553 w 1108338"/>
              <a:gd name="connsiteY83" fmla="*/ 400371 h 1245677"/>
              <a:gd name="connsiteX84" fmla="*/ 1005228 w 1108338"/>
              <a:gd name="connsiteY84" fmla="*/ 470366 h 1245677"/>
              <a:gd name="connsiteX85" fmla="*/ 1076902 w 1108338"/>
              <a:gd name="connsiteY85" fmla="*/ 400371 h 1245677"/>
              <a:gd name="connsiteX86" fmla="*/ 1005228 w 1108338"/>
              <a:gd name="connsiteY86" fmla="*/ 330376 h 1245677"/>
              <a:gd name="connsiteX87" fmla="*/ 103743 w 1108338"/>
              <a:gd name="connsiteY87" fmla="*/ 330376 h 1245677"/>
              <a:gd name="connsiteX88" fmla="*/ 32498 w 1108338"/>
              <a:gd name="connsiteY88" fmla="*/ 400371 h 1245677"/>
              <a:gd name="connsiteX89" fmla="*/ 103743 w 1108338"/>
              <a:gd name="connsiteY89" fmla="*/ 470366 h 1245677"/>
              <a:gd name="connsiteX90" fmla="*/ 173738 w 1108338"/>
              <a:gd name="connsiteY90" fmla="*/ 400371 h 1245677"/>
              <a:gd name="connsiteX91" fmla="*/ 103743 w 1108338"/>
              <a:gd name="connsiteY91" fmla="*/ 330376 h 1245677"/>
              <a:gd name="connsiteX92" fmla="*/ 1005228 w 1108338"/>
              <a:gd name="connsiteY92" fmla="*/ 296628 h 1245677"/>
              <a:gd name="connsiteX93" fmla="*/ 1108338 w 1108338"/>
              <a:gd name="connsiteY93" fmla="*/ 400371 h 1245677"/>
              <a:gd name="connsiteX94" fmla="*/ 1005228 w 1108338"/>
              <a:gd name="connsiteY94" fmla="*/ 504113 h 1245677"/>
              <a:gd name="connsiteX95" fmla="*/ 900860 w 1108338"/>
              <a:gd name="connsiteY95" fmla="*/ 400371 h 1245677"/>
              <a:gd name="connsiteX96" fmla="*/ 1005228 w 1108338"/>
              <a:gd name="connsiteY96" fmla="*/ 296628 h 1245677"/>
              <a:gd name="connsiteX97" fmla="*/ 103743 w 1108338"/>
              <a:gd name="connsiteY97" fmla="*/ 296628 h 1245677"/>
              <a:gd name="connsiteX98" fmla="*/ 207485 w 1108338"/>
              <a:gd name="connsiteY98" fmla="*/ 400371 h 1245677"/>
              <a:gd name="connsiteX99" fmla="*/ 103743 w 1108338"/>
              <a:gd name="connsiteY99" fmla="*/ 504113 h 1245677"/>
              <a:gd name="connsiteX100" fmla="*/ 0 w 1108338"/>
              <a:gd name="connsiteY100" fmla="*/ 400371 h 1245677"/>
              <a:gd name="connsiteX101" fmla="*/ 103743 w 1108338"/>
              <a:gd name="connsiteY101" fmla="*/ 296628 h 1245677"/>
              <a:gd name="connsiteX102" fmla="*/ 704810 w 1108338"/>
              <a:gd name="connsiteY102" fmla="*/ 157224 h 1245677"/>
              <a:gd name="connsiteX103" fmla="*/ 704810 w 1108338"/>
              <a:gd name="connsiteY103" fmla="*/ 295730 h 1245677"/>
              <a:gd name="connsiteX104" fmla="*/ 621260 w 1108338"/>
              <a:gd name="connsiteY104" fmla="*/ 380581 h 1245677"/>
              <a:gd name="connsiteX105" fmla="*/ 429220 w 1108338"/>
              <a:gd name="connsiteY105" fmla="*/ 380581 h 1245677"/>
              <a:gd name="connsiteX106" fmla="*/ 429220 w 1108338"/>
              <a:gd name="connsiteY106" fmla="*/ 419263 h 1245677"/>
              <a:gd name="connsiteX107" fmla="*/ 480348 w 1108338"/>
              <a:gd name="connsiteY107" fmla="*/ 471671 h 1245677"/>
              <a:gd name="connsiteX108" fmla="*/ 843229 w 1108338"/>
              <a:gd name="connsiteY108" fmla="*/ 471671 h 1245677"/>
              <a:gd name="connsiteX109" fmla="*/ 846970 w 1108338"/>
              <a:gd name="connsiteY109" fmla="*/ 469175 h 1245677"/>
              <a:gd name="connsiteX110" fmla="*/ 845723 w 1108338"/>
              <a:gd name="connsiteY110" fmla="*/ 464184 h 1245677"/>
              <a:gd name="connsiteX111" fmla="*/ 822029 w 1108338"/>
              <a:gd name="connsiteY111" fmla="*/ 437980 h 1245677"/>
              <a:gd name="connsiteX112" fmla="*/ 810806 w 1108338"/>
              <a:gd name="connsiteY112" fmla="*/ 408032 h 1245677"/>
              <a:gd name="connsiteX113" fmla="*/ 810806 w 1108338"/>
              <a:gd name="connsiteY113" fmla="*/ 207136 h 1245677"/>
              <a:gd name="connsiteX114" fmla="*/ 759679 w 1108338"/>
              <a:gd name="connsiteY114" fmla="*/ 157224 h 1245677"/>
              <a:gd name="connsiteX115" fmla="*/ 343176 w 1108338"/>
              <a:gd name="connsiteY115" fmla="*/ 32443 h 1245677"/>
              <a:gd name="connsiteX116" fmla="*/ 290802 w 1108338"/>
              <a:gd name="connsiteY116" fmla="*/ 83603 h 1245677"/>
              <a:gd name="connsiteX117" fmla="*/ 290802 w 1108338"/>
              <a:gd name="connsiteY117" fmla="*/ 284500 h 1245677"/>
              <a:gd name="connsiteX118" fmla="*/ 279579 w 1108338"/>
              <a:gd name="connsiteY118" fmla="*/ 314447 h 1245677"/>
              <a:gd name="connsiteX119" fmla="*/ 255885 w 1108338"/>
              <a:gd name="connsiteY119" fmla="*/ 340651 h 1245677"/>
              <a:gd name="connsiteX120" fmla="*/ 254638 w 1108338"/>
              <a:gd name="connsiteY120" fmla="*/ 345642 h 1245677"/>
              <a:gd name="connsiteX121" fmla="*/ 258379 w 1108338"/>
              <a:gd name="connsiteY121" fmla="*/ 348138 h 1245677"/>
              <a:gd name="connsiteX122" fmla="*/ 621260 w 1108338"/>
              <a:gd name="connsiteY122" fmla="*/ 348138 h 1245677"/>
              <a:gd name="connsiteX123" fmla="*/ 672388 w 1108338"/>
              <a:gd name="connsiteY123" fmla="*/ 295730 h 1245677"/>
              <a:gd name="connsiteX124" fmla="*/ 672388 w 1108338"/>
              <a:gd name="connsiteY124" fmla="*/ 83603 h 1245677"/>
              <a:gd name="connsiteX125" fmla="*/ 621260 w 1108338"/>
              <a:gd name="connsiteY125" fmla="*/ 32443 h 1245677"/>
              <a:gd name="connsiteX126" fmla="*/ 343176 w 1108338"/>
              <a:gd name="connsiteY126" fmla="*/ 0 h 1245677"/>
              <a:gd name="connsiteX127" fmla="*/ 621260 w 1108338"/>
              <a:gd name="connsiteY127" fmla="*/ 0 h 1245677"/>
              <a:gd name="connsiteX128" fmla="*/ 704810 w 1108338"/>
              <a:gd name="connsiteY128" fmla="*/ 83603 h 1245677"/>
              <a:gd name="connsiteX129" fmla="*/ 704810 w 1108338"/>
              <a:gd name="connsiteY129" fmla="*/ 123533 h 1245677"/>
              <a:gd name="connsiteX130" fmla="*/ 759679 w 1108338"/>
              <a:gd name="connsiteY130" fmla="*/ 123533 h 1245677"/>
              <a:gd name="connsiteX131" fmla="*/ 843229 w 1108338"/>
              <a:gd name="connsiteY131" fmla="*/ 207136 h 1245677"/>
              <a:gd name="connsiteX132" fmla="*/ 843229 w 1108338"/>
              <a:gd name="connsiteY132" fmla="*/ 408032 h 1245677"/>
              <a:gd name="connsiteX133" fmla="*/ 845723 w 1108338"/>
              <a:gd name="connsiteY133" fmla="*/ 416767 h 1245677"/>
              <a:gd name="connsiteX134" fmla="*/ 869416 w 1108338"/>
              <a:gd name="connsiteY134" fmla="*/ 442971 h 1245677"/>
              <a:gd name="connsiteX135" fmla="*/ 876898 w 1108338"/>
              <a:gd name="connsiteY135" fmla="*/ 481653 h 1245677"/>
              <a:gd name="connsiteX136" fmla="*/ 843229 w 1108338"/>
              <a:gd name="connsiteY136" fmla="*/ 504113 h 1245677"/>
              <a:gd name="connsiteX137" fmla="*/ 480348 w 1108338"/>
              <a:gd name="connsiteY137" fmla="*/ 504113 h 1245677"/>
              <a:gd name="connsiteX138" fmla="*/ 396798 w 1108338"/>
              <a:gd name="connsiteY138" fmla="*/ 419263 h 1245677"/>
              <a:gd name="connsiteX139" fmla="*/ 396798 w 1108338"/>
              <a:gd name="connsiteY139" fmla="*/ 380581 h 1245677"/>
              <a:gd name="connsiteX140" fmla="*/ 258379 w 1108338"/>
              <a:gd name="connsiteY140" fmla="*/ 380581 h 1245677"/>
              <a:gd name="connsiteX141" fmla="*/ 225957 w 1108338"/>
              <a:gd name="connsiteY141" fmla="*/ 358120 h 1245677"/>
              <a:gd name="connsiteX142" fmla="*/ 232192 w 1108338"/>
              <a:gd name="connsiteY142" fmla="*/ 318190 h 1245677"/>
              <a:gd name="connsiteX143" fmla="*/ 254638 w 1108338"/>
              <a:gd name="connsiteY143" fmla="*/ 293234 h 1245677"/>
              <a:gd name="connsiteX144" fmla="*/ 258379 w 1108338"/>
              <a:gd name="connsiteY144" fmla="*/ 284500 h 1245677"/>
              <a:gd name="connsiteX145" fmla="*/ 258379 w 1108338"/>
              <a:gd name="connsiteY145" fmla="*/ 83603 h 1245677"/>
              <a:gd name="connsiteX146" fmla="*/ 343176 w 1108338"/>
              <a:gd name="connsiteY146" fmla="*/ 0 h 1245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1108338" h="1245677">
                <a:moveTo>
                  <a:pt x="257832" y="725082"/>
                </a:moveTo>
                <a:lnTo>
                  <a:pt x="845025" y="725082"/>
                </a:lnTo>
                <a:cubicBezTo>
                  <a:pt x="853715" y="725082"/>
                  <a:pt x="861164" y="732591"/>
                  <a:pt x="861164" y="742602"/>
                </a:cubicBezTo>
                <a:cubicBezTo>
                  <a:pt x="861164" y="751362"/>
                  <a:pt x="853715" y="758870"/>
                  <a:pt x="845025" y="758870"/>
                </a:cubicBezTo>
                <a:lnTo>
                  <a:pt x="566946" y="758870"/>
                </a:lnTo>
                <a:lnTo>
                  <a:pt x="566946" y="1229400"/>
                </a:lnTo>
                <a:cubicBezTo>
                  <a:pt x="566946" y="1238160"/>
                  <a:pt x="560739" y="1245669"/>
                  <a:pt x="552049" y="1245669"/>
                </a:cubicBezTo>
                <a:cubicBezTo>
                  <a:pt x="542118" y="1245669"/>
                  <a:pt x="535910" y="1238160"/>
                  <a:pt x="535910" y="1229400"/>
                </a:cubicBezTo>
                <a:lnTo>
                  <a:pt x="535910" y="758870"/>
                </a:lnTo>
                <a:lnTo>
                  <a:pt x="257832" y="758870"/>
                </a:lnTo>
                <a:cubicBezTo>
                  <a:pt x="249142" y="758870"/>
                  <a:pt x="241693" y="751362"/>
                  <a:pt x="241693" y="742602"/>
                </a:cubicBezTo>
                <a:cubicBezTo>
                  <a:pt x="241693" y="732591"/>
                  <a:pt x="249142" y="725082"/>
                  <a:pt x="257832" y="725082"/>
                </a:cubicBezTo>
                <a:close/>
                <a:moveTo>
                  <a:pt x="1007285" y="560888"/>
                </a:moveTo>
                <a:cubicBezTo>
                  <a:pt x="998521" y="559645"/>
                  <a:pt x="988504" y="563374"/>
                  <a:pt x="982243" y="569588"/>
                </a:cubicBezTo>
                <a:cubicBezTo>
                  <a:pt x="975983" y="575802"/>
                  <a:pt x="970975" y="583259"/>
                  <a:pt x="970975" y="593201"/>
                </a:cubicBezTo>
                <a:lnTo>
                  <a:pt x="970975" y="828093"/>
                </a:lnTo>
                <a:cubicBezTo>
                  <a:pt x="970975" y="851706"/>
                  <a:pt x="952193" y="871591"/>
                  <a:pt x="927151" y="871591"/>
                </a:cubicBezTo>
                <a:lnTo>
                  <a:pt x="795682" y="871591"/>
                </a:lnTo>
                <a:cubicBezTo>
                  <a:pt x="776900" y="871591"/>
                  <a:pt x="761875" y="886505"/>
                  <a:pt x="761875" y="905147"/>
                </a:cubicBezTo>
                <a:lnTo>
                  <a:pt x="761875" y="1181051"/>
                </a:lnTo>
                <a:cubicBezTo>
                  <a:pt x="761875" y="1189751"/>
                  <a:pt x="765632" y="1198450"/>
                  <a:pt x="773144" y="1204664"/>
                </a:cubicBezTo>
                <a:cubicBezTo>
                  <a:pt x="779405" y="1212121"/>
                  <a:pt x="789421" y="1214607"/>
                  <a:pt x="798186" y="1213364"/>
                </a:cubicBezTo>
                <a:cubicBezTo>
                  <a:pt x="814463" y="1212121"/>
                  <a:pt x="828236" y="1195965"/>
                  <a:pt x="828236" y="1178565"/>
                </a:cubicBezTo>
                <a:lnTo>
                  <a:pt x="828236" y="978473"/>
                </a:lnTo>
                <a:cubicBezTo>
                  <a:pt x="828236" y="956102"/>
                  <a:pt x="847018" y="936217"/>
                  <a:pt x="869555" y="936217"/>
                </a:cubicBezTo>
                <a:lnTo>
                  <a:pt x="1004781" y="936217"/>
                </a:lnTo>
                <a:cubicBezTo>
                  <a:pt x="1022310" y="936217"/>
                  <a:pt x="1037336" y="922546"/>
                  <a:pt x="1037336" y="905147"/>
                </a:cubicBezTo>
                <a:lnTo>
                  <a:pt x="1037336" y="595687"/>
                </a:lnTo>
                <a:cubicBezTo>
                  <a:pt x="1037336" y="578288"/>
                  <a:pt x="1023562" y="562131"/>
                  <a:pt x="1007285" y="560888"/>
                </a:cubicBezTo>
                <a:close/>
                <a:moveTo>
                  <a:pt x="99802" y="560888"/>
                </a:moveTo>
                <a:cubicBezTo>
                  <a:pt x="83524" y="562131"/>
                  <a:pt x="71003" y="578288"/>
                  <a:pt x="71003" y="595687"/>
                </a:cubicBezTo>
                <a:lnTo>
                  <a:pt x="71003" y="905147"/>
                </a:lnTo>
                <a:cubicBezTo>
                  <a:pt x="71003" y="922546"/>
                  <a:pt x="84776" y="936217"/>
                  <a:pt x="103558" y="936217"/>
                </a:cubicBezTo>
                <a:lnTo>
                  <a:pt x="237532" y="936217"/>
                </a:lnTo>
                <a:cubicBezTo>
                  <a:pt x="260069" y="936217"/>
                  <a:pt x="280103" y="956102"/>
                  <a:pt x="280103" y="978473"/>
                </a:cubicBezTo>
                <a:lnTo>
                  <a:pt x="280103" y="1178565"/>
                </a:lnTo>
                <a:cubicBezTo>
                  <a:pt x="280103" y="1195965"/>
                  <a:pt x="292624" y="1212121"/>
                  <a:pt x="308901" y="1213364"/>
                </a:cubicBezTo>
                <a:cubicBezTo>
                  <a:pt x="317666" y="1214607"/>
                  <a:pt x="327682" y="1212121"/>
                  <a:pt x="333943" y="1204664"/>
                </a:cubicBezTo>
                <a:cubicBezTo>
                  <a:pt x="341455" y="1198450"/>
                  <a:pt x="345212" y="1189751"/>
                  <a:pt x="345212" y="1181051"/>
                </a:cubicBezTo>
                <a:lnTo>
                  <a:pt x="345212" y="905147"/>
                </a:lnTo>
                <a:cubicBezTo>
                  <a:pt x="345212" y="886505"/>
                  <a:pt x="330186" y="871591"/>
                  <a:pt x="312657" y="871591"/>
                </a:cubicBezTo>
                <a:lnTo>
                  <a:pt x="179935" y="871591"/>
                </a:lnTo>
                <a:cubicBezTo>
                  <a:pt x="156146" y="871591"/>
                  <a:pt x="136112" y="851706"/>
                  <a:pt x="136112" y="828093"/>
                </a:cubicBezTo>
                <a:lnTo>
                  <a:pt x="136112" y="593201"/>
                </a:lnTo>
                <a:cubicBezTo>
                  <a:pt x="136112" y="583259"/>
                  <a:pt x="132356" y="575802"/>
                  <a:pt x="124843" y="569588"/>
                </a:cubicBezTo>
                <a:cubicBezTo>
                  <a:pt x="118583" y="562131"/>
                  <a:pt x="108566" y="559645"/>
                  <a:pt x="99802" y="560888"/>
                </a:cubicBezTo>
                <a:close/>
                <a:moveTo>
                  <a:pt x="1011042" y="528575"/>
                </a:moveTo>
                <a:cubicBezTo>
                  <a:pt x="1043596" y="531061"/>
                  <a:pt x="1069890" y="560888"/>
                  <a:pt x="1069890" y="595687"/>
                </a:cubicBezTo>
                <a:lnTo>
                  <a:pt x="1069890" y="905147"/>
                </a:lnTo>
                <a:cubicBezTo>
                  <a:pt x="1069890" y="939945"/>
                  <a:pt x="1039840" y="969773"/>
                  <a:pt x="1004781" y="969773"/>
                </a:cubicBezTo>
                <a:lnTo>
                  <a:pt x="869555" y="969773"/>
                </a:lnTo>
                <a:cubicBezTo>
                  <a:pt x="864547" y="969773"/>
                  <a:pt x="860791" y="973501"/>
                  <a:pt x="860791" y="978473"/>
                </a:cubicBezTo>
                <a:lnTo>
                  <a:pt x="860791" y="1178565"/>
                </a:lnTo>
                <a:cubicBezTo>
                  <a:pt x="860791" y="1213364"/>
                  <a:pt x="834497" y="1243192"/>
                  <a:pt x="801942" y="1245677"/>
                </a:cubicBezTo>
                <a:cubicBezTo>
                  <a:pt x="799438" y="1245677"/>
                  <a:pt x="796934" y="1245677"/>
                  <a:pt x="795682" y="1245677"/>
                </a:cubicBezTo>
                <a:cubicBezTo>
                  <a:pt x="779405" y="1245677"/>
                  <a:pt x="763127" y="1239463"/>
                  <a:pt x="751859" y="1229521"/>
                </a:cubicBezTo>
                <a:cubicBezTo>
                  <a:pt x="738086" y="1217093"/>
                  <a:pt x="730573" y="1199693"/>
                  <a:pt x="730573" y="1181051"/>
                </a:cubicBezTo>
                <a:lnTo>
                  <a:pt x="730573" y="905147"/>
                </a:lnTo>
                <a:cubicBezTo>
                  <a:pt x="730573" y="869105"/>
                  <a:pt x="759371" y="839278"/>
                  <a:pt x="795682" y="839278"/>
                </a:cubicBezTo>
                <a:lnTo>
                  <a:pt x="927151" y="839278"/>
                </a:lnTo>
                <a:cubicBezTo>
                  <a:pt x="933412" y="839278"/>
                  <a:pt x="939672" y="834307"/>
                  <a:pt x="939672" y="828093"/>
                </a:cubicBezTo>
                <a:lnTo>
                  <a:pt x="939672" y="593201"/>
                </a:lnTo>
                <a:cubicBezTo>
                  <a:pt x="939672" y="574559"/>
                  <a:pt x="947185" y="557160"/>
                  <a:pt x="960958" y="544732"/>
                </a:cubicBezTo>
                <a:cubicBezTo>
                  <a:pt x="973479" y="532303"/>
                  <a:pt x="992260" y="527332"/>
                  <a:pt x="1011042" y="528575"/>
                </a:cubicBezTo>
                <a:close/>
                <a:moveTo>
                  <a:pt x="97297" y="528575"/>
                </a:moveTo>
                <a:cubicBezTo>
                  <a:pt x="114827" y="527332"/>
                  <a:pt x="133608" y="532303"/>
                  <a:pt x="147381" y="544732"/>
                </a:cubicBezTo>
                <a:cubicBezTo>
                  <a:pt x="161154" y="557160"/>
                  <a:pt x="168667" y="574559"/>
                  <a:pt x="168667" y="593201"/>
                </a:cubicBezTo>
                <a:lnTo>
                  <a:pt x="168667" y="828093"/>
                </a:lnTo>
                <a:cubicBezTo>
                  <a:pt x="168667" y="834307"/>
                  <a:pt x="173675" y="839278"/>
                  <a:pt x="179935" y="839278"/>
                </a:cubicBezTo>
                <a:lnTo>
                  <a:pt x="312657" y="839278"/>
                </a:lnTo>
                <a:cubicBezTo>
                  <a:pt x="348968" y="839278"/>
                  <a:pt x="377766" y="869105"/>
                  <a:pt x="377766" y="905147"/>
                </a:cubicBezTo>
                <a:lnTo>
                  <a:pt x="377766" y="1181051"/>
                </a:lnTo>
                <a:cubicBezTo>
                  <a:pt x="377766" y="1199693"/>
                  <a:pt x="370253" y="1217093"/>
                  <a:pt x="356480" y="1229521"/>
                </a:cubicBezTo>
                <a:cubicBezTo>
                  <a:pt x="343959" y="1239463"/>
                  <a:pt x="328934" y="1245677"/>
                  <a:pt x="312657" y="1245677"/>
                </a:cubicBezTo>
                <a:cubicBezTo>
                  <a:pt x="310153" y="1245677"/>
                  <a:pt x="307649" y="1245677"/>
                  <a:pt x="306397" y="1245677"/>
                </a:cubicBezTo>
                <a:cubicBezTo>
                  <a:pt x="272590" y="1243192"/>
                  <a:pt x="247548" y="1213364"/>
                  <a:pt x="247548" y="1178565"/>
                </a:cubicBezTo>
                <a:lnTo>
                  <a:pt x="247548" y="978473"/>
                </a:lnTo>
                <a:cubicBezTo>
                  <a:pt x="247548" y="973501"/>
                  <a:pt x="242540" y="969773"/>
                  <a:pt x="237532" y="969773"/>
                </a:cubicBezTo>
                <a:lnTo>
                  <a:pt x="103558" y="969773"/>
                </a:lnTo>
                <a:cubicBezTo>
                  <a:pt x="67247" y="969773"/>
                  <a:pt x="38449" y="939945"/>
                  <a:pt x="38449" y="905147"/>
                </a:cubicBezTo>
                <a:lnTo>
                  <a:pt x="38449" y="595687"/>
                </a:lnTo>
                <a:cubicBezTo>
                  <a:pt x="38449" y="560888"/>
                  <a:pt x="63491" y="531061"/>
                  <a:pt x="97297" y="528575"/>
                </a:cubicBezTo>
                <a:close/>
                <a:moveTo>
                  <a:pt x="1005228" y="330376"/>
                </a:moveTo>
                <a:cubicBezTo>
                  <a:pt x="964989" y="330376"/>
                  <a:pt x="933553" y="361624"/>
                  <a:pt x="933553" y="400371"/>
                </a:cubicBezTo>
                <a:cubicBezTo>
                  <a:pt x="933553" y="439118"/>
                  <a:pt x="964989" y="470366"/>
                  <a:pt x="1005228" y="470366"/>
                </a:cubicBezTo>
                <a:cubicBezTo>
                  <a:pt x="1044208" y="470366"/>
                  <a:pt x="1076902" y="439118"/>
                  <a:pt x="1076902" y="400371"/>
                </a:cubicBezTo>
                <a:cubicBezTo>
                  <a:pt x="1076902" y="361624"/>
                  <a:pt x="1044208" y="330376"/>
                  <a:pt x="1005228" y="330376"/>
                </a:cubicBezTo>
                <a:close/>
                <a:moveTo>
                  <a:pt x="103743" y="330376"/>
                </a:moveTo>
                <a:cubicBezTo>
                  <a:pt x="64995" y="330376"/>
                  <a:pt x="32498" y="361624"/>
                  <a:pt x="32498" y="400371"/>
                </a:cubicBezTo>
                <a:cubicBezTo>
                  <a:pt x="32498" y="439118"/>
                  <a:pt x="64995" y="470366"/>
                  <a:pt x="103743" y="470366"/>
                </a:cubicBezTo>
                <a:cubicBezTo>
                  <a:pt x="142490" y="470366"/>
                  <a:pt x="173738" y="439118"/>
                  <a:pt x="173738" y="400371"/>
                </a:cubicBezTo>
                <a:cubicBezTo>
                  <a:pt x="173738" y="361624"/>
                  <a:pt x="142490" y="330376"/>
                  <a:pt x="103743" y="330376"/>
                </a:cubicBezTo>
                <a:close/>
                <a:moveTo>
                  <a:pt x="1005228" y="296628"/>
                </a:moveTo>
                <a:cubicBezTo>
                  <a:pt x="1063070" y="296628"/>
                  <a:pt x="1108338" y="342875"/>
                  <a:pt x="1108338" y="400371"/>
                </a:cubicBezTo>
                <a:cubicBezTo>
                  <a:pt x="1108338" y="456617"/>
                  <a:pt x="1063070" y="504113"/>
                  <a:pt x="1005228" y="504113"/>
                </a:cubicBezTo>
                <a:cubicBezTo>
                  <a:pt x="947385" y="504113"/>
                  <a:pt x="900860" y="456617"/>
                  <a:pt x="900860" y="400371"/>
                </a:cubicBezTo>
                <a:cubicBezTo>
                  <a:pt x="900860" y="342875"/>
                  <a:pt x="947385" y="296628"/>
                  <a:pt x="1005228" y="296628"/>
                </a:cubicBezTo>
                <a:close/>
                <a:moveTo>
                  <a:pt x="103743" y="296628"/>
                </a:moveTo>
                <a:cubicBezTo>
                  <a:pt x="159988" y="296628"/>
                  <a:pt x="207485" y="342875"/>
                  <a:pt x="207485" y="400371"/>
                </a:cubicBezTo>
                <a:cubicBezTo>
                  <a:pt x="207485" y="456617"/>
                  <a:pt x="159988" y="504113"/>
                  <a:pt x="103743" y="504113"/>
                </a:cubicBezTo>
                <a:cubicBezTo>
                  <a:pt x="46247" y="504113"/>
                  <a:pt x="0" y="456617"/>
                  <a:pt x="0" y="400371"/>
                </a:cubicBezTo>
                <a:cubicBezTo>
                  <a:pt x="0" y="342875"/>
                  <a:pt x="46247" y="296628"/>
                  <a:pt x="103743" y="296628"/>
                </a:cubicBezTo>
                <a:close/>
                <a:moveTo>
                  <a:pt x="704810" y="157224"/>
                </a:moveTo>
                <a:lnTo>
                  <a:pt x="704810" y="295730"/>
                </a:lnTo>
                <a:cubicBezTo>
                  <a:pt x="704810" y="341899"/>
                  <a:pt x="667400" y="380581"/>
                  <a:pt x="621260" y="380581"/>
                </a:cubicBezTo>
                <a:lnTo>
                  <a:pt x="429220" y="380581"/>
                </a:lnTo>
                <a:lnTo>
                  <a:pt x="429220" y="419263"/>
                </a:lnTo>
                <a:cubicBezTo>
                  <a:pt x="429220" y="447962"/>
                  <a:pt x="451666" y="471671"/>
                  <a:pt x="480348" y="471671"/>
                </a:cubicBezTo>
                <a:lnTo>
                  <a:pt x="843229" y="471671"/>
                </a:lnTo>
                <a:cubicBezTo>
                  <a:pt x="844476" y="471671"/>
                  <a:pt x="845723" y="470423"/>
                  <a:pt x="846970" y="469175"/>
                </a:cubicBezTo>
                <a:cubicBezTo>
                  <a:pt x="848217" y="466679"/>
                  <a:pt x="846970" y="465431"/>
                  <a:pt x="845723" y="464184"/>
                </a:cubicBezTo>
                <a:lnTo>
                  <a:pt x="822029" y="437980"/>
                </a:lnTo>
                <a:cubicBezTo>
                  <a:pt x="814547" y="430493"/>
                  <a:pt x="810806" y="420510"/>
                  <a:pt x="810806" y="408032"/>
                </a:cubicBezTo>
                <a:lnTo>
                  <a:pt x="810806" y="207136"/>
                </a:lnTo>
                <a:cubicBezTo>
                  <a:pt x="810806" y="179684"/>
                  <a:pt x="787113" y="157224"/>
                  <a:pt x="759679" y="157224"/>
                </a:cubicBezTo>
                <a:close/>
                <a:moveTo>
                  <a:pt x="343176" y="32443"/>
                </a:moveTo>
                <a:cubicBezTo>
                  <a:pt x="313248" y="32443"/>
                  <a:pt x="290802" y="56151"/>
                  <a:pt x="290802" y="83603"/>
                </a:cubicBezTo>
                <a:lnTo>
                  <a:pt x="290802" y="284500"/>
                </a:lnTo>
                <a:cubicBezTo>
                  <a:pt x="290802" y="296978"/>
                  <a:pt x="287061" y="306960"/>
                  <a:pt x="279579" y="314447"/>
                </a:cubicBezTo>
                <a:lnTo>
                  <a:pt x="255885" y="340651"/>
                </a:lnTo>
                <a:cubicBezTo>
                  <a:pt x="254638" y="341899"/>
                  <a:pt x="254638" y="343147"/>
                  <a:pt x="254638" y="345642"/>
                </a:cubicBezTo>
                <a:cubicBezTo>
                  <a:pt x="255885" y="346890"/>
                  <a:pt x="257132" y="348138"/>
                  <a:pt x="258379" y="348138"/>
                </a:cubicBezTo>
                <a:lnTo>
                  <a:pt x="621260" y="348138"/>
                </a:lnTo>
                <a:cubicBezTo>
                  <a:pt x="649942" y="348138"/>
                  <a:pt x="672388" y="324430"/>
                  <a:pt x="672388" y="295730"/>
                </a:cubicBezTo>
                <a:lnTo>
                  <a:pt x="672388" y="83603"/>
                </a:lnTo>
                <a:cubicBezTo>
                  <a:pt x="672388" y="56151"/>
                  <a:pt x="649942" y="32443"/>
                  <a:pt x="621260" y="32443"/>
                </a:cubicBezTo>
                <a:close/>
                <a:moveTo>
                  <a:pt x="343176" y="0"/>
                </a:moveTo>
                <a:lnTo>
                  <a:pt x="621260" y="0"/>
                </a:lnTo>
                <a:cubicBezTo>
                  <a:pt x="667400" y="0"/>
                  <a:pt x="704810" y="37434"/>
                  <a:pt x="704810" y="83603"/>
                </a:cubicBezTo>
                <a:lnTo>
                  <a:pt x="704810" y="123533"/>
                </a:lnTo>
                <a:lnTo>
                  <a:pt x="759679" y="123533"/>
                </a:lnTo>
                <a:cubicBezTo>
                  <a:pt x="805818" y="123533"/>
                  <a:pt x="843229" y="160967"/>
                  <a:pt x="843229" y="207136"/>
                </a:cubicBezTo>
                <a:lnTo>
                  <a:pt x="843229" y="408032"/>
                </a:lnTo>
                <a:cubicBezTo>
                  <a:pt x="843229" y="411776"/>
                  <a:pt x="844476" y="414271"/>
                  <a:pt x="845723" y="416767"/>
                </a:cubicBezTo>
                <a:lnTo>
                  <a:pt x="869416" y="442971"/>
                </a:lnTo>
                <a:cubicBezTo>
                  <a:pt x="879392" y="452953"/>
                  <a:pt x="883133" y="467927"/>
                  <a:pt x="876898" y="481653"/>
                </a:cubicBezTo>
                <a:cubicBezTo>
                  <a:pt x="870663" y="495379"/>
                  <a:pt x="856946" y="504113"/>
                  <a:pt x="843229" y="504113"/>
                </a:cubicBezTo>
                <a:lnTo>
                  <a:pt x="480348" y="504113"/>
                </a:lnTo>
                <a:cubicBezTo>
                  <a:pt x="434208" y="504113"/>
                  <a:pt x="396798" y="465431"/>
                  <a:pt x="396798" y="419263"/>
                </a:cubicBezTo>
                <a:lnTo>
                  <a:pt x="396798" y="380581"/>
                </a:lnTo>
                <a:lnTo>
                  <a:pt x="258379" y="380581"/>
                </a:lnTo>
                <a:cubicBezTo>
                  <a:pt x="243415" y="380581"/>
                  <a:pt x="232192" y="371846"/>
                  <a:pt x="225957" y="358120"/>
                </a:cubicBezTo>
                <a:cubicBezTo>
                  <a:pt x="219722" y="344394"/>
                  <a:pt x="220969" y="329421"/>
                  <a:pt x="232192" y="318190"/>
                </a:cubicBezTo>
                <a:lnTo>
                  <a:pt x="254638" y="293234"/>
                </a:lnTo>
                <a:cubicBezTo>
                  <a:pt x="257132" y="290739"/>
                  <a:pt x="258379" y="288243"/>
                  <a:pt x="258379" y="284500"/>
                </a:cubicBezTo>
                <a:lnTo>
                  <a:pt x="258379" y="83603"/>
                </a:lnTo>
                <a:cubicBezTo>
                  <a:pt x="258379" y="37434"/>
                  <a:pt x="297037" y="0"/>
                  <a:pt x="3431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14FF7612-B206-BB45-B9A3-9220BD71D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198" y="7498384"/>
            <a:ext cx="1243042" cy="1247980"/>
          </a:xfrm>
          <a:custGeom>
            <a:avLst/>
            <a:gdLst>
              <a:gd name="connsiteX0" fmla="*/ 654520 w 1243042"/>
              <a:gd name="connsiteY0" fmla="*/ 663233 h 1247980"/>
              <a:gd name="connsiteX1" fmla="*/ 499125 w 1243042"/>
              <a:gd name="connsiteY1" fmla="*/ 817757 h 1247980"/>
              <a:gd name="connsiteX2" fmla="*/ 499125 w 1243042"/>
              <a:gd name="connsiteY2" fmla="*/ 1003435 h 1247980"/>
              <a:gd name="connsiteX3" fmla="*/ 546365 w 1243042"/>
              <a:gd name="connsiteY3" fmla="*/ 1050790 h 1247980"/>
              <a:gd name="connsiteX4" fmla="*/ 1070979 w 1243042"/>
              <a:gd name="connsiteY4" fmla="*/ 1050790 h 1247980"/>
              <a:gd name="connsiteX5" fmla="*/ 1118219 w 1243042"/>
              <a:gd name="connsiteY5" fmla="*/ 1003435 h 1247980"/>
              <a:gd name="connsiteX6" fmla="*/ 1118219 w 1243042"/>
              <a:gd name="connsiteY6" fmla="*/ 949850 h 1247980"/>
              <a:gd name="connsiteX7" fmla="*/ 1118219 w 1243042"/>
              <a:gd name="connsiteY7" fmla="*/ 943620 h 1247980"/>
              <a:gd name="connsiteX8" fmla="*/ 1118219 w 1243042"/>
              <a:gd name="connsiteY8" fmla="*/ 817757 h 1247980"/>
              <a:gd name="connsiteX9" fmla="*/ 962824 w 1243042"/>
              <a:gd name="connsiteY9" fmla="*/ 663233 h 1247980"/>
              <a:gd name="connsiteX10" fmla="*/ 229359 w 1243042"/>
              <a:gd name="connsiteY10" fmla="*/ 569771 h 1247980"/>
              <a:gd name="connsiteX11" fmla="*/ 126176 w 1243042"/>
              <a:gd name="connsiteY11" fmla="*/ 674448 h 1247980"/>
              <a:gd name="connsiteX12" fmla="*/ 126176 w 1243042"/>
              <a:gd name="connsiteY12" fmla="*/ 804049 h 1247980"/>
              <a:gd name="connsiteX13" fmla="*/ 153526 w 1243042"/>
              <a:gd name="connsiteY13" fmla="*/ 831465 h 1247980"/>
              <a:gd name="connsiteX14" fmla="*/ 466802 w 1243042"/>
              <a:gd name="connsiteY14" fmla="*/ 831465 h 1247980"/>
              <a:gd name="connsiteX15" fmla="*/ 466802 w 1243042"/>
              <a:gd name="connsiteY15" fmla="*/ 817757 h 1247980"/>
              <a:gd name="connsiteX16" fmla="*/ 550094 w 1243042"/>
              <a:gd name="connsiteY16" fmla="*/ 663233 h 1247980"/>
              <a:gd name="connsiteX17" fmla="*/ 445669 w 1243042"/>
              <a:gd name="connsiteY17" fmla="*/ 569771 h 1247980"/>
              <a:gd name="connsiteX18" fmla="*/ 334304 w 1243042"/>
              <a:gd name="connsiteY18" fmla="*/ 243585 h 1247980"/>
              <a:gd name="connsiteX19" fmla="*/ 219642 w 1243042"/>
              <a:gd name="connsiteY19" fmla="*/ 358730 h 1247980"/>
              <a:gd name="connsiteX20" fmla="*/ 334304 w 1243042"/>
              <a:gd name="connsiteY20" fmla="*/ 473876 h 1247980"/>
              <a:gd name="connsiteX21" fmla="*/ 448965 w 1243042"/>
              <a:gd name="connsiteY21" fmla="*/ 358730 h 1247980"/>
              <a:gd name="connsiteX22" fmla="*/ 334304 w 1243042"/>
              <a:gd name="connsiteY22" fmla="*/ 243585 h 1247980"/>
              <a:gd name="connsiteX23" fmla="*/ 142359 w 1243042"/>
              <a:gd name="connsiteY23" fmla="*/ 235197 h 1247980"/>
              <a:gd name="connsiteX24" fmla="*/ 154499 w 1243042"/>
              <a:gd name="connsiteY24" fmla="*/ 238003 h 1247980"/>
              <a:gd name="connsiteX25" fmla="*/ 156989 w 1243042"/>
              <a:gd name="connsiteY25" fmla="*/ 261694 h 1247980"/>
              <a:gd name="connsiteX26" fmla="*/ 107185 w 1243042"/>
              <a:gd name="connsiteY26" fmla="*/ 912568 h 1247980"/>
              <a:gd name="connsiteX27" fmla="*/ 460791 w 1243042"/>
              <a:gd name="connsiteY27" fmla="*/ 1193117 h 1247980"/>
              <a:gd name="connsiteX28" fmla="*/ 896574 w 1243042"/>
              <a:gd name="connsiteY28" fmla="*/ 1148229 h 1247980"/>
              <a:gd name="connsiteX29" fmla="*/ 884123 w 1243042"/>
              <a:gd name="connsiteY29" fmla="*/ 1127032 h 1247980"/>
              <a:gd name="connsiteX30" fmla="*/ 890348 w 1243042"/>
              <a:gd name="connsiteY30" fmla="*/ 1115810 h 1247980"/>
              <a:gd name="connsiteX31" fmla="*/ 972524 w 1243042"/>
              <a:gd name="connsiteY31" fmla="*/ 1115810 h 1247980"/>
              <a:gd name="connsiteX32" fmla="*/ 979995 w 1243042"/>
              <a:gd name="connsiteY32" fmla="*/ 1128279 h 1247980"/>
              <a:gd name="connsiteX33" fmla="*/ 937662 w 1243042"/>
              <a:gd name="connsiteY33" fmla="*/ 1198105 h 1247980"/>
              <a:gd name="connsiteX34" fmla="*/ 923966 w 1243042"/>
              <a:gd name="connsiteY34" fmla="*/ 1198105 h 1247980"/>
              <a:gd name="connsiteX35" fmla="*/ 911515 w 1243042"/>
              <a:gd name="connsiteY35" fmla="*/ 1175661 h 1247980"/>
              <a:gd name="connsiteX36" fmla="*/ 623899 w 1243042"/>
              <a:gd name="connsiteY36" fmla="*/ 1247980 h 1247980"/>
              <a:gd name="connsiteX37" fmla="*/ 452076 w 1243042"/>
              <a:gd name="connsiteY37" fmla="*/ 1224289 h 1247980"/>
              <a:gd name="connsiteX38" fmla="*/ 79793 w 1243042"/>
              <a:gd name="connsiteY38" fmla="*/ 928777 h 1247980"/>
              <a:gd name="connsiteX39" fmla="*/ 132087 w 1243042"/>
              <a:gd name="connsiteY39" fmla="*/ 241743 h 1247980"/>
              <a:gd name="connsiteX40" fmla="*/ 142359 w 1243042"/>
              <a:gd name="connsiteY40" fmla="*/ 235197 h 1247980"/>
              <a:gd name="connsiteX41" fmla="*/ 334304 w 1243042"/>
              <a:gd name="connsiteY41" fmla="*/ 211044 h 1247980"/>
              <a:gd name="connsiteX42" fmla="*/ 482616 w 1243042"/>
              <a:gd name="connsiteY42" fmla="*/ 358730 h 1247980"/>
              <a:gd name="connsiteX43" fmla="*/ 334304 w 1243042"/>
              <a:gd name="connsiteY43" fmla="*/ 506417 h 1247980"/>
              <a:gd name="connsiteX44" fmla="*/ 187238 w 1243042"/>
              <a:gd name="connsiteY44" fmla="*/ 358730 h 1247980"/>
              <a:gd name="connsiteX45" fmla="*/ 334304 w 1243042"/>
              <a:gd name="connsiteY45" fmla="*/ 211044 h 1247980"/>
              <a:gd name="connsiteX46" fmla="*/ 807330 w 1243042"/>
              <a:gd name="connsiteY46" fmla="*/ 199418 h 1247980"/>
              <a:gd name="connsiteX47" fmla="*/ 637029 w 1243042"/>
              <a:gd name="connsiteY47" fmla="*/ 369719 h 1247980"/>
              <a:gd name="connsiteX48" fmla="*/ 807330 w 1243042"/>
              <a:gd name="connsiteY48" fmla="*/ 540020 h 1247980"/>
              <a:gd name="connsiteX49" fmla="*/ 977631 w 1243042"/>
              <a:gd name="connsiteY49" fmla="*/ 369719 h 1247980"/>
              <a:gd name="connsiteX50" fmla="*/ 807330 w 1243042"/>
              <a:gd name="connsiteY50" fmla="*/ 199418 h 1247980"/>
              <a:gd name="connsiteX51" fmla="*/ 807330 w 1243042"/>
              <a:gd name="connsiteY51" fmla="*/ 167098 h 1247980"/>
              <a:gd name="connsiteX52" fmla="*/ 1009951 w 1243042"/>
              <a:gd name="connsiteY52" fmla="*/ 369719 h 1247980"/>
              <a:gd name="connsiteX53" fmla="*/ 807330 w 1243042"/>
              <a:gd name="connsiteY53" fmla="*/ 572340 h 1247980"/>
              <a:gd name="connsiteX54" fmla="*/ 604709 w 1243042"/>
              <a:gd name="connsiteY54" fmla="*/ 369719 h 1247980"/>
              <a:gd name="connsiteX55" fmla="*/ 807330 w 1243042"/>
              <a:gd name="connsiteY55" fmla="*/ 167098 h 1247980"/>
              <a:gd name="connsiteX56" fmla="*/ 570917 w 1243042"/>
              <a:gd name="connsiteY56" fmla="*/ 2143 h 1247980"/>
              <a:gd name="connsiteX57" fmla="*/ 804942 w 1243042"/>
              <a:gd name="connsiteY57" fmla="*/ 27689 h 1247980"/>
              <a:gd name="connsiteX58" fmla="*/ 1171675 w 1243042"/>
              <a:gd name="connsiteY58" fmla="*/ 331753 h 1247980"/>
              <a:gd name="connsiteX59" fmla="*/ 1150541 w 1243042"/>
              <a:gd name="connsiteY59" fmla="*/ 951096 h 1247980"/>
              <a:gd name="connsiteX60" fmla="*/ 1150541 w 1243042"/>
              <a:gd name="connsiteY60" fmla="*/ 1003435 h 1247980"/>
              <a:gd name="connsiteX61" fmla="*/ 1070979 w 1243042"/>
              <a:gd name="connsiteY61" fmla="*/ 1083190 h 1247980"/>
              <a:gd name="connsiteX62" fmla="*/ 546365 w 1243042"/>
              <a:gd name="connsiteY62" fmla="*/ 1083190 h 1247980"/>
              <a:gd name="connsiteX63" fmla="*/ 466802 w 1243042"/>
              <a:gd name="connsiteY63" fmla="*/ 1003435 h 1247980"/>
              <a:gd name="connsiteX64" fmla="*/ 466802 w 1243042"/>
              <a:gd name="connsiteY64" fmla="*/ 865111 h 1247980"/>
              <a:gd name="connsiteX65" fmla="*/ 153526 w 1243042"/>
              <a:gd name="connsiteY65" fmla="*/ 865111 h 1247980"/>
              <a:gd name="connsiteX66" fmla="*/ 93854 w 1243042"/>
              <a:gd name="connsiteY66" fmla="*/ 804049 h 1247980"/>
              <a:gd name="connsiteX67" fmla="*/ 93854 w 1243042"/>
              <a:gd name="connsiteY67" fmla="*/ 674448 h 1247980"/>
              <a:gd name="connsiteX68" fmla="*/ 229359 w 1243042"/>
              <a:gd name="connsiteY68" fmla="*/ 537370 h 1247980"/>
              <a:gd name="connsiteX69" fmla="*/ 445669 w 1243042"/>
              <a:gd name="connsiteY69" fmla="*/ 537370 h 1247980"/>
              <a:gd name="connsiteX70" fmla="*/ 579930 w 1243042"/>
              <a:gd name="connsiteY70" fmla="*/ 645787 h 1247980"/>
              <a:gd name="connsiteX71" fmla="*/ 654520 w 1243042"/>
              <a:gd name="connsiteY71" fmla="*/ 630833 h 1247980"/>
              <a:gd name="connsiteX72" fmla="*/ 962824 w 1243042"/>
              <a:gd name="connsiteY72" fmla="*/ 630833 h 1247980"/>
              <a:gd name="connsiteX73" fmla="*/ 1150541 w 1243042"/>
              <a:gd name="connsiteY73" fmla="*/ 817757 h 1247980"/>
              <a:gd name="connsiteX74" fmla="*/ 1150541 w 1243042"/>
              <a:gd name="connsiteY74" fmla="*/ 883804 h 1247980"/>
              <a:gd name="connsiteX75" fmla="*/ 1143082 w 1243042"/>
              <a:gd name="connsiteY75" fmla="*/ 347954 h 1247980"/>
              <a:gd name="connsiteX76" fmla="*/ 794997 w 1243042"/>
              <a:gd name="connsiteY76" fmla="*/ 58843 h 1247980"/>
              <a:gd name="connsiteX77" fmla="*/ 361134 w 1243042"/>
              <a:gd name="connsiteY77" fmla="*/ 93736 h 1247980"/>
              <a:gd name="connsiteX78" fmla="*/ 372322 w 1243042"/>
              <a:gd name="connsiteY78" fmla="*/ 114920 h 1247980"/>
              <a:gd name="connsiteX79" fmla="*/ 364863 w 1243042"/>
              <a:gd name="connsiteY79" fmla="*/ 127382 h 1247980"/>
              <a:gd name="connsiteX80" fmla="*/ 282815 w 1243042"/>
              <a:gd name="connsiteY80" fmla="*/ 124890 h 1247980"/>
              <a:gd name="connsiteX81" fmla="*/ 276599 w 1243042"/>
              <a:gd name="connsiteY81" fmla="*/ 112428 h 1247980"/>
              <a:gd name="connsiteX82" fmla="*/ 320109 w 1243042"/>
              <a:gd name="connsiteY82" fmla="*/ 42643 h 1247980"/>
              <a:gd name="connsiteX83" fmla="*/ 333784 w 1243042"/>
              <a:gd name="connsiteY83" fmla="*/ 43889 h 1247980"/>
              <a:gd name="connsiteX84" fmla="*/ 346216 w 1243042"/>
              <a:gd name="connsiteY84" fmla="*/ 66320 h 1247980"/>
              <a:gd name="connsiteX85" fmla="*/ 570917 w 1243042"/>
              <a:gd name="connsiteY85" fmla="*/ 2143 h 1247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1243042" h="1247980">
                <a:moveTo>
                  <a:pt x="654520" y="663233"/>
                </a:moveTo>
                <a:cubicBezTo>
                  <a:pt x="568742" y="663233"/>
                  <a:pt x="499125" y="733018"/>
                  <a:pt x="499125" y="817757"/>
                </a:cubicBezTo>
                <a:lnTo>
                  <a:pt x="499125" y="1003435"/>
                </a:lnTo>
                <a:cubicBezTo>
                  <a:pt x="499125" y="1029605"/>
                  <a:pt x="520258" y="1050790"/>
                  <a:pt x="546365" y="1050790"/>
                </a:cubicBezTo>
                <a:lnTo>
                  <a:pt x="1070979" y="1050790"/>
                </a:lnTo>
                <a:cubicBezTo>
                  <a:pt x="1097085" y="1050790"/>
                  <a:pt x="1118219" y="1029605"/>
                  <a:pt x="1118219" y="1003435"/>
                </a:cubicBezTo>
                <a:lnTo>
                  <a:pt x="1118219" y="949850"/>
                </a:lnTo>
                <a:cubicBezTo>
                  <a:pt x="1118219" y="947358"/>
                  <a:pt x="1118219" y="946112"/>
                  <a:pt x="1118219" y="943620"/>
                </a:cubicBezTo>
                <a:lnTo>
                  <a:pt x="1118219" y="817757"/>
                </a:lnTo>
                <a:cubicBezTo>
                  <a:pt x="1118219" y="733018"/>
                  <a:pt x="1048602" y="663233"/>
                  <a:pt x="962824" y="663233"/>
                </a:cubicBezTo>
                <a:close/>
                <a:moveTo>
                  <a:pt x="229359" y="569771"/>
                </a:moveTo>
                <a:cubicBezTo>
                  <a:pt x="172173" y="569771"/>
                  <a:pt x="126176" y="617125"/>
                  <a:pt x="126176" y="674448"/>
                </a:cubicBezTo>
                <a:lnTo>
                  <a:pt x="126176" y="804049"/>
                </a:lnTo>
                <a:cubicBezTo>
                  <a:pt x="126176" y="819003"/>
                  <a:pt x="138608" y="831465"/>
                  <a:pt x="153526" y="831465"/>
                </a:cubicBezTo>
                <a:lnTo>
                  <a:pt x="466802" y="831465"/>
                </a:lnTo>
                <a:lnTo>
                  <a:pt x="466802" y="817757"/>
                </a:lnTo>
                <a:cubicBezTo>
                  <a:pt x="466802" y="752957"/>
                  <a:pt x="499125" y="696879"/>
                  <a:pt x="550094" y="663233"/>
                </a:cubicBezTo>
                <a:cubicBezTo>
                  <a:pt x="543878" y="610894"/>
                  <a:pt x="499125" y="569771"/>
                  <a:pt x="445669" y="569771"/>
                </a:cubicBezTo>
                <a:close/>
                <a:moveTo>
                  <a:pt x="334304" y="243585"/>
                </a:moveTo>
                <a:cubicBezTo>
                  <a:pt x="271988" y="243585"/>
                  <a:pt x="219642" y="294900"/>
                  <a:pt x="219642" y="358730"/>
                </a:cubicBezTo>
                <a:cubicBezTo>
                  <a:pt x="219642" y="421309"/>
                  <a:pt x="271988" y="473876"/>
                  <a:pt x="334304" y="473876"/>
                </a:cubicBezTo>
                <a:cubicBezTo>
                  <a:pt x="397866" y="473876"/>
                  <a:pt x="448965" y="421309"/>
                  <a:pt x="448965" y="358730"/>
                </a:cubicBezTo>
                <a:cubicBezTo>
                  <a:pt x="448965" y="294900"/>
                  <a:pt x="397866" y="243585"/>
                  <a:pt x="334304" y="243585"/>
                </a:cubicBezTo>
                <a:close/>
                <a:moveTo>
                  <a:pt x="142359" y="235197"/>
                </a:moveTo>
                <a:cubicBezTo>
                  <a:pt x="146406" y="234574"/>
                  <a:pt x="150764" y="235509"/>
                  <a:pt x="154499" y="238003"/>
                </a:cubicBezTo>
                <a:cubicBezTo>
                  <a:pt x="160724" y="244237"/>
                  <a:pt x="163214" y="254212"/>
                  <a:pt x="156989" y="261694"/>
                </a:cubicBezTo>
                <a:cubicBezTo>
                  <a:pt x="10068" y="448727"/>
                  <a:pt x="-8608" y="704338"/>
                  <a:pt x="107185" y="912568"/>
                </a:cubicBezTo>
                <a:cubicBezTo>
                  <a:pt x="184381" y="1050972"/>
                  <a:pt x="310135" y="1149476"/>
                  <a:pt x="460791" y="1193117"/>
                </a:cubicBezTo>
                <a:cubicBezTo>
                  <a:pt x="607712" y="1234264"/>
                  <a:pt x="760859" y="1218055"/>
                  <a:pt x="896574" y="1148229"/>
                </a:cubicBezTo>
                <a:lnTo>
                  <a:pt x="884123" y="1127032"/>
                </a:lnTo>
                <a:cubicBezTo>
                  <a:pt x="881633" y="1122045"/>
                  <a:pt x="885368" y="1115810"/>
                  <a:pt x="890348" y="1115810"/>
                </a:cubicBezTo>
                <a:lnTo>
                  <a:pt x="972524" y="1115810"/>
                </a:lnTo>
                <a:cubicBezTo>
                  <a:pt x="978750" y="1115810"/>
                  <a:pt x="982485" y="1123292"/>
                  <a:pt x="979995" y="1128279"/>
                </a:cubicBezTo>
                <a:lnTo>
                  <a:pt x="937662" y="1198105"/>
                </a:lnTo>
                <a:cubicBezTo>
                  <a:pt x="933926" y="1204339"/>
                  <a:pt x="926456" y="1204339"/>
                  <a:pt x="923966" y="1198105"/>
                </a:cubicBezTo>
                <a:lnTo>
                  <a:pt x="911515" y="1175661"/>
                </a:lnTo>
                <a:cubicBezTo>
                  <a:pt x="821868" y="1224289"/>
                  <a:pt x="723506" y="1247980"/>
                  <a:pt x="623899" y="1247980"/>
                </a:cubicBezTo>
                <a:cubicBezTo>
                  <a:pt x="566624" y="1247980"/>
                  <a:pt x="509350" y="1240499"/>
                  <a:pt x="452076" y="1224289"/>
                </a:cubicBezTo>
                <a:cubicBezTo>
                  <a:pt x="292704" y="1179401"/>
                  <a:pt x="159479" y="1073416"/>
                  <a:pt x="79793" y="928777"/>
                </a:cubicBezTo>
                <a:cubicBezTo>
                  <a:pt x="-43471" y="709326"/>
                  <a:pt x="-22304" y="438751"/>
                  <a:pt x="132087" y="241743"/>
                </a:cubicBezTo>
                <a:cubicBezTo>
                  <a:pt x="134577" y="238003"/>
                  <a:pt x="138313" y="235821"/>
                  <a:pt x="142359" y="235197"/>
                </a:cubicBezTo>
                <a:close/>
                <a:moveTo>
                  <a:pt x="334304" y="211044"/>
                </a:moveTo>
                <a:cubicBezTo>
                  <a:pt x="415315" y="211044"/>
                  <a:pt x="482616" y="277378"/>
                  <a:pt x="482616" y="358730"/>
                </a:cubicBezTo>
                <a:cubicBezTo>
                  <a:pt x="482616" y="440083"/>
                  <a:pt x="415315" y="506417"/>
                  <a:pt x="334304" y="506417"/>
                </a:cubicBezTo>
                <a:cubicBezTo>
                  <a:pt x="253293" y="506417"/>
                  <a:pt x="187238" y="440083"/>
                  <a:pt x="187238" y="358730"/>
                </a:cubicBezTo>
                <a:cubicBezTo>
                  <a:pt x="187238" y="277378"/>
                  <a:pt x="253293" y="211044"/>
                  <a:pt x="334304" y="211044"/>
                </a:cubicBezTo>
                <a:close/>
                <a:moveTo>
                  <a:pt x="807330" y="199418"/>
                </a:moveTo>
                <a:cubicBezTo>
                  <a:pt x="714100" y="199418"/>
                  <a:pt x="637029" y="275246"/>
                  <a:pt x="637029" y="369719"/>
                </a:cubicBezTo>
                <a:cubicBezTo>
                  <a:pt x="637029" y="464193"/>
                  <a:pt x="714100" y="540020"/>
                  <a:pt x="807330" y="540020"/>
                </a:cubicBezTo>
                <a:cubicBezTo>
                  <a:pt x="900561" y="540020"/>
                  <a:pt x="977631" y="464193"/>
                  <a:pt x="977631" y="369719"/>
                </a:cubicBezTo>
                <a:cubicBezTo>
                  <a:pt x="977631" y="275246"/>
                  <a:pt x="900561" y="199418"/>
                  <a:pt x="807330" y="199418"/>
                </a:cubicBezTo>
                <a:close/>
                <a:moveTo>
                  <a:pt x="807330" y="167098"/>
                </a:moveTo>
                <a:cubicBezTo>
                  <a:pt x="919207" y="167098"/>
                  <a:pt x="1009951" y="259086"/>
                  <a:pt x="1009951" y="369719"/>
                </a:cubicBezTo>
                <a:cubicBezTo>
                  <a:pt x="1009951" y="481596"/>
                  <a:pt x="919207" y="572340"/>
                  <a:pt x="807330" y="572340"/>
                </a:cubicBezTo>
                <a:cubicBezTo>
                  <a:pt x="695453" y="572340"/>
                  <a:pt x="604709" y="481596"/>
                  <a:pt x="604709" y="369719"/>
                </a:cubicBezTo>
                <a:cubicBezTo>
                  <a:pt x="604709" y="259086"/>
                  <a:pt x="695453" y="167098"/>
                  <a:pt x="807330" y="167098"/>
                </a:cubicBezTo>
                <a:close/>
                <a:moveTo>
                  <a:pt x="570917" y="2143"/>
                </a:moveTo>
                <a:cubicBezTo>
                  <a:pt x="648615" y="-4400"/>
                  <a:pt x="727866" y="4012"/>
                  <a:pt x="804942" y="27689"/>
                </a:cubicBezTo>
                <a:cubicBezTo>
                  <a:pt x="964067" y="76289"/>
                  <a:pt x="1093356" y="184706"/>
                  <a:pt x="1171675" y="331753"/>
                </a:cubicBezTo>
                <a:cubicBezTo>
                  <a:pt x="1273614" y="527401"/>
                  <a:pt x="1266155" y="762926"/>
                  <a:pt x="1150541" y="951096"/>
                </a:cubicBezTo>
                <a:lnTo>
                  <a:pt x="1150541" y="1003435"/>
                </a:lnTo>
                <a:cubicBezTo>
                  <a:pt x="1150541" y="1047051"/>
                  <a:pt x="1115733" y="1083190"/>
                  <a:pt x="1070979" y="1083190"/>
                </a:cubicBezTo>
                <a:lnTo>
                  <a:pt x="546365" y="1083190"/>
                </a:lnTo>
                <a:cubicBezTo>
                  <a:pt x="502854" y="1083190"/>
                  <a:pt x="466802" y="1047051"/>
                  <a:pt x="466802" y="1003435"/>
                </a:cubicBezTo>
                <a:lnTo>
                  <a:pt x="466802" y="865111"/>
                </a:lnTo>
                <a:lnTo>
                  <a:pt x="153526" y="865111"/>
                </a:lnTo>
                <a:cubicBezTo>
                  <a:pt x="121204" y="865111"/>
                  <a:pt x="93854" y="837696"/>
                  <a:pt x="93854" y="804049"/>
                </a:cubicBezTo>
                <a:lnTo>
                  <a:pt x="93854" y="674448"/>
                </a:lnTo>
                <a:cubicBezTo>
                  <a:pt x="93854" y="598432"/>
                  <a:pt x="153526" y="537370"/>
                  <a:pt x="229359" y="537370"/>
                </a:cubicBezTo>
                <a:lnTo>
                  <a:pt x="445669" y="537370"/>
                </a:lnTo>
                <a:cubicBezTo>
                  <a:pt x="511556" y="537370"/>
                  <a:pt x="566255" y="583478"/>
                  <a:pt x="579930" y="645787"/>
                </a:cubicBezTo>
                <a:cubicBezTo>
                  <a:pt x="602307" y="635817"/>
                  <a:pt x="628413" y="630833"/>
                  <a:pt x="654520" y="630833"/>
                </a:cubicBezTo>
                <a:lnTo>
                  <a:pt x="962824" y="630833"/>
                </a:lnTo>
                <a:cubicBezTo>
                  <a:pt x="1066006" y="630833"/>
                  <a:pt x="1150541" y="714326"/>
                  <a:pt x="1150541" y="817757"/>
                </a:cubicBezTo>
                <a:lnTo>
                  <a:pt x="1150541" y="883804"/>
                </a:lnTo>
                <a:cubicBezTo>
                  <a:pt x="1232590" y="715572"/>
                  <a:pt x="1231347" y="514939"/>
                  <a:pt x="1143082" y="347954"/>
                </a:cubicBezTo>
                <a:cubicBezTo>
                  <a:pt x="1068492" y="207137"/>
                  <a:pt x="945419" y="106197"/>
                  <a:pt x="794997" y="58843"/>
                </a:cubicBezTo>
                <a:cubicBezTo>
                  <a:pt x="649547" y="13981"/>
                  <a:pt x="496638" y="27689"/>
                  <a:pt x="361134" y="93736"/>
                </a:cubicBezTo>
                <a:lnTo>
                  <a:pt x="372322" y="114920"/>
                </a:lnTo>
                <a:cubicBezTo>
                  <a:pt x="374809" y="121151"/>
                  <a:pt x="371079" y="127382"/>
                  <a:pt x="364863" y="127382"/>
                </a:cubicBezTo>
                <a:lnTo>
                  <a:pt x="282815" y="124890"/>
                </a:lnTo>
                <a:cubicBezTo>
                  <a:pt x="277842" y="123644"/>
                  <a:pt x="272869" y="117413"/>
                  <a:pt x="276599" y="112428"/>
                </a:cubicBezTo>
                <a:lnTo>
                  <a:pt x="320109" y="42643"/>
                </a:lnTo>
                <a:cubicBezTo>
                  <a:pt x="323839" y="37658"/>
                  <a:pt x="331298" y="38904"/>
                  <a:pt x="333784" y="43889"/>
                </a:cubicBezTo>
                <a:lnTo>
                  <a:pt x="346216" y="66320"/>
                </a:lnTo>
                <a:cubicBezTo>
                  <a:pt x="417076" y="30182"/>
                  <a:pt x="493220" y="8685"/>
                  <a:pt x="570917" y="21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CE0DE83-DEDE-744B-A5E1-E133E34F4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775" y="7495195"/>
            <a:ext cx="1256661" cy="1256661"/>
          </a:xfrm>
          <a:custGeom>
            <a:avLst/>
            <a:gdLst>
              <a:gd name="connsiteX0" fmla="*/ 627707 w 1256661"/>
              <a:gd name="connsiteY0" fmla="*/ 1118141 h 1256661"/>
              <a:gd name="connsiteX1" fmla="*/ 575294 w 1256661"/>
              <a:gd name="connsiteY1" fmla="*/ 1170554 h 1256661"/>
              <a:gd name="connsiteX2" fmla="*/ 627707 w 1256661"/>
              <a:gd name="connsiteY2" fmla="*/ 1224215 h 1256661"/>
              <a:gd name="connsiteX3" fmla="*/ 681368 w 1256661"/>
              <a:gd name="connsiteY3" fmla="*/ 1170554 h 1256661"/>
              <a:gd name="connsiteX4" fmla="*/ 627707 w 1256661"/>
              <a:gd name="connsiteY4" fmla="*/ 1118141 h 1256661"/>
              <a:gd name="connsiteX5" fmla="*/ 997093 w 1256661"/>
              <a:gd name="connsiteY5" fmla="*/ 964647 h 1256661"/>
              <a:gd name="connsiteX6" fmla="*/ 974630 w 1256661"/>
              <a:gd name="connsiteY6" fmla="*/ 974630 h 1256661"/>
              <a:gd name="connsiteX7" fmla="*/ 965895 w 1256661"/>
              <a:gd name="connsiteY7" fmla="*/ 997093 h 1256661"/>
              <a:gd name="connsiteX8" fmla="*/ 974630 w 1256661"/>
              <a:gd name="connsiteY8" fmla="*/ 1019555 h 1256661"/>
              <a:gd name="connsiteX9" fmla="*/ 1020803 w 1256661"/>
              <a:gd name="connsiteY9" fmla="*/ 1019555 h 1256661"/>
              <a:gd name="connsiteX10" fmla="*/ 1029539 w 1256661"/>
              <a:gd name="connsiteY10" fmla="*/ 997093 h 1256661"/>
              <a:gd name="connsiteX11" fmla="*/ 1020803 w 1256661"/>
              <a:gd name="connsiteY11" fmla="*/ 974630 h 1256661"/>
              <a:gd name="connsiteX12" fmla="*/ 997093 w 1256661"/>
              <a:gd name="connsiteY12" fmla="*/ 964647 h 1256661"/>
              <a:gd name="connsiteX13" fmla="*/ 259569 w 1256661"/>
              <a:gd name="connsiteY13" fmla="*/ 964647 h 1256661"/>
              <a:gd name="connsiteX14" fmla="*/ 237106 w 1256661"/>
              <a:gd name="connsiteY14" fmla="*/ 974630 h 1256661"/>
              <a:gd name="connsiteX15" fmla="*/ 227123 w 1256661"/>
              <a:gd name="connsiteY15" fmla="*/ 997093 h 1256661"/>
              <a:gd name="connsiteX16" fmla="*/ 237106 w 1256661"/>
              <a:gd name="connsiteY16" fmla="*/ 1019555 h 1256661"/>
              <a:gd name="connsiteX17" fmla="*/ 282031 w 1256661"/>
              <a:gd name="connsiteY17" fmla="*/ 1019555 h 1256661"/>
              <a:gd name="connsiteX18" fmla="*/ 292015 w 1256661"/>
              <a:gd name="connsiteY18" fmla="*/ 997093 h 1256661"/>
              <a:gd name="connsiteX19" fmla="*/ 282031 w 1256661"/>
              <a:gd name="connsiteY19" fmla="*/ 974630 h 1256661"/>
              <a:gd name="connsiteX20" fmla="*/ 259569 w 1256661"/>
              <a:gd name="connsiteY20" fmla="*/ 964647 h 1256661"/>
              <a:gd name="connsiteX21" fmla="*/ 540190 w 1256661"/>
              <a:gd name="connsiteY21" fmla="*/ 641832 h 1256661"/>
              <a:gd name="connsiteX22" fmla="*/ 460736 w 1256661"/>
              <a:gd name="connsiteY22" fmla="*/ 722085 h 1256661"/>
              <a:gd name="connsiteX23" fmla="*/ 460736 w 1256661"/>
              <a:gd name="connsiteY23" fmla="*/ 825797 h 1256661"/>
              <a:gd name="connsiteX24" fmla="*/ 479358 w 1256661"/>
              <a:gd name="connsiteY24" fmla="*/ 845552 h 1256661"/>
              <a:gd name="connsiteX25" fmla="*/ 776069 w 1256661"/>
              <a:gd name="connsiteY25" fmla="*/ 845552 h 1256661"/>
              <a:gd name="connsiteX26" fmla="*/ 795933 w 1256661"/>
              <a:gd name="connsiteY26" fmla="*/ 825797 h 1256661"/>
              <a:gd name="connsiteX27" fmla="*/ 795933 w 1256661"/>
              <a:gd name="connsiteY27" fmla="*/ 722085 h 1256661"/>
              <a:gd name="connsiteX28" fmla="*/ 715237 w 1256661"/>
              <a:gd name="connsiteY28" fmla="*/ 641832 h 1256661"/>
              <a:gd name="connsiteX29" fmla="*/ 540190 w 1256661"/>
              <a:gd name="connsiteY29" fmla="*/ 609730 h 1256661"/>
              <a:gd name="connsiteX30" fmla="*/ 715237 w 1256661"/>
              <a:gd name="connsiteY30" fmla="*/ 609730 h 1256661"/>
              <a:gd name="connsiteX31" fmla="*/ 828211 w 1256661"/>
              <a:gd name="connsiteY31" fmla="*/ 722085 h 1256661"/>
              <a:gd name="connsiteX32" fmla="*/ 828211 w 1256661"/>
              <a:gd name="connsiteY32" fmla="*/ 825797 h 1256661"/>
              <a:gd name="connsiteX33" fmla="*/ 776069 w 1256661"/>
              <a:gd name="connsiteY33" fmla="*/ 877654 h 1256661"/>
              <a:gd name="connsiteX34" fmla="*/ 479358 w 1256661"/>
              <a:gd name="connsiteY34" fmla="*/ 877654 h 1256661"/>
              <a:gd name="connsiteX35" fmla="*/ 428458 w 1256661"/>
              <a:gd name="connsiteY35" fmla="*/ 825797 h 1256661"/>
              <a:gd name="connsiteX36" fmla="*/ 428458 w 1256661"/>
              <a:gd name="connsiteY36" fmla="*/ 722085 h 1256661"/>
              <a:gd name="connsiteX37" fmla="*/ 540190 w 1256661"/>
              <a:gd name="connsiteY37" fmla="*/ 609730 h 1256661"/>
              <a:gd name="connsiteX38" fmla="*/ 1170554 w 1256661"/>
              <a:gd name="connsiteY38" fmla="*/ 575294 h 1256661"/>
              <a:gd name="connsiteX39" fmla="*/ 1118142 w 1256661"/>
              <a:gd name="connsiteY39" fmla="*/ 628955 h 1256661"/>
              <a:gd name="connsiteX40" fmla="*/ 1170554 w 1256661"/>
              <a:gd name="connsiteY40" fmla="*/ 681368 h 1256661"/>
              <a:gd name="connsiteX41" fmla="*/ 1222967 w 1256661"/>
              <a:gd name="connsiteY41" fmla="*/ 628955 h 1256661"/>
              <a:gd name="connsiteX42" fmla="*/ 1170554 w 1256661"/>
              <a:gd name="connsiteY42" fmla="*/ 575294 h 1256661"/>
              <a:gd name="connsiteX43" fmla="*/ 86107 w 1256661"/>
              <a:gd name="connsiteY43" fmla="*/ 575294 h 1256661"/>
              <a:gd name="connsiteX44" fmla="*/ 32446 w 1256661"/>
              <a:gd name="connsiteY44" fmla="*/ 628955 h 1256661"/>
              <a:gd name="connsiteX45" fmla="*/ 86107 w 1256661"/>
              <a:gd name="connsiteY45" fmla="*/ 681368 h 1256661"/>
              <a:gd name="connsiteX46" fmla="*/ 138520 w 1256661"/>
              <a:gd name="connsiteY46" fmla="*/ 628955 h 1256661"/>
              <a:gd name="connsiteX47" fmla="*/ 86107 w 1256661"/>
              <a:gd name="connsiteY47" fmla="*/ 575294 h 1256661"/>
              <a:gd name="connsiteX48" fmla="*/ 628328 w 1256661"/>
              <a:gd name="connsiteY48" fmla="*/ 367138 h 1256661"/>
              <a:gd name="connsiteX49" fmla="*/ 539239 w 1256661"/>
              <a:gd name="connsiteY49" fmla="*/ 455923 h 1256661"/>
              <a:gd name="connsiteX50" fmla="*/ 628328 w 1256661"/>
              <a:gd name="connsiteY50" fmla="*/ 543475 h 1256661"/>
              <a:gd name="connsiteX51" fmla="*/ 718671 w 1256661"/>
              <a:gd name="connsiteY51" fmla="*/ 455923 h 1256661"/>
              <a:gd name="connsiteX52" fmla="*/ 628328 w 1256661"/>
              <a:gd name="connsiteY52" fmla="*/ 367138 h 1256661"/>
              <a:gd name="connsiteX53" fmla="*/ 628328 w 1256661"/>
              <a:gd name="connsiteY53" fmla="*/ 335076 h 1256661"/>
              <a:gd name="connsiteX54" fmla="*/ 751295 w 1256661"/>
              <a:gd name="connsiteY54" fmla="*/ 455923 h 1256661"/>
              <a:gd name="connsiteX55" fmla="*/ 628328 w 1256661"/>
              <a:gd name="connsiteY55" fmla="*/ 575536 h 1256661"/>
              <a:gd name="connsiteX56" fmla="*/ 505360 w 1256661"/>
              <a:gd name="connsiteY56" fmla="*/ 455923 h 1256661"/>
              <a:gd name="connsiteX57" fmla="*/ 628328 w 1256661"/>
              <a:gd name="connsiteY57" fmla="*/ 335076 h 1256661"/>
              <a:gd name="connsiteX58" fmla="*/ 627707 w 1256661"/>
              <a:gd name="connsiteY58" fmla="*/ 285775 h 1256661"/>
              <a:gd name="connsiteX59" fmla="*/ 287023 w 1256661"/>
              <a:gd name="connsiteY59" fmla="*/ 628955 h 1256661"/>
              <a:gd name="connsiteX60" fmla="*/ 627707 w 1256661"/>
              <a:gd name="connsiteY60" fmla="*/ 970886 h 1256661"/>
              <a:gd name="connsiteX61" fmla="*/ 970886 w 1256661"/>
              <a:gd name="connsiteY61" fmla="*/ 628955 h 1256661"/>
              <a:gd name="connsiteX62" fmla="*/ 627707 w 1256661"/>
              <a:gd name="connsiteY62" fmla="*/ 285775 h 1256661"/>
              <a:gd name="connsiteX63" fmla="*/ 997093 w 1256661"/>
              <a:gd name="connsiteY63" fmla="*/ 227123 h 1256661"/>
              <a:gd name="connsiteX64" fmla="*/ 974630 w 1256661"/>
              <a:gd name="connsiteY64" fmla="*/ 235858 h 1256661"/>
              <a:gd name="connsiteX65" fmla="*/ 965895 w 1256661"/>
              <a:gd name="connsiteY65" fmla="*/ 259569 h 1256661"/>
              <a:gd name="connsiteX66" fmla="*/ 974630 w 1256661"/>
              <a:gd name="connsiteY66" fmla="*/ 282031 h 1256661"/>
              <a:gd name="connsiteX67" fmla="*/ 1020803 w 1256661"/>
              <a:gd name="connsiteY67" fmla="*/ 282031 h 1256661"/>
              <a:gd name="connsiteX68" fmla="*/ 1029539 w 1256661"/>
              <a:gd name="connsiteY68" fmla="*/ 259569 h 1256661"/>
              <a:gd name="connsiteX69" fmla="*/ 1020803 w 1256661"/>
              <a:gd name="connsiteY69" fmla="*/ 235858 h 1256661"/>
              <a:gd name="connsiteX70" fmla="*/ 997093 w 1256661"/>
              <a:gd name="connsiteY70" fmla="*/ 227123 h 1256661"/>
              <a:gd name="connsiteX71" fmla="*/ 259569 w 1256661"/>
              <a:gd name="connsiteY71" fmla="*/ 227123 h 1256661"/>
              <a:gd name="connsiteX72" fmla="*/ 237106 w 1256661"/>
              <a:gd name="connsiteY72" fmla="*/ 235858 h 1256661"/>
              <a:gd name="connsiteX73" fmla="*/ 227123 w 1256661"/>
              <a:gd name="connsiteY73" fmla="*/ 259569 h 1256661"/>
              <a:gd name="connsiteX74" fmla="*/ 237106 w 1256661"/>
              <a:gd name="connsiteY74" fmla="*/ 282031 h 1256661"/>
              <a:gd name="connsiteX75" fmla="*/ 282031 w 1256661"/>
              <a:gd name="connsiteY75" fmla="*/ 282031 h 1256661"/>
              <a:gd name="connsiteX76" fmla="*/ 292015 w 1256661"/>
              <a:gd name="connsiteY76" fmla="*/ 259569 h 1256661"/>
              <a:gd name="connsiteX77" fmla="*/ 288851 w 1256661"/>
              <a:gd name="connsiteY77" fmla="*/ 252054 h 1256661"/>
              <a:gd name="connsiteX78" fmla="*/ 282031 w 1256661"/>
              <a:gd name="connsiteY78" fmla="*/ 235858 h 1256661"/>
              <a:gd name="connsiteX79" fmla="*/ 259569 w 1256661"/>
              <a:gd name="connsiteY79" fmla="*/ 227123 h 1256661"/>
              <a:gd name="connsiteX80" fmla="*/ 627707 w 1256661"/>
              <a:gd name="connsiteY80" fmla="*/ 32446 h 1256661"/>
              <a:gd name="connsiteX81" fmla="*/ 575294 w 1256661"/>
              <a:gd name="connsiteY81" fmla="*/ 86107 h 1256661"/>
              <a:gd name="connsiteX82" fmla="*/ 627707 w 1256661"/>
              <a:gd name="connsiteY82" fmla="*/ 138520 h 1256661"/>
              <a:gd name="connsiteX83" fmla="*/ 681368 w 1256661"/>
              <a:gd name="connsiteY83" fmla="*/ 86107 h 1256661"/>
              <a:gd name="connsiteX84" fmla="*/ 627707 w 1256661"/>
              <a:gd name="connsiteY84" fmla="*/ 32446 h 1256661"/>
              <a:gd name="connsiteX85" fmla="*/ 627707 w 1256661"/>
              <a:gd name="connsiteY85" fmla="*/ 0 h 1256661"/>
              <a:gd name="connsiteX86" fmla="*/ 713814 w 1256661"/>
              <a:gd name="connsiteY86" fmla="*/ 86107 h 1256661"/>
              <a:gd name="connsiteX87" fmla="*/ 645178 w 1256661"/>
              <a:gd name="connsiteY87" fmla="*/ 169718 h 1256661"/>
              <a:gd name="connsiteX88" fmla="*/ 645178 w 1256661"/>
              <a:gd name="connsiteY88" fmla="*/ 253329 h 1256661"/>
              <a:gd name="connsiteX89" fmla="*/ 882284 w 1256661"/>
              <a:gd name="connsiteY89" fmla="*/ 351915 h 1256661"/>
              <a:gd name="connsiteX90" fmla="*/ 942184 w 1256661"/>
              <a:gd name="connsiteY90" fmla="*/ 292015 h 1256661"/>
              <a:gd name="connsiteX91" fmla="*/ 932201 w 1256661"/>
              <a:gd name="connsiteY91" fmla="*/ 259569 h 1256661"/>
              <a:gd name="connsiteX92" fmla="*/ 952167 w 1256661"/>
              <a:gd name="connsiteY92" fmla="*/ 213396 h 1256661"/>
              <a:gd name="connsiteX93" fmla="*/ 997093 w 1256661"/>
              <a:gd name="connsiteY93" fmla="*/ 194677 h 1256661"/>
              <a:gd name="connsiteX94" fmla="*/ 1043266 w 1256661"/>
              <a:gd name="connsiteY94" fmla="*/ 213396 h 1256661"/>
              <a:gd name="connsiteX95" fmla="*/ 1061985 w 1256661"/>
              <a:gd name="connsiteY95" fmla="*/ 259569 h 1256661"/>
              <a:gd name="connsiteX96" fmla="*/ 1043266 w 1256661"/>
              <a:gd name="connsiteY96" fmla="*/ 304494 h 1256661"/>
              <a:gd name="connsiteX97" fmla="*/ 997093 w 1256661"/>
              <a:gd name="connsiteY97" fmla="*/ 324461 h 1256661"/>
              <a:gd name="connsiteX98" fmla="*/ 964647 w 1256661"/>
              <a:gd name="connsiteY98" fmla="*/ 314477 h 1256661"/>
              <a:gd name="connsiteX99" fmla="*/ 904746 w 1256661"/>
              <a:gd name="connsiteY99" fmla="*/ 375626 h 1256661"/>
              <a:gd name="connsiteX100" fmla="*/ 1003332 w 1256661"/>
              <a:gd name="connsiteY100" fmla="*/ 611484 h 1256661"/>
              <a:gd name="connsiteX101" fmla="*/ 1086943 w 1256661"/>
              <a:gd name="connsiteY101" fmla="*/ 611484 h 1256661"/>
              <a:gd name="connsiteX102" fmla="*/ 1170554 w 1256661"/>
              <a:gd name="connsiteY102" fmla="*/ 542848 h 1256661"/>
              <a:gd name="connsiteX103" fmla="*/ 1256661 w 1256661"/>
              <a:gd name="connsiteY103" fmla="*/ 628955 h 1256661"/>
              <a:gd name="connsiteX104" fmla="*/ 1170554 w 1256661"/>
              <a:gd name="connsiteY104" fmla="*/ 713814 h 1256661"/>
              <a:gd name="connsiteX105" fmla="*/ 1086943 w 1256661"/>
              <a:gd name="connsiteY105" fmla="*/ 643930 h 1256661"/>
              <a:gd name="connsiteX106" fmla="*/ 1003332 w 1256661"/>
              <a:gd name="connsiteY106" fmla="*/ 643930 h 1256661"/>
              <a:gd name="connsiteX107" fmla="*/ 904746 w 1256661"/>
              <a:gd name="connsiteY107" fmla="*/ 881036 h 1256661"/>
              <a:gd name="connsiteX108" fmla="*/ 964647 w 1256661"/>
              <a:gd name="connsiteY108" fmla="*/ 940936 h 1256661"/>
              <a:gd name="connsiteX109" fmla="*/ 997093 w 1256661"/>
              <a:gd name="connsiteY109" fmla="*/ 932200 h 1256661"/>
              <a:gd name="connsiteX110" fmla="*/ 1043266 w 1256661"/>
              <a:gd name="connsiteY110" fmla="*/ 950919 h 1256661"/>
              <a:gd name="connsiteX111" fmla="*/ 1061985 w 1256661"/>
              <a:gd name="connsiteY111" fmla="*/ 997093 h 1256661"/>
              <a:gd name="connsiteX112" fmla="*/ 1043266 w 1256661"/>
              <a:gd name="connsiteY112" fmla="*/ 1043266 h 1256661"/>
              <a:gd name="connsiteX113" fmla="*/ 997093 w 1256661"/>
              <a:gd name="connsiteY113" fmla="*/ 1061985 h 1256661"/>
              <a:gd name="connsiteX114" fmla="*/ 952167 w 1256661"/>
              <a:gd name="connsiteY114" fmla="*/ 1043266 h 1256661"/>
              <a:gd name="connsiteX115" fmla="*/ 932201 w 1256661"/>
              <a:gd name="connsiteY115" fmla="*/ 997093 h 1256661"/>
              <a:gd name="connsiteX116" fmla="*/ 942184 w 1256661"/>
              <a:gd name="connsiteY116" fmla="*/ 964647 h 1256661"/>
              <a:gd name="connsiteX117" fmla="*/ 882284 w 1256661"/>
              <a:gd name="connsiteY117" fmla="*/ 904746 h 1256661"/>
              <a:gd name="connsiteX118" fmla="*/ 645178 w 1256661"/>
              <a:gd name="connsiteY118" fmla="*/ 1002084 h 1256661"/>
              <a:gd name="connsiteX119" fmla="*/ 645178 w 1256661"/>
              <a:gd name="connsiteY119" fmla="*/ 1086943 h 1256661"/>
              <a:gd name="connsiteX120" fmla="*/ 713814 w 1256661"/>
              <a:gd name="connsiteY120" fmla="*/ 1170554 h 1256661"/>
              <a:gd name="connsiteX121" fmla="*/ 627707 w 1256661"/>
              <a:gd name="connsiteY121" fmla="*/ 1256661 h 1256661"/>
              <a:gd name="connsiteX122" fmla="*/ 542848 w 1256661"/>
              <a:gd name="connsiteY122" fmla="*/ 1170554 h 1256661"/>
              <a:gd name="connsiteX123" fmla="*/ 611484 w 1256661"/>
              <a:gd name="connsiteY123" fmla="*/ 1086943 h 1256661"/>
              <a:gd name="connsiteX124" fmla="*/ 611484 w 1256661"/>
              <a:gd name="connsiteY124" fmla="*/ 1002084 h 1256661"/>
              <a:gd name="connsiteX125" fmla="*/ 375626 w 1256661"/>
              <a:gd name="connsiteY125" fmla="*/ 904746 h 1256661"/>
              <a:gd name="connsiteX126" fmla="*/ 315725 w 1256661"/>
              <a:gd name="connsiteY126" fmla="*/ 964647 h 1256661"/>
              <a:gd name="connsiteX127" fmla="*/ 324461 w 1256661"/>
              <a:gd name="connsiteY127" fmla="*/ 997093 h 1256661"/>
              <a:gd name="connsiteX128" fmla="*/ 305742 w 1256661"/>
              <a:gd name="connsiteY128" fmla="*/ 1043266 h 1256661"/>
              <a:gd name="connsiteX129" fmla="*/ 259569 w 1256661"/>
              <a:gd name="connsiteY129" fmla="*/ 1061985 h 1256661"/>
              <a:gd name="connsiteX130" fmla="*/ 213396 w 1256661"/>
              <a:gd name="connsiteY130" fmla="*/ 1043266 h 1256661"/>
              <a:gd name="connsiteX131" fmla="*/ 194677 w 1256661"/>
              <a:gd name="connsiteY131" fmla="*/ 997093 h 1256661"/>
              <a:gd name="connsiteX132" fmla="*/ 213396 w 1256661"/>
              <a:gd name="connsiteY132" fmla="*/ 950919 h 1256661"/>
              <a:gd name="connsiteX133" fmla="*/ 259569 w 1256661"/>
              <a:gd name="connsiteY133" fmla="*/ 932200 h 1256661"/>
              <a:gd name="connsiteX134" fmla="*/ 292015 w 1256661"/>
              <a:gd name="connsiteY134" fmla="*/ 940936 h 1256661"/>
              <a:gd name="connsiteX135" fmla="*/ 351915 w 1256661"/>
              <a:gd name="connsiteY135" fmla="*/ 881036 h 1256661"/>
              <a:gd name="connsiteX136" fmla="*/ 254577 w 1256661"/>
              <a:gd name="connsiteY136" fmla="*/ 643930 h 1256661"/>
              <a:gd name="connsiteX137" fmla="*/ 169718 w 1256661"/>
              <a:gd name="connsiteY137" fmla="*/ 643930 h 1256661"/>
              <a:gd name="connsiteX138" fmla="*/ 86107 w 1256661"/>
              <a:gd name="connsiteY138" fmla="*/ 713814 h 1256661"/>
              <a:gd name="connsiteX139" fmla="*/ 0 w 1256661"/>
              <a:gd name="connsiteY139" fmla="*/ 628955 h 1256661"/>
              <a:gd name="connsiteX140" fmla="*/ 86107 w 1256661"/>
              <a:gd name="connsiteY140" fmla="*/ 542848 h 1256661"/>
              <a:gd name="connsiteX141" fmla="*/ 169718 w 1256661"/>
              <a:gd name="connsiteY141" fmla="*/ 611484 h 1256661"/>
              <a:gd name="connsiteX142" fmla="*/ 254577 w 1256661"/>
              <a:gd name="connsiteY142" fmla="*/ 611484 h 1256661"/>
              <a:gd name="connsiteX143" fmla="*/ 351915 w 1256661"/>
              <a:gd name="connsiteY143" fmla="*/ 375626 h 1256661"/>
              <a:gd name="connsiteX144" fmla="*/ 292015 w 1256661"/>
              <a:gd name="connsiteY144" fmla="*/ 314477 h 1256661"/>
              <a:gd name="connsiteX145" fmla="*/ 259569 w 1256661"/>
              <a:gd name="connsiteY145" fmla="*/ 324461 h 1256661"/>
              <a:gd name="connsiteX146" fmla="*/ 213396 w 1256661"/>
              <a:gd name="connsiteY146" fmla="*/ 304494 h 1256661"/>
              <a:gd name="connsiteX147" fmla="*/ 194677 w 1256661"/>
              <a:gd name="connsiteY147" fmla="*/ 259569 h 1256661"/>
              <a:gd name="connsiteX148" fmla="*/ 213396 w 1256661"/>
              <a:gd name="connsiteY148" fmla="*/ 213396 h 1256661"/>
              <a:gd name="connsiteX149" fmla="*/ 259569 w 1256661"/>
              <a:gd name="connsiteY149" fmla="*/ 194677 h 1256661"/>
              <a:gd name="connsiteX150" fmla="*/ 305742 w 1256661"/>
              <a:gd name="connsiteY150" fmla="*/ 213396 h 1256661"/>
              <a:gd name="connsiteX151" fmla="*/ 319218 w 1256661"/>
              <a:gd name="connsiteY151" fmla="*/ 234461 h 1256661"/>
              <a:gd name="connsiteX152" fmla="*/ 319313 w 1256661"/>
              <a:gd name="connsiteY152" fmla="*/ 234610 h 1256661"/>
              <a:gd name="connsiteX153" fmla="*/ 324461 w 1256661"/>
              <a:gd name="connsiteY153" fmla="*/ 259569 h 1256661"/>
              <a:gd name="connsiteX154" fmla="*/ 315725 w 1256661"/>
              <a:gd name="connsiteY154" fmla="*/ 292015 h 1256661"/>
              <a:gd name="connsiteX155" fmla="*/ 375626 w 1256661"/>
              <a:gd name="connsiteY155" fmla="*/ 351915 h 1256661"/>
              <a:gd name="connsiteX156" fmla="*/ 611484 w 1256661"/>
              <a:gd name="connsiteY156" fmla="*/ 253329 h 1256661"/>
              <a:gd name="connsiteX157" fmla="*/ 611484 w 1256661"/>
              <a:gd name="connsiteY157" fmla="*/ 169718 h 1256661"/>
              <a:gd name="connsiteX158" fmla="*/ 548132 w 1256661"/>
              <a:gd name="connsiteY158" fmla="*/ 115492 h 1256661"/>
              <a:gd name="connsiteX159" fmla="*/ 545909 w 1256661"/>
              <a:gd name="connsiteY159" fmla="*/ 103131 h 1256661"/>
              <a:gd name="connsiteX160" fmla="*/ 542848 w 1256661"/>
              <a:gd name="connsiteY160" fmla="*/ 86107 h 1256661"/>
              <a:gd name="connsiteX161" fmla="*/ 627707 w 1256661"/>
              <a:gd name="connsiteY161" fmla="*/ 0 h 125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1256661" h="1256661">
                <a:moveTo>
                  <a:pt x="627707" y="1118141"/>
                </a:moveTo>
                <a:cubicBezTo>
                  <a:pt x="599005" y="1118141"/>
                  <a:pt x="575294" y="1141852"/>
                  <a:pt x="575294" y="1170554"/>
                </a:cubicBezTo>
                <a:cubicBezTo>
                  <a:pt x="575294" y="1200504"/>
                  <a:pt x="599005" y="1224215"/>
                  <a:pt x="627707" y="1224215"/>
                </a:cubicBezTo>
                <a:cubicBezTo>
                  <a:pt x="657657" y="1224215"/>
                  <a:pt x="681368" y="1200504"/>
                  <a:pt x="681368" y="1170554"/>
                </a:cubicBezTo>
                <a:cubicBezTo>
                  <a:pt x="681368" y="1141852"/>
                  <a:pt x="657657" y="1118141"/>
                  <a:pt x="627707" y="1118141"/>
                </a:cubicBezTo>
                <a:close/>
                <a:moveTo>
                  <a:pt x="997093" y="964647"/>
                </a:moveTo>
                <a:cubicBezTo>
                  <a:pt x="989605" y="964647"/>
                  <a:pt x="980870" y="968390"/>
                  <a:pt x="974630" y="974630"/>
                </a:cubicBezTo>
                <a:cubicBezTo>
                  <a:pt x="968390" y="980869"/>
                  <a:pt x="965895" y="988357"/>
                  <a:pt x="965895" y="997093"/>
                </a:cubicBezTo>
                <a:cubicBezTo>
                  <a:pt x="965895" y="1005828"/>
                  <a:pt x="968390" y="1014563"/>
                  <a:pt x="974630" y="1019555"/>
                </a:cubicBezTo>
                <a:cubicBezTo>
                  <a:pt x="987109" y="1032034"/>
                  <a:pt x="1008324" y="1032034"/>
                  <a:pt x="1020803" y="1019555"/>
                </a:cubicBezTo>
                <a:cubicBezTo>
                  <a:pt x="1025795" y="1014563"/>
                  <a:pt x="1029539" y="1005828"/>
                  <a:pt x="1029539" y="997093"/>
                </a:cubicBezTo>
                <a:cubicBezTo>
                  <a:pt x="1029539" y="988357"/>
                  <a:pt x="1025795" y="980869"/>
                  <a:pt x="1020803" y="974630"/>
                </a:cubicBezTo>
                <a:cubicBezTo>
                  <a:pt x="1014564" y="968390"/>
                  <a:pt x="1005828" y="964647"/>
                  <a:pt x="997093" y="964647"/>
                </a:cubicBezTo>
                <a:close/>
                <a:moveTo>
                  <a:pt x="259569" y="964647"/>
                </a:moveTo>
                <a:cubicBezTo>
                  <a:pt x="250833" y="964647"/>
                  <a:pt x="243346" y="968390"/>
                  <a:pt x="237106" y="974630"/>
                </a:cubicBezTo>
                <a:cubicBezTo>
                  <a:pt x="230866" y="980869"/>
                  <a:pt x="227123" y="988357"/>
                  <a:pt x="227123" y="997093"/>
                </a:cubicBezTo>
                <a:cubicBezTo>
                  <a:pt x="227123" y="1005828"/>
                  <a:pt x="230866" y="1014563"/>
                  <a:pt x="237106" y="1019555"/>
                </a:cubicBezTo>
                <a:cubicBezTo>
                  <a:pt x="248337" y="1032034"/>
                  <a:pt x="270800" y="1032034"/>
                  <a:pt x="282031" y="1019555"/>
                </a:cubicBezTo>
                <a:cubicBezTo>
                  <a:pt x="288271" y="1014563"/>
                  <a:pt x="292015" y="1005828"/>
                  <a:pt x="292015" y="997093"/>
                </a:cubicBezTo>
                <a:cubicBezTo>
                  <a:pt x="292015" y="988357"/>
                  <a:pt x="288271" y="980869"/>
                  <a:pt x="282031" y="974630"/>
                </a:cubicBezTo>
                <a:cubicBezTo>
                  <a:pt x="275792" y="968390"/>
                  <a:pt x="268304" y="964647"/>
                  <a:pt x="259569" y="964647"/>
                </a:cubicBezTo>
                <a:close/>
                <a:moveTo>
                  <a:pt x="540190" y="641832"/>
                </a:moveTo>
                <a:cubicBezTo>
                  <a:pt x="496739" y="641832"/>
                  <a:pt x="460736" y="678872"/>
                  <a:pt x="460736" y="722085"/>
                </a:cubicBezTo>
                <a:lnTo>
                  <a:pt x="460736" y="825797"/>
                </a:lnTo>
                <a:cubicBezTo>
                  <a:pt x="460736" y="836909"/>
                  <a:pt x="468185" y="845552"/>
                  <a:pt x="479358" y="845552"/>
                </a:cubicBezTo>
                <a:lnTo>
                  <a:pt x="776069" y="845552"/>
                </a:lnTo>
                <a:cubicBezTo>
                  <a:pt x="787242" y="845552"/>
                  <a:pt x="795933" y="836909"/>
                  <a:pt x="795933" y="825797"/>
                </a:cubicBezTo>
                <a:lnTo>
                  <a:pt x="795933" y="722085"/>
                </a:lnTo>
                <a:cubicBezTo>
                  <a:pt x="795933" y="678872"/>
                  <a:pt x="759930" y="641832"/>
                  <a:pt x="715237" y="641832"/>
                </a:cubicBezTo>
                <a:close/>
                <a:moveTo>
                  <a:pt x="540190" y="609730"/>
                </a:moveTo>
                <a:lnTo>
                  <a:pt x="715237" y="609730"/>
                </a:lnTo>
                <a:cubicBezTo>
                  <a:pt x="777311" y="609730"/>
                  <a:pt x="828211" y="660352"/>
                  <a:pt x="828211" y="722085"/>
                </a:cubicBezTo>
                <a:lnTo>
                  <a:pt x="828211" y="825797"/>
                </a:lnTo>
                <a:cubicBezTo>
                  <a:pt x="828211" y="854195"/>
                  <a:pt x="804623" y="877654"/>
                  <a:pt x="776069" y="877654"/>
                </a:cubicBezTo>
                <a:lnTo>
                  <a:pt x="479358" y="877654"/>
                </a:lnTo>
                <a:cubicBezTo>
                  <a:pt x="450805" y="877654"/>
                  <a:pt x="428458" y="854195"/>
                  <a:pt x="428458" y="825797"/>
                </a:cubicBezTo>
                <a:lnTo>
                  <a:pt x="428458" y="722085"/>
                </a:lnTo>
                <a:cubicBezTo>
                  <a:pt x="428458" y="660352"/>
                  <a:pt x="478117" y="609730"/>
                  <a:pt x="540190" y="609730"/>
                </a:cubicBezTo>
                <a:close/>
                <a:moveTo>
                  <a:pt x="1170554" y="575294"/>
                </a:moveTo>
                <a:cubicBezTo>
                  <a:pt x="1141852" y="575294"/>
                  <a:pt x="1118142" y="599005"/>
                  <a:pt x="1118142" y="628955"/>
                </a:cubicBezTo>
                <a:cubicBezTo>
                  <a:pt x="1118142" y="657657"/>
                  <a:pt x="1141852" y="681368"/>
                  <a:pt x="1170554" y="681368"/>
                </a:cubicBezTo>
                <a:cubicBezTo>
                  <a:pt x="1199257" y="681368"/>
                  <a:pt x="1222967" y="657657"/>
                  <a:pt x="1222967" y="628955"/>
                </a:cubicBezTo>
                <a:cubicBezTo>
                  <a:pt x="1222967" y="599005"/>
                  <a:pt x="1199257" y="575294"/>
                  <a:pt x="1170554" y="575294"/>
                </a:cubicBezTo>
                <a:close/>
                <a:moveTo>
                  <a:pt x="86107" y="575294"/>
                </a:moveTo>
                <a:cubicBezTo>
                  <a:pt x="56157" y="575294"/>
                  <a:pt x="32446" y="599005"/>
                  <a:pt x="32446" y="628955"/>
                </a:cubicBezTo>
                <a:cubicBezTo>
                  <a:pt x="32446" y="657657"/>
                  <a:pt x="56157" y="681368"/>
                  <a:pt x="86107" y="681368"/>
                </a:cubicBezTo>
                <a:cubicBezTo>
                  <a:pt x="114809" y="681368"/>
                  <a:pt x="138520" y="657657"/>
                  <a:pt x="138520" y="628955"/>
                </a:cubicBezTo>
                <a:cubicBezTo>
                  <a:pt x="138520" y="599005"/>
                  <a:pt x="114809" y="575294"/>
                  <a:pt x="86107" y="575294"/>
                </a:cubicBezTo>
                <a:close/>
                <a:moveTo>
                  <a:pt x="628328" y="367138"/>
                </a:moveTo>
                <a:cubicBezTo>
                  <a:pt x="579392" y="367138"/>
                  <a:pt x="539239" y="406598"/>
                  <a:pt x="539239" y="455923"/>
                </a:cubicBezTo>
                <a:cubicBezTo>
                  <a:pt x="539239" y="504015"/>
                  <a:pt x="579392" y="543475"/>
                  <a:pt x="628328" y="543475"/>
                </a:cubicBezTo>
                <a:cubicBezTo>
                  <a:pt x="678519" y="543475"/>
                  <a:pt x="718671" y="504015"/>
                  <a:pt x="718671" y="455923"/>
                </a:cubicBezTo>
                <a:cubicBezTo>
                  <a:pt x="718671" y="406598"/>
                  <a:pt x="678519" y="367138"/>
                  <a:pt x="628328" y="367138"/>
                </a:cubicBezTo>
                <a:close/>
                <a:moveTo>
                  <a:pt x="628328" y="335076"/>
                </a:moveTo>
                <a:cubicBezTo>
                  <a:pt x="697340" y="335076"/>
                  <a:pt x="751295" y="389334"/>
                  <a:pt x="751295" y="455923"/>
                </a:cubicBezTo>
                <a:cubicBezTo>
                  <a:pt x="751295" y="521279"/>
                  <a:pt x="697340" y="575536"/>
                  <a:pt x="628328" y="575536"/>
                </a:cubicBezTo>
                <a:cubicBezTo>
                  <a:pt x="561825" y="575536"/>
                  <a:pt x="505360" y="521279"/>
                  <a:pt x="505360" y="455923"/>
                </a:cubicBezTo>
                <a:cubicBezTo>
                  <a:pt x="505360" y="389334"/>
                  <a:pt x="561825" y="335076"/>
                  <a:pt x="628328" y="335076"/>
                </a:cubicBezTo>
                <a:close/>
                <a:moveTo>
                  <a:pt x="627707" y="285775"/>
                </a:moveTo>
                <a:cubicBezTo>
                  <a:pt x="439270" y="285775"/>
                  <a:pt x="287023" y="439270"/>
                  <a:pt x="287023" y="628955"/>
                </a:cubicBezTo>
                <a:cubicBezTo>
                  <a:pt x="287023" y="817391"/>
                  <a:pt x="439270" y="970886"/>
                  <a:pt x="627707" y="970886"/>
                </a:cubicBezTo>
                <a:cubicBezTo>
                  <a:pt x="817391" y="970886"/>
                  <a:pt x="970886" y="817391"/>
                  <a:pt x="970886" y="628955"/>
                </a:cubicBezTo>
                <a:cubicBezTo>
                  <a:pt x="970886" y="439270"/>
                  <a:pt x="817391" y="285775"/>
                  <a:pt x="627707" y="285775"/>
                </a:cubicBezTo>
                <a:close/>
                <a:moveTo>
                  <a:pt x="997093" y="227123"/>
                </a:moveTo>
                <a:cubicBezTo>
                  <a:pt x="989605" y="227123"/>
                  <a:pt x="980870" y="229619"/>
                  <a:pt x="974630" y="235858"/>
                </a:cubicBezTo>
                <a:cubicBezTo>
                  <a:pt x="968390" y="242098"/>
                  <a:pt x="965895" y="250833"/>
                  <a:pt x="965895" y="259569"/>
                </a:cubicBezTo>
                <a:cubicBezTo>
                  <a:pt x="965895" y="267056"/>
                  <a:pt x="968390" y="275792"/>
                  <a:pt x="974630" y="282031"/>
                </a:cubicBezTo>
                <a:cubicBezTo>
                  <a:pt x="987109" y="294511"/>
                  <a:pt x="1008324" y="294511"/>
                  <a:pt x="1020803" y="282031"/>
                </a:cubicBezTo>
                <a:cubicBezTo>
                  <a:pt x="1025795" y="275792"/>
                  <a:pt x="1029539" y="267056"/>
                  <a:pt x="1029539" y="259569"/>
                </a:cubicBezTo>
                <a:cubicBezTo>
                  <a:pt x="1029539" y="250833"/>
                  <a:pt x="1025795" y="242098"/>
                  <a:pt x="1020803" y="235858"/>
                </a:cubicBezTo>
                <a:cubicBezTo>
                  <a:pt x="1014564" y="229619"/>
                  <a:pt x="1005828" y="227123"/>
                  <a:pt x="997093" y="227123"/>
                </a:cubicBezTo>
                <a:close/>
                <a:moveTo>
                  <a:pt x="259569" y="227123"/>
                </a:moveTo>
                <a:cubicBezTo>
                  <a:pt x="250833" y="227123"/>
                  <a:pt x="243346" y="229619"/>
                  <a:pt x="237106" y="235858"/>
                </a:cubicBezTo>
                <a:cubicBezTo>
                  <a:pt x="230866" y="242098"/>
                  <a:pt x="227123" y="250833"/>
                  <a:pt x="227123" y="259569"/>
                </a:cubicBezTo>
                <a:cubicBezTo>
                  <a:pt x="227123" y="267056"/>
                  <a:pt x="230866" y="275792"/>
                  <a:pt x="237106" y="282031"/>
                </a:cubicBezTo>
                <a:cubicBezTo>
                  <a:pt x="248337" y="294511"/>
                  <a:pt x="270800" y="294511"/>
                  <a:pt x="282031" y="282031"/>
                </a:cubicBezTo>
                <a:cubicBezTo>
                  <a:pt x="288271" y="275792"/>
                  <a:pt x="292015" y="267056"/>
                  <a:pt x="292015" y="259569"/>
                </a:cubicBezTo>
                <a:lnTo>
                  <a:pt x="288851" y="252054"/>
                </a:lnTo>
                <a:lnTo>
                  <a:pt x="282031" y="235858"/>
                </a:lnTo>
                <a:cubicBezTo>
                  <a:pt x="275792" y="229619"/>
                  <a:pt x="268304" y="227123"/>
                  <a:pt x="259569" y="227123"/>
                </a:cubicBezTo>
                <a:close/>
                <a:moveTo>
                  <a:pt x="627707" y="32446"/>
                </a:moveTo>
                <a:cubicBezTo>
                  <a:pt x="599005" y="32446"/>
                  <a:pt x="575294" y="56157"/>
                  <a:pt x="575294" y="86107"/>
                </a:cubicBezTo>
                <a:cubicBezTo>
                  <a:pt x="575294" y="114809"/>
                  <a:pt x="599005" y="138520"/>
                  <a:pt x="627707" y="138520"/>
                </a:cubicBezTo>
                <a:cubicBezTo>
                  <a:pt x="657657" y="138520"/>
                  <a:pt x="681368" y="114809"/>
                  <a:pt x="681368" y="86107"/>
                </a:cubicBezTo>
                <a:cubicBezTo>
                  <a:pt x="681368" y="56157"/>
                  <a:pt x="657657" y="32446"/>
                  <a:pt x="627707" y="32446"/>
                </a:cubicBezTo>
                <a:close/>
                <a:moveTo>
                  <a:pt x="627707" y="0"/>
                </a:moveTo>
                <a:cubicBezTo>
                  <a:pt x="675128" y="0"/>
                  <a:pt x="713814" y="38686"/>
                  <a:pt x="713814" y="86107"/>
                </a:cubicBezTo>
                <a:cubicBezTo>
                  <a:pt x="713814" y="127289"/>
                  <a:pt x="683863" y="162231"/>
                  <a:pt x="645178" y="169718"/>
                </a:cubicBezTo>
                <a:lnTo>
                  <a:pt x="645178" y="253329"/>
                </a:lnTo>
                <a:cubicBezTo>
                  <a:pt x="736276" y="257073"/>
                  <a:pt x="818639" y="294511"/>
                  <a:pt x="882284" y="351915"/>
                </a:cubicBezTo>
                <a:lnTo>
                  <a:pt x="942184" y="292015"/>
                </a:lnTo>
                <a:cubicBezTo>
                  <a:pt x="935944" y="282031"/>
                  <a:pt x="932201" y="270800"/>
                  <a:pt x="932201" y="259569"/>
                </a:cubicBezTo>
                <a:cubicBezTo>
                  <a:pt x="932201" y="242098"/>
                  <a:pt x="939688" y="225875"/>
                  <a:pt x="952167" y="213396"/>
                </a:cubicBezTo>
                <a:cubicBezTo>
                  <a:pt x="963399" y="200916"/>
                  <a:pt x="979622" y="194677"/>
                  <a:pt x="997093" y="194677"/>
                </a:cubicBezTo>
                <a:cubicBezTo>
                  <a:pt x="1014564" y="194677"/>
                  <a:pt x="1030787" y="200916"/>
                  <a:pt x="1043266" y="213396"/>
                </a:cubicBezTo>
                <a:cubicBezTo>
                  <a:pt x="1055745" y="225875"/>
                  <a:pt x="1061985" y="242098"/>
                  <a:pt x="1061985" y="259569"/>
                </a:cubicBezTo>
                <a:cubicBezTo>
                  <a:pt x="1061985" y="277040"/>
                  <a:pt x="1055745" y="292015"/>
                  <a:pt x="1043266" y="304494"/>
                </a:cubicBezTo>
                <a:cubicBezTo>
                  <a:pt x="1030787" y="316973"/>
                  <a:pt x="1014564" y="324461"/>
                  <a:pt x="997093" y="324461"/>
                </a:cubicBezTo>
                <a:cubicBezTo>
                  <a:pt x="984614" y="324461"/>
                  <a:pt x="974630" y="320717"/>
                  <a:pt x="964647" y="314477"/>
                </a:cubicBezTo>
                <a:lnTo>
                  <a:pt x="904746" y="375626"/>
                </a:lnTo>
                <a:cubicBezTo>
                  <a:pt x="962151" y="438022"/>
                  <a:pt x="999589" y="520385"/>
                  <a:pt x="1003332" y="611484"/>
                </a:cubicBezTo>
                <a:lnTo>
                  <a:pt x="1086943" y="611484"/>
                </a:lnTo>
                <a:cubicBezTo>
                  <a:pt x="1094431" y="571550"/>
                  <a:pt x="1129373" y="542848"/>
                  <a:pt x="1170554" y="542848"/>
                </a:cubicBezTo>
                <a:cubicBezTo>
                  <a:pt x="1217976" y="542848"/>
                  <a:pt x="1256661" y="581534"/>
                  <a:pt x="1256661" y="628955"/>
                </a:cubicBezTo>
                <a:cubicBezTo>
                  <a:pt x="1256661" y="675128"/>
                  <a:pt x="1217976" y="713814"/>
                  <a:pt x="1170554" y="713814"/>
                </a:cubicBezTo>
                <a:cubicBezTo>
                  <a:pt x="1129373" y="713814"/>
                  <a:pt x="1094431" y="683863"/>
                  <a:pt x="1086943" y="643930"/>
                </a:cubicBezTo>
                <a:lnTo>
                  <a:pt x="1003332" y="643930"/>
                </a:lnTo>
                <a:cubicBezTo>
                  <a:pt x="999589" y="735028"/>
                  <a:pt x="962151" y="818639"/>
                  <a:pt x="904746" y="881036"/>
                </a:cubicBezTo>
                <a:lnTo>
                  <a:pt x="964647" y="940936"/>
                </a:lnTo>
                <a:cubicBezTo>
                  <a:pt x="974630" y="935944"/>
                  <a:pt x="984614" y="932200"/>
                  <a:pt x="997093" y="932200"/>
                </a:cubicBezTo>
                <a:cubicBezTo>
                  <a:pt x="1014564" y="932200"/>
                  <a:pt x="1030787" y="938440"/>
                  <a:pt x="1043266" y="950919"/>
                </a:cubicBezTo>
                <a:cubicBezTo>
                  <a:pt x="1055745" y="963399"/>
                  <a:pt x="1061985" y="979622"/>
                  <a:pt x="1061985" y="997093"/>
                </a:cubicBezTo>
                <a:cubicBezTo>
                  <a:pt x="1061985" y="1014563"/>
                  <a:pt x="1055745" y="1030787"/>
                  <a:pt x="1043266" y="1043266"/>
                </a:cubicBezTo>
                <a:cubicBezTo>
                  <a:pt x="1030787" y="1054497"/>
                  <a:pt x="1014564" y="1061985"/>
                  <a:pt x="997093" y="1061985"/>
                </a:cubicBezTo>
                <a:cubicBezTo>
                  <a:pt x="979622" y="1061985"/>
                  <a:pt x="963399" y="1054497"/>
                  <a:pt x="952167" y="1043266"/>
                </a:cubicBezTo>
                <a:cubicBezTo>
                  <a:pt x="939688" y="1030787"/>
                  <a:pt x="932201" y="1014563"/>
                  <a:pt x="932201" y="997093"/>
                </a:cubicBezTo>
                <a:cubicBezTo>
                  <a:pt x="932201" y="985861"/>
                  <a:pt x="935944" y="974630"/>
                  <a:pt x="942184" y="964647"/>
                </a:cubicBezTo>
                <a:lnTo>
                  <a:pt x="882284" y="904746"/>
                </a:lnTo>
                <a:cubicBezTo>
                  <a:pt x="818639" y="962151"/>
                  <a:pt x="736276" y="998341"/>
                  <a:pt x="645178" y="1002084"/>
                </a:cubicBezTo>
                <a:lnTo>
                  <a:pt x="645178" y="1086943"/>
                </a:lnTo>
                <a:cubicBezTo>
                  <a:pt x="683863" y="1094431"/>
                  <a:pt x="713814" y="1129373"/>
                  <a:pt x="713814" y="1170554"/>
                </a:cubicBezTo>
                <a:cubicBezTo>
                  <a:pt x="713814" y="1217975"/>
                  <a:pt x="675128" y="1256661"/>
                  <a:pt x="627707" y="1256661"/>
                </a:cubicBezTo>
                <a:cubicBezTo>
                  <a:pt x="581534" y="1256661"/>
                  <a:pt x="542848" y="1217975"/>
                  <a:pt x="542848" y="1170554"/>
                </a:cubicBezTo>
                <a:cubicBezTo>
                  <a:pt x="542848" y="1129373"/>
                  <a:pt x="572798" y="1094431"/>
                  <a:pt x="611484" y="1086943"/>
                </a:cubicBezTo>
                <a:lnTo>
                  <a:pt x="611484" y="1002084"/>
                </a:lnTo>
                <a:cubicBezTo>
                  <a:pt x="521633" y="998341"/>
                  <a:pt x="438022" y="962151"/>
                  <a:pt x="375626" y="904746"/>
                </a:cubicBezTo>
                <a:lnTo>
                  <a:pt x="315725" y="964647"/>
                </a:lnTo>
                <a:cubicBezTo>
                  <a:pt x="321965" y="974630"/>
                  <a:pt x="324461" y="985861"/>
                  <a:pt x="324461" y="997093"/>
                </a:cubicBezTo>
                <a:cubicBezTo>
                  <a:pt x="324461" y="1014563"/>
                  <a:pt x="316973" y="1030787"/>
                  <a:pt x="305742" y="1043266"/>
                </a:cubicBezTo>
                <a:cubicBezTo>
                  <a:pt x="293263" y="1054497"/>
                  <a:pt x="277040" y="1061985"/>
                  <a:pt x="259569" y="1061985"/>
                </a:cubicBezTo>
                <a:cubicBezTo>
                  <a:pt x="242098" y="1061985"/>
                  <a:pt x="225875" y="1054497"/>
                  <a:pt x="213396" y="1043266"/>
                </a:cubicBezTo>
                <a:cubicBezTo>
                  <a:pt x="202164" y="1030787"/>
                  <a:pt x="194677" y="1014563"/>
                  <a:pt x="194677" y="997093"/>
                </a:cubicBezTo>
                <a:cubicBezTo>
                  <a:pt x="194677" y="979622"/>
                  <a:pt x="202164" y="963399"/>
                  <a:pt x="213396" y="950919"/>
                </a:cubicBezTo>
                <a:cubicBezTo>
                  <a:pt x="225875" y="938440"/>
                  <a:pt x="242098" y="932200"/>
                  <a:pt x="259569" y="932200"/>
                </a:cubicBezTo>
                <a:cubicBezTo>
                  <a:pt x="270800" y="932200"/>
                  <a:pt x="282031" y="935944"/>
                  <a:pt x="292015" y="940936"/>
                </a:cubicBezTo>
                <a:lnTo>
                  <a:pt x="351915" y="881036"/>
                </a:lnTo>
                <a:cubicBezTo>
                  <a:pt x="294511" y="818639"/>
                  <a:pt x="258321" y="735028"/>
                  <a:pt x="254577" y="643930"/>
                </a:cubicBezTo>
                <a:lnTo>
                  <a:pt x="169718" y="643930"/>
                </a:lnTo>
                <a:cubicBezTo>
                  <a:pt x="162231" y="683863"/>
                  <a:pt x="127289" y="713814"/>
                  <a:pt x="86107" y="713814"/>
                </a:cubicBezTo>
                <a:cubicBezTo>
                  <a:pt x="38686" y="713814"/>
                  <a:pt x="0" y="675128"/>
                  <a:pt x="0" y="628955"/>
                </a:cubicBezTo>
                <a:cubicBezTo>
                  <a:pt x="0" y="581534"/>
                  <a:pt x="38686" y="542848"/>
                  <a:pt x="86107" y="542848"/>
                </a:cubicBezTo>
                <a:cubicBezTo>
                  <a:pt x="127289" y="542848"/>
                  <a:pt x="162231" y="571550"/>
                  <a:pt x="169718" y="611484"/>
                </a:cubicBezTo>
                <a:lnTo>
                  <a:pt x="254577" y="611484"/>
                </a:lnTo>
                <a:cubicBezTo>
                  <a:pt x="258321" y="520385"/>
                  <a:pt x="294511" y="438022"/>
                  <a:pt x="351915" y="375626"/>
                </a:cubicBezTo>
                <a:lnTo>
                  <a:pt x="292015" y="314477"/>
                </a:lnTo>
                <a:cubicBezTo>
                  <a:pt x="282031" y="320717"/>
                  <a:pt x="270800" y="324461"/>
                  <a:pt x="259569" y="324461"/>
                </a:cubicBezTo>
                <a:cubicBezTo>
                  <a:pt x="242098" y="324461"/>
                  <a:pt x="225875" y="316973"/>
                  <a:pt x="213396" y="304494"/>
                </a:cubicBezTo>
                <a:cubicBezTo>
                  <a:pt x="202164" y="292015"/>
                  <a:pt x="194677" y="277040"/>
                  <a:pt x="194677" y="259569"/>
                </a:cubicBezTo>
                <a:cubicBezTo>
                  <a:pt x="194677" y="242098"/>
                  <a:pt x="202164" y="225875"/>
                  <a:pt x="213396" y="213396"/>
                </a:cubicBezTo>
                <a:cubicBezTo>
                  <a:pt x="225875" y="200916"/>
                  <a:pt x="242098" y="194677"/>
                  <a:pt x="259569" y="194677"/>
                </a:cubicBezTo>
                <a:cubicBezTo>
                  <a:pt x="277040" y="194677"/>
                  <a:pt x="293263" y="200916"/>
                  <a:pt x="305742" y="213396"/>
                </a:cubicBezTo>
                <a:lnTo>
                  <a:pt x="319218" y="234461"/>
                </a:lnTo>
                <a:lnTo>
                  <a:pt x="319313" y="234610"/>
                </a:lnTo>
                <a:cubicBezTo>
                  <a:pt x="322589" y="242410"/>
                  <a:pt x="324461" y="250833"/>
                  <a:pt x="324461" y="259569"/>
                </a:cubicBezTo>
                <a:cubicBezTo>
                  <a:pt x="324461" y="270800"/>
                  <a:pt x="321965" y="282031"/>
                  <a:pt x="315725" y="292015"/>
                </a:cubicBezTo>
                <a:lnTo>
                  <a:pt x="375626" y="351915"/>
                </a:lnTo>
                <a:cubicBezTo>
                  <a:pt x="438022" y="294511"/>
                  <a:pt x="521633" y="257073"/>
                  <a:pt x="611484" y="253329"/>
                </a:cubicBezTo>
                <a:lnTo>
                  <a:pt x="611484" y="169718"/>
                </a:lnTo>
                <a:cubicBezTo>
                  <a:pt x="582470" y="164103"/>
                  <a:pt x="558369" y="143044"/>
                  <a:pt x="548132" y="115492"/>
                </a:cubicBezTo>
                <a:lnTo>
                  <a:pt x="545909" y="103131"/>
                </a:lnTo>
                <a:lnTo>
                  <a:pt x="542848" y="86107"/>
                </a:lnTo>
                <a:cubicBezTo>
                  <a:pt x="542848" y="38686"/>
                  <a:pt x="581534" y="0"/>
                  <a:pt x="6277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99F301-7025-7E43-A2C1-2014FAD18B0E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PORTER’S FIVE FORCES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12E29-185C-0B43-9C72-0A8F6112431A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CB3595-D91F-D64C-B607-AFC25C79F20A}"/>
              </a:ext>
            </a:extLst>
          </p:cNvPr>
          <p:cNvSpPr txBox="1"/>
          <p:nvPr/>
        </p:nvSpPr>
        <p:spPr>
          <a:xfrm>
            <a:off x="14247768" y="3255903"/>
            <a:ext cx="78486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COMPETITOR RIVALRY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22CC8-41B5-F043-B578-C7E137765AC7}"/>
              </a:ext>
            </a:extLst>
          </p:cNvPr>
          <p:cNvSpPr txBox="1"/>
          <p:nvPr/>
        </p:nvSpPr>
        <p:spPr>
          <a:xfrm>
            <a:off x="14247768" y="3914233"/>
            <a:ext cx="78486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A402A2-4C84-3F4B-BA4D-F304D1A0D1EF}"/>
              </a:ext>
            </a:extLst>
          </p:cNvPr>
          <p:cNvSpPr txBox="1"/>
          <p:nvPr/>
        </p:nvSpPr>
        <p:spPr>
          <a:xfrm>
            <a:off x="14247768" y="5236157"/>
            <a:ext cx="78486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THREAT OF SUBSTITUTE PRODUCTS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B9B3A3-635F-9F4A-9571-37248C60346E}"/>
              </a:ext>
            </a:extLst>
          </p:cNvPr>
          <p:cNvSpPr txBox="1"/>
          <p:nvPr/>
        </p:nvSpPr>
        <p:spPr>
          <a:xfrm>
            <a:off x="14247768" y="5894487"/>
            <a:ext cx="78486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E66ACB-AE5E-2144-B696-26578EA385E3}"/>
              </a:ext>
            </a:extLst>
          </p:cNvPr>
          <p:cNvSpPr txBox="1"/>
          <p:nvPr/>
        </p:nvSpPr>
        <p:spPr>
          <a:xfrm>
            <a:off x="14247768" y="7216411"/>
            <a:ext cx="78486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BARGAINING POWER OF BUYERS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068031-5947-DF45-AB57-6E0F13562968}"/>
              </a:ext>
            </a:extLst>
          </p:cNvPr>
          <p:cNvSpPr txBox="1"/>
          <p:nvPr/>
        </p:nvSpPr>
        <p:spPr>
          <a:xfrm>
            <a:off x="14247768" y="7874741"/>
            <a:ext cx="78486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57EC89-7EEE-A647-8896-965DACAC4B7B}"/>
              </a:ext>
            </a:extLst>
          </p:cNvPr>
          <p:cNvSpPr txBox="1"/>
          <p:nvPr/>
        </p:nvSpPr>
        <p:spPr>
          <a:xfrm>
            <a:off x="14247768" y="9205809"/>
            <a:ext cx="78486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THREAT OF NEW ENTRANTS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714A42-9F48-F442-A137-E97D07F696EC}"/>
              </a:ext>
            </a:extLst>
          </p:cNvPr>
          <p:cNvSpPr txBox="1"/>
          <p:nvPr/>
        </p:nvSpPr>
        <p:spPr>
          <a:xfrm>
            <a:off x="14247768" y="9864139"/>
            <a:ext cx="78486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B7E149-A1BD-7A42-B9C5-6EC199D9652C}"/>
              </a:ext>
            </a:extLst>
          </p:cNvPr>
          <p:cNvSpPr txBox="1"/>
          <p:nvPr/>
        </p:nvSpPr>
        <p:spPr>
          <a:xfrm>
            <a:off x="14247768" y="11185669"/>
            <a:ext cx="78486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BARGAINING POWER OF SUPPLIERS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566317-5F36-0F4E-B140-61C70E0D2B6A}"/>
              </a:ext>
            </a:extLst>
          </p:cNvPr>
          <p:cNvSpPr txBox="1"/>
          <p:nvPr/>
        </p:nvSpPr>
        <p:spPr>
          <a:xfrm>
            <a:off x="14247768" y="11843999"/>
            <a:ext cx="78486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55637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73">
            <a:extLst>
              <a:ext uri="{FF2B5EF4-FFF2-40B4-BE49-F238E27FC236}">
                <a16:creationId xmlns:a16="http://schemas.microsoft.com/office/drawing/2014/main" id="{172C911F-93CC-8546-9E05-77FD6A0AB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3204" y="4638813"/>
            <a:ext cx="8058298" cy="6976168"/>
          </a:xfrm>
          <a:custGeom>
            <a:avLst/>
            <a:gdLst>
              <a:gd name="T0" fmla="*/ 1835 w 6467"/>
              <a:gd name="T1" fmla="*/ 5220 h 5600"/>
              <a:gd name="T2" fmla="*/ 4630 w 6467"/>
              <a:gd name="T3" fmla="*/ 5220 h 5600"/>
              <a:gd name="T4" fmla="*/ 6028 w 6467"/>
              <a:gd name="T5" fmla="*/ 2799 h 5600"/>
              <a:gd name="T6" fmla="*/ 4630 w 6467"/>
              <a:gd name="T7" fmla="*/ 379 h 5600"/>
              <a:gd name="T8" fmla="*/ 1835 w 6467"/>
              <a:gd name="T9" fmla="*/ 379 h 5600"/>
              <a:gd name="T10" fmla="*/ 437 w 6467"/>
              <a:gd name="T11" fmla="*/ 2799 h 5600"/>
              <a:gd name="T12" fmla="*/ 1835 w 6467"/>
              <a:gd name="T13" fmla="*/ 5220 h 5600"/>
              <a:gd name="T14" fmla="*/ 4849 w 6467"/>
              <a:gd name="T15" fmla="*/ 5599 h 5600"/>
              <a:gd name="T16" fmla="*/ 1616 w 6467"/>
              <a:gd name="T17" fmla="*/ 5599 h 5600"/>
              <a:gd name="T18" fmla="*/ 0 w 6467"/>
              <a:gd name="T19" fmla="*/ 2799 h 5600"/>
              <a:gd name="T20" fmla="*/ 1616 w 6467"/>
              <a:gd name="T21" fmla="*/ 0 h 5600"/>
              <a:gd name="T22" fmla="*/ 4849 w 6467"/>
              <a:gd name="T23" fmla="*/ 0 h 5600"/>
              <a:gd name="T24" fmla="*/ 6466 w 6467"/>
              <a:gd name="T25" fmla="*/ 2799 h 5600"/>
              <a:gd name="T26" fmla="*/ 4849 w 6467"/>
              <a:gd name="T27" fmla="*/ 5599 h 5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67" h="5600">
                <a:moveTo>
                  <a:pt x="1835" y="5220"/>
                </a:moveTo>
                <a:lnTo>
                  <a:pt x="4630" y="5220"/>
                </a:lnTo>
                <a:lnTo>
                  <a:pt x="6028" y="2799"/>
                </a:lnTo>
                <a:lnTo>
                  <a:pt x="4630" y="379"/>
                </a:lnTo>
                <a:lnTo>
                  <a:pt x="1835" y="379"/>
                </a:lnTo>
                <a:lnTo>
                  <a:pt x="437" y="2799"/>
                </a:lnTo>
                <a:lnTo>
                  <a:pt x="1835" y="5220"/>
                </a:lnTo>
                <a:close/>
                <a:moveTo>
                  <a:pt x="4849" y="5599"/>
                </a:moveTo>
                <a:lnTo>
                  <a:pt x="1616" y="5599"/>
                </a:lnTo>
                <a:lnTo>
                  <a:pt x="0" y="2799"/>
                </a:lnTo>
                <a:lnTo>
                  <a:pt x="1616" y="0"/>
                </a:lnTo>
                <a:lnTo>
                  <a:pt x="4849" y="0"/>
                </a:lnTo>
                <a:lnTo>
                  <a:pt x="6466" y="2799"/>
                </a:lnTo>
                <a:lnTo>
                  <a:pt x="4849" y="55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74">
            <a:extLst>
              <a:ext uri="{FF2B5EF4-FFF2-40B4-BE49-F238E27FC236}">
                <a16:creationId xmlns:a16="http://schemas.microsoft.com/office/drawing/2014/main" id="{9944275C-CE32-9A46-98D7-71407525B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6623" y="3380904"/>
            <a:ext cx="3131036" cy="3663860"/>
          </a:xfrm>
          <a:custGeom>
            <a:avLst/>
            <a:gdLst>
              <a:gd name="T0" fmla="*/ 2352 w 2514"/>
              <a:gd name="T1" fmla="*/ 1953 h 2943"/>
              <a:gd name="T2" fmla="*/ 2250 w 2514"/>
              <a:gd name="T3" fmla="*/ 1953 h 2943"/>
              <a:gd name="T4" fmla="*/ 2250 w 2514"/>
              <a:gd name="T5" fmla="*/ 123 h 2943"/>
              <a:gd name="T6" fmla="*/ 2250 w 2514"/>
              <a:gd name="T7" fmla="*/ 123 h 2943"/>
              <a:gd name="T8" fmla="*/ 2127 w 2514"/>
              <a:gd name="T9" fmla="*/ 0 h 2943"/>
              <a:gd name="T10" fmla="*/ 386 w 2514"/>
              <a:gd name="T11" fmla="*/ 0 h 2943"/>
              <a:gd name="T12" fmla="*/ 386 w 2514"/>
              <a:gd name="T13" fmla="*/ 0 h 2943"/>
              <a:gd name="T14" fmla="*/ 263 w 2514"/>
              <a:gd name="T15" fmla="*/ 123 h 2943"/>
              <a:gd name="T16" fmla="*/ 263 w 2514"/>
              <a:gd name="T17" fmla="*/ 1953 h 2943"/>
              <a:gd name="T18" fmla="*/ 161 w 2514"/>
              <a:gd name="T19" fmla="*/ 1953 h 2943"/>
              <a:gd name="T20" fmla="*/ 161 w 2514"/>
              <a:gd name="T21" fmla="*/ 1953 h 2943"/>
              <a:gd name="T22" fmla="*/ 96 w 2514"/>
              <a:gd name="T23" fmla="*/ 2168 h 2943"/>
              <a:gd name="T24" fmla="*/ 1190 w 2514"/>
              <a:gd name="T25" fmla="*/ 2914 h 2943"/>
              <a:gd name="T26" fmla="*/ 1190 w 2514"/>
              <a:gd name="T27" fmla="*/ 2914 h 2943"/>
              <a:gd name="T28" fmla="*/ 1323 w 2514"/>
              <a:gd name="T29" fmla="*/ 2914 h 2943"/>
              <a:gd name="T30" fmla="*/ 2418 w 2514"/>
              <a:gd name="T31" fmla="*/ 2168 h 2943"/>
              <a:gd name="T32" fmla="*/ 2418 w 2514"/>
              <a:gd name="T33" fmla="*/ 2168 h 2943"/>
              <a:gd name="T34" fmla="*/ 2352 w 2514"/>
              <a:gd name="T35" fmla="*/ 1953 h 2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14" h="2943">
                <a:moveTo>
                  <a:pt x="2352" y="1953"/>
                </a:moveTo>
                <a:lnTo>
                  <a:pt x="2250" y="1953"/>
                </a:lnTo>
                <a:lnTo>
                  <a:pt x="2250" y="123"/>
                </a:lnTo>
                <a:lnTo>
                  <a:pt x="2250" y="123"/>
                </a:lnTo>
                <a:cubicBezTo>
                  <a:pt x="2250" y="55"/>
                  <a:pt x="2195" y="0"/>
                  <a:pt x="2127" y="0"/>
                </a:cubicBezTo>
                <a:lnTo>
                  <a:pt x="386" y="0"/>
                </a:lnTo>
                <a:lnTo>
                  <a:pt x="386" y="0"/>
                </a:lnTo>
                <a:cubicBezTo>
                  <a:pt x="318" y="0"/>
                  <a:pt x="263" y="55"/>
                  <a:pt x="263" y="123"/>
                </a:cubicBezTo>
                <a:lnTo>
                  <a:pt x="263" y="1953"/>
                </a:lnTo>
                <a:lnTo>
                  <a:pt x="161" y="1953"/>
                </a:lnTo>
                <a:lnTo>
                  <a:pt x="161" y="1953"/>
                </a:lnTo>
                <a:cubicBezTo>
                  <a:pt x="46" y="1953"/>
                  <a:pt x="0" y="2102"/>
                  <a:pt x="96" y="2168"/>
                </a:cubicBezTo>
                <a:lnTo>
                  <a:pt x="1190" y="2914"/>
                </a:lnTo>
                <a:lnTo>
                  <a:pt x="1190" y="2914"/>
                </a:lnTo>
                <a:cubicBezTo>
                  <a:pt x="1230" y="2942"/>
                  <a:pt x="1282" y="2942"/>
                  <a:pt x="1323" y="2914"/>
                </a:cubicBezTo>
                <a:lnTo>
                  <a:pt x="2418" y="2168"/>
                </a:lnTo>
                <a:lnTo>
                  <a:pt x="2418" y="2168"/>
                </a:lnTo>
                <a:cubicBezTo>
                  <a:pt x="2513" y="2102"/>
                  <a:pt x="2467" y="1953"/>
                  <a:pt x="2352" y="195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75">
            <a:extLst>
              <a:ext uri="{FF2B5EF4-FFF2-40B4-BE49-F238E27FC236}">
                <a16:creationId xmlns:a16="http://schemas.microsoft.com/office/drawing/2014/main" id="{E25F40E1-B2BB-0C44-9075-F5701831E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5637" y="3325974"/>
            <a:ext cx="3158504" cy="3757244"/>
          </a:xfrm>
          <a:custGeom>
            <a:avLst/>
            <a:gdLst>
              <a:gd name="T0" fmla="*/ 171 w 2534"/>
              <a:gd name="T1" fmla="*/ 2035 h 3018"/>
              <a:gd name="T2" fmla="*/ 171 w 2534"/>
              <a:gd name="T3" fmla="*/ 2035 h 3018"/>
              <a:gd name="T4" fmla="*/ 99 w 2534"/>
              <a:gd name="T5" fmla="*/ 2089 h 3018"/>
              <a:gd name="T6" fmla="*/ 99 w 2534"/>
              <a:gd name="T7" fmla="*/ 2089 h 3018"/>
              <a:gd name="T8" fmla="*/ 129 w 2534"/>
              <a:gd name="T9" fmla="*/ 2175 h 3018"/>
              <a:gd name="T10" fmla="*/ 1223 w 2534"/>
              <a:gd name="T11" fmla="*/ 2922 h 3018"/>
              <a:gd name="T12" fmla="*/ 1223 w 2534"/>
              <a:gd name="T13" fmla="*/ 2922 h 3018"/>
              <a:gd name="T14" fmla="*/ 1310 w 2534"/>
              <a:gd name="T15" fmla="*/ 2922 h 3018"/>
              <a:gd name="T16" fmla="*/ 2404 w 2534"/>
              <a:gd name="T17" fmla="*/ 2175 h 3018"/>
              <a:gd name="T18" fmla="*/ 2404 w 2534"/>
              <a:gd name="T19" fmla="*/ 2175 h 3018"/>
              <a:gd name="T20" fmla="*/ 2434 w 2534"/>
              <a:gd name="T21" fmla="*/ 2089 h 3018"/>
              <a:gd name="T22" fmla="*/ 2434 w 2534"/>
              <a:gd name="T23" fmla="*/ 2089 h 3018"/>
              <a:gd name="T24" fmla="*/ 2362 w 2534"/>
              <a:gd name="T25" fmla="*/ 2035 h 3018"/>
              <a:gd name="T26" fmla="*/ 2219 w 2534"/>
              <a:gd name="T27" fmla="*/ 2035 h 3018"/>
              <a:gd name="T28" fmla="*/ 2219 w 2534"/>
              <a:gd name="T29" fmla="*/ 164 h 3018"/>
              <a:gd name="T30" fmla="*/ 2219 w 2534"/>
              <a:gd name="T31" fmla="*/ 164 h 3018"/>
              <a:gd name="T32" fmla="*/ 2137 w 2534"/>
              <a:gd name="T33" fmla="*/ 82 h 3018"/>
              <a:gd name="T34" fmla="*/ 396 w 2534"/>
              <a:gd name="T35" fmla="*/ 82 h 3018"/>
              <a:gd name="T36" fmla="*/ 396 w 2534"/>
              <a:gd name="T37" fmla="*/ 82 h 3018"/>
              <a:gd name="T38" fmla="*/ 314 w 2534"/>
              <a:gd name="T39" fmla="*/ 164 h 3018"/>
              <a:gd name="T40" fmla="*/ 314 w 2534"/>
              <a:gd name="T41" fmla="*/ 2035 h 3018"/>
              <a:gd name="T42" fmla="*/ 171 w 2534"/>
              <a:gd name="T43" fmla="*/ 2035 h 3018"/>
              <a:gd name="T44" fmla="*/ 1266 w 2534"/>
              <a:gd name="T45" fmla="*/ 3017 h 3018"/>
              <a:gd name="T46" fmla="*/ 1266 w 2534"/>
              <a:gd name="T47" fmla="*/ 3017 h 3018"/>
              <a:gd name="T48" fmla="*/ 1177 w 2534"/>
              <a:gd name="T49" fmla="*/ 2989 h 3018"/>
              <a:gd name="T50" fmla="*/ 82 w 2534"/>
              <a:gd name="T51" fmla="*/ 2242 h 3018"/>
              <a:gd name="T52" fmla="*/ 82 w 2534"/>
              <a:gd name="T53" fmla="*/ 2242 h 3018"/>
              <a:gd name="T54" fmla="*/ 21 w 2534"/>
              <a:gd name="T55" fmla="*/ 2065 h 3018"/>
              <a:gd name="T56" fmla="*/ 21 w 2534"/>
              <a:gd name="T57" fmla="*/ 2065 h 3018"/>
              <a:gd name="T58" fmla="*/ 171 w 2534"/>
              <a:gd name="T59" fmla="*/ 1953 h 3018"/>
              <a:gd name="T60" fmla="*/ 232 w 2534"/>
              <a:gd name="T61" fmla="*/ 1953 h 3018"/>
              <a:gd name="T62" fmla="*/ 232 w 2534"/>
              <a:gd name="T63" fmla="*/ 164 h 3018"/>
              <a:gd name="T64" fmla="*/ 232 w 2534"/>
              <a:gd name="T65" fmla="*/ 164 h 3018"/>
              <a:gd name="T66" fmla="*/ 396 w 2534"/>
              <a:gd name="T67" fmla="*/ 0 h 3018"/>
              <a:gd name="T68" fmla="*/ 2137 w 2534"/>
              <a:gd name="T69" fmla="*/ 0 h 3018"/>
              <a:gd name="T70" fmla="*/ 2137 w 2534"/>
              <a:gd name="T71" fmla="*/ 0 h 3018"/>
              <a:gd name="T72" fmla="*/ 2301 w 2534"/>
              <a:gd name="T73" fmla="*/ 164 h 3018"/>
              <a:gd name="T74" fmla="*/ 2301 w 2534"/>
              <a:gd name="T75" fmla="*/ 1953 h 3018"/>
              <a:gd name="T76" fmla="*/ 2362 w 2534"/>
              <a:gd name="T77" fmla="*/ 1953 h 3018"/>
              <a:gd name="T78" fmla="*/ 2362 w 2534"/>
              <a:gd name="T79" fmla="*/ 1953 h 3018"/>
              <a:gd name="T80" fmla="*/ 2513 w 2534"/>
              <a:gd name="T81" fmla="*/ 2065 h 3018"/>
              <a:gd name="T82" fmla="*/ 2513 w 2534"/>
              <a:gd name="T83" fmla="*/ 2065 h 3018"/>
              <a:gd name="T84" fmla="*/ 2451 w 2534"/>
              <a:gd name="T85" fmla="*/ 2242 h 3018"/>
              <a:gd name="T86" fmla="*/ 1355 w 2534"/>
              <a:gd name="T87" fmla="*/ 2989 h 3018"/>
              <a:gd name="T88" fmla="*/ 1355 w 2534"/>
              <a:gd name="T89" fmla="*/ 2989 h 3018"/>
              <a:gd name="T90" fmla="*/ 1266 w 2534"/>
              <a:gd name="T91" fmla="*/ 3017 h 3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534" h="3018">
                <a:moveTo>
                  <a:pt x="171" y="2035"/>
                </a:moveTo>
                <a:lnTo>
                  <a:pt x="171" y="2035"/>
                </a:lnTo>
                <a:cubicBezTo>
                  <a:pt x="130" y="2035"/>
                  <a:pt x="107" y="2063"/>
                  <a:pt x="99" y="2089"/>
                </a:cubicBezTo>
                <a:lnTo>
                  <a:pt x="99" y="2089"/>
                </a:lnTo>
                <a:cubicBezTo>
                  <a:pt x="91" y="2115"/>
                  <a:pt x="95" y="2151"/>
                  <a:pt x="129" y="2175"/>
                </a:cubicBezTo>
                <a:lnTo>
                  <a:pt x="1223" y="2922"/>
                </a:lnTo>
                <a:lnTo>
                  <a:pt x="1223" y="2922"/>
                </a:lnTo>
                <a:cubicBezTo>
                  <a:pt x="1250" y="2939"/>
                  <a:pt x="1283" y="2939"/>
                  <a:pt x="1310" y="2922"/>
                </a:cubicBezTo>
                <a:lnTo>
                  <a:pt x="2404" y="2175"/>
                </a:lnTo>
                <a:lnTo>
                  <a:pt x="2404" y="2175"/>
                </a:lnTo>
                <a:cubicBezTo>
                  <a:pt x="2439" y="2151"/>
                  <a:pt x="2442" y="2115"/>
                  <a:pt x="2434" y="2089"/>
                </a:cubicBezTo>
                <a:lnTo>
                  <a:pt x="2434" y="2089"/>
                </a:lnTo>
                <a:cubicBezTo>
                  <a:pt x="2426" y="2063"/>
                  <a:pt x="2403" y="2035"/>
                  <a:pt x="2362" y="2035"/>
                </a:cubicBezTo>
                <a:lnTo>
                  <a:pt x="2219" y="2035"/>
                </a:lnTo>
                <a:lnTo>
                  <a:pt x="2219" y="164"/>
                </a:lnTo>
                <a:lnTo>
                  <a:pt x="2219" y="164"/>
                </a:lnTo>
                <a:cubicBezTo>
                  <a:pt x="2219" y="119"/>
                  <a:pt x="2182" y="82"/>
                  <a:pt x="2137" y="82"/>
                </a:cubicBezTo>
                <a:lnTo>
                  <a:pt x="396" y="82"/>
                </a:lnTo>
                <a:lnTo>
                  <a:pt x="396" y="82"/>
                </a:lnTo>
                <a:cubicBezTo>
                  <a:pt x="351" y="82"/>
                  <a:pt x="314" y="119"/>
                  <a:pt x="314" y="164"/>
                </a:cubicBezTo>
                <a:lnTo>
                  <a:pt x="314" y="2035"/>
                </a:lnTo>
                <a:lnTo>
                  <a:pt x="171" y="2035"/>
                </a:lnTo>
                <a:close/>
                <a:moveTo>
                  <a:pt x="1266" y="3017"/>
                </a:moveTo>
                <a:lnTo>
                  <a:pt x="1266" y="3017"/>
                </a:lnTo>
                <a:cubicBezTo>
                  <a:pt x="1236" y="3017"/>
                  <a:pt x="1204" y="3008"/>
                  <a:pt x="1177" y="2989"/>
                </a:cubicBezTo>
                <a:lnTo>
                  <a:pt x="82" y="2242"/>
                </a:lnTo>
                <a:lnTo>
                  <a:pt x="82" y="2242"/>
                </a:lnTo>
                <a:cubicBezTo>
                  <a:pt x="24" y="2202"/>
                  <a:pt x="0" y="2133"/>
                  <a:pt x="21" y="2065"/>
                </a:cubicBezTo>
                <a:lnTo>
                  <a:pt x="21" y="2065"/>
                </a:lnTo>
                <a:cubicBezTo>
                  <a:pt x="41" y="1997"/>
                  <a:pt x="101" y="1953"/>
                  <a:pt x="171" y="1953"/>
                </a:cubicBezTo>
                <a:lnTo>
                  <a:pt x="232" y="1953"/>
                </a:lnTo>
                <a:lnTo>
                  <a:pt x="232" y="164"/>
                </a:lnTo>
                <a:lnTo>
                  <a:pt x="232" y="164"/>
                </a:lnTo>
                <a:cubicBezTo>
                  <a:pt x="232" y="73"/>
                  <a:pt x="305" y="0"/>
                  <a:pt x="396" y="0"/>
                </a:cubicBezTo>
                <a:lnTo>
                  <a:pt x="2137" y="0"/>
                </a:lnTo>
                <a:lnTo>
                  <a:pt x="2137" y="0"/>
                </a:lnTo>
                <a:cubicBezTo>
                  <a:pt x="2228" y="0"/>
                  <a:pt x="2301" y="73"/>
                  <a:pt x="2301" y="164"/>
                </a:cubicBezTo>
                <a:lnTo>
                  <a:pt x="2301" y="1953"/>
                </a:lnTo>
                <a:lnTo>
                  <a:pt x="2362" y="1953"/>
                </a:lnTo>
                <a:lnTo>
                  <a:pt x="2362" y="1953"/>
                </a:lnTo>
                <a:cubicBezTo>
                  <a:pt x="2433" y="1953"/>
                  <a:pt x="2492" y="1997"/>
                  <a:pt x="2513" y="2065"/>
                </a:cubicBezTo>
                <a:lnTo>
                  <a:pt x="2513" y="2065"/>
                </a:lnTo>
                <a:cubicBezTo>
                  <a:pt x="2533" y="2133"/>
                  <a:pt x="2509" y="2202"/>
                  <a:pt x="2451" y="2242"/>
                </a:cubicBezTo>
                <a:lnTo>
                  <a:pt x="1355" y="2989"/>
                </a:lnTo>
                <a:lnTo>
                  <a:pt x="1355" y="2989"/>
                </a:lnTo>
                <a:cubicBezTo>
                  <a:pt x="1329" y="3008"/>
                  <a:pt x="1297" y="3017"/>
                  <a:pt x="1266" y="30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76">
            <a:extLst>
              <a:ext uri="{FF2B5EF4-FFF2-40B4-BE49-F238E27FC236}">
                <a16:creationId xmlns:a16="http://schemas.microsoft.com/office/drawing/2014/main" id="{61262327-D893-AC4A-9EB1-C238D5DA7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6623" y="9203534"/>
            <a:ext cx="3131036" cy="3663860"/>
          </a:xfrm>
          <a:custGeom>
            <a:avLst/>
            <a:gdLst>
              <a:gd name="T0" fmla="*/ 161 w 2514"/>
              <a:gd name="T1" fmla="*/ 989 h 2943"/>
              <a:gd name="T2" fmla="*/ 263 w 2514"/>
              <a:gd name="T3" fmla="*/ 989 h 2943"/>
              <a:gd name="T4" fmla="*/ 263 w 2514"/>
              <a:gd name="T5" fmla="*/ 2820 h 2943"/>
              <a:gd name="T6" fmla="*/ 263 w 2514"/>
              <a:gd name="T7" fmla="*/ 2820 h 2943"/>
              <a:gd name="T8" fmla="*/ 386 w 2514"/>
              <a:gd name="T9" fmla="*/ 2942 h 2943"/>
              <a:gd name="T10" fmla="*/ 2127 w 2514"/>
              <a:gd name="T11" fmla="*/ 2942 h 2943"/>
              <a:gd name="T12" fmla="*/ 2127 w 2514"/>
              <a:gd name="T13" fmla="*/ 2942 h 2943"/>
              <a:gd name="T14" fmla="*/ 2250 w 2514"/>
              <a:gd name="T15" fmla="*/ 2820 h 2943"/>
              <a:gd name="T16" fmla="*/ 2250 w 2514"/>
              <a:gd name="T17" fmla="*/ 989 h 2943"/>
              <a:gd name="T18" fmla="*/ 2352 w 2514"/>
              <a:gd name="T19" fmla="*/ 989 h 2943"/>
              <a:gd name="T20" fmla="*/ 2352 w 2514"/>
              <a:gd name="T21" fmla="*/ 989 h 2943"/>
              <a:gd name="T22" fmla="*/ 2418 w 2514"/>
              <a:gd name="T23" fmla="*/ 774 h 2943"/>
              <a:gd name="T24" fmla="*/ 1323 w 2514"/>
              <a:gd name="T25" fmla="*/ 27 h 2943"/>
              <a:gd name="T26" fmla="*/ 1323 w 2514"/>
              <a:gd name="T27" fmla="*/ 27 h 2943"/>
              <a:gd name="T28" fmla="*/ 1190 w 2514"/>
              <a:gd name="T29" fmla="*/ 27 h 2943"/>
              <a:gd name="T30" fmla="*/ 96 w 2514"/>
              <a:gd name="T31" fmla="*/ 774 h 2943"/>
              <a:gd name="T32" fmla="*/ 96 w 2514"/>
              <a:gd name="T33" fmla="*/ 774 h 2943"/>
              <a:gd name="T34" fmla="*/ 161 w 2514"/>
              <a:gd name="T35" fmla="*/ 989 h 2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14" h="2943">
                <a:moveTo>
                  <a:pt x="161" y="989"/>
                </a:moveTo>
                <a:lnTo>
                  <a:pt x="263" y="989"/>
                </a:lnTo>
                <a:lnTo>
                  <a:pt x="263" y="2820"/>
                </a:lnTo>
                <a:lnTo>
                  <a:pt x="263" y="2820"/>
                </a:lnTo>
                <a:cubicBezTo>
                  <a:pt x="263" y="2888"/>
                  <a:pt x="318" y="2942"/>
                  <a:pt x="386" y="2942"/>
                </a:cubicBezTo>
                <a:lnTo>
                  <a:pt x="2127" y="2942"/>
                </a:lnTo>
                <a:lnTo>
                  <a:pt x="2127" y="2942"/>
                </a:lnTo>
                <a:cubicBezTo>
                  <a:pt x="2195" y="2942"/>
                  <a:pt x="2250" y="2888"/>
                  <a:pt x="2250" y="2820"/>
                </a:cubicBezTo>
                <a:lnTo>
                  <a:pt x="2250" y="989"/>
                </a:lnTo>
                <a:lnTo>
                  <a:pt x="2352" y="989"/>
                </a:lnTo>
                <a:lnTo>
                  <a:pt x="2352" y="989"/>
                </a:lnTo>
                <a:cubicBezTo>
                  <a:pt x="2467" y="989"/>
                  <a:pt x="2513" y="840"/>
                  <a:pt x="2418" y="774"/>
                </a:cubicBezTo>
                <a:lnTo>
                  <a:pt x="1323" y="27"/>
                </a:lnTo>
                <a:lnTo>
                  <a:pt x="1323" y="27"/>
                </a:lnTo>
                <a:cubicBezTo>
                  <a:pt x="1282" y="0"/>
                  <a:pt x="1230" y="0"/>
                  <a:pt x="1190" y="27"/>
                </a:cubicBezTo>
                <a:lnTo>
                  <a:pt x="96" y="774"/>
                </a:lnTo>
                <a:lnTo>
                  <a:pt x="96" y="774"/>
                </a:lnTo>
                <a:cubicBezTo>
                  <a:pt x="0" y="840"/>
                  <a:pt x="46" y="989"/>
                  <a:pt x="161" y="98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77">
            <a:extLst>
              <a:ext uri="{FF2B5EF4-FFF2-40B4-BE49-F238E27FC236}">
                <a16:creationId xmlns:a16="http://schemas.microsoft.com/office/drawing/2014/main" id="{9442FDD2-1927-5F49-A024-41087D28A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5637" y="9148603"/>
            <a:ext cx="3158504" cy="3773721"/>
          </a:xfrm>
          <a:custGeom>
            <a:avLst/>
            <a:gdLst>
              <a:gd name="T0" fmla="*/ 1266 w 2534"/>
              <a:gd name="T1" fmla="*/ 91 h 3029"/>
              <a:gd name="T2" fmla="*/ 1266 w 2534"/>
              <a:gd name="T3" fmla="*/ 91 h 3029"/>
              <a:gd name="T4" fmla="*/ 1223 w 2534"/>
              <a:gd name="T5" fmla="*/ 105 h 3029"/>
              <a:gd name="T6" fmla="*/ 129 w 2534"/>
              <a:gd name="T7" fmla="*/ 853 h 3029"/>
              <a:gd name="T8" fmla="*/ 129 w 2534"/>
              <a:gd name="T9" fmla="*/ 853 h 3029"/>
              <a:gd name="T10" fmla="*/ 99 w 2534"/>
              <a:gd name="T11" fmla="*/ 938 h 3029"/>
              <a:gd name="T12" fmla="*/ 99 w 2534"/>
              <a:gd name="T13" fmla="*/ 938 h 3029"/>
              <a:gd name="T14" fmla="*/ 171 w 2534"/>
              <a:gd name="T15" fmla="*/ 992 h 3029"/>
              <a:gd name="T16" fmla="*/ 314 w 2534"/>
              <a:gd name="T17" fmla="*/ 992 h 3029"/>
              <a:gd name="T18" fmla="*/ 314 w 2534"/>
              <a:gd name="T19" fmla="*/ 2864 h 3029"/>
              <a:gd name="T20" fmla="*/ 314 w 2534"/>
              <a:gd name="T21" fmla="*/ 2864 h 3029"/>
              <a:gd name="T22" fmla="*/ 396 w 2534"/>
              <a:gd name="T23" fmla="*/ 2945 h 3029"/>
              <a:gd name="T24" fmla="*/ 2137 w 2534"/>
              <a:gd name="T25" fmla="*/ 2945 h 3029"/>
              <a:gd name="T26" fmla="*/ 2137 w 2534"/>
              <a:gd name="T27" fmla="*/ 2945 h 3029"/>
              <a:gd name="T28" fmla="*/ 2219 w 2534"/>
              <a:gd name="T29" fmla="*/ 2864 h 3029"/>
              <a:gd name="T30" fmla="*/ 2219 w 2534"/>
              <a:gd name="T31" fmla="*/ 992 h 3029"/>
              <a:gd name="T32" fmla="*/ 2362 w 2534"/>
              <a:gd name="T33" fmla="*/ 992 h 3029"/>
              <a:gd name="T34" fmla="*/ 2362 w 2534"/>
              <a:gd name="T35" fmla="*/ 992 h 3029"/>
              <a:gd name="T36" fmla="*/ 2434 w 2534"/>
              <a:gd name="T37" fmla="*/ 938 h 3029"/>
              <a:gd name="T38" fmla="*/ 2434 w 2534"/>
              <a:gd name="T39" fmla="*/ 938 h 3029"/>
              <a:gd name="T40" fmla="*/ 2404 w 2534"/>
              <a:gd name="T41" fmla="*/ 853 h 3029"/>
              <a:gd name="T42" fmla="*/ 1310 w 2534"/>
              <a:gd name="T43" fmla="*/ 105 h 3029"/>
              <a:gd name="T44" fmla="*/ 1310 w 2534"/>
              <a:gd name="T45" fmla="*/ 105 h 3029"/>
              <a:gd name="T46" fmla="*/ 1266 w 2534"/>
              <a:gd name="T47" fmla="*/ 91 h 3029"/>
              <a:gd name="T48" fmla="*/ 2137 w 2534"/>
              <a:gd name="T49" fmla="*/ 3028 h 3029"/>
              <a:gd name="T50" fmla="*/ 396 w 2534"/>
              <a:gd name="T51" fmla="*/ 3028 h 3029"/>
              <a:gd name="T52" fmla="*/ 396 w 2534"/>
              <a:gd name="T53" fmla="*/ 3028 h 3029"/>
              <a:gd name="T54" fmla="*/ 232 w 2534"/>
              <a:gd name="T55" fmla="*/ 2864 h 3029"/>
              <a:gd name="T56" fmla="*/ 232 w 2534"/>
              <a:gd name="T57" fmla="*/ 1074 h 3029"/>
              <a:gd name="T58" fmla="*/ 171 w 2534"/>
              <a:gd name="T59" fmla="*/ 1074 h 3029"/>
              <a:gd name="T60" fmla="*/ 171 w 2534"/>
              <a:gd name="T61" fmla="*/ 1074 h 3029"/>
              <a:gd name="T62" fmla="*/ 21 w 2534"/>
              <a:gd name="T63" fmla="*/ 962 h 3029"/>
              <a:gd name="T64" fmla="*/ 21 w 2534"/>
              <a:gd name="T65" fmla="*/ 962 h 3029"/>
              <a:gd name="T66" fmla="*/ 82 w 2534"/>
              <a:gd name="T67" fmla="*/ 785 h 3029"/>
              <a:gd name="T68" fmla="*/ 1177 w 2534"/>
              <a:gd name="T69" fmla="*/ 37 h 3029"/>
              <a:gd name="T70" fmla="*/ 1177 w 2534"/>
              <a:gd name="T71" fmla="*/ 37 h 3029"/>
              <a:gd name="T72" fmla="*/ 1355 w 2534"/>
              <a:gd name="T73" fmla="*/ 37 h 3029"/>
              <a:gd name="T74" fmla="*/ 2451 w 2534"/>
              <a:gd name="T75" fmla="*/ 785 h 3029"/>
              <a:gd name="T76" fmla="*/ 2451 w 2534"/>
              <a:gd name="T77" fmla="*/ 785 h 3029"/>
              <a:gd name="T78" fmla="*/ 2513 w 2534"/>
              <a:gd name="T79" fmla="*/ 962 h 3029"/>
              <a:gd name="T80" fmla="*/ 2513 w 2534"/>
              <a:gd name="T81" fmla="*/ 962 h 3029"/>
              <a:gd name="T82" fmla="*/ 2362 w 2534"/>
              <a:gd name="T83" fmla="*/ 1074 h 3029"/>
              <a:gd name="T84" fmla="*/ 2301 w 2534"/>
              <a:gd name="T85" fmla="*/ 1074 h 3029"/>
              <a:gd name="T86" fmla="*/ 2301 w 2534"/>
              <a:gd name="T87" fmla="*/ 2864 h 3029"/>
              <a:gd name="T88" fmla="*/ 2301 w 2534"/>
              <a:gd name="T89" fmla="*/ 2864 h 3029"/>
              <a:gd name="T90" fmla="*/ 2137 w 2534"/>
              <a:gd name="T91" fmla="*/ 3028 h 3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534" h="3029">
                <a:moveTo>
                  <a:pt x="1266" y="91"/>
                </a:moveTo>
                <a:lnTo>
                  <a:pt x="1266" y="91"/>
                </a:lnTo>
                <a:cubicBezTo>
                  <a:pt x="1251" y="91"/>
                  <a:pt x="1236" y="96"/>
                  <a:pt x="1223" y="105"/>
                </a:cubicBezTo>
                <a:lnTo>
                  <a:pt x="129" y="853"/>
                </a:lnTo>
                <a:lnTo>
                  <a:pt x="129" y="853"/>
                </a:lnTo>
                <a:cubicBezTo>
                  <a:pt x="95" y="876"/>
                  <a:pt x="91" y="912"/>
                  <a:pt x="99" y="938"/>
                </a:cubicBezTo>
                <a:lnTo>
                  <a:pt x="99" y="938"/>
                </a:lnTo>
                <a:cubicBezTo>
                  <a:pt x="107" y="964"/>
                  <a:pt x="130" y="992"/>
                  <a:pt x="171" y="992"/>
                </a:cubicBezTo>
                <a:lnTo>
                  <a:pt x="314" y="992"/>
                </a:lnTo>
                <a:lnTo>
                  <a:pt x="314" y="2864"/>
                </a:lnTo>
                <a:lnTo>
                  <a:pt x="314" y="2864"/>
                </a:lnTo>
                <a:cubicBezTo>
                  <a:pt x="314" y="2909"/>
                  <a:pt x="351" y="2945"/>
                  <a:pt x="396" y="2945"/>
                </a:cubicBezTo>
                <a:lnTo>
                  <a:pt x="2137" y="2945"/>
                </a:lnTo>
                <a:lnTo>
                  <a:pt x="2137" y="2945"/>
                </a:lnTo>
                <a:cubicBezTo>
                  <a:pt x="2182" y="2945"/>
                  <a:pt x="2219" y="2909"/>
                  <a:pt x="2219" y="2864"/>
                </a:cubicBezTo>
                <a:lnTo>
                  <a:pt x="2219" y="992"/>
                </a:lnTo>
                <a:lnTo>
                  <a:pt x="2362" y="992"/>
                </a:lnTo>
                <a:lnTo>
                  <a:pt x="2362" y="992"/>
                </a:lnTo>
                <a:cubicBezTo>
                  <a:pt x="2403" y="992"/>
                  <a:pt x="2426" y="964"/>
                  <a:pt x="2434" y="938"/>
                </a:cubicBezTo>
                <a:lnTo>
                  <a:pt x="2434" y="938"/>
                </a:lnTo>
                <a:cubicBezTo>
                  <a:pt x="2442" y="912"/>
                  <a:pt x="2439" y="876"/>
                  <a:pt x="2404" y="853"/>
                </a:cubicBezTo>
                <a:lnTo>
                  <a:pt x="1310" y="105"/>
                </a:lnTo>
                <a:lnTo>
                  <a:pt x="1310" y="105"/>
                </a:lnTo>
                <a:cubicBezTo>
                  <a:pt x="1297" y="96"/>
                  <a:pt x="1282" y="91"/>
                  <a:pt x="1266" y="91"/>
                </a:cubicBezTo>
                <a:close/>
                <a:moveTo>
                  <a:pt x="2137" y="3028"/>
                </a:moveTo>
                <a:lnTo>
                  <a:pt x="396" y="3028"/>
                </a:lnTo>
                <a:lnTo>
                  <a:pt x="396" y="3028"/>
                </a:lnTo>
                <a:cubicBezTo>
                  <a:pt x="305" y="3028"/>
                  <a:pt x="232" y="2954"/>
                  <a:pt x="232" y="2864"/>
                </a:cubicBezTo>
                <a:lnTo>
                  <a:pt x="232" y="1074"/>
                </a:lnTo>
                <a:lnTo>
                  <a:pt x="171" y="1074"/>
                </a:lnTo>
                <a:lnTo>
                  <a:pt x="171" y="1074"/>
                </a:lnTo>
                <a:cubicBezTo>
                  <a:pt x="101" y="1074"/>
                  <a:pt x="41" y="1030"/>
                  <a:pt x="21" y="962"/>
                </a:cubicBezTo>
                <a:lnTo>
                  <a:pt x="21" y="962"/>
                </a:lnTo>
                <a:cubicBezTo>
                  <a:pt x="0" y="894"/>
                  <a:pt x="24" y="825"/>
                  <a:pt x="82" y="785"/>
                </a:cubicBezTo>
                <a:lnTo>
                  <a:pt x="1177" y="37"/>
                </a:lnTo>
                <a:lnTo>
                  <a:pt x="1177" y="37"/>
                </a:lnTo>
                <a:cubicBezTo>
                  <a:pt x="1232" y="0"/>
                  <a:pt x="1302" y="0"/>
                  <a:pt x="1355" y="37"/>
                </a:cubicBezTo>
                <a:lnTo>
                  <a:pt x="2451" y="785"/>
                </a:lnTo>
                <a:lnTo>
                  <a:pt x="2451" y="785"/>
                </a:lnTo>
                <a:cubicBezTo>
                  <a:pt x="2509" y="825"/>
                  <a:pt x="2533" y="894"/>
                  <a:pt x="2513" y="962"/>
                </a:cubicBezTo>
                <a:lnTo>
                  <a:pt x="2513" y="962"/>
                </a:lnTo>
                <a:cubicBezTo>
                  <a:pt x="2492" y="1030"/>
                  <a:pt x="2433" y="1074"/>
                  <a:pt x="2362" y="1074"/>
                </a:cubicBezTo>
                <a:lnTo>
                  <a:pt x="2301" y="1074"/>
                </a:lnTo>
                <a:lnTo>
                  <a:pt x="2301" y="2864"/>
                </a:lnTo>
                <a:lnTo>
                  <a:pt x="2301" y="2864"/>
                </a:lnTo>
                <a:cubicBezTo>
                  <a:pt x="2301" y="2954"/>
                  <a:pt x="2228" y="3028"/>
                  <a:pt x="2137" y="302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78">
            <a:extLst>
              <a:ext uri="{FF2B5EF4-FFF2-40B4-BE49-F238E27FC236}">
                <a16:creationId xmlns:a16="http://schemas.microsoft.com/office/drawing/2014/main" id="{3AE99B55-42BA-6F4E-A2DB-A3CE2AC27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2160" y="6561380"/>
            <a:ext cx="3669355" cy="3131035"/>
          </a:xfrm>
          <a:custGeom>
            <a:avLst/>
            <a:gdLst>
              <a:gd name="T0" fmla="*/ 990 w 2944"/>
              <a:gd name="T1" fmla="*/ 2349 h 2512"/>
              <a:gd name="T2" fmla="*/ 990 w 2944"/>
              <a:gd name="T3" fmla="*/ 2248 h 2512"/>
              <a:gd name="T4" fmla="*/ 2820 w 2944"/>
              <a:gd name="T5" fmla="*/ 2248 h 2512"/>
              <a:gd name="T6" fmla="*/ 2820 w 2944"/>
              <a:gd name="T7" fmla="*/ 2248 h 2512"/>
              <a:gd name="T8" fmla="*/ 2943 w 2944"/>
              <a:gd name="T9" fmla="*/ 2126 h 2512"/>
              <a:gd name="T10" fmla="*/ 2943 w 2944"/>
              <a:gd name="T11" fmla="*/ 384 h 2512"/>
              <a:gd name="T12" fmla="*/ 2943 w 2944"/>
              <a:gd name="T13" fmla="*/ 384 h 2512"/>
              <a:gd name="T14" fmla="*/ 2820 w 2944"/>
              <a:gd name="T15" fmla="*/ 261 h 2512"/>
              <a:gd name="T16" fmla="*/ 990 w 2944"/>
              <a:gd name="T17" fmla="*/ 261 h 2512"/>
              <a:gd name="T18" fmla="*/ 990 w 2944"/>
              <a:gd name="T19" fmla="*/ 161 h 2512"/>
              <a:gd name="T20" fmla="*/ 990 w 2944"/>
              <a:gd name="T21" fmla="*/ 161 h 2512"/>
              <a:gd name="T22" fmla="*/ 775 w 2944"/>
              <a:gd name="T23" fmla="*/ 95 h 2512"/>
              <a:gd name="T24" fmla="*/ 28 w 2944"/>
              <a:gd name="T25" fmla="*/ 1189 h 2512"/>
              <a:gd name="T26" fmla="*/ 28 w 2944"/>
              <a:gd name="T27" fmla="*/ 1189 h 2512"/>
              <a:gd name="T28" fmla="*/ 28 w 2944"/>
              <a:gd name="T29" fmla="*/ 1321 h 2512"/>
              <a:gd name="T30" fmla="*/ 775 w 2944"/>
              <a:gd name="T31" fmla="*/ 2416 h 2512"/>
              <a:gd name="T32" fmla="*/ 775 w 2944"/>
              <a:gd name="T33" fmla="*/ 2416 h 2512"/>
              <a:gd name="T34" fmla="*/ 990 w 2944"/>
              <a:gd name="T35" fmla="*/ 2349 h 2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44" h="2512">
                <a:moveTo>
                  <a:pt x="990" y="2349"/>
                </a:moveTo>
                <a:lnTo>
                  <a:pt x="990" y="2248"/>
                </a:lnTo>
                <a:lnTo>
                  <a:pt x="2820" y="2248"/>
                </a:lnTo>
                <a:lnTo>
                  <a:pt x="2820" y="2248"/>
                </a:lnTo>
                <a:cubicBezTo>
                  <a:pt x="2887" y="2248"/>
                  <a:pt x="2943" y="2193"/>
                  <a:pt x="2943" y="2126"/>
                </a:cubicBezTo>
                <a:lnTo>
                  <a:pt x="2943" y="384"/>
                </a:lnTo>
                <a:lnTo>
                  <a:pt x="2943" y="384"/>
                </a:lnTo>
                <a:cubicBezTo>
                  <a:pt x="2943" y="317"/>
                  <a:pt x="2887" y="261"/>
                  <a:pt x="2820" y="261"/>
                </a:cubicBezTo>
                <a:lnTo>
                  <a:pt x="990" y="261"/>
                </a:lnTo>
                <a:lnTo>
                  <a:pt x="990" y="161"/>
                </a:lnTo>
                <a:lnTo>
                  <a:pt x="990" y="161"/>
                </a:lnTo>
                <a:cubicBezTo>
                  <a:pt x="990" y="46"/>
                  <a:pt x="841" y="0"/>
                  <a:pt x="775" y="95"/>
                </a:cubicBezTo>
                <a:lnTo>
                  <a:pt x="28" y="1189"/>
                </a:lnTo>
                <a:lnTo>
                  <a:pt x="28" y="1189"/>
                </a:lnTo>
                <a:cubicBezTo>
                  <a:pt x="0" y="1229"/>
                  <a:pt x="0" y="1281"/>
                  <a:pt x="28" y="1321"/>
                </a:cubicBezTo>
                <a:lnTo>
                  <a:pt x="775" y="2416"/>
                </a:lnTo>
                <a:lnTo>
                  <a:pt x="775" y="2416"/>
                </a:lnTo>
                <a:cubicBezTo>
                  <a:pt x="841" y="2511"/>
                  <a:pt x="990" y="2465"/>
                  <a:pt x="990" y="234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79">
            <a:extLst>
              <a:ext uri="{FF2B5EF4-FFF2-40B4-BE49-F238E27FC236}">
                <a16:creationId xmlns:a16="http://schemas.microsoft.com/office/drawing/2014/main" id="{52F88F6F-A379-8948-9435-5263E43D0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7229" y="6550391"/>
            <a:ext cx="3773725" cy="3142022"/>
          </a:xfrm>
          <a:custGeom>
            <a:avLst/>
            <a:gdLst>
              <a:gd name="T0" fmla="*/ 914 w 3028"/>
              <a:gd name="T1" fmla="*/ 95 h 2521"/>
              <a:gd name="T2" fmla="*/ 914 w 3028"/>
              <a:gd name="T3" fmla="*/ 95 h 2521"/>
              <a:gd name="T4" fmla="*/ 852 w 3028"/>
              <a:gd name="T5" fmla="*/ 129 h 2521"/>
              <a:gd name="T6" fmla="*/ 104 w 3028"/>
              <a:gd name="T7" fmla="*/ 1222 h 2521"/>
              <a:gd name="T8" fmla="*/ 104 w 3028"/>
              <a:gd name="T9" fmla="*/ 1222 h 2521"/>
              <a:gd name="T10" fmla="*/ 104 w 3028"/>
              <a:gd name="T11" fmla="*/ 1309 h 2521"/>
              <a:gd name="T12" fmla="*/ 852 w 3028"/>
              <a:gd name="T13" fmla="*/ 2404 h 2521"/>
              <a:gd name="T14" fmla="*/ 852 w 3028"/>
              <a:gd name="T15" fmla="*/ 2404 h 2521"/>
              <a:gd name="T16" fmla="*/ 938 w 3028"/>
              <a:gd name="T17" fmla="*/ 2434 h 2521"/>
              <a:gd name="T18" fmla="*/ 938 w 3028"/>
              <a:gd name="T19" fmla="*/ 2434 h 2521"/>
              <a:gd name="T20" fmla="*/ 992 w 3028"/>
              <a:gd name="T21" fmla="*/ 2360 h 2521"/>
              <a:gd name="T22" fmla="*/ 992 w 3028"/>
              <a:gd name="T23" fmla="*/ 2219 h 2521"/>
              <a:gd name="T24" fmla="*/ 2863 w 3028"/>
              <a:gd name="T25" fmla="*/ 2219 h 2521"/>
              <a:gd name="T26" fmla="*/ 2863 w 3028"/>
              <a:gd name="T27" fmla="*/ 2219 h 2521"/>
              <a:gd name="T28" fmla="*/ 2945 w 3028"/>
              <a:gd name="T29" fmla="*/ 2137 h 2521"/>
              <a:gd name="T30" fmla="*/ 2945 w 3028"/>
              <a:gd name="T31" fmla="*/ 395 h 2521"/>
              <a:gd name="T32" fmla="*/ 2945 w 3028"/>
              <a:gd name="T33" fmla="*/ 395 h 2521"/>
              <a:gd name="T34" fmla="*/ 2863 w 3028"/>
              <a:gd name="T35" fmla="*/ 313 h 2521"/>
              <a:gd name="T36" fmla="*/ 992 w 3028"/>
              <a:gd name="T37" fmla="*/ 313 h 2521"/>
              <a:gd name="T38" fmla="*/ 992 w 3028"/>
              <a:gd name="T39" fmla="*/ 172 h 2521"/>
              <a:gd name="T40" fmla="*/ 992 w 3028"/>
              <a:gd name="T41" fmla="*/ 172 h 2521"/>
              <a:gd name="T42" fmla="*/ 938 w 3028"/>
              <a:gd name="T43" fmla="*/ 99 h 2521"/>
              <a:gd name="T44" fmla="*/ 938 w 3028"/>
              <a:gd name="T45" fmla="*/ 99 h 2521"/>
              <a:gd name="T46" fmla="*/ 914 w 3028"/>
              <a:gd name="T47" fmla="*/ 95 h 2521"/>
              <a:gd name="T48" fmla="*/ 913 w 3028"/>
              <a:gd name="T49" fmla="*/ 2520 h 2521"/>
              <a:gd name="T50" fmla="*/ 913 w 3028"/>
              <a:gd name="T51" fmla="*/ 2520 h 2521"/>
              <a:gd name="T52" fmla="*/ 785 w 3028"/>
              <a:gd name="T53" fmla="*/ 2450 h 2521"/>
              <a:gd name="T54" fmla="*/ 36 w 3028"/>
              <a:gd name="T55" fmla="*/ 1355 h 2521"/>
              <a:gd name="T56" fmla="*/ 36 w 3028"/>
              <a:gd name="T57" fmla="*/ 1355 h 2521"/>
              <a:gd name="T58" fmla="*/ 36 w 3028"/>
              <a:gd name="T59" fmla="*/ 1177 h 2521"/>
              <a:gd name="T60" fmla="*/ 785 w 3028"/>
              <a:gd name="T61" fmla="*/ 83 h 2521"/>
              <a:gd name="T62" fmla="*/ 785 w 3028"/>
              <a:gd name="T63" fmla="*/ 83 h 2521"/>
              <a:gd name="T64" fmla="*/ 962 w 3028"/>
              <a:gd name="T65" fmla="*/ 21 h 2521"/>
              <a:gd name="T66" fmla="*/ 962 w 3028"/>
              <a:gd name="T67" fmla="*/ 21 h 2521"/>
              <a:gd name="T68" fmla="*/ 1074 w 3028"/>
              <a:gd name="T69" fmla="*/ 172 h 2521"/>
              <a:gd name="T70" fmla="*/ 1074 w 3028"/>
              <a:gd name="T71" fmla="*/ 233 h 2521"/>
              <a:gd name="T72" fmla="*/ 2863 w 3028"/>
              <a:gd name="T73" fmla="*/ 233 h 2521"/>
              <a:gd name="T74" fmla="*/ 2863 w 3028"/>
              <a:gd name="T75" fmla="*/ 233 h 2521"/>
              <a:gd name="T76" fmla="*/ 3027 w 3028"/>
              <a:gd name="T77" fmla="*/ 395 h 2521"/>
              <a:gd name="T78" fmla="*/ 3027 w 3028"/>
              <a:gd name="T79" fmla="*/ 2137 h 2521"/>
              <a:gd name="T80" fmla="*/ 3027 w 3028"/>
              <a:gd name="T81" fmla="*/ 2137 h 2521"/>
              <a:gd name="T82" fmla="*/ 2863 w 3028"/>
              <a:gd name="T83" fmla="*/ 2300 h 2521"/>
              <a:gd name="T84" fmla="*/ 1074 w 3028"/>
              <a:gd name="T85" fmla="*/ 2300 h 2521"/>
              <a:gd name="T86" fmla="*/ 1074 w 3028"/>
              <a:gd name="T87" fmla="*/ 2360 h 2521"/>
              <a:gd name="T88" fmla="*/ 1074 w 3028"/>
              <a:gd name="T89" fmla="*/ 2360 h 2521"/>
              <a:gd name="T90" fmla="*/ 962 w 3028"/>
              <a:gd name="T91" fmla="*/ 2512 h 2521"/>
              <a:gd name="T92" fmla="*/ 962 w 3028"/>
              <a:gd name="T93" fmla="*/ 2512 h 2521"/>
              <a:gd name="T94" fmla="*/ 913 w 3028"/>
              <a:gd name="T95" fmla="*/ 2520 h 2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028" h="2521">
                <a:moveTo>
                  <a:pt x="914" y="95"/>
                </a:moveTo>
                <a:lnTo>
                  <a:pt x="914" y="95"/>
                </a:lnTo>
                <a:cubicBezTo>
                  <a:pt x="893" y="95"/>
                  <a:pt x="869" y="104"/>
                  <a:pt x="852" y="129"/>
                </a:cubicBezTo>
                <a:lnTo>
                  <a:pt x="104" y="1222"/>
                </a:lnTo>
                <a:lnTo>
                  <a:pt x="104" y="1222"/>
                </a:lnTo>
                <a:cubicBezTo>
                  <a:pt x="87" y="1249"/>
                  <a:pt x="87" y="1283"/>
                  <a:pt x="104" y="1309"/>
                </a:cubicBezTo>
                <a:lnTo>
                  <a:pt x="852" y="2404"/>
                </a:lnTo>
                <a:lnTo>
                  <a:pt x="852" y="2404"/>
                </a:lnTo>
                <a:cubicBezTo>
                  <a:pt x="876" y="2438"/>
                  <a:pt x="912" y="2442"/>
                  <a:pt x="938" y="2434"/>
                </a:cubicBezTo>
                <a:lnTo>
                  <a:pt x="938" y="2434"/>
                </a:lnTo>
                <a:cubicBezTo>
                  <a:pt x="964" y="2425"/>
                  <a:pt x="992" y="2402"/>
                  <a:pt x="992" y="2360"/>
                </a:cubicBezTo>
                <a:lnTo>
                  <a:pt x="992" y="2219"/>
                </a:lnTo>
                <a:lnTo>
                  <a:pt x="2863" y="2219"/>
                </a:lnTo>
                <a:lnTo>
                  <a:pt x="2863" y="2219"/>
                </a:lnTo>
                <a:cubicBezTo>
                  <a:pt x="2909" y="2219"/>
                  <a:pt x="2945" y="2182"/>
                  <a:pt x="2945" y="2137"/>
                </a:cubicBezTo>
                <a:lnTo>
                  <a:pt x="2945" y="395"/>
                </a:lnTo>
                <a:lnTo>
                  <a:pt x="2945" y="395"/>
                </a:lnTo>
                <a:cubicBezTo>
                  <a:pt x="2945" y="350"/>
                  <a:pt x="2909" y="313"/>
                  <a:pt x="2863" y="313"/>
                </a:cubicBezTo>
                <a:lnTo>
                  <a:pt x="992" y="313"/>
                </a:lnTo>
                <a:lnTo>
                  <a:pt x="992" y="172"/>
                </a:lnTo>
                <a:lnTo>
                  <a:pt x="992" y="172"/>
                </a:lnTo>
                <a:cubicBezTo>
                  <a:pt x="992" y="131"/>
                  <a:pt x="964" y="107"/>
                  <a:pt x="938" y="99"/>
                </a:cubicBezTo>
                <a:lnTo>
                  <a:pt x="938" y="99"/>
                </a:lnTo>
                <a:cubicBezTo>
                  <a:pt x="931" y="97"/>
                  <a:pt x="922" y="95"/>
                  <a:pt x="914" y="95"/>
                </a:cubicBezTo>
                <a:close/>
                <a:moveTo>
                  <a:pt x="913" y="2520"/>
                </a:moveTo>
                <a:lnTo>
                  <a:pt x="913" y="2520"/>
                </a:lnTo>
                <a:cubicBezTo>
                  <a:pt x="863" y="2520"/>
                  <a:pt x="815" y="2495"/>
                  <a:pt x="785" y="2450"/>
                </a:cubicBezTo>
                <a:lnTo>
                  <a:pt x="36" y="1355"/>
                </a:lnTo>
                <a:lnTo>
                  <a:pt x="36" y="1355"/>
                </a:lnTo>
                <a:cubicBezTo>
                  <a:pt x="0" y="1301"/>
                  <a:pt x="0" y="1231"/>
                  <a:pt x="36" y="1177"/>
                </a:cubicBezTo>
                <a:lnTo>
                  <a:pt x="785" y="83"/>
                </a:lnTo>
                <a:lnTo>
                  <a:pt x="785" y="83"/>
                </a:lnTo>
                <a:cubicBezTo>
                  <a:pt x="825" y="24"/>
                  <a:pt x="894" y="0"/>
                  <a:pt x="962" y="21"/>
                </a:cubicBezTo>
                <a:lnTo>
                  <a:pt x="962" y="21"/>
                </a:lnTo>
                <a:cubicBezTo>
                  <a:pt x="1030" y="42"/>
                  <a:pt x="1074" y="101"/>
                  <a:pt x="1074" y="172"/>
                </a:cubicBezTo>
                <a:lnTo>
                  <a:pt x="1074" y="233"/>
                </a:lnTo>
                <a:lnTo>
                  <a:pt x="2863" y="233"/>
                </a:lnTo>
                <a:lnTo>
                  <a:pt x="2863" y="233"/>
                </a:lnTo>
                <a:cubicBezTo>
                  <a:pt x="2954" y="233"/>
                  <a:pt x="3027" y="305"/>
                  <a:pt x="3027" y="395"/>
                </a:cubicBezTo>
                <a:lnTo>
                  <a:pt x="3027" y="2137"/>
                </a:lnTo>
                <a:lnTo>
                  <a:pt x="3027" y="2137"/>
                </a:lnTo>
                <a:cubicBezTo>
                  <a:pt x="3027" y="2227"/>
                  <a:pt x="2954" y="2300"/>
                  <a:pt x="2863" y="2300"/>
                </a:cubicBezTo>
                <a:lnTo>
                  <a:pt x="1074" y="2300"/>
                </a:lnTo>
                <a:lnTo>
                  <a:pt x="1074" y="2360"/>
                </a:lnTo>
                <a:lnTo>
                  <a:pt x="1074" y="2360"/>
                </a:lnTo>
                <a:cubicBezTo>
                  <a:pt x="1074" y="2432"/>
                  <a:pt x="1030" y="2491"/>
                  <a:pt x="962" y="2512"/>
                </a:cubicBezTo>
                <a:lnTo>
                  <a:pt x="962" y="2512"/>
                </a:lnTo>
                <a:cubicBezTo>
                  <a:pt x="946" y="2517"/>
                  <a:pt x="929" y="2520"/>
                  <a:pt x="913" y="252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80">
            <a:extLst>
              <a:ext uri="{FF2B5EF4-FFF2-40B4-BE49-F238E27FC236}">
                <a16:creationId xmlns:a16="http://schemas.microsoft.com/office/drawing/2014/main" id="{A7D310C4-053E-0D4B-81F7-AAF8E85EE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2766" y="6561380"/>
            <a:ext cx="3669355" cy="3131035"/>
          </a:xfrm>
          <a:custGeom>
            <a:avLst/>
            <a:gdLst>
              <a:gd name="T0" fmla="*/ 1953 w 2944"/>
              <a:gd name="T1" fmla="*/ 2349 h 2512"/>
              <a:gd name="T2" fmla="*/ 1953 w 2944"/>
              <a:gd name="T3" fmla="*/ 2248 h 2512"/>
              <a:gd name="T4" fmla="*/ 123 w 2944"/>
              <a:gd name="T5" fmla="*/ 2248 h 2512"/>
              <a:gd name="T6" fmla="*/ 123 w 2944"/>
              <a:gd name="T7" fmla="*/ 2248 h 2512"/>
              <a:gd name="T8" fmla="*/ 0 w 2944"/>
              <a:gd name="T9" fmla="*/ 2126 h 2512"/>
              <a:gd name="T10" fmla="*/ 0 w 2944"/>
              <a:gd name="T11" fmla="*/ 384 h 2512"/>
              <a:gd name="T12" fmla="*/ 0 w 2944"/>
              <a:gd name="T13" fmla="*/ 384 h 2512"/>
              <a:gd name="T14" fmla="*/ 123 w 2944"/>
              <a:gd name="T15" fmla="*/ 261 h 2512"/>
              <a:gd name="T16" fmla="*/ 1953 w 2944"/>
              <a:gd name="T17" fmla="*/ 261 h 2512"/>
              <a:gd name="T18" fmla="*/ 1953 w 2944"/>
              <a:gd name="T19" fmla="*/ 161 h 2512"/>
              <a:gd name="T20" fmla="*/ 1953 w 2944"/>
              <a:gd name="T21" fmla="*/ 161 h 2512"/>
              <a:gd name="T22" fmla="*/ 2168 w 2944"/>
              <a:gd name="T23" fmla="*/ 95 h 2512"/>
              <a:gd name="T24" fmla="*/ 2915 w 2944"/>
              <a:gd name="T25" fmla="*/ 1189 h 2512"/>
              <a:gd name="T26" fmla="*/ 2915 w 2944"/>
              <a:gd name="T27" fmla="*/ 1189 h 2512"/>
              <a:gd name="T28" fmla="*/ 2915 w 2944"/>
              <a:gd name="T29" fmla="*/ 1321 h 2512"/>
              <a:gd name="T30" fmla="*/ 2168 w 2944"/>
              <a:gd name="T31" fmla="*/ 2416 h 2512"/>
              <a:gd name="T32" fmla="*/ 2168 w 2944"/>
              <a:gd name="T33" fmla="*/ 2416 h 2512"/>
              <a:gd name="T34" fmla="*/ 1953 w 2944"/>
              <a:gd name="T35" fmla="*/ 2349 h 2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44" h="2512">
                <a:moveTo>
                  <a:pt x="1953" y="2349"/>
                </a:moveTo>
                <a:lnTo>
                  <a:pt x="1953" y="2248"/>
                </a:lnTo>
                <a:lnTo>
                  <a:pt x="123" y="2248"/>
                </a:lnTo>
                <a:lnTo>
                  <a:pt x="123" y="2248"/>
                </a:lnTo>
                <a:cubicBezTo>
                  <a:pt x="56" y="2248"/>
                  <a:pt x="0" y="2193"/>
                  <a:pt x="0" y="2126"/>
                </a:cubicBezTo>
                <a:lnTo>
                  <a:pt x="0" y="384"/>
                </a:lnTo>
                <a:lnTo>
                  <a:pt x="0" y="384"/>
                </a:lnTo>
                <a:cubicBezTo>
                  <a:pt x="0" y="317"/>
                  <a:pt x="56" y="261"/>
                  <a:pt x="123" y="261"/>
                </a:cubicBezTo>
                <a:lnTo>
                  <a:pt x="1953" y="261"/>
                </a:lnTo>
                <a:lnTo>
                  <a:pt x="1953" y="161"/>
                </a:lnTo>
                <a:lnTo>
                  <a:pt x="1953" y="161"/>
                </a:lnTo>
                <a:cubicBezTo>
                  <a:pt x="1953" y="46"/>
                  <a:pt x="2103" y="0"/>
                  <a:pt x="2168" y="95"/>
                </a:cubicBezTo>
                <a:lnTo>
                  <a:pt x="2915" y="1189"/>
                </a:lnTo>
                <a:lnTo>
                  <a:pt x="2915" y="1189"/>
                </a:lnTo>
                <a:cubicBezTo>
                  <a:pt x="2943" y="1229"/>
                  <a:pt x="2943" y="1281"/>
                  <a:pt x="2915" y="1321"/>
                </a:cubicBezTo>
                <a:lnTo>
                  <a:pt x="2168" y="2416"/>
                </a:lnTo>
                <a:lnTo>
                  <a:pt x="2168" y="2416"/>
                </a:lnTo>
                <a:cubicBezTo>
                  <a:pt x="2103" y="2511"/>
                  <a:pt x="1953" y="2465"/>
                  <a:pt x="1953" y="234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81">
            <a:extLst>
              <a:ext uri="{FF2B5EF4-FFF2-40B4-BE49-F238E27FC236}">
                <a16:creationId xmlns:a16="http://schemas.microsoft.com/office/drawing/2014/main" id="{461CED28-6558-BC48-8736-CBB96E287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3332" y="6550391"/>
            <a:ext cx="3768229" cy="3142022"/>
          </a:xfrm>
          <a:custGeom>
            <a:avLst/>
            <a:gdLst>
              <a:gd name="T0" fmla="*/ 2922 w 3027"/>
              <a:gd name="T1" fmla="*/ 1309 h 2521"/>
              <a:gd name="T2" fmla="*/ 2174 w 3027"/>
              <a:gd name="T3" fmla="*/ 2404 h 2521"/>
              <a:gd name="T4" fmla="*/ 2174 w 3027"/>
              <a:gd name="T5" fmla="*/ 2404 h 2521"/>
              <a:gd name="T6" fmla="*/ 2088 w 3027"/>
              <a:gd name="T7" fmla="*/ 2434 h 2521"/>
              <a:gd name="T8" fmla="*/ 2088 w 3027"/>
              <a:gd name="T9" fmla="*/ 2434 h 2521"/>
              <a:gd name="T10" fmla="*/ 2034 w 3027"/>
              <a:gd name="T11" fmla="*/ 2360 h 2521"/>
              <a:gd name="T12" fmla="*/ 2034 w 3027"/>
              <a:gd name="T13" fmla="*/ 2219 h 2521"/>
              <a:gd name="T14" fmla="*/ 163 w 3027"/>
              <a:gd name="T15" fmla="*/ 2219 h 2521"/>
              <a:gd name="T16" fmla="*/ 163 w 3027"/>
              <a:gd name="T17" fmla="*/ 2219 h 2521"/>
              <a:gd name="T18" fmla="*/ 81 w 3027"/>
              <a:gd name="T19" fmla="*/ 2137 h 2521"/>
              <a:gd name="T20" fmla="*/ 81 w 3027"/>
              <a:gd name="T21" fmla="*/ 395 h 2521"/>
              <a:gd name="T22" fmla="*/ 81 w 3027"/>
              <a:gd name="T23" fmla="*/ 395 h 2521"/>
              <a:gd name="T24" fmla="*/ 163 w 3027"/>
              <a:gd name="T25" fmla="*/ 313 h 2521"/>
              <a:gd name="T26" fmla="*/ 2034 w 3027"/>
              <a:gd name="T27" fmla="*/ 313 h 2521"/>
              <a:gd name="T28" fmla="*/ 2034 w 3027"/>
              <a:gd name="T29" fmla="*/ 172 h 2521"/>
              <a:gd name="T30" fmla="*/ 2034 w 3027"/>
              <a:gd name="T31" fmla="*/ 172 h 2521"/>
              <a:gd name="T32" fmla="*/ 2088 w 3027"/>
              <a:gd name="T33" fmla="*/ 99 h 2521"/>
              <a:gd name="T34" fmla="*/ 2088 w 3027"/>
              <a:gd name="T35" fmla="*/ 99 h 2521"/>
              <a:gd name="T36" fmla="*/ 2174 w 3027"/>
              <a:gd name="T37" fmla="*/ 129 h 2521"/>
              <a:gd name="T38" fmla="*/ 2922 w 3027"/>
              <a:gd name="T39" fmla="*/ 1222 h 2521"/>
              <a:gd name="T40" fmla="*/ 2922 w 3027"/>
              <a:gd name="T41" fmla="*/ 1222 h 2521"/>
              <a:gd name="T42" fmla="*/ 2922 w 3027"/>
              <a:gd name="T43" fmla="*/ 1309 h 2521"/>
              <a:gd name="T44" fmla="*/ 2990 w 3027"/>
              <a:gd name="T45" fmla="*/ 1177 h 2521"/>
              <a:gd name="T46" fmla="*/ 2242 w 3027"/>
              <a:gd name="T47" fmla="*/ 83 h 2521"/>
              <a:gd name="T48" fmla="*/ 2242 w 3027"/>
              <a:gd name="T49" fmla="*/ 83 h 2521"/>
              <a:gd name="T50" fmla="*/ 2064 w 3027"/>
              <a:gd name="T51" fmla="*/ 21 h 2521"/>
              <a:gd name="T52" fmla="*/ 2064 w 3027"/>
              <a:gd name="T53" fmla="*/ 21 h 2521"/>
              <a:gd name="T54" fmla="*/ 1953 w 3027"/>
              <a:gd name="T55" fmla="*/ 172 h 2521"/>
              <a:gd name="T56" fmla="*/ 1953 w 3027"/>
              <a:gd name="T57" fmla="*/ 233 h 2521"/>
              <a:gd name="T58" fmla="*/ 163 w 3027"/>
              <a:gd name="T59" fmla="*/ 233 h 2521"/>
              <a:gd name="T60" fmla="*/ 163 w 3027"/>
              <a:gd name="T61" fmla="*/ 233 h 2521"/>
              <a:gd name="T62" fmla="*/ 0 w 3027"/>
              <a:gd name="T63" fmla="*/ 395 h 2521"/>
              <a:gd name="T64" fmla="*/ 0 w 3027"/>
              <a:gd name="T65" fmla="*/ 2137 h 2521"/>
              <a:gd name="T66" fmla="*/ 0 w 3027"/>
              <a:gd name="T67" fmla="*/ 2137 h 2521"/>
              <a:gd name="T68" fmla="*/ 163 w 3027"/>
              <a:gd name="T69" fmla="*/ 2300 h 2521"/>
              <a:gd name="T70" fmla="*/ 1953 w 3027"/>
              <a:gd name="T71" fmla="*/ 2300 h 2521"/>
              <a:gd name="T72" fmla="*/ 1953 w 3027"/>
              <a:gd name="T73" fmla="*/ 2360 h 2521"/>
              <a:gd name="T74" fmla="*/ 1953 w 3027"/>
              <a:gd name="T75" fmla="*/ 2360 h 2521"/>
              <a:gd name="T76" fmla="*/ 2064 w 3027"/>
              <a:gd name="T77" fmla="*/ 2512 h 2521"/>
              <a:gd name="T78" fmla="*/ 2064 w 3027"/>
              <a:gd name="T79" fmla="*/ 2512 h 2521"/>
              <a:gd name="T80" fmla="*/ 2113 w 3027"/>
              <a:gd name="T81" fmla="*/ 2520 h 2521"/>
              <a:gd name="T82" fmla="*/ 2113 w 3027"/>
              <a:gd name="T83" fmla="*/ 2520 h 2521"/>
              <a:gd name="T84" fmla="*/ 2242 w 3027"/>
              <a:gd name="T85" fmla="*/ 2450 h 2521"/>
              <a:gd name="T86" fmla="*/ 2990 w 3027"/>
              <a:gd name="T87" fmla="*/ 1355 h 2521"/>
              <a:gd name="T88" fmla="*/ 2990 w 3027"/>
              <a:gd name="T89" fmla="*/ 1355 h 2521"/>
              <a:gd name="T90" fmla="*/ 2990 w 3027"/>
              <a:gd name="T91" fmla="*/ 1177 h 2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027" h="2521">
                <a:moveTo>
                  <a:pt x="2922" y="1309"/>
                </a:moveTo>
                <a:lnTo>
                  <a:pt x="2174" y="2404"/>
                </a:lnTo>
                <a:lnTo>
                  <a:pt x="2174" y="2404"/>
                </a:lnTo>
                <a:cubicBezTo>
                  <a:pt x="2150" y="2438"/>
                  <a:pt x="2115" y="2442"/>
                  <a:pt x="2088" y="2434"/>
                </a:cubicBezTo>
                <a:lnTo>
                  <a:pt x="2088" y="2434"/>
                </a:lnTo>
                <a:cubicBezTo>
                  <a:pt x="2063" y="2425"/>
                  <a:pt x="2034" y="2402"/>
                  <a:pt x="2034" y="2360"/>
                </a:cubicBezTo>
                <a:lnTo>
                  <a:pt x="2034" y="2219"/>
                </a:lnTo>
                <a:lnTo>
                  <a:pt x="163" y="2219"/>
                </a:lnTo>
                <a:lnTo>
                  <a:pt x="163" y="2219"/>
                </a:lnTo>
                <a:cubicBezTo>
                  <a:pt x="118" y="2219"/>
                  <a:pt x="81" y="2182"/>
                  <a:pt x="81" y="2137"/>
                </a:cubicBezTo>
                <a:lnTo>
                  <a:pt x="81" y="395"/>
                </a:lnTo>
                <a:lnTo>
                  <a:pt x="81" y="395"/>
                </a:lnTo>
                <a:cubicBezTo>
                  <a:pt x="81" y="350"/>
                  <a:pt x="118" y="313"/>
                  <a:pt x="163" y="313"/>
                </a:cubicBezTo>
                <a:lnTo>
                  <a:pt x="2034" y="313"/>
                </a:lnTo>
                <a:lnTo>
                  <a:pt x="2034" y="172"/>
                </a:lnTo>
                <a:lnTo>
                  <a:pt x="2034" y="172"/>
                </a:lnTo>
                <a:cubicBezTo>
                  <a:pt x="2034" y="131"/>
                  <a:pt x="2063" y="107"/>
                  <a:pt x="2088" y="99"/>
                </a:cubicBezTo>
                <a:lnTo>
                  <a:pt x="2088" y="99"/>
                </a:lnTo>
                <a:cubicBezTo>
                  <a:pt x="2115" y="91"/>
                  <a:pt x="2150" y="95"/>
                  <a:pt x="2174" y="129"/>
                </a:cubicBezTo>
                <a:lnTo>
                  <a:pt x="2922" y="1222"/>
                </a:lnTo>
                <a:lnTo>
                  <a:pt x="2922" y="1222"/>
                </a:lnTo>
                <a:cubicBezTo>
                  <a:pt x="2940" y="1249"/>
                  <a:pt x="2940" y="1283"/>
                  <a:pt x="2922" y="1309"/>
                </a:cubicBezTo>
                <a:close/>
                <a:moveTo>
                  <a:pt x="2990" y="1177"/>
                </a:moveTo>
                <a:lnTo>
                  <a:pt x="2242" y="83"/>
                </a:lnTo>
                <a:lnTo>
                  <a:pt x="2242" y="83"/>
                </a:lnTo>
                <a:cubicBezTo>
                  <a:pt x="2201" y="24"/>
                  <a:pt x="2132" y="0"/>
                  <a:pt x="2064" y="21"/>
                </a:cubicBezTo>
                <a:lnTo>
                  <a:pt x="2064" y="21"/>
                </a:lnTo>
                <a:cubicBezTo>
                  <a:pt x="1996" y="42"/>
                  <a:pt x="1953" y="101"/>
                  <a:pt x="1953" y="172"/>
                </a:cubicBezTo>
                <a:lnTo>
                  <a:pt x="1953" y="233"/>
                </a:lnTo>
                <a:lnTo>
                  <a:pt x="163" y="233"/>
                </a:lnTo>
                <a:lnTo>
                  <a:pt x="163" y="233"/>
                </a:lnTo>
                <a:cubicBezTo>
                  <a:pt x="72" y="233"/>
                  <a:pt x="0" y="305"/>
                  <a:pt x="0" y="395"/>
                </a:cubicBezTo>
                <a:lnTo>
                  <a:pt x="0" y="2137"/>
                </a:lnTo>
                <a:lnTo>
                  <a:pt x="0" y="2137"/>
                </a:lnTo>
                <a:cubicBezTo>
                  <a:pt x="0" y="2227"/>
                  <a:pt x="72" y="2300"/>
                  <a:pt x="163" y="2300"/>
                </a:cubicBezTo>
                <a:lnTo>
                  <a:pt x="1953" y="2300"/>
                </a:lnTo>
                <a:lnTo>
                  <a:pt x="1953" y="2360"/>
                </a:lnTo>
                <a:lnTo>
                  <a:pt x="1953" y="2360"/>
                </a:lnTo>
                <a:cubicBezTo>
                  <a:pt x="1953" y="2432"/>
                  <a:pt x="1996" y="2491"/>
                  <a:pt x="2064" y="2512"/>
                </a:cubicBezTo>
                <a:lnTo>
                  <a:pt x="2064" y="2512"/>
                </a:lnTo>
                <a:cubicBezTo>
                  <a:pt x="2080" y="2517"/>
                  <a:pt x="2097" y="2520"/>
                  <a:pt x="2113" y="2520"/>
                </a:cubicBezTo>
                <a:lnTo>
                  <a:pt x="2113" y="2520"/>
                </a:lnTo>
                <a:cubicBezTo>
                  <a:pt x="2163" y="2520"/>
                  <a:pt x="2211" y="2495"/>
                  <a:pt x="2242" y="2450"/>
                </a:cubicBezTo>
                <a:lnTo>
                  <a:pt x="2990" y="1355"/>
                </a:lnTo>
                <a:lnTo>
                  <a:pt x="2990" y="1355"/>
                </a:lnTo>
                <a:cubicBezTo>
                  <a:pt x="3026" y="1301"/>
                  <a:pt x="3026" y="1231"/>
                  <a:pt x="2990" y="117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BF08BD3-6C03-B341-91C5-C05BFB800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8608" y="4116975"/>
            <a:ext cx="1536820" cy="1531312"/>
          </a:xfrm>
          <a:custGeom>
            <a:avLst/>
            <a:gdLst>
              <a:gd name="connsiteX0" fmla="*/ 1192712 w 1536820"/>
              <a:gd name="connsiteY0" fmla="*/ 1171855 h 1531312"/>
              <a:gd name="connsiteX1" fmla="*/ 1207840 w 1536820"/>
              <a:gd name="connsiteY1" fmla="*/ 1177371 h 1531312"/>
              <a:gd name="connsiteX2" fmla="*/ 1282222 w 1536820"/>
              <a:gd name="connsiteY2" fmla="*/ 1250915 h 1531312"/>
              <a:gd name="connsiteX3" fmla="*/ 1302392 w 1536820"/>
              <a:gd name="connsiteY3" fmla="*/ 1236206 h 1531312"/>
              <a:gd name="connsiteX4" fmla="*/ 1322564 w 1536820"/>
              <a:gd name="connsiteY4" fmla="*/ 1255818 h 1531312"/>
              <a:gd name="connsiteX5" fmla="*/ 1322564 w 1536820"/>
              <a:gd name="connsiteY5" fmla="*/ 1298718 h 1531312"/>
              <a:gd name="connsiteX6" fmla="*/ 1321302 w 1536820"/>
              <a:gd name="connsiteY6" fmla="*/ 1303621 h 1531312"/>
              <a:gd name="connsiteX7" fmla="*/ 1318782 w 1536820"/>
              <a:gd name="connsiteY7" fmla="*/ 1308524 h 1531312"/>
              <a:gd name="connsiteX8" fmla="*/ 1318782 w 1536820"/>
              <a:gd name="connsiteY8" fmla="*/ 1309750 h 1531312"/>
              <a:gd name="connsiteX9" fmla="*/ 1315000 w 1536820"/>
              <a:gd name="connsiteY9" fmla="*/ 1313427 h 1531312"/>
              <a:gd name="connsiteX10" fmla="*/ 1309956 w 1536820"/>
              <a:gd name="connsiteY10" fmla="*/ 1315879 h 1531312"/>
              <a:gd name="connsiteX11" fmla="*/ 1308696 w 1536820"/>
              <a:gd name="connsiteY11" fmla="*/ 1317105 h 1531312"/>
              <a:gd name="connsiteX12" fmla="*/ 1306174 w 1536820"/>
              <a:gd name="connsiteY12" fmla="*/ 1317105 h 1531312"/>
              <a:gd name="connsiteX13" fmla="*/ 1302392 w 1536820"/>
              <a:gd name="connsiteY13" fmla="*/ 1317105 h 1531312"/>
              <a:gd name="connsiteX14" fmla="*/ 1258268 w 1536820"/>
              <a:gd name="connsiteY14" fmla="*/ 1317105 h 1531312"/>
              <a:gd name="connsiteX15" fmla="*/ 1238098 w 1536820"/>
              <a:gd name="connsiteY15" fmla="*/ 1298718 h 1531312"/>
              <a:gd name="connsiteX16" fmla="*/ 1253226 w 1536820"/>
              <a:gd name="connsiteY16" fmla="*/ 1279107 h 1531312"/>
              <a:gd name="connsiteX17" fmla="*/ 1177584 w 1536820"/>
              <a:gd name="connsiteY17" fmla="*/ 1205563 h 1531312"/>
              <a:gd name="connsiteX18" fmla="*/ 1177584 w 1536820"/>
              <a:gd name="connsiteY18" fmla="*/ 1177371 h 1531312"/>
              <a:gd name="connsiteX19" fmla="*/ 1192712 w 1536820"/>
              <a:gd name="connsiteY19" fmla="*/ 1171855 h 1531312"/>
              <a:gd name="connsiteX20" fmla="*/ 349573 w 1536820"/>
              <a:gd name="connsiteY20" fmla="*/ 1171855 h 1531312"/>
              <a:gd name="connsiteX21" fmla="*/ 363440 w 1536820"/>
              <a:gd name="connsiteY21" fmla="*/ 1177371 h 1531312"/>
              <a:gd name="connsiteX22" fmla="*/ 363440 w 1536820"/>
              <a:gd name="connsiteY22" fmla="*/ 1205563 h 1531312"/>
              <a:gd name="connsiteX23" fmla="*/ 287799 w 1536820"/>
              <a:gd name="connsiteY23" fmla="*/ 1279107 h 1531312"/>
              <a:gd name="connsiteX24" fmla="*/ 304188 w 1536820"/>
              <a:gd name="connsiteY24" fmla="*/ 1298718 h 1531312"/>
              <a:gd name="connsiteX25" fmla="*/ 284017 w 1536820"/>
              <a:gd name="connsiteY25" fmla="*/ 1317105 h 1531312"/>
              <a:gd name="connsiteX26" fmla="*/ 239893 w 1536820"/>
              <a:gd name="connsiteY26" fmla="*/ 1317105 h 1531312"/>
              <a:gd name="connsiteX27" fmla="*/ 234850 w 1536820"/>
              <a:gd name="connsiteY27" fmla="*/ 1317105 h 1531312"/>
              <a:gd name="connsiteX28" fmla="*/ 233590 w 1536820"/>
              <a:gd name="connsiteY28" fmla="*/ 1317105 h 1531312"/>
              <a:gd name="connsiteX29" fmla="*/ 228547 w 1536820"/>
              <a:gd name="connsiteY29" fmla="*/ 1314653 h 1531312"/>
              <a:gd name="connsiteX30" fmla="*/ 224765 w 1536820"/>
              <a:gd name="connsiteY30" fmla="*/ 1310976 h 1531312"/>
              <a:gd name="connsiteX31" fmla="*/ 224765 w 1536820"/>
              <a:gd name="connsiteY31" fmla="*/ 1309750 h 1531312"/>
              <a:gd name="connsiteX32" fmla="*/ 220983 w 1536820"/>
              <a:gd name="connsiteY32" fmla="*/ 1306073 h 1531312"/>
              <a:gd name="connsiteX33" fmla="*/ 219722 w 1536820"/>
              <a:gd name="connsiteY33" fmla="*/ 1299944 h 1531312"/>
              <a:gd name="connsiteX34" fmla="*/ 219722 w 1536820"/>
              <a:gd name="connsiteY34" fmla="*/ 1298718 h 1531312"/>
              <a:gd name="connsiteX35" fmla="*/ 219722 w 1536820"/>
              <a:gd name="connsiteY35" fmla="*/ 1255818 h 1531312"/>
              <a:gd name="connsiteX36" fmla="*/ 239893 w 1536820"/>
              <a:gd name="connsiteY36" fmla="*/ 1236206 h 1531312"/>
              <a:gd name="connsiteX37" fmla="*/ 260064 w 1536820"/>
              <a:gd name="connsiteY37" fmla="*/ 1250915 h 1531312"/>
              <a:gd name="connsiteX38" fmla="*/ 335705 w 1536820"/>
              <a:gd name="connsiteY38" fmla="*/ 1177371 h 1531312"/>
              <a:gd name="connsiteX39" fmla="*/ 349573 w 1536820"/>
              <a:gd name="connsiteY39" fmla="*/ 1171855 h 1531312"/>
              <a:gd name="connsiteX40" fmla="*/ 1486908 w 1536820"/>
              <a:gd name="connsiteY40" fmla="*/ 716269 h 1531312"/>
              <a:gd name="connsiteX41" fmla="*/ 1501080 w 1536820"/>
              <a:gd name="connsiteY41" fmla="*/ 722791 h 1531312"/>
              <a:gd name="connsiteX42" fmla="*/ 1531890 w 1536820"/>
              <a:gd name="connsiteY42" fmla="*/ 752610 h 1531312"/>
              <a:gd name="connsiteX43" fmla="*/ 1535588 w 1536820"/>
              <a:gd name="connsiteY43" fmla="*/ 758823 h 1531312"/>
              <a:gd name="connsiteX44" fmla="*/ 1535588 w 1536820"/>
              <a:gd name="connsiteY44" fmla="*/ 760065 h 1531312"/>
              <a:gd name="connsiteX45" fmla="*/ 1536820 w 1536820"/>
              <a:gd name="connsiteY45" fmla="*/ 766277 h 1531312"/>
              <a:gd name="connsiteX46" fmla="*/ 1536820 w 1536820"/>
              <a:gd name="connsiteY46" fmla="*/ 768762 h 1531312"/>
              <a:gd name="connsiteX47" fmla="*/ 1535588 w 1536820"/>
              <a:gd name="connsiteY47" fmla="*/ 773732 h 1531312"/>
              <a:gd name="connsiteX48" fmla="*/ 1535588 w 1536820"/>
              <a:gd name="connsiteY48" fmla="*/ 774974 h 1531312"/>
              <a:gd name="connsiteX49" fmla="*/ 1531890 w 1536820"/>
              <a:gd name="connsiteY49" fmla="*/ 779944 h 1531312"/>
              <a:gd name="connsiteX50" fmla="*/ 1531890 w 1536820"/>
              <a:gd name="connsiteY50" fmla="*/ 781187 h 1531312"/>
              <a:gd name="connsiteX51" fmla="*/ 1501080 w 1536820"/>
              <a:gd name="connsiteY51" fmla="*/ 811006 h 1531312"/>
              <a:gd name="connsiteX52" fmla="*/ 1486290 w 1536820"/>
              <a:gd name="connsiteY52" fmla="*/ 817218 h 1531312"/>
              <a:gd name="connsiteX53" fmla="*/ 1472734 w 1536820"/>
              <a:gd name="connsiteY53" fmla="*/ 811006 h 1531312"/>
              <a:gd name="connsiteX54" fmla="*/ 1470270 w 1536820"/>
              <a:gd name="connsiteY54" fmla="*/ 787399 h 1531312"/>
              <a:gd name="connsiteX55" fmla="*/ 1365514 w 1536820"/>
              <a:gd name="connsiteY55" fmla="*/ 787399 h 1531312"/>
              <a:gd name="connsiteX56" fmla="*/ 1345796 w 1536820"/>
              <a:gd name="connsiteY56" fmla="*/ 767520 h 1531312"/>
              <a:gd name="connsiteX57" fmla="*/ 1365514 w 1536820"/>
              <a:gd name="connsiteY57" fmla="*/ 746398 h 1531312"/>
              <a:gd name="connsiteX58" fmla="*/ 1470270 w 1536820"/>
              <a:gd name="connsiteY58" fmla="*/ 746398 h 1531312"/>
              <a:gd name="connsiteX59" fmla="*/ 1472734 w 1536820"/>
              <a:gd name="connsiteY59" fmla="*/ 722791 h 1531312"/>
              <a:gd name="connsiteX60" fmla="*/ 1486908 w 1536820"/>
              <a:gd name="connsiteY60" fmla="*/ 716269 h 1531312"/>
              <a:gd name="connsiteX61" fmla="*/ 49913 w 1536820"/>
              <a:gd name="connsiteY61" fmla="*/ 716269 h 1531312"/>
              <a:gd name="connsiteX62" fmla="*/ 64086 w 1536820"/>
              <a:gd name="connsiteY62" fmla="*/ 722791 h 1531312"/>
              <a:gd name="connsiteX63" fmla="*/ 66550 w 1536820"/>
              <a:gd name="connsiteY63" fmla="*/ 746398 h 1531312"/>
              <a:gd name="connsiteX64" fmla="*/ 171306 w 1536820"/>
              <a:gd name="connsiteY64" fmla="*/ 746398 h 1531312"/>
              <a:gd name="connsiteX65" fmla="*/ 191025 w 1536820"/>
              <a:gd name="connsiteY65" fmla="*/ 767520 h 1531312"/>
              <a:gd name="connsiteX66" fmla="*/ 171306 w 1536820"/>
              <a:gd name="connsiteY66" fmla="*/ 787399 h 1531312"/>
              <a:gd name="connsiteX67" fmla="*/ 66550 w 1536820"/>
              <a:gd name="connsiteY67" fmla="*/ 787399 h 1531312"/>
              <a:gd name="connsiteX68" fmla="*/ 64086 w 1536820"/>
              <a:gd name="connsiteY68" fmla="*/ 811006 h 1531312"/>
              <a:gd name="connsiteX69" fmla="*/ 49297 w 1536820"/>
              <a:gd name="connsiteY69" fmla="*/ 817218 h 1531312"/>
              <a:gd name="connsiteX70" fmla="*/ 35740 w 1536820"/>
              <a:gd name="connsiteY70" fmla="*/ 811006 h 1531312"/>
              <a:gd name="connsiteX71" fmla="*/ 4930 w 1536820"/>
              <a:gd name="connsiteY71" fmla="*/ 781187 h 1531312"/>
              <a:gd name="connsiteX72" fmla="*/ 1232 w 1536820"/>
              <a:gd name="connsiteY72" fmla="*/ 774974 h 1531312"/>
              <a:gd name="connsiteX73" fmla="*/ 0 w 1536820"/>
              <a:gd name="connsiteY73" fmla="*/ 773732 h 1531312"/>
              <a:gd name="connsiteX74" fmla="*/ 0 w 1536820"/>
              <a:gd name="connsiteY74" fmla="*/ 768762 h 1531312"/>
              <a:gd name="connsiteX75" fmla="*/ 0 w 1536820"/>
              <a:gd name="connsiteY75" fmla="*/ 766277 h 1531312"/>
              <a:gd name="connsiteX76" fmla="*/ 0 w 1536820"/>
              <a:gd name="connsiteY76" fmla="*/ 760065 h 1531312"/>
              <a:gd name="connsiteX77" fmla="*/ 1232 w 1536820"/>
              <a:gd name="connsiteY77" fmla="*/ 760065 h 1531312"/>
              <a:gd name="connsiteX78" fmla="*/ 1232 w 1536820"/>
              <a:gd name="connsiteY78" fmla="*/ 758823 h 1531312"/>
              <a:gd name="connsiteX79" fmla="*/ 4930 w 1536820"/>
              <a:gd name="connsiteY79" fmla="*/ 753853 h 1531312"/>
              <a:gd name="connsiteX80" fmla="*/ 4930 w 1536820"/>
              <a:gd name="connsiteY80" fmla="*/ 752610 h 1531312"/>
              <a:gd name="connsiteX81" fmla="*/ 35740 w 1536820"/>
              <a:gd name="connsiteY81" fmla="*/ 722791 h 1531312"/>
              <a:gd name="connsiteX82" fmla="*/ 49913 w 1536820"/>
              <a:gd name="connsiteY82" fmla="*/ 716269 h 1531312"/>
              <a:gd name="connsiteX83" fmla="*/ 641004 w 1536820"/>
              <a:gd name="connsiteY83" fmla="*/ 412076 h 1531312"/>
              <a:gd name="connsiteX84" fmla="*/ 539836 w 1536820"/>
              <a:gd name="connsiteY84" fmla="*/ 502858 h 1531312"/>
              <a:gd name="connsiteX85" fmla="*/ 539836 w 1536820"/>
              <a:gd name="connsiteY85" fmla="*/ 543897 h 1531312"/>
              <a:gd name="connsiteX86" fmla="*/ 539836 w 1536820"/>
              <a:gd name="connsiteY86" fmla="*/ 643384 h 1531312"/>
              <a:gd name="connsiteX87" fmla="*/ 539836 w 1536820"/>
              <a:gd name="connsiteY87" fmla="*/ 912001 h 1531312"/>
              <a:gd name="connsiteX88" fmla="*/ 569812 w 1536820"/>
              <a:gd name="connsiteY88" fmla="*/ 949309 h 1531312"/>
              <a:gd name="connsiteX89" fmla="*/ 598540 w 1536820"/>
              <a:gd name="connsiteY89" fmla="*/ 912001 h 1531312"/>
              <a:gd name="connsiteX90" fmla="*/ 598540 w 1536820"/>
              <a:gd name="connsiteY90" fmla="*/ 867232 h 1531312"/>
              <a:gd name="connsiteX91" fmla="*/ 598540 w 1536820"/>
              <a:gd name="connsiteY91" fmla="*/ 527730 h 1531312"/>
              <a:gd name="connsiteX92" fmla="*/ 619772 w 1536820"/>
              <a:gd name="connsiteY92" fmla="*/ 506589 h 1531312"/>
              <a:gd name="connsiteX93" fmla="*/ 639756 w 1536820"/>
              <a:gd name="connsiteY93" fmla="*/ 527730 h 1531312"/>
              <a:gd name="connsiteX94" fmla="*/ 639756 w 1536820"/>
              <a:gd name="connsiteY94" fmla="*/ 867232 h 1531312"/>
              <a:gd name="connsiteX95" fmla="*/ 639756 w 1536820"/>
              <a:gd name="connsiteY95" fmla="*/ 912001 h 1531312"/>
              <a:gd name="connsiteX96" fmla="*/ 639756 w 1536820"/>
              <a:gd name="connsiteY96" fmla="*/ 1454209 h 1531312"/>
              <a:gd name="connsiteX97" fmla="*/ 693464 w 1536820"/>
              <a:gd name="connsiteY97" fmla="*/ 1491517 h 1531312"/>
              <a:gd name="connsiteX98" fmla="*/ 748420 w 1536820"/>
              <a:gd name="connsiteY98" fmla="*/ 1454209 h 1531312"/>
              <a:gd name="connsiteX99" fmla="*/ 748420 w 1536820"/>
              <a:gd name="connsiteY99" fmla="*/ 976668 h 1531312"/>
              <a:gd name="connsiteX100" fmla="*/ 768404 w 1536820"/>
              <a:gd name="connsiteY100" fmla="*/ 956771 h 1531312"/>
              <a:gd name="connsiteX101" fmla="*/ 788388 w 1536820"/>
              <a:gd name="connsiteY101" fmla="*/ 976668 h 1531312"/>
              <a:gd name="connsiteX102" fmla="*/ 788388 w 1536820"/>
              <a:gd name="connsiteY102" fmla="*/ 1454209 h 1531312"/>
              <a:gd name="connsiteX103" fmla="*/ 842094 w 1536820"/>
              <a:gd name="connsiteY103" fmla="*/ 1491517 h 1531312"/>
              <a:gd name="connsiteX104" fmla="*/ 897050 w 1536820"/>
              <a:gd name="connsiteY104" fmla="*/ 1454209 h 1531312"/>
              <a:gd name="connsiteX105" fmla="*/ 897050 w 1536820"/>
              <a:gd name="connsiteY105" fmla="*/ 868475 h 1531312"/>
              <a:gd name="connsiteX106" fmla="*/ 897050 w 1536820"/>
              <a:gd name="connsiteY106" fmla="*/ 527730 h 1531312"/>
              <a:gd name="connsiteX107" fmla="*/ 917034 w 1536820"/>
              <a:gd name="connsiteY107" fmla="*/ 506589 h 1531312"/>
              <a:gd name="connsiteX108" fmla="*/ 937018 w 1536820"/>
              <a:gd name="connsiteY108" fmla="*/ 527730 h 1531312"/>
              <a:gd name="connsiteX109" fmla="*/ 937018 w 1536820"/>
              <a:gd name="connsiteY109" fmla="*/ 912001 h 1531312"/>
              <a:gd name="connsiteX110" fmla="*/ 966994 w 1536820"/>
              <a:gd name="connsiteY110" fmla="*/ 949309 h 1531312"/>
              <a:gd name="connsiteX111" fmla="*/ 995720 w 1536820"/>
              <a:gd name="connsiteY111" fmla="*/ 912001 h 1531312"/>
              <a:gd name="connsiteX112" fmla="*/ 995720 w 1536820"/>
              <a:gd name="connsiteY112" fmla="*/ 643384 h 1531312"/>
              <a:gd name="connsiteX113" fmla="*/ 995720 w 1536820"/>
              <a:gd name="connsiteY113" fmla="*/ 543897 h 1531312"/>
              <a:gd name="connsiteX114" fmla="*/ 995720 w 1536820"/>
              <a:gd name="connsiteY114" fmla="*/ 502858 h 1531312"/>
              <a:gd name="connsiteX115" fmla="*/ 895800 w 1536820"/>
              <a:gd name="connsiteY115" fmla="*/ 413319 h 1531312"/>
              <a:gd name="connsiteX116" fmla="*/ 641004 w 1536820"/>
              <a:gd name="connsiteY116" fmla="*/ 373524 h 1531312"/>
              <a:gd name="connsiteX117" fmla="*/ 895800 w 1536820"/>
              <a:gd name="connsiteY117" fmla="*/ 373524 h 1531312"/>
              <a:gd name="connsiteX118" fmla="*/ 1036938 w 1536820"/>
              <a:gd name="connsiteY118" fmla="*/ 502858 h 1531312"/>
              <a:gd name="connsiteX119" fmla="*/ 1036938 w 1536820"/>
              <a:gd name="connsiteY119" fmla="*/ 543897 h 1531312"/>
              <a:gd name="connsiteX120" fmla="*/ 1036938 w 1536820"/>
              <a:gd name="connsiteY120" fmla="*/ 643384 h 1531312"/>
              <a:gd name="connsiteX121" fmla="*/ 1036938 w 1536820"/>
              <a:gd name="connsiteY121" fmla="*/ 912001 h 1531312"/>
              <a:gd name="connsiteX122" fmla="*/ 966994 w 1536820"/>
              <a:gd name="connsiteY122" fmla="*/ 989104 h 1531312"/>
              <a:gd name="connsiteX123" fmla="*/ 937018 w 1536820"/>
              <a:gd name="connsiteY123" fmla="*/ 982886 h 1531312"/>
              <a:gd name="connsiteX124" fmla="*/ 937018 w 1536820"/>
              <a:gd name="connsiteY124" fmla="*/ 1454209 h 1531312"/>
              <a:gd name="connsiteX125" fmla="*/ 842094 w 1536820"/>
              <a:gd name="connsiteY125" fmla="*/ 1531312 h 1531312"/>
              <a:gd name="connsiteX126" fmla="*/ 768404 w 1536820"/>
              <a:gd name="connsiteY126" fmla="*/ 1501465 h 1531312"/>
              <a:gd name="connsiteX127" fmla="*/ 693464 w 1536820"/>
              <a:gd name="connsiteY127" fmla="*/ 1531312 h 1531312"/>
              <a:gd name="connsiteX128" fmla="*/ 598540 w 1536820"/>
              <a:gd name="connsiteY128" fmla="*/ 1454209 h 1531312"/>
              <a:gd name="connsiteX129" fmla="*/ 598540 w 1536820"/>
              <a:gd name="connsiteY129" fmla="*/ 981642 h 1531312"/>
              <a:gd name="connsiteX130" fmla="*/ 569812 w 1536820"/>
              <a:gd name="connsiteY130" fmla="*/ 989104 h 1531312"/>
              <a:gd name="connsiteX131" fmla="*/ 499868 w 1536820"/>
              <a:gd name="connsiteY131" fmla="*/ 912001 h 1531312"/>
              <a:gd name="connsiteX132" fmla="*/ 499868 w 1536820"/>
              <a:gd name="connsiteY132" fmla="*/ 643384 h 1531312"/>
              <a:gd name="connsiteX133" fmla="*/ 499868 w 1536820"/>
              <a:gd name="connsiteY133" fmla="*/ 543897 h 1531312"/>
              <a:gd name="connsiteX134" fmla="*/ 499868 w 1536820"/>
              <a:gd name="connsiteY134" fmla="*/ 502858 h 1531312"/>
              <a:gd name="connsiteX135" fmla="*/ 641004 w 1536820"/>
              <a:gd name="connsiteY135" fmla="*/ 373524 h 1531312"/>
              <a:gd name="connsiteX136" fmla="*/ 1258268 w 1536820"/>
              <a:gd name="connsiteY136" fmla="*/ 219720 h 1531312"/>
              <a:gd name="connsiteX137" fmla="*/ 1302392 w 1536820"/>
              <a:gd name="connsiteY137" fmla="*/ 219720 h 1531312"/>
              <a:gd name="connsiteX138" fmla="*/ 1307436 w 1536820"/>
              <a:gd name="connsiteY138" fmla="*/ 219720 h 1531312"/>
              <a:gd name="connsiteX139" fmla="*/ 1308696 w 1536820"/>
              <a:gd name="connsiteY139" fmla="*/ 219720 h 1531312"/>
              <a:gd name="connsiteX140" fmla="*/ 1313738 w 1536820"/>
              <a:gd name="connsiteY140" fmla="*/ 222192 h 1531312"/>
              <a:gd name="connsiteX141" fmla="*/ 1317520 w 1536820"/>
              <a:gd name="connsiteY141" fmla="*/ 225900 h 1531312"/>
              <a:gd name="connsiteX142" fmla="*/ 1318782 w 1536820"/>
              <a:gd name="connsiteY142" fmla="*/ 227136 h 1531312"/>
              <a:gd name="connsiteX143" fmla="*/ 1320042 w 1536820"/>
              <a:gd name="connsiteY143" fmla="*/ 230843 h 1531312"/>
              <a:gd name="connsiteX144" fmla="*/ 1322564 w 1536820"/>
              <a:gd name="connsiteY144" fmla="*/ 237023 h 1531312"/>
              <a:gd name="connsiteX145" fmla="*/ 1322564 w 1536820"/>
              <a:gd name="connsiteY145" fmla="*/ 238259 h 1531312"/>
              <a:gd name="connsiteX146" fmla="*/ 1322564 w 1536820"/>
              <a:gd name="connsiteY146" fmla="*/ 239495 h 1531312"/>
              <a:gd name="connsiteX147" fmla="*/ 1322564 w 1536820"/>
              <a:gd name="connsiteY147" fmla="*/ 281516 h 1531312"/>
              <a:gd name="connsiteX148" fmla="*/ 1302392 w 1536820"/>
              <a:gd name="connsiteY148" fmla="*/ 301291 h 1531312"/>
              <a:gd name="connsiteX149" fmla="*/ 1282222 w 1536820"/>
              <a:gd name="connsiteY149" fmla="*/ 286460 h 1531312"/>
              <a:gd name="connsiteX150" fmla="*/ 1207840 w 1536820"/>
              <a:gd name="connsiteY150" fmla="*/ 360615 h 1531312"/>
              <a:gd name="connsiteX151" fmla="*/ 1192712 w 1536820"/>
              <a:gd name="connsiteY151" fmla="*/ 366794 h 1531312"/>
              <a:gd name="connsiteX152" fmla="*/ 1177584 w 1536820"/>
              <a:gd name="connsiteY152" fmla="*/ 360615 h 1531312"/>
              <a:gd name="connsiteX153" fmla="*/ 1177584 w 1536820"/>
              <a:gd name="connsiteY153" fmla="*/ 332189 h 1531312"/>
              <a:gd name="connsiteX154" fmla="*/ 1253226 w 1536820"/>
              <a:gd name="connsiteY154" fmla="*/ 258034 h 1531312"/>
              <a:gd name="connsiteX155" fmla="*/ 1238098 w 1536820"/>
              <a:gd name="connsiteY155" fmla="*/ 239495 h 1531312"/>
              <a:gd name="connsiteX156" fmla="*/ 1258268 w 1536820"/>
              <a:gd name="connsiteY156" fmla="*/ 219720 h 1531312"/>
              <a:gd name="connsiteX157" fmla="*/ 237372 w 1536820"/>
              <a:gd name="connsiteY157" fmla="*/ 219720 h 1531312"/>
              <a:gd name="connsiteX158" fmla="*/ 238632 w 1536820"/>
              <a:gd name="connsiteY158" fmla="*/ 219720 h 1531312"/>
              <a:gd name="connsiteX159" fmla="*/ 239893 w 1536820"/>
              <a:gd name="connsiteY159" fmla="*/ 219720 h 1531312"/>
              <a:gd name="connsiteX160" fmla="*/ 284017 w 1536820"/>
              <a:gd name="connsiteY160" fmla="*/ 219720 h 1531312"/>
              <a:gd name="connsiteX161" fmla="*/ 304188 w 1536820"/>
              <a:gd name="connsiteY161" fmla="*/ 239495 h 1531312"/>
              <a:gd name="connsiteX162" fmla="*/ 287799 w 1536820"/>
              <a:gd name="connsiteY162" fmla="*/ 258034 h 1531312"/>
              <a:gd name="connsiteX163" fmla="*/ 363440 w 1536820"/>
              <a:gd name="connsiteY163" fmla="*/ 332189 h 1531312"/>
              <a:gd name="connsiteX164" fmla="*/ 363440 w 1536820"/>
              <a:gd name="connsiteY164" fmla="*/ 360615 h 1531312"/>
              <a:gd name="connsiteX165" fmla="*/ 349573 w 1536820"/>
              <a:gd name="connsiteY165" fmla="*/ 366794 h 1531312"/>
              <a:gd name="connsiteX166" fmla="*/ 335705 w 1536820"/>
              <a:gd name="connsiteY166" fmla="*/ 360615 h 1531312"/>
              <a:gd name="connsiteX167" fmla="*/ 260064 w 1536820"/>
              <a:gd name="connsiteY167" fmla="*/ 286460 h 1531312"/>
              <a:gd name="connsiteX168" fmla="*/ 239893 w 1536820"/>
              <a:gd name="connsiteY168" fmla="*/ 301291 h 1531312"/>
              <a:gd name="connsiteX169" fmla="*/ 219722 w 1536820"/>
              <a:gd name="connsiteY169" fmla="*/ 281516 h 1531312"/>
              <a:gd name="connsiteX170" fmla="*/ 219722 w 1536820"/>
              <a:gd name="connsiteY170" fmla="*/ 239495 h 1531312"/>
              <a:gd name="connsiteX171" fmla="*/ 220983 w 1536820"/>
              <a:gd name="connsiteY171" fmla="*/ 233315 h 1531312"/>
              <a:gd name="connsiteX172" fmla="*/ 222243 w 1536820"/>
              <a:gd name="connsiteY172" fmla="*/ 228372 h 1531312"/>
              <a:gd name="connsiteX173" fmla="*/ 223504 w 1536820"/>
              <a:gd name="connsiteY173" fmla="*/ 228372 h 1531312"/>
              <a:gd name="connsiteX174" fmla="*/ 227286 w 1536820"/>
              <a:gd name="connsiteY174" fmla="*/ 224664 h 1531312"/>
              <a:gd name="connsiteX175" fmla="*/ 227286 w 1536820"/>
              <a:gd name="connsiteY175" fmla="*/ 223428 h 1531312"/>
              <a:gd name="connsiteX176" fmla="*/ 232329 w 1536820"/>
              <a:gd name="connsiteY176" fmla="*/ 220956 h 1531312"/>
              <a:gd name="connsiteX177" fmla="*/ 237372 w 1536820"/>
              <a:gd name="connsiteY177" fmla="*/ 219720 h 1531312"/>
              <a:gd name="connsiteX178" fmla="*/ 757418 w 1536820"/>
              <a:gd name="connsiteY178" fmla="*/ 39981 h 1531312"/>
              <a:gd name="connsiteX179" fmla="*/ 639974 w 1536820"/>
              <a:gd name="connsiteY179" fmla="*/ 158674 h 1531312"/>
              <a:gd name="connsiteX180" fmla="*/ 757418 w 1536820"/>
              <a:gd name="connsiteY180" fmla="*/ 276119 h 1531312"/>
              <a:gd name="connsiteX181" fmla="*/ 876112 w 1536820"/>
              <a:gd name="connsiteY181" fmla="*/ 158674 h 1531312"/>
              <a:gd name="connsiteX182" fmla="*/ 757418 w 1536820"/>
              <a:gd name="connsiteY182" fmla="*/ 39981 h 1531312"/>
              <a:gd name="connsiteX183" fmla="*/ 757418 w 1536820"/>
              <a:gd name="connsiteY183" fmla="*/ 0 h 1531312"/>
              <a:gd name="connsiteX184" fmla="*/ 916092 w 1536820"/>
              <a:gd name="connsiteY184" fmla="*/ 158674 h 1531312"/>
              <a:gd name="connsiteX185" fmla="*/ 757418 w 1536820"/>
              <a:gd name="connsiteY185" fmla="*/ 317349 h 1531312"/>
              <a:gd name="connsiteX186" fmla="*/ 598744 w 1536820"/>
              <a:gd name="connsiteY186" fmla="*/ 158674 h 1531312"/>
              <a:gd name="connsiteX187" fmla="*/ 757418 w 1536820"/>
              <a:gd name="connsiteY187" fmla="*/ 0 h 1531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536820" h="1531312">
                <a:moveTo>
                  <a:pt x="1192712" y="1171855"/>
                </a:moveTo>
                <a:cubicBezTo>
                  <a:pt x="1198070" y="1171855"/>
                  <a:pt x="1203428" y="1173694"/>
                  <a:pt x="1207840" y="1177371"/>
                </a:cubicBezTo>
                <a:lnTo>
                  <a:pt x="1282222" y="1250915"/>
                </a:lnTo>
                <a:cubicBezTo>
                  <a:pt x="1284742" y="1242335"/>
                  <a:pt x="1292306" y="1236206"/>
                  <a:pt x="1302392" y="1236206"/>
                </a:cubicBezTo>
                <a:cubicBezTo>
                  <a:pt x="1313738" y="1236206"/>
                  <a:pt x="1322564" y="1244786"/>
                  <a:pt x="1322564" y="1255818"/>
                </a:cubicBezTo>
                <a:lnTo>
                  <a:pt x="1322564" y="1298718"/>
                </a:lnTo>
                <a:cubicBezTo>
                  <a:pt x="1322564" y="1299944"/>
                  <a:pt x="1322564" y="1302396"/>
                  <a:pt x="1321302" y="1303621"/>
                </a:cubicBezTo>
                <a:cubicBezTo>
                  <a:pt x="1320042" y="1306073"/>
                  <a:pt x="1320042" y="1307299"/>
                  <a:pt x="1318782" y="1308524"/>
                </a:cubicBezTo>
                <a:cubicBezTo>
                  <a:pt x="1318782" y="1308524"/>
                  <a:pt x="1318782" y="1308524"/>
                  <a:pt x="1318782" y="1309750"/>
                </a:cubicBezTo>
                <a:cubicBezTo>
                  <a:pt x="1318782" y="1309750"/>
                  <a:pt x="1317520" y="1312202"/>
                  <a:pt x="1315000" y="1313427"/>
                </a:cubicBezTo>
                <a:cubicBezTo>
                  <a:pt x="1312478" y="1314653"/>
                  <a:pt x="1311218" y="1315879"/>
                  <a:pt x="1309956" y="1315879"/>
                </a:cubicBezTo>
                <a:lnTo>
                  <a:pt x="1308696" y="1317105"/>
                </a:lnTo>
                <a:cubicBezTo>
                  <a:pt x="1307436" y="1317105"/>
                  <a:pt x="1306174" y="1317105"/>
                  <a:pt x="1306174" y="1317105"/>
                </a:cubicBezTo>
                <a:cubicBezTo>
                  <a:pt x="1304914" y="1317105"/>
                  <a:pt x="1303652" y="1317105"/>
                  <a:pt x="1302392" y="1317105"/>
                </a:cubicBezTo>
                <a:lnTo>
                  <a:pt x="1258268" y="1317105"/>
                </a:lnTo>
                <a:cubicBezTo>
                  <a:pt x="1246922" y="1317105"/>
                  <a:pt x="1238098" y="1308524"/>
                  <a:pt x="1238098" y="1298718"/>
                </a:cubicBezTo>
                <a:cubicBezTo>
                  <a:pt x="1238098" y="1287687"/>
                  <a:pt x="1244400" y="1280332"/>
                  <a:pt x="1253226" y="1279107"/>
                </a:cubicBezTo>
                <a:lnTo>
                  <a:pt x="1177584" y="1205563"/>
                </a:lnTo>
                <a:cubicBezTo>
                  <a:pt x="1170020" y="1196982"/>
                  <a:pt x="1170020" y="1184725"/>
                  <a:pt x="1177584" y="1177371"/>
                </a:cubicBezTo>
                <a:cubicBezTo>
                  <a:pt x="1181996" y="1173694"/>
                  <a:pt x="1187354" y="1171855"/>
                  <a:pt x="1192712" y="1171855"/>
                </a:cubicBezTo>
                <a:close/>
                <a:moveTo>
                  <a:pt x="349573" y="1171855"/>
                </a:moveTo>
                <a:cubicBezTo>
                  <a:pt x="354615" y="1171855"/>
                  <a:pt x="359658" y="1173694"/>
                  <a:pt x="363440" y="1177371"/>
                </a:cubicBezTo>
                <a:cubicBezTo>
                  <a:pt x="372265" y="1184725"/>
                  <a:pt x="372265" y="1196982"/>
                  <a:pt x="363440" y="1205563"/>
                </a:cubicBezTo>
                <a:lnTo>
                  <a:pt x="287799" y="1279107"/>
                </a:lnTo>
                <a:cubicBezTo>
                  <a:pt x="297885" y="1280332"/>
                  <a:pt x="304188" y="1287687"/>
                  <a:pt x="304188" y="1298718"/>
                </a:cubicBezTo>
                <a:cubicBezTo>
                  <a:pt x="304188" y="1308524"/>
                  <a:pt x="295363" y="1317105"/>
                  <a:pt x="284017" y="1317105"/>
                </a:cubicBezTo>
                <a:lnTo>
                  <a:pt x="239893" y="1317105"/>
                </a:lnTo>
                <a:cubicBezTo>
                  <a:pt x="238632" y="1317105"/>
                  <a:pt x="236111" y="1317105"/>
                  <a:pt x="234850" y="1317105"/>
                </a:cubicBezTo>
                <a:lnTo>
                  <a:pt x="233590" y="1317105"/>
                </a:lnTo>
                <a:cubicBezTo>
                  <a:pt x="232329" y="1315879"/>
                  <a:pt x="229808" y="1315879"/>
                  <a:pt x="228547" y="1314653"/>
                </a:cubicBezTo>
                <a:cubicBezTo>
                  <a:pt x="227286" y="1313427"/>
                  <a:pt x="226025" y="1312202"/>
                  <a:pt x="224765" y="1310976"/>
                </a:cubicBezTo>
                <a:lnTo>
                  <a:pt x="224765" y="1309750"/>
                </a:lnTo>
                <a:cubicBezTo>
                  <a:pt x="222243" y="1308524"/>
                  <a:pt x="222243" y="1307299"/>
                  <a:pt x="220983" y="1306073"/>
                </a:cubicBezTo>
                <a:cubicBezTo>
                  <a:pt x="220983" y="1303621"/>
                  <a:pt x="220983" y="1302396"/>
                  <a:pt x="219722" y="1299944"/>
                </a:cubicBezTo>
                <a:cubicBezTo>
                  <a:pt x="219722" y="1299944"/>
                  <a:pt x="219722" y="1299944"/>
                  <a:pt x="219722" y="1298718"/>
                </a:cubicBezTo>
                <a:lnTo>
                  <a:pt x="219722" y="1255818"/>
                </a:lnTo>
                <a:cubicBezTo>
                  <a:pt x="219722" y="1244786"/>
                  <a:pt x="228547" y="1236206"/>
                  <a:pt x="239893" y="1236206"/>
                </a:cubicBezTo>
                <a:cubicBezTo>
                  <a:pt x="249979" y="1236206"/>
                  <a:pt x="257543" y="1242335"/>
                  <a:pt x="260064" y="1250915"/>
                </a:cubicBezTo>
                <a:lnTo>
                  <a:pt x="335705" y="1177371"/>
                </a:lnTo>
                <a:cubicBezTo>
                  <a:pt x="339487" y="1173694"/>
                  <a:pt x="344530" y="1171855"/>
                  <a:pt x="349573" y="1171855"/>
                </a:cubicBezTo>
                <a:close/>
                <a:moveTo>
                  <a:pt x="1486908" y="716269"/>
                </a:moveTo>
                <a:cubicBezTo>
                  <a:pt x="1492146" y="716269"/>
                  <a:pt x="1497382" y="718443"/>
                  <a:pt x="1501080" y="722791"/>
                </a:cubicBezTo>
                <a:lnTo>
                  <a:pt x="1531890" y="752610"/>
                </a:lnTo>
                <a:cubicBezTo>
                  <a:pt x="1533122" y="755095"/>
                  <a:pt x="1534354" y="756338"/>
                  <a:pt x="1535588" y="758823"/>
                </a:cubicBezTo>
                <a:cubicBezTo>
                  <a:pt x="1535588" y="760065"/>
                  <a:pt x="1535588" y="760065"/>
                  <a:pt x="1535588" y="760065"/>
                </a:cubicBezTo>
                <a:cubicBezTo>
                  <a:pt x="1536820" y="762550"/>
                  <a:pt x="1536820" y="763792"/>
                  <a:pt x="1536820" y="766277"/>
                </a:cubicBezTo>
                <a:cubicBezTo>
                  <a:pt x="1536820" y="766277"/>
                  <a:pt x="1536820" y="767520"/>
                  <a:pt x="1536820" y="768762"/>
                </a:cubicBezTo>
                <a:cubicBezTo>
                  <a:pt x="1536820" y="770005"/>
                  <a:pt x="1536820" y="771247"/>
                  <a:pt x="1535588" y="773732"/>
                </a:cubicBezTo>
                <a:cubicBezTo>
                  <a:pt x="1535588" y="773732"/>
                  <a:pt x="1535588" y="773732"/>
                  <a:pt x="1535588" y="774974"/>
                </a:cubicBezTo>
                <a:cubicBezTo>
                  <a:pt x="1535588" y="777459"/>
                  <a:pt x="1533122" y="778702"/>
                  <a:pt x="1531890" y="779944"/>
                </a:cubicBezTo>
                <a:cubicBezTo>
                  <a:pt x="1531890" y="781187"/>
                  <a:pt x="1531890" y="781187"/>
                  <a:pt x="1531890" y="781187"/>
                </a:cubicBezTo>
                <a:lnTo>
                  <a:pt x="1501080" y="811006"/>
                </a:lnTo>
                <a:cubicBezTo>
                  <a:pt x="1497382" y="815975"/>
                  <a:pt x="1492452" y="817218"/>
                  <a:pt x="1486290" y="817218"/>
                </a:cubicBezTo>
                <a:cubicBezTo>
                  <a:pt x="1481362" y="817218"/>
                  <a:pt x="1477664" y="815975"/>
                  <a:pt x="1472734" y="811006"/>
                </a:cubicBezTo>
                <a:cubicBezTo>
                  <a:pt x="1466572" y="806036"/>
                  <a:pt x="1465340" y="794854"/>
                  <a:pt x="1470270" y="787399"/>
                </a:cubicBezTo>
                <a:lnTo>
                  <a:pt x="1365514" y="787399"/>
                </a:lnTo>
                <a:cubicBezTo>
                  <a:pt x="1355656" y="787399"/>
                  <a:pt x="1345796" y="777459"/>
                  <a:pt x="1345796" y="767520"/>
                </a:cubicBezTo>
                <a:cubicBezTo>
                  <a:pt x="1345796" y="756338"/>
                  <a:pt x="1355656" y="746398"/>
                  <a:pt x="1365514" y="746398"/>
                </a:cubicBezTo>
                <a:lnTo>
                  <a:pt x="1470270" y="746398"/>
                </a:lnTo>
                <a:cubicBezTo>
                  <a:pt x="1465340" y="738943"/>
                  <a:pt x="1466572" y="729004"/>
                  <a:pt x="1472734" y="722791"/>
                </a:cubicBezTo>
                <a:cubicBezTo>
                  <a:pt x="1476432" y="718443"/>
                  <a:pt x="1481670" y="716269"/>
                  <a:pt x="1486908" y="716269"/>
                </a:cubicBezTo>
                <a:close/>
                <a:moveTo>
                  <a:pt x="49913" y="716269"/>
                </a:moveTo>
                <a:cubicBezTo>
                  <a:pt x="55151" y="716269"/>
                  <a:pt x="60389" y="718443"/>
                  <a:pt x="64086" y="722791"/>
                </a:cubicBezTo>
                <a:cubicBezTo>
                  <a:pt x="70248" y="729004"/>
                  <a:pt x="70248" y="738943"/>
                  <a:pt x="66550" y="746398"/>
                </a:cubicBezTo>
                <a:lnTo>
                  <a:pt x="171306" y="746398"/>
                </a:lnTo>
                <a:cubicBezTo>
                  <a:pt x="182398" y="746398"/>
                  <a:pt x="191025" y="756338"/>
                  <a:pt x="191025" y="767520"/>
                </a:cubicBezTo>
                <a:cubicBezTo>
                  <a:pt x="191025" y="777459"/>
                  <a:pt x="182398" y="787399"/>
                  <a:pt x="171306" y="787399"/>
                </a:cubicBezTo>
                <a:lnTo>
                  <a:pt x="66550" y="787399"/>
                </a:lnTo>
                <a:cubicBezTo>
                  <a:pt x="71480" y="794854"/>
                  <a:pt x="70248" y="806036"/>
                  <a:pt x="64086" y="811006"/>
                </a:cubicBezTo>
                <a:cubicBezTo>
                  <a:pt x="60388" y="815975"/>
                  <a:pt x="55459" y="817218"/>
                  <a:pt x="49297" y="817218"/>
                </a:cubicBezTo>
                <a:cubicBezTo>
                  <a:pt x="44367" y="817218"/>
                  <a:pt x="39437" y="815975"/>
                  <a:pt x="35740" y="811006"/>
                </a:cubicBezTo>
                <a:lnTo>
                  <a:pt x="4930" y="781187"/>
                </a:lnTo>
                <a:cubicBezTo>
                  <a:pt x="3697" y="779944"/>
                  <a:pt x="2465" y="777459"/>
                  <a:pt x="1232" y="774974"/>
                </a:cubicBezTo>
                <a:cubicBezTo>
                  <a:pt x="1232" y="774974"/>
                  <a:pt x="1232" y="773732"/>
                  <a:pt x="0" y="773732"/>
                </a:cubicBezTo>
                <a:cubicBezTo>
                  <a:pt x="0" y="771247"/>
                  <a:pt x="0" y="770005"/>
                  <a:pt x="0" y="768762"/>
                </a:cubicBezTo>
                <a:cubicBezTo>
                  <a:pt x="0" y="767520"/>
                  <a:pt x="0" y="766277"/>
                  <a:pt x="0" y="766277"/>
                </a:cubicBezTo>
                <a:cubicBezTo>
                  <a:pt x="0" y="763792"/>
                  <a:pt x="0" y="762550"/>
                  <a:pt x="0" y="760065"/>
                </a:cubicBezTo>
                <a:cubicBezTo>
                  <a:pt x="1232" y="760065"/>
                  <a:pt x="1232" y="760065"/>
                  <a:pt x="1232" y="760065"/>
                </a:cubicBezTo>
                <a:lnTo>
                  <a:pt x="1232" y="758823"/>
                </a:lnTo>
                <a:cubicBezTo>
                  <a:pt x="2465" y="756338"/>
                  <a:pt x="3697" y="755095"/>
                  <a:pt x="4930" y="753853"/>
                </a:cubicBezTo>
                <a:cubicBezTo>
                  <a:pt x="4930" y="752610"/>
                  <a:pt x="4930" y="752610"/>
                  <a:pt x="4930" y="752610"/>
                </a:cubicBezTo>
                <a:lnTo>
                  <a:pt x="35740" y="722791"/>
                </a:lnTo>
                <a:cubicBezTo>
                  <a:pt x="39438" y="718443"/>
                  <a:pt x="44675" y="716269"/>
                  <a:pt x="49913" y="716269"/>
                </a:cubicBezTo>
                <a:close/>
                <a:moveTo>
                  <a:pt x="641004" y="412076"/>
                </a:moveTo>
                <a:cubicBezTo>
                  <a:pt x="586048" y="412076"/>
                  <a:pt x="539836" y="453114"/>
                  <a:pt x="539836" y="502858"/>
                </a:cubicBezTo>
                <a:lnTo>
                  <a:pt x="539836" y="543897"/>
                </a:lnTo>
                <a:lnTo>
                  <a:pt x="539836" y="643384"/>
                </a:lnTo>
                <a:lnTo>
                  <a:pt x="539836" y="912001"/>
                </a:lnTo>
                <a:cubicBezTo>
                  <a:pt x="539836" y="933142"/>
                  <a:pt x="553576" y="949309"/>
                  <a:pt x="569812" y="949309"/>
                </a:cubicBezTo>
                <a:cubicBezTo>
                  <a:pt x="586048" y="949309"/>
                  <a:pt x="598540" y="933142"/>
                  <a:pt x="598540" y="912001"/>
                </a:cubicBezTo>
                <a:lnTo>
                  <a:pt x="598540" y="867232"/>
                </a:lnTo>
                <a:lnTo>
                  <a:pt x="598540" y="527730"/>
                </a:lnTo>
                <a:cubicBezTo>
                  <a:pt x="598540" y="516538"/>
                  <a:pt x="608532" y="506589"/>
                  <a:pt x="619772" y="506589"/>
                </a:cubicBezTo>
                <a:cubicBezTo>
                  <a:pt x="629764" y="506589"/>
                  <a:pt x="639756" y="516538"/>
                  <a:pt x="639756" y="527730"/>
                </a:cubicBezTo>
                <a:lnTo>
                  <a:pt x="639756" y="867232"/>
                </a:lnTo>
                <a:lnTo>
                  <a:pt x="639756" y="912001"/>
                </a:lnTo>
                <a:lnTo>
                  <a:pt x="639756" y="1454209"/>
                </a:lnTo>
                <a:cubicBezTo>
                  <a:pt x="639756" y="1474106"/>
                  <a:pt x="664736" y="1491517"/>
                  <a:pt x="693464" y="1491517"/>
                </a:cubicBezTo>
                <a:cubicBezTo>
                  <a:pt x="723440" y="1491517"/>
                  <a:pt x="748420" y="1474106"/>
                  <a:pt x="748420" y="1454209"/>
                </a:cubicBezTo>
                <a:lnTo>
                  <a:pt x="748420" y="976668"/>
                </a:lnTo>
                <a:cubicBezTo>
                  <a:pt x="748420" y="966719"/>
                  <a:pt x="757162" y="956771"/>
                  <a:pt x="768404" y="956771"/>
                </a:cubicBezTo>
                <a:cubicBezTo>
                  <a:pt x="779644" y="956771"/>
                  <a:pt x="788388" y="966719"/>
                  <a:pt x="788388" y="976668"/>
                </a:cubicBezTo>
                <a:lnTo>
                  <a:pt x="788388" y="1454209"/>
                </a:lnTo>
                <a:cubicBezTo>
                  <a:pt x="788388" y="1474106"/>
                  <a:pt x="813368" y="1491517"/>
                  <a:pt x="842094" y="1491517"/>
                </a:cubicBezTo>
                <a:cubicBezTo>
                  <a:pt x="872070" y="1491517"/>
                  <a:pt x="897050" y="1474106"/>
                  <a:pt x="897050" y="1454209"/>
                </a:cubicBezTo>
                <a:lnTo>
                  <a:pt x="897050" y="868475"/>
                </a:lnTo>
                <a:lnTo>
                  <a:pt x="897050" y="527730"/>
                </a:lnTo>
                <a:cubicBezTo>
                  <a:pt x="897050" y="516538"/>
                  <a:pt x="905792" y="506589"/>
                  <a:pt x="917034" y="506589"/>
                </a:cubicBezTo>
                <a:cubicBezTo>
                  <a:pt x="928276" y="506589"/>
                  <a:pt x="937018" y="516538"/>
                  <a:pt x="937018" y="527730"/>
                </a:cubicBezTo>
                <a:lnTo>
                  <a:pt x="937018" y="912001"/>
                </a:lnTo>
                <a:cubicBezTo>
                  <a:pt x="937018" y="933142"/>
                  <a:pt x="950756" y="949309"/>
                  <a:pt x="966994" y="949309"/>
                </a:cubicBezTo>
                <a:cubicBezTo>
                  <a:pt x="983232" y="949309"/>
                  <a:pt x="995720" y="933142"/>
                  <a:pt x="995720" y="912001"/>
                </a:cubicBezTo>
                <a:lnTo>
                  <a:pt x="995720" y="643384"/>
                </a:lnTo>
                <a:lnTo>
                  <a:pt x="995720" y="543897"/>
                </a:lnTo>
                <a:lnTo>
                  <a:pt x="995720" y="502858"/>
                </a:lnTo>
                <a:cubicBezTo>
                  <a:pt x="995720" y="454358"/>
                  <a:pt x="950756" y="413319"/>
                  <a:pt x="895800" y="413319"/>
                </a:cubicBezTo>
                <a:close/>
                <a:moveTo>
                  <a:pt x="641004" y="373524"/>
                </a:moveTo>
                <a:lnTo>
                  <a:pt x="895800" y="373524"/>
                </a:lnTo>
                <a:cubicBezTo>
                  <a:pt x="973240" y="373524"/>
                  <a:pt x="1036938" y="431973"/>
                  <a:pt x="1036938" y="502858"/>
                </a:cubicBezTo>
                <a:lnTo>
                  <a:pt x="1036938" y="543897"/>
                </a:lnTo>
                <a:lnTo>
                  <a:pt x="1036938" y="643384"/>
                </a:lnTo>
                <a:lnTo>
                  <a:pt x="1036938" y="912001"/>
                </a:lnTo>
                <a:cubicBezTo>
                  <a:pt x="1036938" y="955527"/>
                  <a:pt x="1005712" y="989104"/>
                  <a:pt x="966994" y="989104"/>
                </a:cubicBezTo>
                <a:cubicBezTo>
                  <a:pt x="957002" y="989104"/>
                  <a:pt x="947010" y="986617"/>
                  <a:pt x="937018" y="982886"/>
                </a:cubicBezTo>
                <a:lnTo>
                  <a:pt x="937018" y="1454209"/>
                </a:lnTo>
                <a:cubicBezTo>
                  <a:pt x="937018" y="1497735"/>
                  <a:pt x="894552" y="1531312"/>
                  <a:pt x="842094" y="1531312"/>
                </a:cubicBezTo>
                <a:cubicBezTo>
                  <a:pt x="813368" y="1531312"/>
                  <a:pt x="785888" y="1520119"/>
                  <a:pt x="768404" y="1501465"/>
                </a:cubicBezTo>
                <a:cubicBezTo>
                  <a:pt x="750916" y="1520119"/>
                  <a:pt x="724688" y="1531312"/>
                  <a:pt x="693464" y="1531312"/>
                </a:cubicBezTo>
                <a:cubicBezTo>
                  <a:pt x="642254" y="1531312"/>
                  <a:pt x="598540" y="1497735"/>
                  <a:pt x="598540" y="1454209"/>
                </a:cubicBezTo>
                <a:lnTo>
                  <a:pt x="598540" y="981642"/>
                </a:lnTo>
                <a:cubicBezTo>
                  <a:pt x="591044" y="986617"/>
                  <a:pt x="581052" y="989104"/>
                  <a:pt x="569812" y="989104"/>
                </a:cubicBezTo>
                <a:cubicBezTo>
                  <a:pt x="532342" y="989104"/>
                  <a:pt x="499868" y="955527"/>
                  <a:pt x="499868" y="912001"/>
                </a:cubicBezTo>
                <a:lnTo>
                  <a:pt x="499868" y="643384"/>
                </a:lnTo>
                <a:lnTo>
                  <a:pt x="499868" y="543897"/>
                </a:lnTo>
                <a:lnTo>
                  <a:pt x="499868" y="502858"/>
                </a:lnTo>
                <a:cubicBezTo>
                  <a:pt x="499868" y="430730"/>
                  <a:pt x="563568" y="373524"/>
                  <a:pt x="641004" y="373524"/>
                </a:cubicBezTo>
                <a:close/>
                <a:moveTo>
                  <a:pt x="1258268" y="219720"/>
                </a:moveTo>
                <a:lnTo>
                  <a:pt x="1302392" y="219720"/>
                </a:lnTo>
                <a:cubicBezTo>
                  <a:pt x="1303652" y="219720"/>
                  <a:pt x="1306174" y="219720"/>
                  <a:pt x="1307436" y="219720"/>
                </a:cubicBezTo>
                <a:cubicBezTo>
                  <a:pt x="1308696" y="219720"/>
                  <a:pt x="1308696" y="219720"/>
                  <a:pt x="1308696" y="219720"/>
                </a:cubicBezTo>
                <a:cubicBezTo>
                  <a:pt x="1311218" y="220956"/>
                  <a:pt x="1312478" y="222192"/>
                  <a:pt x="1313738" y="222192"/>
                </a:cubicBezTo>
                <a:cubicBezTo>
                  <a:pt x="1315000" y="223428"/>
                  <a:pt x="1316260" y="224664"/>
                  <a:pt x="1317520" y="225900"/>
                </a:cubicBezTo>
                <a:cubicBezTo>
                  <a:pt x="1317520" y="225900"/>
                  <a:pt x="1317520" y="227136"/>
                  <a:pt x="1318782" y="227136"/>
                </a:cubicBezTo>
                <a:cubicBezTo>
                  <a:pt x="1318782" y="228372"/>
                  <a:pt x="1320042" y="229608"/>
                  <a:pt x="1320042" y="230843"/>
                </a:cubicBezTo>
                <a:cubicBezTo>
                  <a:pt x="1321302" y="233315"/>
                  <a:pt x="1322564" y="235787"/>
                  <a:pt x="1322564" y="237023"/>
                </a:cubicBezTo>
                <a:cubicBezTo>
                  <a:pt x="1322564" y="237023"/>
                  <a:pt x="1322564" y="237023"/>
                  <a:pt x="1322564" y="238259"/>
                </a:cubicBezTo>
                <a:lnTo>
                  <a:pt x="1322564" y="239495"/>
                </a:lnTo>
                <a:lnTo>
                  <a:pt x="1322564" y="281516"/>
                </a:lnTo>
                <a:cubicBezTo>
                  <a:pt x="1322564" y="293875"/>
                  <a:pt x="1313738" y="301291"/>
                  <a:pt x="1302392" y="301291"/>
                </a:cubicBezTo>
                <a:cubicBezTo>
                  <a:pt x="1292306" y="301291"/>
                  <a:pt x="1284742" y="295111"/>
                  <a:pt x="1282222" y="286460"/>
                </a:cubicBezTo>
                <a:lnTo>
                  <a:pt x="1207840" y="360615"/>
                </a:lnTo>
                <a:cubicBezTo>
                  <a:pt x="1202798" y="364322"/>
                  <a:pt x="1197756" y="366794"/>
                  <a:pt x="1192712" y="366794"/>
                </a:cubicBezTo>
                <a:cubicBezTo>
                  <a:pt x="1187670" y="366794"/>
                  <a:pt x="1181366" y="364322"/>
                  <a:pt x="1177584" y="360615"/>
                </a:cubicBezTo>
                <a:cubicBezTo>
                  <a:pt x="1170020" y="353199"/>
                  <a:pt x="1170020" y="340840"/>
                  <a:pt x="1177584" y="332189"/>
                </a:cubicBezTo>
                <a:lnTo>
                  <a:pt x="1253226" y="258034"/>
                </a:lnTo>
                <a:cubicBezTo>
                  <a:pt x="1244400" y="256798"/>
                  <a:pt x="1238098" y="249382"/>
                  <a:pt x="1238098" y="239495"/>
                </a:cubicBezTo>
                <a:cubicBezTo>
                  <a:pt x="1238098" y="228372"/>
                  <a:pt x="1246922" y="219720"/>
                  <a:pt x="1258268" y="219720"/>
                </a:cubicBezTo>
                <a:close/>
                <a:moveTo>
                  <a:pt x="237372" y="219720"/>
                </a:moveTo>
                <a:cubicBezTo>
                  <a:pt x="238632" y="219720"/>
                  <a:pt x="238632" y="219720"/>
                  <a:pt x="238632" y="219720"/>
                </a:cubicBezTo>
                <a:lnTo>
                  <a:pt x="239893" y="219720"/>
                </a:lnTo>
                <a:lnTo>
                  <a:pt x="284017" y="219720"/>
                </a:lnTo>
                <a:cubicBezTo>
                  <a:pt x="295363" y="219720"/>
                  <a:pt x="304188" y="228372"/>
                  <a:pt x="304188" y="239495"/>
                </a:cubicBezTo>
                <a:cubicBezTo>
                  <a:pt x="304188" y="249382"/>
                  <a:pt x="297885" y="256798"/>
                  <a:pt x="287799" y="258034"/>
                </a:cubicBezTo>
                <a:lnTo>
                  <a:pt x="363440" y="332189"/>
                </a:lnTo>
                <a:cubicBezTo>
                  <a:pt x="372265" y="340840"/>
                  <a:pt x="372265" y="353199"/>
                  <a:pt x="363440" y="360615"/>
                </a:cubicBezTo>
                <a:cubicBezTo>
                  <a:pt x="359658" y="364322"/>
                  <a:pt x="354616" y="366794"/>
                  <a:pt x="349573" y="366794"/>
                </a:cubicBezTo>
                <a:cubicBezTo>
                  <a:pt x="344530" y="366794"/>
                  <a:pt x="339487" y="364322"/>
                  <a:pt x="335705" y="360615"/>
                </a:cubicBezTo>
                <a:lnTo>
                  <a:pt x="260064" y="286460"/>
                </a:lnTo>
                <a:cubicBezTo>
                  <a:pt x="257543" y="295111"/>
                  <a:pt x="249979" y="301291"/>
                  <a:pt x="239893" y="301291"/>
                </a:cubicBezTo>
                <a:cubicBezTo>
                  <a:pt x="228547" y="301291"/>
                  <a:pt x="219722" y="293875"/>
                  <a:pt x="219722" y="281516"/>
                </a:cubicBezTo>
                <a:lnTo>
                  <a:pt x="219722" y="239495"/>
                </a:lnTo>
                <a:cubicBezTo>
                  <a:pt x="219722" y="237023"/>
                  <a:pt x="219722" y="235787"/>
                  <a:pt x="220983" y="233315"/>
                </a:cubicBezTo>
                <a:cubicBezTo>
                  <a:pt x="220983" y="230843"/>
                  <a:pt x="222243" y="229608"/>
                  <a:pt x="222243" y="228372"/>
                </a:cubicBezTo>
                <a:cubicBezTo>
                  <a:pt x="222243" y="228372"/>
                  <a:pt x="222243" y="228372"/>
                  <a:pt x="223504" y="228372"/>
                </a:cubicBezTo>
                <a:cubicBezTo>
                  <a:pt x="224765" y="227136"/>
                  <a:pt x="224765" y="225900"/>
                  <a:pt x="227286" y="224664"/>
                </a:cubicBezTo>
                <a:cubicBezTo>
                  <a:pt x="227286" y="223428"/>
                  <a:pt x="227286" y="223428"/>
                  <a:pt x="227286" y="223428"/>
                </a:cubicBezTo>
                <a:cubicBezTo>
                  <a:pt x="228547" y="222192"/>
                  <a:pt x="229808" y="222192"/>
                  <a:pt x="232329" y="220956"/>
                </a:cubicBezTo>
                <a:cubicBezTo>
                  <a:pt x="234850" y="219720"/>
                  <a:pt x="236111" y="219720"/>
                  <a:pt x="237372" y="219720"/>
                </a:cubicBezTo>
                <a:close/>
                <a:moveTo>
                  <a:pt x="757418" y="39981"/>
                </a:moveTo>
                <a:cubicBezTo>
                  <a:pt x="692450" y="39981"/>
                  <a:pt x="639974" y="93705"/>
                  <a:pt x="639974" y="158674"/>
                </a:cubicBezTo>
                <a:cubicBezTo>
                  <a:pt x="639974" y="223644"/>
                  <a:pt x="692450" y="276119"/>
                  <a:pt x="757418" y="276119"/>
                </a:cubicBezTo>
                <a:cubicBezTo>
                  <a:pt x="823636" y="276119"/>
                  <a:pt x="876112" y="223644"/>
                  <a:pt x="876112" y="158674"/>
                </a:cubicBezTo>
                <a:cubicBezTo>
                  <a:pt x="876112" y="93705"/>
                  <a:pt x="823636" y="39981"/>
                  <a:pt x="757418" y="39981"/>
                </a:cubicBezTo>
                <a:close/>
                <a:moveTo>
                  <a:pt x="757418" y="0"/>
                </a:moveTo>
                <a:cubicBezTo>
                  <a:pt x="846126" y="0"/>
                  <a:pt x="916092" y="71216"/>
                  <a:pt x="916092" y="158674"/>
                </a:cubicBezTo>
                <a:cubicBezTo>
                  <a:pt x="916092" y="246133"/>
                  <a:pt x="846126" y="317349"/>
                  <a:pt x="757418" y="317349"/>
                </a:cubicBezTo>
                <a:cubicBezTo>
                  <a:pt x="669960" y="317349"/>
                  <a:pt x="598744" y="246133"/>
                  <a:pt x="598744" y="158674"/>
                </a:cubicBezTo>
                <a:cubicBezTo>
                  <a:pt x="598744" y="71216"/>
                  <a:pt x="669960" y="0"/>
                  <a:pt x="7574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AB397493-2EE7-C54A-B4CE-9E5925083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8607" y="10477920"/>
            <a:ext cx="1536814" cy="1377504"/>
          </a:xfrm>
          <a:custGeom>
            <a:avLst/>
            <a:gdLst>
              <a:gd name="connsiteX0" fmla="*/ 1171034 w 1536814"/>
              <a:gd name="connsiteY0" fmla="*/ 1073920 h 1377504"/>
              <a:gd name="connsiteX1" fmla="*/ 1068120 w 1536814"/>
              <a:gd name="connsiteY1" fmla="*/ 1177613 h 1377504"/>
              <a:gd name="connsiteX2" fmla="*/ 1068120 w 1536814"/>
              <a:gd name="connsiteY2" fmla="*/ 1311290 h 1377504"/>
              <a:gd name="connsiteX3" fmla="*/ 1094158 w 1536814"/>
              <a:gd name="connsiteY3" fmla="*/ 1336276 h 1377504"/>
              <a:gd name="connsiteX4" fmla="*/ 1471096 w 1536814"/>
              <a:gd name="connsiteY4" fmla="*/ 1336276 h 1377504"/>
              <a:gd name="connsiteX5" fmla="*/ 1497136 w 1536814"/>
              <a:gd name="connsiteY5" fmla="*/ 1311290 h 1377504"/>
              <a:gd name="connsiteX6" fmla="*/ 1497136 w 1536814"/>
              <a:gd name="connsiteY6" fmla="*/ 1177613 h 1377504"/>
              <a:gd name="connsiteX7" fmla="*/ 1394222 w 1536814"/>
              <a:gd name="connsiteY7" fmla="*/ 1073920 h 1377504"/>
              <a:gd name="connsiteX8" fmla="*/ 145027 w 1536814"/>
              <a:gd name="connsiteY8" fmla="*/ 1073920 h 1377504"/>
              <a:gd name="connsiteX9" fmla="*/ 41258 w 1536814"/>
              <a:gd name="connsiteY9" fmla="*/ 1177613 h 1377504"/>
              <a:gd name="connsiteX10" fmla="*/ 41258 w 1536814"/>
              <a:gd name="connsiteY10" fmla="*/ 1311290 h 1377504"/>
              <a:gd name="connsiteX11" fmla="*/ 67513 w 1536814"/>
              <a:gd name="connsiteY11" fmla="*/ 1336276 h 1377504"/>
              <a:gd name="connsiteX12" fmla="*/ 448833 w 1536814"/>
              <a:gd name="connsiteY12" fmla="*/ 1336276 h 1377504"/>
              <a:gd name="connsiteX13" fmla="*/ 473838 w 1536814"/>
              <a:gd name="connsiteY13" fmla="*/ 1311290 h 1377504"/>
              <a:gd name="connsiteX14" fmla="*/ 473838 w 1536814"/>
              <a:gd name="connsiteY14" fmla="*/ 1177613 h 1377504"/>
              <a:gd name="connsiteX15" fmla="*/ 370069 w 1536814"/>
              <a:gd name="connsiteY15" fmla="*/ 1073920 h 1377504"/>
              <a:gd name="connsiteX16" fmla="*/ 1171034 w 1536814"/>
              <a:gd name="connsiteY16" fmla="*/ 1032693 h 1377504"/>
              <a:gd name="connsiteX17" fmla="*/ 1394222 w 1536814"/>
              <a:gd name="connsiteY17" fmla="*/ 1032693 h 1377504"/>
              <a:gd name="connsiteX18" fmla="*/ 1536814 w 1536814"/>
              <a:gd name="connsiteY18" fmla="*/ 1177613 h 1377504"/>
              <a:gd name="connsiteX19" fmla="*/ 1536814 w 1536814"/>
              <a:gd name="connsiteY19" fmla="*/ 1311290 h 1377504"/>
              <a:gd name="connsiteX20" fmla="*/ 1471096 w 1536814"/>
              <a:gd name="connsiteY20" fmla="*/ 1377504 h 1377504"/>
              <a:gd name="connsiteX21" fmla="*/ 1094158 w 1536814"/>
              <a:gd name="connsiteY21" fmla="*/ 1377504 h 1377504"/>
              <a:gd name="connsiteX22" fmla="*/ 1027202 w 1536814"/>
              <a:gd name="connsiteY22" fmla="*/ 1311290 h 1377504"/>
              <a:gd name="connsiteX23" fmla="*/ 1027202 w 1536814"/>
              <a:gd name="connsiteY23" fmla="*/ 1177613 h 1377504"/>
              <a:gd name="connsiteX24" fmla="*/ 1171034 w 1536814"/>
              <a:gd name="connsiteY24" fmla="*/ 1032693 h 1377504"/>
              <a:gd name="connsiteX25" fmla="*/ 145027 w 1536814"/>
              <a:gd name="connsiteY25" fmla="*/ 1032693 h 1377504"/>
              <a:gd name="connsiteX26" fmla="*/ 370069 w 1536814"/>
              <a:gd name="connsiteY26" fmla="*/ 1032693 h 1377504"/>
              <a:gd name="connsiteX27" fmla="*/ 515096 w 1536814"/>
              <a:gd name="connsiteY27" fmla="*/ 1177613 h 1377504"/>
              <a:gd name="connsiteX28" fmla="*/ 515096 w 1536814"/>
              <a:gd name="connsiteY28" fmla="*/ 1311290 h 1377504"/>
              <a:gd name="connsiteX29" fmla="*/ 448833 w 1536814"/>
              <a:gd name="connsiteY29" fmla="*/ 1377504 h 1377504"/>
              <a:gd name="connsiteX30" fmla="*/ 67513 w 1536814"/>
              <a:gd name="connsiteY30" fmla="*/ 1377504 h 1377504"/>
              <a:gd name="connsiteX31" fmla="*/ 0 w 1536814"/>
              <a:gd name="connsiteY31" fmla="*/ 1311290 h 1377504"/>
              <a:gd name="connsiteX32" fmla="*/ 0 w 1536814"/>
              <a:gd name="connsiteY32" fmla="*/ 1177613 h 1377504"/>
              <a:gd name="connsiteX33" fmla="*/ 145027 w 1536814"/>
              <a:gd name="connsiteY33" fmla="*/ 1032693 h 1377504"/>
              <a:gd name="connsiteX34" fmla="*/ 1282968 w 1536814"/>
              <a:gd name="connsiteY34" fmla="*/ 816114 h 1377504"/>
              <a:gd name="connsiteX35" fmla="*/ 1194022 w 1536814"/>
              <a:gd name="connsiteY35" fmla="*/ 856191 h 1377504"/>
              <a:gd name="connsiteX36" fmla="*/ 1166842 w 1536814"/>
              <a:gd name="connsiteY36" fmla="*/ 863705 h 1377504"/>
              <a:gd name="connsiteX37" fmla="*/ 1279262 w 1536814"/>
              <a:gd name="connsiteY37" fmla="*/ 962645 h 1377504"/>
              <a:gd name="connsiteX38" fmla="*/ 1392918 w 1536814"/>
              <a:gd name="connsiteY38" fmla="*/ 848676 h 1377504"/>
              <a:gd name="connsiteX39" fmla="*/ 1391682 w 1536814"/>
              <a:gd name="connsiteY39" fmla="*/ 829890 h 1377504"/>
              <a:gd name="connsiteX40" fmla="*/ 1352150 w 1536814"/>
              <a:gd name="connsiteY40" fmla="*/ 836152 h 1377504"/>
              <a:gd name="connsiteX41" fmla="*/ 1282968 w 1536814"/>
              <a:gd name="connsiteY41" fmla="*/ 816114 h 1377504"/>
              <a:gd name="connsiteX42" fmla="*/ 255768 w 1536814"/>
              <a:gd name="connsiteY42" fmla="*/ 816114 h 1377504"/>
              <a:gd name="connsiteX43" fmla="*/ 166820 w 1536814"/>
              <a:gd name="connsiteY43" fmla="*/ 856191 h 1377504"/>
              <a:gd name="connsiteX44" fmla="*/ 139642 w 1536814"/>
              <a:gd name="connsiteY44" fmla="*/ 863705 h 1377504"/>
              <a:gd name="connsiteX45" fmla="*/ 252062 w 1536814"/>
              <a:gd name="connsiteY45" fmla="*/ 962645 h 1377504"/>
              <a:gd name="connsiteX46" fmla="*/ 365717 w 1536814"/>
              <a:gd name="connsiteY46" fmla="*/ 848676 h 1377504"/>
              <a:gd name="connsiteX47" fmla="*/ 364482 w 1536814"/>
              <a:gd name="connsiteY47" fmla="*/ 829890 h 1377504"/>
              <a:gd name="connsiteX48" fmla="*/ 324950 w 1536814"/>
              <a:gd name="connsiteY48" fmla="*/ 836152 h 1377504"/>
              <a:gd name="connsiteX49" fmla="*/ 255768 w 1536814"/>
              <a:gd name="connsiteY49" fmla="*/ 816114 h 1377504"/>
              <a:gd name="connsiteX50" fmla="*/ 1347210 w 1536814"/>
              <a:gd name="connsiteY50" fmla="*/ 755999 h 1377504"/>
              <a:gd name="connsiteX51" fmla="*/ 1345974 w 1536814"/>
              <a:gd name="connsiteY51" fmla="*/ 757251 h 1377504"/>
              <a:gd name="connsiteX52" fmla="*/ 1316324 w 1536814"/>
              <a:gd name="connsiteY52" fmla="*/ 788561 h 1377504"/>
              <a:gd name="connsiteX53" fmla="*/ 1378094 w 1536814"/>
              <a:gd name="connsiteY53" fmla="*/ 792318 h 1377504"/>
              <a:gd name="connsiteX54" fmla="*/ 1347210 w 1536814"/>
              <a:gd name="connsiteY54" fmla="*/ 755999 h 1377504"/>
              <a:gd name="connsiteX55" fmla="*/ 321243 w 1536814"/>
              <a:gd name="connsiteY55" fmla="*/ 755999 h 1377504"/>
              <a:gd name="connsiteX56" fmla="*/ 318773 w 1536814"/>
              <a:gd name="connsiteY56" fmla="*/ 757251 h 1377504"/>
              <a:gd name="connsiteX57" fmla="*/ 289123 w 1536814"/>
              <a:gd name="connsiteY57" fmla="*/ 788561 h 1377504"/>
              <a:gd name="connsiteX58" fmla="*/ 352128 w 1536814"/>
              <a:gd name="connsiteY58" fmla="*/ 792318 h 1377504"/>
              <a:gd name="connsiteX59" fmla="*/ 321243 w 1536814"/>
              <a:gd name="connsiteY59" fmla="*/ 755999 h 1377504"/>
              <a:gd name="connsiteX60" fmla="*/ 773628 w 1536814"/>
              <a:gd name="connsiteY60" fmla="*/ 747054 h 1377504"/>
              <a:gd name="connsiteX61" fmla="*/ 792174 w 1536814"/>
              <a:gd name="connsiteY61" fmla="*/ 767111 h 1377504"/>
              <a:gd name="connsiteX62" fmla="*/ 792174 w 1536814"/>
              <a:gd name="connsiteY62" fmla="*/ 922557 h 1377504"/>
              <a:gd name="connsiteX63" fmla="*/ 925712 w 1536814"/>
              <a:gd name="connsiteY63" fmla="*/ 1007801 h 1377504"/>
              <a:gd name="connsiteX64" fmla="*/ 931894 w 1536814"/>
              <a:gd name="connsiteY64" fmla="*/ 1036634 h 1377504"/>
              <a:gd name="connsiteX65" fmla="*/ 903456 w 1536814"/>
              <a:gd name="connsiteY65" fmla="*/ 1042902 h 1377504"/>
              <a:gd name="connsiteX66" fmla="*/ 773628 w 1536814"/>
              <a:gd name="connsiteY66" fmla="*/ 956404 h 1377504"/>
              <a:gd name="connsiteX67" fmla="*/ 637620 w 1536814"/>
              <a:gd name="connsiteY67" fmla="*/ 1042902 h 1377504"/>
              <a:gd name="connsiteX68" fmla="*/ 627728 w 1536814"/>
              <a:gd name="connsiteY68" fmla="*/ 1045409 h 1377504"/>
              <a:gd name="connsiteX69" fmla="*/ 610418 w 1536814"/>
              <a:gd name="connsiteY69" fmla="*/ 1035380 h 1377504"/>
              <a:gd name="connsiteX70" fmla="*/ 616600 w 1536814"/>
              <a:gd name="connsiteY70" fmla="*/ 1007801 h 1377504"/>
              <a:gd name="connsiteX71" fmla="*/ 752608 w 1536814"/>
              <a:gd name="connsiteY71" fmla="*/ 922557 h 1377504"/>
              <a:gd name="connsiteX72" fmla="*/ 752608 w 1536814"/>
              <a:gd name="connsiteY72" fmla="*/ 767111 h 1377504"/>
              <a:gd name="connsiteX73" fmla="*/ 773628 w 1536814"/>
              <a:gd name="connsiteY73" fmla="*/ 747054 h 1377504"/>
              <a:gd name="connsiteX74" fmla="*/ 1279262 w 1536814"/>
              <a:gd name="connsiteY74" fmla="*/ 732203 h 1377504"/>
              <a:gd name="connsiteX75" fmla="*/ 1169314 w 1536814"/>
              <a:gd name="connsiteY75" fmla="*/ 819871 h 1377504"/>
              <a:gd name="connsiteX76" fmla="*/ 1184138 w 1536814"/>
              <a:gd name="connsiteY76" fmla="*/ 816114 h 1377504"/>
              <a:gd name="connsiteX77" fmla="*/ 1270616 w 1536814"/>
              <a:gd name="connsiteY77" fmla="*/ 774785 h 1377504"/>
              <a:gd name="connsiteX78" fmla="*/ 1311382 w 1536814"/>
              <a:gd name="connsiteY78" fmla="*/ 737213 h 1377504"/>
              <a:gd name="connsiteX79" fmla="*/ 1279262 w 1536814"/>
              <a:gd name="connsiteY79" fmla="*/ 732203 h 1377504"/>
              <a:gd name="connsiteX80" fmla="*/ 252062 w 1536814"/>
              <a:gd name="connsiteY80" fmla="*/ 732203 h 1377504"/>
              <a:gd name="connsiteX81" fmla="*/ 142112 w 1536814"/>
              <a:gd name="connsiteY81" fmla="*/ 819871 h 1377504"/>
              <a:gd name="connsiteX82" fmla="*/ 158173 w 1536814"/>
              <a:gd name="connsiteY82" fmla="*/ 816114 h 1377504"/>
              <a:gd name="connsiteX83" fmla="*/ 243414 w 1536814"/>
              <a:gd name="connsiteY83" fmla="*/ 774785 h 1377504"/>
              <a:gd name="connsiteX84" fmla="*/ 244650 w 1536814"/>
              <a:gd name="connsiteY84" fmla="*/ 774785 h 1377504"/>
              <a:gd name="connsiteX85" fmla="*/ 284182 w 1536814"/>
              <a:gd name="connsiteY85" fmla="*/ 737213 h 1377504"/>
              <a:gd name="connsiteX86" fmla="*/ 252062 w 1536814"/>
              <a:gd name="connsiteY86" fmla="*/ 732203 h 1377504"/>
              <a:gd name="connsiteX87" fmla="*/ 1279262 w 1536814"/>
              <a:gd name="connsiteY87" fmla="*/ 692126 h 1377504"/>
              <a:gd name="connsiteX88" fmla="*/ 1353386 w 1536814"/>
              <a:gd name="connsiteY88" fmla="*/ 710912 h 1377504"/>
              <a:gd name="connsiteX89" fmla="*/ 1354622 w 1536814"/>
              <a:gd name="connsiteY89" fmla="*/ 712164 h 1377504"/>
              <a:gd name="connsiteX90" fmla="*/ 1423802 w 1536814"/>
              <a:gd name="connsiteY90" fmla="*/ 796076 h 1377504"/>
              <a:gd name="connsiteX91" fmla="*/ 1425038 w 1536814"/>
              <a:gd name="connsiteY91" fmla="*/ 797328 h 1377504"/>
              <a:gd name="connsiteX92" fmla="*/ 1425038 w 1536814"/>
              <a:gd name="connsiteY92" fmla="*/ 798580 h 1377504"/>
              <a:gd name="connsiteX93" fmla="*/ 1432450 w 1536814"/>
              <a:gd name="connsiteY93" fmla="*/ 848676 h 1377504"/>
              <a:gd name="connsiteX94" fmla="*/ 1279262 w 1536814"/>
              <a:gd name="connsiteY94" fmla="*/ 1003975 h 1377504"/>
              <a:gd name="connsiteX95" fmla="*/ 1126076 w 1536814"/>
              <a:gd name="connsiteY95" fmla="*/ 848676 h 1377504"/>
              <a:gd name="connsiteX96" fmla="*/ 1279262 w 1536814"/>
              <a:gd name="connsiteY96" fmla="*/ 692126 h 1377504"/>
              <a:gd name="connsiteX97" fmla="*/ 252062 w 1536814"/>
              <a:gd name="connsiteY97" fmla="*/ 692126 h 1377504"/>
              <a:gd name="connsiteX98" fmla="*/ 326185 w 1536814"/>
              <a:gd name="connsiteY98" fmla="*/ 710912 h 1377504"/>
              <a:gd name="connsiteX99" fmla="*/ 327420 w 1536814"/>
              <a:gd name="connsiteY99" fmla="*/ 712164 h 1377504"/>
              <a:gd name="connsiteX100" fmla="*/ 396602 w 1536814"/>
              <a:gd name="connsiteY100" fmla="*/ 796076 h 1377504"/>
              <a:gd name="connsiteX101" fmla="*/ 397837 w 1536814"/>
              <a:gd name="connsiteY101" fmla="*/ 797328 h 1377504"/>
              <a:gd name="connsiteX102" fmla="*/ 397837 w 1536814"/>
              <a:gd name="connsiteY102" fmla="*/ 798580 h 1377504"/>
              <a:gd name="connsiteX103" fmla="*/ 405250 w 1536814"/>
              <a:gd name="connsiteY103" fmla="*/ 848676 h 1377504"/>
              <a:gd name="connsiteX104" fmla="*/ 252062 w 1536814"/>
              <a:gd name="connsiteY104" fmla="*/ 1003975 h 1377504"/>
              <a:gd name="connsiteX105" fmla="*/ 98874 w 1536814"/>
              <a:gd name="connsiteY105" fmla="*/ 848676 h 1377504"/>
              <a:gd name="connsiteX106" fmla="*/ 252062 w 1536814"/>
              <a:gd name="connsiteY106" fmla="*/ 692126 h 1377504"/>
              <a:gd name="connsiteX107" fmla="*/ 660178 w 1536814"/>
              <a:gd name="connsiteY107" fmla="*/ 375056 h 1377504"/>
              <a:gd name="connsiteX108" fmla="*/ 557264 w 1536814"/>
              <a:gd name="connsiteY108" fmla="*/ 479999 h 1377504"/>
              <a:gd name="connsiteX109" fmla="*/ 557264 w 1536814"/>
              <a:gd name="connsiteY109" fmla="*/ 613677 h 1377504"/>
              <a:gd name="connsiteX110" fmla="*/ 582062 w 1536814"/>
              <a:gd name="connsiteY110" fmla="*/ 638664 h 1377504"/>
              <a:gd name="connsiteX111" fmla="*/ 960244 w 1536814"/>
              <a:gd name="connsiteY111" fmla="*/ 638664 h 1377504"/>
              <a:gd name="connsiteX112" fmla="*/ 986284 w 1536814"/>
              <a:gd name="connsiteY112" fmla="*/ 613677 h 1377504"/>
              <a:gd name="connsiteX113" fmla="*/ 986284 w 1536814"/>
              <a:gd name="connsiteY113" fmla="*/ 479999 h 1377504"/>
              <a:gd name="connsiteX114" fmla="*/ 882128 w 1536814"/>
              <a:gd name="connsiteY114" fmla="*/ 375056 h 1377504"/>
              <a:gd name="connsiteX115" fmla="*/ 660178 w 1536814"/>
              <a:gd name="connsiteY115" fmla="*/ 335077 h 1377504"/>
              <a:gd name="connsiteX116" fmla="*/ 882128 w 1536814"/>
              <a:gd name="connsiteY116" fmla="*/ 335077 h 1377504"/>
              <a:gd name="connsiteX117" fmla="*/ 1025962 w 1536814"/>
              <a:gd name="connsiteY117" fmla="*/ 479999 h 1377504"/>
              <a:gd name="connsiteX118" fmla="*/ 1025962 w 1536814"/>
              <a:gd name="connsiteY118" fmla="*/ 613677 h 1377504"/>
              <a:gd name="connsiteX119" fmla="*/ 960244 w 1536814"/>
              <a:gd name="connsiteY119" fmla="*/ 679892 h 1377504"/>
              <a:gd name="connsiteX120" fmla="*/ 582062 w 1536814"/>
              <a:gd name="connsiteY120" fmla="*/ 679892 h 1377504"/>
              <a:gd name="connsiteX121" fmla="*/ 516346 w 1536814"/>
              <a:gd name="connsiteY121" fmla="*/ 613677 h 1377504"/>
              <a:gd name="connsiteX122" fmla="*/ 516346 w 1536814"/>
              <a:gd name="connsiteY122" fmla="*/ 479999 h 1377504"/>
              <a:gd name="connsiteX123" fmla="*/ 660178 w 1536814"/>
              <a:gd name="connsiteY123" fmla="*/ 335077 h 1377504"/>
              <a:gd name="connsiteX124" fmla="*/ 777608 w 1536814"/>
              <a:gd name="connsiteY124" fmla="*/ 121068 h 1377504"/>
              <a:gd name="connsiteX125" fmla="*/ 688660 w 1536814"/>
              <a:gd name="connsiteY125" fmla="*/ 161836 h 1377504"/>
              <a:gd name="connsiteX126" fmla="*/ 661482 w 1536814"/>
              <a:gd name="connsiteY126" fmla="*/ 168012 h 1377504"/>
              <a:gd name="connsiteX127" fmla="*/ 773902 w 1536814"/>
              <a:gd name="connsiteY127" fmla="*/ 266843 h 1377504"/>
              <a:gd name="connsiteX128" fmla="*/ 886322 w 1536814"/>
              <a:gd name="connsiteY128" fmla="*/ 153188 h 1377504"/>
              <a:gd name="connsiteX129" fmla="*/ 885086 w 1536814"/>
              <a:gd name="connsiteY129" fmla="*/ 135892 h 1377504"/>
              <a:gd name="connsiteX130" fmla="*/ 846790 w 1536814"/>
              <a:gd name="connsiteY130" fmla="*/ 142069 h 1377504"/>
              <a:gd name="connsiteX131" fmla="*/ 777608 w 1536814"/>
              <a:gd name="connsiteY131" fmla="*/ 121068 h 1377504"/>
              <a:gd name="connsiteX132" fmla="*/ 841848 w 1536814"/>
              <a:gd name="connsiteY132" fmla="*/ 63005 h 1377504"/>
              <a:gd name="connsiteX133" fmla="*/ 840612 w 1536814"/>
              <a:gd name="connsiteY133" fmla="*/ 64240 h 1377504"/>
              <a:gd name="connsiteX134" fmla="*/ 810964 w 1536814"/>
              <a:gd name="connsiteY134" fmla="*/ 95125 h 1377504"/>
              <a:gd name="connsiteX135" fmla="*/ 873968 w 1536814"/>
              <a:gd name="connsiteY135" fmla="*/ 98831 h 1377504"/>
              <a:gd name="connsiteX136" fmla="*/ 841848 w 1536814"/>
              <a:gd name="connsiteY136" fmla="*/ 63005 h 1377504"/>
              <a:gd name="connsiteX137" fmla="*/ 773902 w 1536814"/>
              <a:gd name="connsiteY137" fmla="*/ 39532 h 1377504"/>
              <a:gd name="connsiteX138" fmla="*/ 662718 w 1536814"/>
              <a:gd name="connsiteY138" fmla="*/ 127245 h 1377504"/>
              <a:gd name="connsiteX139" fmla="*/ 678778 w 1536814"/>
              <a:gd name="connsiteY139" fmla="*/ 122303 h 1377504"/>
              <a:gd name="connsiteX140" fmla="*/ 765254 w 1536814"/>
              <a:gd name="connsiteY140" fmla="*/ 81535 h 1377504"/>
              <a:gd name="connsiteX141" fmla="*/ 804786 w 1536814"/>
              <a:gd name="connsiteY141" fmla="*/ 44474 h 1377504"/>
              <a:gd name="connsiteX142" fmla="*/ 773902 w 1536814"/>
              <a:gd name="connsiteY142" fmla="*/ 39532 h 1377504"/>
              <a:gd name="connsiteX143" fmla="*/ 773902 w 1536814"/>
              <a:gd name="connsiteY143" fmla="*/ 0 h 1377504"/>
              <a:gd name="connsiteX144" fmla="*/ 846790 w 1536814"/>
              <a:gd name="connsiteY144" fmla="*/ 18531 h 1377504"/>
              <a:gd name="connsiteX145" fmla="*/ 849260 w 1536814"/>
              <a:gd name="connsiteY145" fmla="*/ 19766 h 1377504"/>
              <a:gd name="connsiteX146" fmla="*/ 917206 w 1536814"/>
              <a:gd name="connsiteY146" fmla="*/ 102537 h 1377504"/>
              <a:gd name="connsiteX147" fmla="*/ 918442 w 1536814"/>
              <a:gd name="connsiteY147" fmla="*/ 103772 h 1377504"/>
              <a:gd name="connsiteX148" fmla="*/ 919678 w 1536814"/>
              <a:gd name="connsiteY148" fmla="*/ 105008 h 1377504"/>
              <a:gd name="connsiteX149" fmla="*/ 927090 w 1536814"/>
              <a:gd name="connsiteY149" fmla="*/ 153188 h 1377504"/>
              <a:gd name="connsiteX150" fmla="*/ 773902 w 1536814"/>
              <a:gd name="connsiteY150" fmla="*/ 306376 h 1377504"/>
              <a:gd name="connsiteX151" fmla="*/ 620714 w 1536814"/>
              <a:gd name="connsiteY151" fmla="*/ 154423 h 1377504"/>
              <a:gd name="connsiteX152" fmla="*/ 620714 w 1536814"/>
              <a:gd name="connsiteY152" fmla="*/ 153188 h 1377504"/>
              <a:gd name="connsiteX153" fmla="*/ 773902 w 1536814"/>
              <a:gd name="connsiteY153" fmla="*/ 0 h 137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1536814" h="1377504">
                <a:moveTo>
                  <a:pt x="1171034" y="1073920"/>
                </a:moveTo>
                <a:cubicBezTo>
                  <a:pt x="1113998" y="1073920"/>
                  <a:pt x="1068120" y="1120145"/>
                  <a:pt x="1068120" y="1177613"/>
                </a:cubicBezTo>
                <a:lnTo>
                  <a:pt x="1068120" y="1311290"/>
                </a:lnTo>
                <a:cubicBezTo>
                  <a:pt x="1068120" y="1325032"/>
                  <a:pt x="1079280" y="1336276"/>
                  <a:pt x="1094158" y="1336276"/>
                </a:cubicBezTo>
                <a:lnTo>
                  <a:pt x="1471096" y="1336276"/>
                </a:lnTo>
                <a:cubicBezTo>
                  <a:pt x="1485976" y="1336276"/>
                  <a:pt x="1497136" y="1325032"/>
                  <a:pt x="1497136" y="1311290"/>
                </a:cubicBezTo>
                <a:lnTo>
                  <a:pt x="1497136" y="1177613"/>
                </a:lnTo>
                <a:cubicBezTo>
                  <a:pt x="1497136" y="1120145"/>
                  <a:pt x="1451258" y="1073920"/>
                  <a:pt x="1394222" y="1073920"/>
                </a:cubicBezTo>
                <a:close/>
                <a:moveTo>
                  <a:pt x="145027" y="1073920"/>
                </a:moveTo>
                <a:cubicBezTo>
                  <a:pt x="87516" y="1073920"/>
                  <a:pt x="41258" y="1120145"/>
                  <a:pt x="41258" y="1177613"/>
                </a:cubicBezTo>
                <a:lnTo>
                  <a:pt x="41258" y="1311290"/>
                </a:lnTo>
                <a:cubicBezTo>
                  <a:pt x="41258" y="1325032"/>
                  <a:pt x="52510" y="1336276"/>
                  <a:pt x="67513" y="1336276"/>
                </a:cubicBezTo>
                <a:lnTo>
                  <a:pt x="448833" y="1336276"/>
                </a:lnTo>
                <a:cubicBezTo>
                  <a:pt x="462586" y="1336276"/>
                  <a:pt x="473838" y="1325032"/>
                  <a:pt x="473838" y="1311290"/>
                </a:cubicBezTo>
                <a:lnTo>
                  <a:pt x="473838" y="1177613"/>
                </a:lnTo>
                <a:cubicBezTo>
                  <a:pt x="473838" y="1120145"/>
                  <a:pt x="427580" y="1073920"/>
                  <a:pt x="370069" y="1073920"/>
                </a:cubicBezTo>
                <a:close/>
                <a:moveTo>
                  <a:pt x="1171034" y="1032693"/>
                </a:moveTo>
                <a:lnTo>
                  <a:pt x="1394222" y="1032693"/>
                </a:lnTo>
                <a:cubicBezTo>
                  <a:pt x="1472336" y="1032693"/>
                  <a:pt x="1536814" y="1097657"/>
                  <a:pt x="1536814" y="1177613"/>
                </a:cubicBezTo>
                <a:lnTo>
                  <a:pt x="1536814" y="1311290"/>
                </a:lnTo>
                <a:cubicBezTo>
                  <a:pt x="1536814" y="1347520"/>
                  <a:pt x="1507054" y="1377504"/>
                  <a:pt x="1471096" y="1377504"/>
                </a:cubicBezTo>
                <a:lnTo>
                  <a:pt x="1094158" y="1377504"/>
                </a:lnTo>
                <a:cubicBezTo>
                  <a:pt x="1056960" y="1377504"/>
                  <a:pt x="1027202" y="1347520"/>
                  <a:pt x="1027202" y="1311290"/>
                </a:cubicBezTo>
                <a:lnTo>
                  <a:pt x="1027202" y="1177613"/>
                </a:lnTo>
                <a:cubicBezTo>
                  <a:pt x="1027202" y="1097657"/>
                  <a:pt x="1091678" y="1032693"/>
                  <a:pt x="1171034" y="1032693"/>
                </a:cubicBezTo>
                <a:close/>
                <a:moveTo>
                  <a:pt x="145027" y="1032693"/>
                </a:moveTo>
                <a:lnTo>
                  <a:pt x="370069" y="1032693"/>
                </a:lnTo>
                <a:cubicBezTo>
                  <a:pt x="450084" y="1032693"/>
                  <a:pt x="515096" y="1097657"/>
                  <a:pt x="515096" y="1177613"/>
                </a:cubicBezTo>
                <a:lnTo>
                  <a:pt x="515096" y="1311290"/>
                </a:lnTo>
                <a:cubicBezTo>
                  <a:pt x="515096" y="1347520"/>
                  <a:pt x="485090" y="1377504"/>
                  <a:pt x="448833" y="1377504"/>
                </a:cubicBezTo>
                <a:lnTo>
                  <a:pt x="67513" y="1377504"/>
                </a:lnTo>
                <a:cubicBezTo>
                  <a:pt x="30006" y="1377504"/>
                  <a:pt x="0" y="1347520"/>
                  <a:pt x="0" y="1311290"/>
                </a:cubicBezTo>
                <a:lnTo>
                  <a:pt x="0" y="1177613"/>
                </a:lnTo>
                <a:cubicBezTo>
                  <a:pt x="0" y="1097657"/>
                  <a:pt x="65012" y="1032693"/>
                  <a:pt x="145027" y="1032693"/>
                </a:cubicBezTo>
                <a:close/>
                <a:moveTo>
                  <a:pt x="1282968" y="816114"/>
                </a:moveTo>
                <a:cubicBezTo>
                  <a:pt x="1255790" y="833648"/>
                  <a:pt x="1226142" y="847424"/>
                  <a:pt x="1194022" y="856191"/>
                </a:cubicBezTo>
                <a:lnTo>
                  <a:pt x="1166842" y="863705"/>
                </a:lnTo>
                <a:cubicBezTo>
                  <a:pt x="1174256" y="918811"/>
                  <a:pt x="1221200" y="962645"/>
                  <a:pt x="1279262" y="962645"/>
                </a:cubicBezTo>
                <a:cubicBezTo>
                  <a:pt x="1341032" y="962645"/>
                  <a:pt x="1392918" y="911297"/>
                  <a:pt x="1392918" y="848676"/>
                </a:cubicBezTo>
                <a:cubicBezTo>
                  <a:pt x="1392918" y="842414"/>
                  <a:pt x="1391682" y="836152"/>
                  <a:pt x="1391682" y="829890"/>
                </a:cubicBezTo>
                <a:cubicBezTo>
                  <a:pt x="1378094" y="834900"/>
                  <a:pt x="1364504" y="836152"/>
                  <a:pt x="1352150" y="836152"/>
                </a:cubicBezTo>
                <a:cubicBezTo>
                  <a:pt x="1327442" y="836152"/>
                  <a:pt x="1302736" y="829890"/>
                  <a:pt x="1282968" y="816114"/>
                </a:cubicBezTo>
                <a:close/>
                <a:moveTo>
                  <a:pt x="255768" y="816114"/>
                </a:moveTo>
                <a:cubicBezTo>
                  <a:pt x="228589" y="833648"/>
                  <a:pt x="198940" y="847424"/>
                  <a:pt x="166820" y="856191"/>
                </a:cubicBezTo>
                <a:lnTo>
                  <a:pt x="139642" y="863705"/>
                </a:lnTo>
                <a:cubicBezTo>
                  <a:pt x="147054" y="918811"/>
                  <a:pt x="195234" y="962645"/>
                  <a:pt x="252062" y="962645"/>
                </a:cubicBezTo>
                <a:cubicBezTo>
                  <a:pt x="315066" y="962645"/>
                  <a:pt x="365717" y="911297"/>
                  <a:pt x="365717" y="848676"/>
                </a:cubicBezTo>
                <a:cubicBezTo>
                  <a:pt x="365717" y="842414"/>
                  <a:pt x="365717" y="836152"/>
                  <a:pt x="364482" y="829890"/>
                </a:cubicBezTo>
                <a:cubicBezTo>
                  <a:pt x="352128" y="834900"/>
                  <a:pt x="338539" y="836152"/>
                  <a:pt x="324950" y="836152"/>
                </a:cubicBezTo>
                <a:cubicBezTo>
                  <a:pt x="301477" y="836152"/>
                  <a:pt x="276770" y="829890"/>
                  <a:pt x="255768" y="816114"/>
                </a:cubicBezTo>
                <a:close/>
                <a:moveTo>
                  <a:pt x="1347210" y="755999"/>
                </a:moveTo>
                <a:lnTo>
                  <a:pt x="1345974" y="757251"/>
                </a:lnTo>
                <a:cubicBezTo>
                  <a:pt x="1337326" y="769775"/>
                  <a:pt x="1327442" y="778542"/>
                  <a:pt x="1316324" y="788561"/>
                </a:cubicBezTo>
                <a:cubicBezTo>
                  <a:pt x="1336090" y="797328"/>
                  <a:pt x="1358328" y="798580"/>
                  <a:pt x="1378094" y="792318"/>
                </a:cubicBezTo>
                <a:cubicBezTo>
                  <a:pt x="1370682" y="778542"/>
                  <a:pt x="1360798" y="766018"/>
                  <a:pt x="1347210" y="755999"/>
                </a:cubicBezTo>
                <a:close/>
                <a:moveTo>
                  <a:pt x="321243" y="755999"/>
                </a:moveTo>
                <a:lnTo>
                  <a:pt x="318773" y="757251"/>
                </a:lnTo>
                <a:cubicBezTo>
                  <a:pt x="310125" y="769775"/>
                  <a:pt x="300242" y="778542"/>
                  <a:pt x="289123" y="788561"/>
                </a:cubicBezTo>
                <a:cubicBezTo>
                  <a:pt x="308890" y="797328"/>
                  <a:pt x="331126" y="798580"/>
                  <a:pt x="352128" y="792318"/>
                </a:cubicBezTo>
                <a:cubicBezTo>
                  <a:pt x="344716" y="778542"/>
                  <a:pt x="333597" y="766018"/>
                  <a:pt x="321243" y="755999"/>
                </a:cubicBezTo>
                <a:close/>
                <a:moveTo>
                  <a:pt x="773628" y="747054"/>
                </a:moveTo>
                <a:cubicBezTo>
                  <a:pt x="783520" y="747054"/>
                  <a:pt x="792174" y="755829"/>
                  <a:pt x="792174" y="767111"/>
                </a:cubicBezTo>
                <a:lnTo>
                  <a:pt x="792174" y="922557"/>
                </a:lnTo>
                <a:lnTo>
                  <a:pt x="925712" y="1007801"/>
                </a:lnTo>
                <a:cubicBezTo>
                  <a:pt x="934366" y="1014069"/>
                  <a:pt x="938076" y="1026605"/>
                  <a:pt x="931894" y="1036634"/>
                </a:cubicBezTo>
                <a:cubicBezTo>
                  <a:pt x="925712" y="1045409"/>
                  <a:pt x="913346" y="1047916"/>
                  <a:pt x="903456" y="1042902"/>
                </a:cubicBezTo>
                <a:lnTo>
                  <a:pt x="773628" y="956404"/>
                </a:lnTo>
                <a:lnTo>
                  <a:pt x="637620" y="1042902"/>
                </a:lnTo>
                <a:cubicBezTo>
                  <a:pt x="633910" y="1044156"/>
                  <a:pt x="631436" y="1045409"/>
                  <a:pt x="627728" y="1045409"/>
                </a:cubicBezTo>
                <a:cubicBezTo>
                  <a:pt x="620308" y="1045409"/>
                  <a:pt x="614126" y="1041648"/>
                  <a:pt x="610418" y="1035380"/>
                </a:cubicBezTo>
                <a:cubicBezTo>
                  <a:pt x="604236" y="1026605"/>
                  <a:pt x="607944" y="1014069"/>
                  <a:pt x="616600" y="1007801"/>
                </a:cubicBezTo>
                <a:lnTo>
                  <a:pt x="752608" y="922557"/>
                </a:lnTo>
                <a:lnTo>
                  <a:pt x="752608" y="767111"/>
                </a:lnTo>
                <a:cubicBezTo>
                  <a:pt x="752608" y="755829"/>
                  <a:pt x="761264" y="747054"/>
                  <a:pt x="773628" y="747054"/>
                </a:cubicBezTo>
                <a:close/>
                <a:moveTo>
                  <a:pt x="1279262" y="732203"/>
                </a:moveTo>
                <a:cubicBezTo>
                  <a:pt x="1224906" y="732203"/>
                  <a:pt x="1180432" y="769775"/>
                  <a:pt x="1169314" y="819871"/>
                </a:cubicBezTo>
                <a:lnTo>
                  <a:pt x="1184138" y="816114"/>
                </a:lnTo>
                <a:cubicBezTo>
                  <a:pt x="1215022" y="808600"/>
                  <a:pt x="1244672" y="794823"/>
                  <a:pt x="1270616" y="774785"/>
                </a:cubicBezTo>
                <a:cubicBezTo>
                  <a:pt x="1285440" y="763513"/>
                  <a:pt x="1299028" y="750989"/>
                  <a:pt x="1311382" y="737213"/>
                </a:cubicBezTo>
                <a:cubicBezTo>
                  <a:pt x="1300264" y="733455"/>
                  <a:pt x="1290382" y="732203"/>
                  <a:pt x="1279262" y="732203"/>
                </a:cubicBezTo>
                <a:close/>
                <a:moveTo>
                  <a:pt x="252062" y="732203"/>
                </a:moveTo>
                <a:cubicBezTo>
                  <a:pt x="197705" y="732203"/>
                  <a:pt x="153231" y="769775"/>
                  <a:pt x="142112" y="819871"/>
                </a:cubicBezTo>
                <a:lnTo>
                  <a:pt x="158173" y="816114"/>
                </a:lnTo>
                <a:cubicBezTo>
                  <a:pt x="189057" y="808600"/>
                  <a:pt x="217471" y="794823"/>
                  <a:pt x="243414" y="774785"/>
                </a:cubicBezTo>
                <a:lnTo>
                  <a:pt x="244650" y="774785"/>
                </a:lnTo>
                <a:cubicBezTo>
                  <a:pt x="259474" y="763513"/>
                  <a:pt x="273063" y="750989"/>
                  <a:pt x="284182" y="737213"/>
                </a:cubicBezTo>
                <a:cubicBezTo>
                  <a:pt x="274299" y="733455"/>
                  <a:pt x="263180" y="732203"/>
                  <a:pt x="252062" y="732203"/>
                </a:cubicBezTo>
                <a:close/>
                <a:moveTo>
                  <a:pt x="1279262" y="692126"/>
                </a:moveTo>
                <a:cubicBezTo>
                  <a:pt x="1305206" y="692126"/>
                  <a:pt x="1331148" y="698388"/>
                  <a:pt x="1353386" y="710912"/>
                </a:cubicBezTo>
                <a:cubicBezTo>
                  <a:pt x="1353386" y="712164"/>
                  <a:pt x="1353386" y="712164"/>
                  <a:pt x="1354622" y="712164"/>
                </a:cubicBezTo>
                <a:cubicBezTo>
                  <a:pt x="1386742" y="730951"/>
                  <a:pt x="1411450" y="761008"/>
                  <a:pt x="1423802" y="796076"/>
                </a:cubicBezTo>
                <a:cubicBezTo>
                  <a:pt x="1423802" y="797328"/>
                  <a:pt x="1423802" y="797328"/>
                  <a:pt x="1425038" y="797328"/>
                </a:cubicBezTo>
                <a:cubicBezTo>
                  <a:pt x="1425038" y="798580"/>
                  <a:pt x="1425038" y="798580"/>
                  <a:pt x="1425038" y="798580"/>
                </a:cubicBezTo>
                <a:cubicBezTo>
                  <a:pt x="1429980" y="813609"/>
                  <a:pt x="1432450" y="829890"/>
                  <a:pt x="1432450" y="848676"/>
                </a:cubicBezTo>
                <a:cubicBezTo>
                  <a:pt x="1432450" y="933840"/>
                  <a:pt x="1363270" y="1003975"/>
                  <a:pt x="1279262" y="1003975"/>
                </a:cubicBezTo>
                <a:cubicBezTo>
                  <a:pt x="1195256" y="1003975"/>
                  <a:pt x="1126076" y="935092"/>
                  <a:pt x="1126076" y="848676"/>
                </a:cubicBezTo>
                <a:cubicBezTo>
                  <a:pt x="1126076" y="762261"/>
                  <a:pt x="1194022" y="692126"/>
                  <a:pt x="1279262" y="692126"/>
                </a:cubicBezTo>
                <a:close/>
                <a:moveTo>
                  <a:pt x="252062" y="692126"/>
                </a:moveTo>
                <a:cubicBezTo>
                  <a:pt x="279240" y="692126"/>
                  <a:pt x="303948" y="698388"/>
                  <a:pt x="326185" y="710912"/>
                </a:cubicBezTo>
                <a:cubicBezTo>
                  <a:pt x="326185" y="712164"/>
                  <a:pt x="326185" y="712164"/>
                  <a:pt x="327420" y="712164"/>
                </a:cubicBezTo>
                <a:cubicBezTo>
                  <a:pt x="359540" y="730951"/>
                  <a:pt x="384248" y="761008"/>
                  <a:pt x="396602" y="796076"/>
                </a:cubicBezTo>
                <a:cubicBezTo>
                  <a:pt x="396602" y="797328"/>
                  <a:pt x="396602" y="797328"/>
                  <a:pt x="397837" y="797328"/>
                </a:cubicBezTo>
                <a:cubicBezTo>
                  <a:pt x="397837" y="798580"/>
                  <a:pt x="397837" y="798580"/>
                  <a:pt x="397837" y="798580"/>
                </a:cubicBezTo>
                <a:cubicBezTo>
                  <a:pt x="402779" y="813609"/>
                  <a:pt x="405250" y="829890"/>
                  <a:pt x="405250" y="848676"/>
                </a:cubicBezTo>
                <a:cubicBezTo>
                  <a:pt x="405250" y="933840"/>
                  <a:pt x="337303" y="1003975"/>
                  <a:pt x="252062" y="1003975"/>
                </a:cubicBezTo>
                <a:cubicBezTo>
                  <a:pt x="168056" y="1003975"/>
                  <a:pt x="98874" y="935092"/>
                  <a:pt x="98874" y="848676"/>
                </a:cubicBezTo>
                <a:cubicBezTo>
                  <a:pt x="98874" y="762261"/>
                  <a:pt x="166820" y="692126"/>
                  <a:pt x="252062" y="692126"/>
                </a:cubicBezTo>
                <a:close/>
                <a:moveTo>
                  <a:pt x="660178" y="375056"/>
                </a:moveTo>
                <a:cubicBezTo>
                  <a:pt x="603142" y="375056"/>
                  <a:pt x="557264" y="422530"/>
                  <a:pt x="557264" y="479999"/>
                </a:cubicBezTo>
                <a:lnTo>
                  <a:pt x="557264" y="613677"/>
                </a:lnTo>
                <a:cubicBezTo>
                  <a:pt x="557264" y="627420"/>
                  <a:pt x="568424" y="638664"/>
                  <a:pt x="582062" y="638664"/>
                </a:cubicBezTo>
                <a:lnTo>
                  <a:pt x="960244" y="638664"/>
                </a:lnTo>
                <a:cubicBezTo>
                  <a:pt x="973884" y="638664"/>
                  <a:pt x="986284" y="627420"/>
                  <a:pt x="986284" y="613677"/>
                </a:cubicBezTo>
                <a:lnTo>
                  <a:pt x="986284" y="479999"/>
                </a:lnTo>
                <a:cubicBezTo>
                  <a:pt x="986284" y="422530"/>
                  <a:pt x="939166" y="375056"/>
                  <a:pt x="882128" y="375056"/>
                </a:cubicBezTo>
                <a:close/>
                <a:moveTo>
                  <a:pt x="660178" y="335077"/>
                </a:moveTo>
                <a:lnTo>
                  <a:pt x="882128" y="335077"/>
                </a:lnTo>
                <a:cubicBezTo>
                  <a:pt x="961484" y="335077"/>
                  <a:pt x="1025962" y="400042"/>
                  <a:pt x="1025962" y="479999"/>
                </a:cubicBezTo>
                <a:lnTo>
                  <a:pt x="1025962" y="613677"/>
                </a:lnTo>
                <a:cubicBezTo>
                  <a:pt x="1025962" y="649908"/>
                  <a:pt x="996202" y="679892"/>
                  <a:pt x="960244" y="679892"/>
                </a:cubicBezTo>
                <a:lnTo>
                  <a:pt x="582062" y="679892"/>
                </a:lnTo>
                <a:cubicBezTo>
                  <a:pt x="546104" y="679892"/>
                  <a:pt x="516346" y="649908"/>
                  <a:pt x="516346" y="613677"/>
                </a:cubicBezTo>
                <a:lnTo>
                  <a:pt x="516346" y="479999"/>
                </a:lnTo>
                <a:cubicBezTo>
                  <a:pt x="516346" y="400042"/>
                  <a:pt x="580822" y="335077"/>
                  <a:pt x="660178" y="335077"/>
                </a:cubicBezTo>
                <a:close/>
                <a:moveTo>
                  <a:pt x="777608" y="121068"/>
                </a:moveTo>
                <a:cubicBezTo>
                  <a:pt x="750430" y="139599"/>
                  <a:pt x="720780" y="153188"/>
                  <a:pt x="688660" y="161836"/>
                </a:cubicBezTo>
                <a:lnTo>
                  <a:pt x="661482" y="168012"/>
                </a:lnTo>
                <a:cubicBezTo>
                  <a:pt x="668894" y="223605"/>
                  <a:pt x="715838" y="266843"/>
                  <a:pt x="773902" y="266843"/>
                </a:cubicBezTo>
                <a:cubicBezTo>
                  <a:pt x="835672" y="266843"/>
                  <a:pt x="886322" y="216192"/>
                  <a:pt x="886322" y="153188"/>
                </a:cubicBezTo>
                <a:cubicBezTo>
                  <a:pt x="886322" y="148246"/>
                  <a:pt x="886322" y="142069"/>
                  <a:pt x="885086" y="135892"/>
                </a:cubicBezTo>
                <a:cubicBezTo>
                  <a:pt x="872732" y="140834"/>
                  <a:pt x="859144" y="142069"/>
                  <a:pt x="846790" y="142069"/>
                </a:cubicBezTo>
                <a:cubicBezTo>
                  <a:pt x="822082" y="142069"/>
                  <a:pt x="797374" y="134657"/>
                  <a:pt x="777608" y="121068"/>
                </a:cubicBezTo>
                <a:close/>
                <a:moveTo>
                  <a:pt x="841848" y="63005"/>
                </a:moveTo>
                <a:lnTo>
                  <a:pt x="840612" y="64240"/>
                </a:lnTo>
                <a:cubicBezTo>
                  <a:pt x="831964" y="75359"/>
                  <a:pt x="822082" y="85242"/>
                  <a:pt x="810964" y="95125"/>
                </a:cubicBezTo>
                <a:cubicBezTo>
                  <a:pt x="830730" y="102537"/>
                  <a:pt x="852966" y="105008"/>
                  <a:pt x="873968" y="98831"/>
                </a:cubicBezTo>
                <a:cubicBezTo>
                  <a:pt x="865320" y="84006"/>
                  <a:pt x="854202" y="71652"/>
                  <a:pt x="841848" y="63005"/>
                </a:cubicBezTo>
                <a:close/>
                <a:moveTo>
                  <a:pt x="773902" y="39532"/>
                </a:moveTo>
                <a:cubicBezTo>
                  <a:pt x="719544" y="39532"/>
                  <a:pt x="675070" y="76594"/>
                  <a:pt x="662718" y="127245"/>
                </a:cubicBezTo>
                <a:lnTo>
                  <a:pt x="678778" y="122303"/>
                </a:lnTo>
                <a:cubicBezTo>
                  <a:pt x="709662" y="114891"/>
                  <a:pt x="739312" y="100066"/>
                  <a:pt x="765254" y="81535"/>
                </a:cubicBezTo>
                <a:cubicBezTo>
                  <a:pt x="780078" y="70417"/>
                  <a:pt x="792432" y="58063"/>
                  <a:pt x="804786" y="44474"/>
                </a:cubicBezTo>
                <a:cubicBezTo>
                  <a:pt x="796138" y="40768"/>
                  <a:pt x="785020" y="39532"/>
                  <a:pt x="773902" y="39532"/>
                </a:cubicBezTo>
                <a:close/>
                <a:moveTo>
                  <a:pt x="773902" y="0"/>
                </a:moveTo>
                <a:cubicBezTo>
                  <a:pt x="799844" y="0"/>
                  <a:pt x="824552" y="6177"/>
                  <a:pt x="846790" y="18531"/>
                </a:cubicBezTo>
                <a:cubicBezTo>
                  <a:pt x="848024" y="18531"/>
                  <a:pt x="848024" y="19766"/>
                  <a:pt x="849260" y="19766"/>
                </a:cubicBezTo>
                <a:cubicBezTo>
                  <a:pt x="881380" y="38297"/>
                  <a:pt x="906088" y="66711"/>
                  <a:pt x="917206" y="102537"/>
                </a:cubicBezTo>
                <a:cubicBezTo>
                  <a:pt x="918442" y="102537"/>
                  <a:pt x="918442" y="102537"/>
                  <a:pt x="918442" y="103772"/>
                </a:cubicBezTo>
                <a:cubicBezTo>
                  <a:pt x="918442" y="103772"/>
                  <a:pt x="918442" y="105008"/>
                  <a:pt x="919678" y="105008"/>
                </a:cubicBezTo>
                <a:cubicBezTo>
                  <a:pt x="923384" y="119832"/>
                  <a:pt x="927090" y="135892"/>
                  <a:pt x="927090" y="153188"/>
                </a:cubicBezTo>
                <a:cubicBezTo>
                  <a:pt x="927090" y="237194"/>
                  <a:pt x="857908" y="306376"/>
                  <a:pt x="773902" y="306376"/>
                </a:cubicBezTo>
                <a:cubicBezTo>
                  <a:pt x="688660" y="306376"/>
                  <a:pt x="620714" y="238429"/>
                  <a:pt x="620714" y="154423"/>
                </a:cubicBezTo>
                <a:cubicBezTo>
                  <a:pt x="620714" y="154423"/>
                  <a:pt x="620714" y="154423"/>
                  <a:pt x="620714" y="153188"/>
                </a:cubicBezTo>
                <a:cubicBezTo>
                  <a:pt x="620714" y="67946"/>
                  <a:pt x="688660" y="0"/>
                  <a:pt x="7739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166DF0AD-C5D5-6443-8C53-727C16C3A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0352" y="7330405"/>
            <a:ext cx="1372008" cy="1542299"/>
          </a:xfrm>
          <a:custGeom>
            <a:avLst/>
            <a:gdLst>
              <a:gd name="connsiteX0" fmla="*/ 316534 w 1372008"/>
              <a:gd name="connsiteY0" fmla="*/ 900859 h 1542299"/>
              <a:gd name="connsiteX1" fmla="*/ 1045740 w 1372008"/>
              <a:gd name="connsiteY1" fmla="*/ 900859 h 1542299"/>
              <a:gd name="connsiteX2" fmla="*/ 1064406 w 1372008"/>
              <a:gd name="connsiteY2" fmla="*/ 920826 h 1542299"/>
              <a:gd name="connsiteX3" fmla="*/ 1045740 w 1372008"/>
              <a:gd name="connsiteY3" fmla="*/ 942041 h 1542299"/>
              <a:gd name="connsiteX4" fmla="*/ 701048 w 1372008"/>
              <a:gd name="connsiteY4" fmla="*/ 942041 h 1542299"/>
              <a:gd name="connsiteX5" fmla="*/ 701048 w 1372008"/>
              <a:gd name="connsiteY5" fmla="*/ 1522332 h 1542299"/>
              <a:gd name="connsiteX6" fmla="*/ 681136 w 1372008"/>
              <a:gd name="connsiteY6" fmla="*/ 1542299 h 1542299"/>
              <a:gd name="connsiteX7" fmla="*/ 661226 w 1372008"/>
              <a:gd name="connsiteY7" fmla="*/ 1522332 h 1542299"/>
              <a:gd name="connsiteX8" fmla="*/ 661226 w 1372008"/>
              <a:gd name="connsiteY8" fmla="*/ 942041 h 1542299"/>
              <a:gd name="connsiteX9" fmla="*/ 316534 w 1372008"/>
              <a:gd name="connsiteY9" fmla="*/ 942041 h 1542299"/>
              <a:gd name="connsiteX10" fmla="*/ 296624 w 1372008"/>
              <a:gd name="connsiteY10" fmla="*/ 920826 h 1542299"/>
              <a:gd name="connsiteX11" fmla="*/ 316534 w 1372008"/>
              <a:gd name="connsiteY11" fmla="*/ 900859 h 1542299"/>
              <a:gd name="connsiteX12" fmla="*/ 1241526 w 1372008"/>
              <a:gd name="connsiteY12" fmla="*/ 690435 h 1542299"/>
              <a:gd name="connsiteX13" fmla="*/ 1210556 w 1372008"/>
              <a:gd name="connsiteY13" fmla="*/ 700378 h 1542299"/>
              <a:gd name="connsiteX14" fmla="*/ 1196930 w 1372008"/>
              <a:gd name="connsiteY14" fmla="*/ 730206 h 1542299"/>
              <a:gd name="connsiteX15" fmla="*/ 1196930 w 1372008"/>
              <a:gd name="connsiteY15" fmla="*/ 1021030 h 1542299"/>
              <a:gd name="connsiteX16" fmla="*/ 1143662 w 1372008"/>
              <a:gd name="connsiteY16" fmla="*/ 1074472 h 1542299"/>
              <a:gd name="connsiteX17" fmla="*/ 981380 w 1372008"/>
              <a:gd name="connsiteY17" fmla="*/ 1074472 h 1542299"/>
              <a:gd name="connsiteX18" fmla="*/ 941740 w 1372008"/>
              <a:gd name="connsiteY18" fmla="*/ 1115486 h 1542299"/>
              <a:gd name="connsiteX19" fmla="*/ 941740 w 1372008"/>
              <a:gd name="connsiteY19" fmla="*/ 1457266 h 1542299"/>
              <a:gd name="connsiteX20" fmla="*/ 954126 w 1372008"/>
              <a:gd name="connsiteY20" fmla="*/ 1487095 h 1542299"/>
              <a:gd name="connsiteX21" fmla="*/ 985096 w 1372008"/>
              <a:gd name="connsiteY21" fmla="*/ 1497037 h 1542299"/>
              <a:gd name="connsiteX22" fmla="*/ 1022260 w 1372008"/>
              <a:gd name="connsiteY22" fmla="*/ 1454781 h 1542299"/>
              <a:gd name="connsiteX23" fmla="*/ 1022260 w 1372008"/>
              <a:gd name="connsiteY23" fmla="*/ 1206213 h 1542299"/>
              <a:gd name="connsiteX24" fmla="*/ 1073050 w 1372008"/>
              <a:gd name="connsiteY24" fmla="*/ 1155256 h 1542299"/>
              <a:gd name="connsiteX25" fmla="*/ 1237810 w 1372008"/>
              <a:gd name="connsiteY25" fmla="*/ 1155256 h 1542299"/>
              <a:gd name="connsiteX26" fmla="*/ 1277450 w 1372008"/>
              <a:gd name="connsiteY26" fmla="*/ 1115486 h 1542299"/>
              <a:gd name="connsiteX27" fmla="*/ 1277450 w 1372008"/>
              <a:gd name="connsiteY27" fmla="*/ 732691 h 1542299"/>
              <a:gd name="connsiteX28" fmla="*/ 1241526 w 1372008"/>
              <a:gd name="connsiteY28" fmla="*/ 690435 h 1542299"/>
              <a:gd name="connsiteX29" fmla="*/ 119736 w 1372008"/>
              <a:gd name="connsiteY29" fmla="*/ 690435 h 1542299"/>
              <a:gd name="connsiteX30" fmla="*/ 83704 w 1372008"/>
              <a:gd name="connsiteY30" fmla="*/ 732691 h 1542299"/>
              <a:gd name="connsiteX31" fmla="*/ 83704 w 1372008"/>
              <a:gd name="connsiteY31" fmla="*/ 1115486 h 1542299"/>
              <a:gd name="connsiteX32" fmla="*/ 123462 w 1372008"/>
              <a:gd name="connsiteY32" fmla="*/ 1155256 h 1542299"/>
              <a:gd name="connsiteX33" fmla="*/ 288712 w 1372008"/>
              <a:gd name="connsiteY33" fmla="*/ 1155256 h 1542299"/>
              <a:gd name="connsiteX34" fmla="*/ 340896 w 1372008"/>
              <a:gd name="connsiteY34" fmla="*/ 1206213 h 1542299"/>
              <a:gd name="connsiteX35" fmla="*/ 340896 w 1372008"/>
              <a:gd name="connsiteY35" fmla="*/ 1454781 h 1542299"/>
              <a:gd name="connsiteX36" fmla="*/ 375686 w 1372008"/>
              <a:gd name="connsiteY36" fmla="*/ 1497037 h 1542299"/>
              <a:gd name="connsiteX37" fmla="*/ 407990 w 1372008"/>
              <a:gd name="connsiteY37" fmla="*/ 1487095 h 1542299"/>
              <a:gd name="connsiteX38" fmla="*/ 420414 w 1372008"/>
              <a:gd name="connsiteY38" fmla="*/ 1457266 h 1542299"/>
              <a:gd name="connsiteX39" fmla="*/ 420414 w 1372008"/>
              <a:gd name="connsiteY39" fmla="*/ 1115486 h 1542299"/>
              <a:gd name="connsiteX40" fmla="*/ 380656 w 1372008"/>
              <a:gd name="connsiteY40" fmla="*/ 1074472 h 1542299"/>
              <a:gd name="connsiteX41" fmla="*/ 217890 w 1372008"/>
              <a:gd name="connsiteY41" fmla="*/ 1074472 h 1542299"/>
              <a:gd name="connsiteX42" fmla="*/ 164464 w 1372008"/>
              <a:gd name="connsiteY42" fmla="*/ 1021030 h 1542299"/>
              <a:gd name="connsiteX43" fmla="*/ 164464 w 1372008"/>
              <a:gd name="connsiteY43" fmla="*/ 730206 h 1542299"/>
              <a:gd name="connsiteX44" fmla="*/ 150796 w 1372008"/>
              <a:gd name="connsiteY44" fmla="*/ 700378 h 1542299"/>
              <a:gd name="connsiteX45" fmla="*/ 119736 w 1372008"/>
              <a:gd name="connsiteY45" fmla="*/ 690435 h 1542299"/>
              <a:gd name="connsiteX46" fmla="*/ 1245242 w 1372008"/>
              <a:gd name="connsiteY46" fmla="*/ 649421 h 1542299"/>
              <a:gd name="connsiteX47" fmla="*/ 1317092 w 1372008"/>
              <a:gd name="connsiteY47" fmla="*/ 732691 h 1542299"/>
              <a:gd name="connsiteX48" fmla="*/ 1317092 w 1372008"/>
              <a:gd name="connsiteY48" fmla="*/ 1115486 h 1542299"/>
              <a:gd name="connsiteX49" fmla="*/ 1237810 w 1372008"/>
              <a:gd name="connsiteY49" fmla="*/ 1195027 h 1542299"/>
              <a:gd name="connsiteX50" fmla="*/ 1073050 w 1372008"/>
              <a:gd name="connsiteY50" fmla="*/ 1195027 h 1542299"/>
              <a:gd name="connsiteX51" fmla="*/ 1060662 w 1372008"/>
              <a:gd name="connsiteY51" fmla="*/ 1206213 h 1542299"/>
              <a:gd name="connsiteX52" fmla="*/ 1060662 w 1372008"/>
              <a:gd name="connsiteY52" fmla="*/ 1454781 h 1542299"/>
              <a:gd name="connsiteX53" fmla="*/ 988814 w 1372008"/>
              <a:gd name="connsiteY53" fmla="*/ 1536808 h 1542299"/>
              <a:gd name="connsiteX54" fmla="*/ 981380 w 1372008"/>
              <a:gd name="connsiteY54" fmla="*/ 1536808 h 1542299"/>
              <a:gd name="connsiteX55" fmla="*/ 928112 w 1372008"/>
              <a:gd name="connsiteY55" fmla="*/ 1516923 h 1542299"/>
              <a:gd name="connsiteX56" fmla="*/ 900860 w 1372008"/>
              <a:gd name="connsiteY56" fmla="*/ 1457266 h 1542299"/>
              <a:gd name="connsiteX57" fmla="*/ 900860 w 1372008"/>
              <a:gd name="connsiteY57" fmla="*/ 1115486 h 1542299"/>
              <a:gd name="connsiteX58" fmla="*/ 981380 w 1372008"/>
              <a:gd name="connsiteY58" fmla="*/ 1034701 h 1542299"/>
              <a:gd name="connsiteX59" fmla="*/ 1143662 w 1372008"/>
              <a:gd name="connsiteY59" fmla="*/ 1034701 h 1542299"/>
              <a:gd name="connsiteX60" fmla="*/ 1157288 w 1372008"/>
              <a:gd name="connsiteY60" fmla="*/ 1021030 h 1542299"/>
              <a:gd name="connsiteX61" fmla="*/ 1157288 w 1372008"/>
              <a:gd name="connsiteY61" fmla="*/ 730206 h 1542299"/>
              <a:gd name="connsiteX62" fmla="*/ 1183302 w 1372008"/>
              <a:gd name="connsiteY62" fmla="*/ 670549 h 1542299"/>
              <a:gd name="connsiteX63" fmla="*/ 1245242 w 1372008"/>
              <a:gd name="connsiteY63" fmla="*/ 649421 h 1542299"/>
              <a:gd name="connsiteX64" fmla="*/ 116008 w 1372008"/>
              <a:gd name="connsiteY64" fmla="*/ 649421 h 1542299"/>
              <a:gd name="connsiteX65" fmla="*/ 178132 w 1372008"/>
              <a:gd name="connsiteY65" fmla="*/ 670549 h 1542299"/>
              <a:gd name="connsiteX66" fmla="*/ 204224 w 1372008"/>
              <a:gd name="connsiteY66" fmla="*/ 730206 h 1542299"/>
              <a:gd name="connsiteX67" fmla="*/ 204224 w 1372008"/>
              <a:gd name="connsiteY67" fmla="*/ 1021030 h 1542299"/>
              <a:gd name="connsiteX68" fmla="*/ 217890 w 1372008"/>
              <a:gd name="connsiteY68" fmla="*/ 1034701 h 1542299"/>
              <a:gd name="connsiteX69" fmla="*/ 380656 w 1372008"/>
              <a:gd name="connsiteY69" fmla="*/ 1034701 h 1542299"/>
              <a:gd name="connsiteX70" fmla="*/ 460174 w 1372008"/>
              <a:gd name="connsiteY70" fmla="*/ 1115486 h 1542299"/>
              <a:gd name="connsiteX71" fmla="*/ 460174 w 1372008"/>
              <a:gd name="connsiteY71" fmla="*/ 1457266 h 1542299"/>
              <a:gd name="connsiteX72" fmla="*/ 435324 w 1372008"/>
              <a:gd name="connsiteY72" fmla="*/ 1516923 h 1542299"/>
              <a:gd name="connsiteX73" fmla="*/ 380656 w 1372008"/>
              <a:gd name="connsiteY73" fmla="*/ 1536808 h 1542299"/>
              <a:gd name="connsiteX74" fmla="*/ 373200 w 1372008"/>
              <a:gd name="connsiteY74" fmla="*/ 1536808 h 1542299"/>
              <a:gd name="connsiteX75" fmla="*/ 299894 w 1372008"/>
              <a:gd name="connsiteY75" fmla="*/ 1454781 h 1542299"/>
              <a:gd name="connsiteX76" fmla="*/ 299894 w 1372008"/>
              <a:gd name="connsiteY76" fmla="*/ 1206213 h 1542299"/>
              <a:gd name="connsiteX77" fmla="*/ 288712 w 1372008"/>
              <a:gd name="connsiteY77" fmla="*/ 1195027 h 1542299"/>
              <a:gd name="connsiteX78" fmla="*/ 123462 w 1372008"/>
              <a:gd name="connsiteY78" fmla="*/ 1195027 h 1542299"/>
              <a:gd name="connsiteX79" fmla="*/ 43944 w 1372008"/>
              <a:gd name="connsiteY79" fmla="*/ 1115486 h 1542299"/>
              <a:gd name="connsiteX80" fmla="*/ 43944 w 1372008"/>
              <a:gd name="connsiteY80" fmla="*/ 732691 h 1542299"/>
              <a:gd name="connsiteX81" fmla="*/ 116008 w 1372008"/>
              <a:gd name="connsiteY81" fmla="*/ 649421 h 1542299"/>
              <a:gd name="connsiteX82" fmla="*/ 1244176 w 1372008"/>
              <a:gd name="connsiteY82" fmla="*/ 407479 h 1542299"/>
              <a:gd name="connsiteX83" fmla="*/ 1156448 w 1372008"/>
              <a:gd name="connsiteY83" fmla="*/ 493760 h 1542299"/>
              <a:gd name="connsiteX84" fmla="*/ 1244176 w 1372008"/>
              <a:gd name="connsiteY84" fmla="*/ 580041 h 1542299"/>
              <a:gd name="connsiteX85" fmla="*/ 1330650 w 1372008"/>
              <a:gd name="connsiteY85" fmla="*/ 493760 h 1542299"/>
              <a:gd name="connsiteX86" fmla="*/ 1244176 w 1372008"/>
              <a:gd name="connsiteY86" fmla="*/ 407479 h 1542299"/>
              <a:gd name="connsiteX87" fmla="*/ 127834 w 1372008"/>
              <a:gd name="connsiteY87" fmla="*/ 407479 h 1542299"/>
              <a:gd name="connsiteX88" fmla="*/ 41358 w 1372008"/>
              <a:gd name="connsiteY88" fmla="*/ 493760 h 1542299"/>
              <a:gd name="connsiteX89" fmla="*/ 127834 w 1372008"/>
              <a:gd name="connsiteY89" fmla="*/ 580041 h 1542299"/>
              <a:gd name="connsiteX90" fmla="*/ 215564 w 1372008"/>
              <a:gd name="connsiteY90" fmla="*/ 493760 h 1542299"/>
              <a:gd name="connsiteX91" fmla="*/ 127834 w 1372008"/>
              <a:gd name="connsiteY91" fmla="*/ 407479 h 1542299"/>
              <a:gd name="connsiteX92" fmla="*/ 1244176 w 1372008"/>
              <a:gd name="connsiteY92" fmla="*/ 368036 h 1542299"/>
              <a:gd name="connsiteX93" fmla="*/ 1372008 w 1372008"/>
              <a:gd name="connsiteY93" fmla="*/ 493760 h 1542299"/>
              <a:gd name="connsiteX94" fmla="*/ 1244176 w 1372008"/>
              <a:gd name="connsiteY94" fmla="*/ 619484 h 1542299"/>
              <a:gd name="connsiteX95" fmla="*/ 1115090 w 1372008"/>
              <a:gd name="connsiteY95" fmla="*/ 493760 h 1542299"/>
              <a:gd name="connsiteX96" fmla="*/ 1244176 w 1372008"/>
              <a:gd name="connsiteY96" fmla="*/ 368036 h 1542299"/>
              <a:gd name="connsiteX97" fmla="*/ 127834 w 1372008"/>
              <a:gd name="connsiteY97" fmla="*/ 368036 h 1542299"/>
              <a:gd name="connsiteX98" fmla="*/ 256922 w 1372008"/>
              <a:gd name="connsiteY98" fmla="*/ 493760 h 1542299"/>
              <a:gd name="connsiteX99" fmla="*/ 127834 w 1372008"/>
              <a:gd name="connsiteY99" fmla="*/ 619484 h 1542299"/>
              <a:gd name="connsiteX100" fmla="*/ 0 w 1372008"/>
              <a:gd name="connsiteY100" fmla="*/ 493760 h 1542299"/>
              <a:gd name="connsiteX101" fmla="*/ 127834 w 1372008"/>
              <a:gd name="connsiteY101" fmla="*/ 368036 h 1542299"/>
              <a:gd name="connsiteX102" fmla="*/ 867460 w 1372008"/>
              <a:gd name="connsiteY102" fmla="*/ 193737 h 1542299"/>
              <a:gd name="connsiteX103" fmla="*/ 867460 w 1372008"/>
              <a:gd name="connsiteY103" fmla="*/ 366225 h 1542299"/>
              <a:gd name="connsiteX104" fmla="*/ 765464 w 1372008"/>
              <a:gd name="connsiteY104" fmla="*/ 471217 h 1542299"/>
              <a:gd name="connsiteX105" fmla="*/ 527886 w 1372008"/>
              <a:gd name="connsiteY105" fmla="*/ 471217 h 1542299"/>
              <a:gd name="connsiteX106" fmla="*/ 527886 w 1372008"/>
              <a:gd name="connsiteY106" fmla="*/ 521214 h 1542299"/>
              <a:gd name="connsiteX107" fmla="*/ 590078 w 1372008"/>
              <a:gd name="connsiteY107" fmla="*/ 583709 h 1542299"/>
              <a:gd name="connsiteX108" fmla="*/ 1037870 w 1372008"/>
              <a:gd name="connsiteY108" fmla="*/ 583709 h 1542299"/>
              <a:gd name="connsiteX109" fmla="*/ 1042844 w 1372008"/>
              <a:gd name="connsiteY109" fmla="*/ 581209 h 1542299"/>
              <a:gd name="connsiteX110" fmla="*/ 1041602 w 1372008"/>
              <a:gd name="connsiteY110" fmla="*/ 576210 h 1542299"/>
              <a:gd name="connsiteX111" fmla="*/ 1012992 w 1372008"/>
              <a:gd name="connsiteY111" fmla="*/ 543712 h 1542299"/>
              <a:gd name="connsiteX112" fmla="*/ 998066 w 1372008"/>
              <a:gd name="connsiteY112" fmla="*/ 507465 h 1542299"/>
              <a:gd name="connsiteX113" fmla="*/ 998066 w 1372008"/>
              <a:gd name="connsiteY113" fmla="*/ 258732 h 1542299"/>
              <a:gd name="connsiteX114" fmla="*/ 934628 w 1372008"/>
              <a:gd name="connsiteY114" fmla="*/ 193737 h 1542299"/>
              <a:gd name="connsiteX115" fmla="*/ 420914 w 1372008"/>
              <a:gd name="connsiteY115" fmla="*/ 41247 h 1542299"/>
              <a:gd name="connsiteX116" fmla="*/ 357476 w 1372008"/>
              <a:gd name="connsiteY116" fmla="*/ 104993 h 1542299"/>
              <a:gd name="connsiteX117" fmla="*/ 357476 w 1372008"/>
              <a:gd name="connsiteY117" fmla="*/ 353725 h 1542299"/>
              <a:gd name="connsiteX118" fmla="*/ 342550 w 1372008"/>
              <a:gd name="connsiteY118" fmla="*/ 391223 h 1542299"/>
              <a:gd name="connsiteX119" fmla="*/ 313942 w 1372008"/>
              <a:gd name="connsiteY119" fmla="*/ 422471 h 1542299"/>
              <a:gd name="connsiteX120" fmla="*/ 312698 w 1372008"/>
              <a:gd name="connsiteY120" fmla="*/ 428720 h 1542299"/>
              <a:gd name="connsiteX121" fmla="*/ 317672 w 1372008"/>
              <a:gd name="connsiteY121" fmla="*/ 431220 h 1542299"/>
              <a:gd name="connsiteX122" fmla="*/ 765464 w 1372008"/>
              <a:gd name="connsiteY122" fmla="*/ 431220 h 1542299"/>
              <a:gd name="connsiteX123" fmla="*/ 827656 w 1372008"/>
              <a:gd name="connsiteY123" fmla="*/ 366225 h 1542299"/>
              <a:gd name="connsiteX124" fmla="*/ 827656 w 1372008"/>
              <a:gd name="connsiteY124" fmla="*/ 104993 h 1542299"/>
              <a:gd name="connsiteX125" fmla="*/ 765464 w 1372008"/>
              <a:gd name="connsiteY125" fmla="*/ 41247 h 1542299"/>
              <a:gd name="connsiteX126" fmla="*/ 420914 w 1372008"/>
              <a:gd name="connsiteY126" fmla="*/ 0 h 1542299"/>
              <a:gd name="connsiteX127" fmla="*/ 765464 w 1372008"/>
              <a:gd name="connsiteY127" fmla="*/ 0 h 1542299"/>
              <a:gd name="connsiteX128" fmla="*/ 867460 w 1372008"/>
              <a:gd name="connsiteY128" fmla="*/ 104993 h 1542299"/>
              <a:gd name="connsiteX129" fmla="*/ 867460 w 1372008"/>
              <a:gd name="connsiteY129" fmla="*/ 154989 h 1542299"/>
              <a:gd name="connsiteX130" fmla="*/ 934628 w 1372008"/>
              <a:gd name="connsiteY130" fmla="*/ 154989 h 1542299"/>
              <a:gd name="connsiteX131" fmla="*/ 1039114 w 1372008"/>
              <a:gd name="connsiteY131" fmla="*/ 258732 h 1542299"/>
              <a:gd name="connsiteX132" fmla="*/ 1039114 w 1372008"/>
              <a:gd name="connsiteY132" fmla="*/ 507465 h 1542299"/>
              <a:gd name="connsiteX133" fmla="*/ 1042844 w 1372008"/>
              <a:gd name="connsiteY133" fmla="*/ 516214 h 1542299"/>
              <a:gd name="connsiteX134" fmla="*/ 1071454 w 1372008"/>
              <a:gd name="connsiteY134" fmla="*/ 548712 h 1542299"/>
              <a:gd name="connsiteX135" fmla="*/ 1080160 w 1372008"/>
              <a:gd name="connsiteY135" fmla="*/ 597458 h 1542299"/>
              <a:gd name="connsiteX136" fmla="*/ 1037870 w 1372008"/>
              <a:gd name="connsiteY136" fmla="*/ 624956 h 1542299"/>
              <a:gd name="connsiteX137" fmla="*/ 590078 w 1372008"/>
              <a:gd name="connsiteY137" fmla="*/ 624956 h 1542299"/>
              <a:gd name="connsiteX138" fmla="*/ 486838 w 1372008"/>
              <a:gd name="connsiteY138" fmla="*/ 521214 h 1542299"/>
              <a:gd name="connsiteX139" fmla="*/ 486838 w 1372008"/>
              <a:gd name="connsiteY139" fmla="*/ 471217 h 1542299"/>
              <a:gd name="connsiteX140" fmla="*/ 317672 w 1372008"/>
              <a:gd name="connsiteY140" fmla="*/ 471217 h 1542299"/>
              <a:gd name="connsiteX141" fmla="*/ 275382 w 1372008"/>
              <a:gd name="connsiteY141" fmla="*/ 443719 h 1542299"/>
              <a:gd name="connsiteX142" fmla="*/ 284088 w 1372008"/>
              <a:gd name="connsiteY142" fmla="*/ 396222 h 1542299"/>
              <a:gd name="connsiteX143" fmla="*/ 312698 w 1372008"/>
              <a:gd name="connsiteY143" fmla="*/ 363725 h 1542299"/>
              <a:gd name="connsiteX144" fmla="*/ 316428 w 1372008"/>
              <a:gd name="connsiteY144" fmla="*/ 353725 h 1542299"/>
              <a:gd name="connsiteX145" fmla="*/ 316428 w 1372008"/>
              <a:gd name="connsiteY145" fmla="*/ 104993 h 1542299"/>
              <a:gd name="connsiteX146" fmla="*/ 420914 w 1372008"/>
              <a:gd name="connsiteY146" fmla="*/ 0 h 154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1372008" h="1542299">
                <a:moveTo>
                  <a:pt x="316534" y="900859"/>
                </a:moveTo>
                <a:lnTo>
                  <a:pt x="1045740" y="900859"/>
                </a:lnTo>
                <a:cubicBezTo>
                  <a:pt x="1055696" y="900859"/>
                  <a:pt x="1064406" y="910843"/>
                  <a:pt x="1064406" y="920826"/>
                </a:cubicBezTo>
                <a:cubicBezTo>
                  <a:pt x="1064406" y="933306"/>
                  <a:pt x="1055696" y="942041"/>
                  <a:pt x="1045740" y="942041"/>
                </a:cubicBezTo>
                <a:lnTo>
                  <a:pt x="701048" y="942041"/>
                </a:lnTo>
                <a:lnTo>
                  <a:pt x="701048" y="1522332"/>
                </a:lnTo>
                <a:cubicBezTo>
                  <a:pt x="701048" y="1533563"/>
                  <a:pt x="692336" y="1542299"/>
                  <a:pt x="681136" y="1542299"/>
                </a:cubicBezTo>
                <a:cubicBezTo>
                  <a:pt x="669938" y="1542299"/>
                  <a:pt x="661226" y="1533563"/>
                  <a:pt x="661226" y="1522332"/>
                </a:cubicBezTo>
                <a:lnTo>
                  <a:pt x="661226" y="942041"/>
                </a:lnTo>
                <a:lnTo>
                  <a:pt x="316534" y="942041"/>
                </a:lnTo>
                <a:cubicBezTo>
                  <a:pt x="306580" y="942041"/>
                  <a:pt x="296624" y="933306"/>
                  <a:pt x="296624" y="920826"/>
                </a:cubicBezTo>
                <a:cubicBezTo>
                  <a:pt x="296624" y="910843"/>
                  <a:pt x="306580" y="900859"/>
                  <a:pt x="316534" y="900859"/>
                </a:cubicBezTo>
                <a:close/>
                <a:moveTo>
                  <a:pt x="1241526" y="690435"/>
                </a:moveTo>
                <a:cubicBezTo>
                  <a:pt x="1230376" y="689192"/>
                  <a:pt x="1217990" y="692920"/>
                  <a:pt x="1210556" y="700378"/>
                </a:cubicBezTo>
                <a:cubicBezTo>
                  <a:pt x="1201884" y="707835"/>
                  <a:pt x="1196930" y="719020"/>
                  <a:pt x="1196930" y="730206"/>
                </a:cubicBezTo>
                <a:lnTo>
                  <a:pt x="1196930" y="1021030"/>
                </a:lnTo>
                <a:cubicBezTo>
                  <a:pt x="1196930" y="1050858"/>
                  <a:pt x="1173392" y="1074472"/>
                  <a:pt x="1143662" y="1074472"/>
                </a:cubicBezTo>
                <a:lnTo>
                  <a:pt x="981380" y="1074472"/>
                </a:lnTo>
                <a:cubicBezTo>
                  <a:pt x="959082" y="1074472"/>
                  <a:pt x="941740" y="1093115"/>
                  <a:pt x="941740" y="1115486"/>
                </a:cubicBezTo>
                <a:lnTo>
                  <a:pt x="941740" y="1457266"/>
                </a:lnTo>
                <a:cubicBezTo>
                  <a:pt x="941740" y="1468452"/>
                  <a:pt x="945456" y="1479638"/>
                  <a:pt x="954126" y="1487095"/>
                </a:cubicBezTo>
                <a:cubicBezTo>
                  <a:pt x="962798" y="1494552"/>
                  <a:pt x="973948" y="1498280"/>
                  <a:pt x="985096" y="1497037"/>
                </a:cubicBezTo>
                <a:cubicBezTo>
                  <a:pt x="1006156" y="1495794"/>
                  <a:pt x="1022260" y="1475909"/>
                  <a:pt x="1022260" y="1454781"/>
                </a:cubicBezTo>
                <a:lnTo>
                  <a:pt x="1022260" y="1206213"/>
                </a:lnTo>
                <a:cubicBezTo>
                  <a:pt x="1022260" y="1177628"/>
                  <a:pt x="1044558" y="1155256"/>
                  <a:pt x="1073050" y="1155256"/>
                </a:cubicBezTo>
                <a:lnTo>
                  <a:pt x="1237810" y="1155256"/>
                </a:lnTo>
                <a:cubicBezTo>
                  <a:pt x="1260108" y="1155256"/>
                  <a:pt x="1277450" y="1137857"/>
                  <a:pt x="1277450" y="1115486"/>
                </a:cubicBezTo>
                <a:lnTo>
                  <a:pt x="1277450" y="732691"/>
                </a:lnTo>
                <a:cubicBezTo>
                  <a:pt x="1277450" y="710320"/>
                  <a:pt x="1261346" y="691678"/>
                  <a:pt x="1241526" y="690435"/>
                </a:cubicBezTo>
                <a:close/>
                <a:moveTo>
                  <a:pt x="119736" y="690435"/>
                </a:moveTo>
                <a:cubicBezTo>
                  <a:pt x="99856" y="691678"/>
                  <a:pt x="83704" y="710320"/>
                  <a:pt x="83704" y="732691"/>
                </a:cubicBezTo>
                <a:lnTo>
                  <a:pt x="83704" y="1115486"/>
                </a:lnTo>
                <a:cubicBezTo>
                  <a:pt x="83704" y="1137857"/>
                  <a:pt x="102340" y="1155256"/>
                  <a:pt x="123462" y="1155256"/>
                </a:cubicBezTo>
                <a:lnTo>
                  <a:pt x="288712" y="1155256"/>
                </a:lnTo>
                <a:cubicBezTo>
                  <a:pt x="317288" y="1155256"/>
                  <a:pt x="340896" y="1177628"/>
                  <a:pt x="340896" y="1206213"/>
                </a:cubicBezTo>
                <a:lnTo>
                  <a:pt x="340896" y="1454781"/>
                </a:lnTo>
                <a:cubicBezTo>
                  <a:pt x="340896" y="1475909"/>
                  <a:pt x="357048" y="1495794"/>
                  <a:pt x="375686" y="1497037"/>
                </a:cubicBezTo>
                <a:cubicBezTo>
                  <a:pt x="388110" y="1498280"/>
                  <a:pt x="399292" y="1494552"/>
                  <a:pt x="407990" y="1487095"/>
                </a:cubicBezTo>
                <a:cubicBezTo>
                  <a:pt x="415444" y="1479638"/>
                  <a:pt x="420414" y="1468452"/>
                  <a:pt x="420414" y="1457266"/>
                </a:cubicBezTo>
                <a:lnTo>
                  <a:pt x="420414" y="1115486"/>
                </a:lnTo>
                <a:cubicBezTo>
                  <a:pt x="420414" y="1093115"/>
                  <a:pt x="403020" y="1074472"/>
                  <a:pt x="380656" y="1074472"/>
                </a:cubicBezTo>
                <a:lnTo>
                  <a:pt x="217890" y="1074472"/>
                </a:lnTo>
                <a:cubicBezTo>
                  <a:pt x="188072" y="1074472"/>
                  <a:pt x="164464" y="1050858"/>
                  <a:pt x="164464" y="1021030"/>
                </a:cubicBezTo>
                <a:lnTo>
                  <a:pt x="164464" y="730206"/>
                </a:lnTo>
                <a:cubicBezTo>
                  <a:pt x="164464" y="719020"/>
                  <a:pt x="159494" y="707835"/>
                  <a:pt x="150796" y="700378"/>
                </a:cubicBezTo>
                <a:cubicBezTo>
                  <a:pt x="142100" y="692920"/>
                  <a:pt x="132160" y="689192"/>
                  <a:pt x="119736" y="690435"/>
                </a:cubicBezTo>
                <a:close/>
                <a:moveTo>
                  <a:pt x="1245242" y="649421"/>
                </a:moveTo>
                <a:cubicBezTo>
                  <a:pt x="1284884" y="654392"/>
                  <a:pt x="1317092" y="690435"/>
                  <a:pt x="1317092" y="732691"/>
                </a:cubicBezTo>
                <a:lnTo>
                  <a:pt x="1317092" y="1115486"/>
                </a:lnTo>
                <a:cubicBezTo>
                  <a:pt x="1317092" y="1158985"/>
                  <a:pt x="1281168" y="1195027"/>
                  <a:pt x="1237810" y="1195027"/>
                </a:cubicBezTo>
                <a:lnTo>
                  <a:pt x="1073050" y="1195027"/>
                </a:lnTo>
                <a:cubicBezTo>
                  <a:pt x="1066856" y="1195027"/>
                  <a:pt x="1060662" y="1199999"/>
                  <a:pt x="1060662" y="1206213"/>
                </a:cubicBezTo>
                <a:lnTo>
                  <a:pt x="1060662" y="1454781"/>
                </a:lnTo>
                <a:cubicBezTo>
                  <a:pt x="1060662" y="1497037"/>
                  <a:pt x="1029694" y="1533080"/>
                  <a:pt x="988814" y="1536808"/>
                </a:cubicBezTo>
                <a:cubicBezTo>
                  <a:pt x="986336" y="1536808"/>
                  <a:pt x="983858" y="1536808"/>
                  <a:pt x="981380" y="1536808"/>
                </a:cubicBezTo>
                <a:cubicBezTo>
                  <a:pt x="961560" y="1536808"/>
                  <a:pt x="941740" y="1530594"/>
                  <a:pt x="928112" y="1516923"/>
                </a:cubicBezTo>
                <a:cubicBezTo>
                  <a:pt x="910770" y="1500766"/>
                  <a:pt x="900860" y="1479638"/>
                  <a:pt x="900860" y="1457266"/>
                </a:cubicBezTo>
                <a:lnTo>
                  <a:pt x="900860" y="1115486"/>
                </a:lnTo>
                <a:cubicBezTo>
                  <a:pt x="900860" y="1070743"/>
                  <a:pt x="938022" y="1034701"/>
                  <a:pt x="981380" y="1034701"/>
                </a:cubicBezTo>
                <a:lnTo>
                  <a:pt x="1143662" y="1034701"/>
                </a:lnTo>
                <a:cubicBezTo>
                  <a:pt x="1151094" y="1034701"/>
                  <a:pt x="1157288" y="1028487"/>
                  <a:pt x="1157288" y="1021030"/>
                </a:cubicBezTo>
                <a:lnTo>
                  <a:pt x="1157288" y="730206"/>
                </a:lnTo>
                <a:cubicBezTo>
                  <a:pt x="1157288" y="707835"/>
                  <a:pt x="1167198" y="685463"/>
                  <a:pt x="1183302" y="670549"/>
                </a:cubicBezTo>
                <a:cubicBezTo>
                  <a:pt x="1199408" y="655635"/>
                  <a:pt x="1222944" y="648178"/>
                  <a:pt x="1245242" y="649421"/>
                </a:cubicBezTo>
                <a:close/>
                <a:moveTo>
                  <a:pt x="116008" y="649421"/>
                </a:moveTo>
                <a:cubicBezTo>
                  <a:pt x="139614" y="648178"/>
                  <a:pt x="160736" y="655635"/>
                  <a:pt x="178132" y="670549"/>
                </a:cubicBezTo>
                <a:cubicBezTo>
                  <a:pt x="194284" y="685463"/>
                  <a:pt x="204224" y="707835"/>
                  <a:pt x="204224" y="730206"/>
                </a:cubicBezTo>
                <a:lnTo>
                  <a:pt x="204224" y="1021030"/>
                </a:lnTo>
                <a:cubicBezTo>
                  <a:pt x="204224" y="1028487"/>
                  <a:pt x="210436" y="1034701"/>
                  <a:pt x="217890" y="1034701"/>
                </a:cubicBezTo>
                <a:lnTo>
                  <a:pt x="380656" y="1034701"/>
                </a:lnTo>
                <a:cubicBezTo>
                  <a:pt x="425384" y="1034701"/>
                  <a:pt x="460174" y="1070743"/>
                  <a:pt x="460174" y="1115486"/>
                </a:cubicBezTo>
                <a:lnTo>
                  <a:pt x="460174" y="1457266"/>
                </a:lnTo>
                <a:cubicBezTo>
                  <a:pt x="460174" y="1479638"/>
                  <a:pt x="451476" y="1500766"/>
                  <a:pt x="435324" y="1516923"/>
                </a:cubicBezTo>
                <a:cubicBezTo>
                  <a:pt x="419172" y="1530594"/>
                  <a:pt x="400534" y="1536808"/>
                  <a:pt x="380656" y="1536808"/>
                </a:cubicBezTo>
                <a:cubicBezTo>
                  <a:pt x="378170" y="1536808"/>
                  <a:pt x="375686" y="1536808"/>
                  <a:pt x="373200" y="1536808"/>
                </a:cubicBezTo>
                <a:cubicBezTo>
                  <a:pt x="332198" y="1533080"/>
                  <a:pt x="299894" y="1497037"/>
                  <a:pt x="299894" y="1454781"/>
                </a:cubicBezTo>
                <a:lnTo>
                  <a:pt x="299894" y="1206213"/>
                </a:lnTo>
                <a:cubicBezTo>
                  <a:pt x="299894" y="1199999"/>
                  <a:pt x="294924" y="1195027"/>
                  <a:pt x="288712" y="1195027"/>
                </a:cubicBezTo>
                <a:lnTo>
                  <a:pt x="123462" y="1195027"/>
                </a:lnTo>
                <a:cubicBezTo>
                  <a:pt x="79976" y="1195027"/>
                  <a:pt x="43944" y="1158985"/>
                  <a:pt x="43944" y="1115486"/>
                </a:cubicBezTo>
                <a:lnTo>
                  <a:pt x="43944" y="732691"/>
                </a:lnTo>
                <a:cubicBezTo>
                  <a:pt x="43944" y="690435"/>
                  <a:pt x="75006" y="654392"/>
                  <a:pt x="116008" y="649421"/>
                </a:cubicBezTo>
                <a:close/>
                <a:moveTo>
                  <a:pt x="1244176" y="407479"/>
                </a:moveTo>
                <a:cubicBezTo>
                  <a:pt x="1195298" y="407479"/>
                  <a:pt x="1156448" y="445689"/>
                  <a:pt x="1156448" y="493760"/>
                </a:cubicBezTo>
                <a:cubicBezTo>
                  <a:pt x="1156448" y="540598"/>
                  <a:pt x="1195298" y="580041"/>
                  <a:pt x="1244176" y="580041"/>
                </a:cubicBezTo>
                <a:cubicBezTo>
                  <a:pt x="1291800" y="580041"/>
                  <a:pt x="1330650" y="540598"/>
                  <a:pt x="1330650" y="493760"/>
                </a:cubicBezTo>
                <a:cubicBezTo>
                  <a:pt x="1330650" y="445689"/>
                  <a:pt x="1291800" y="407479"/>
                  <a:pt x="1244176" y="407479"/>
                </a:cubicBezTo>
                <a:close/>
                <a:moveTo>
                  <a:pt x="127834" y="407479"/>
                </a:moveTo>
                <a:cubicBezTo>
                  <a:pt x="80210" y="407479"/>
                  <a:pt x="41358" y="445689"/>
                  <a:pt x="41358" y="493760"/>
                </a:cubicBezTo>
                <a:cubicBezTo>
                  <a:pt x="41358" y="540598"/>
                  <a:pt x="80210" y="580041"/>
                  <a:pt x="127834" y="580041"/>
                </a:cubicBezTo>
                <a:cubicBezTo>
                  <a:pt x="176712" y="580041"/>
                  <a:pt x="215564" y="540598"/>
                  <a:pt x="215564" y="493760"/>
                </a:cubicBezTo>
                <a:cubicBezTo>
                  <a:pt x="215564" y="445689"/>
                  <a:pt x="176712" y="407479"/>
                  <a:pt x="127834" y="407479"/>
                </a:cubicBezTo>
                <a:close/>
                <a:moveTo>
                  <a:pt x="1244176" y="368036"/>
                </a:moveTo>
                <a:cubicBezTo>
                  <a:pt x="1314358" y="368036"/>
                  <a:pt x="1372008" y="424735"/>
                  <a:pt x="1372008" y="493760"/>
                </a:cubicBezTo>
                <a:cubicBezTo>
                  <a:pt x="1372008" y="562785"/>
                  <a:pt x="1314358" y="619484"/>
                  <a:pt x="1244176" y="619484"/>
                </a:cubicBezTo>
                <a:cubicBezTo>
                  <a:pt x="1172740" y="619484"/>
                  <a:pt x="1115090" y="562785"/>
                  <a:pt x="1115090" y="493760"/>
                </a:cubicBezTo>
                <a:cubicBezTo>
                  <a:pt x="1115090" y="424735"/>
                  <a:pt x="1172740" y="368036"/>
                  <a:pt x="1244176" y="368036"/>
                </a:cubicBezTo>
                <a:close/>
                <a:moveTo>
                  <a:pt x="127834" y="368036"/>
                </a:moveTo>
                <a:cubicBezTo>
                  <a:pt x="199272" y="368036"/>
                  <a:pt x="256922" y="424735"/>
                  <a:pt x="256922" y="493760"/>
                </a:cubicBezTo>
                <a:cubicBezTo>
                  <a:pt x="256922" y="562785"/>
                  <a:pt x="199272" y="619484"/>
                  <a:pt x="127834" y="619484"/>
                </a:cubicBezTo>
                <a:cubicBezTo>
                  <a:pt x="57650" y="619484"/>
                  <a:pt x="0" y="562785"/>
                  <a:pt x="0" y="493760"/>
                </a:cubicBezTo>
                <a:cubicBezTo>
                  <a:pt x="0" y="424735"/>
                  <a:pt x="57650" y="368036"/>
                  <a:pt x="127834" y="368036"/>
                </a:cubicBezTo>
                <a:close/>
                <a:moveTo>
                  <a:pt x="867460" y="193737"/>
                </a:moveTo>
                <a:lnTo>
                  <a:pt x="867460" y="366225"/>
                </a:lnTo>
                <a:cubicBezTo>
                  <a:pt x="867460" y="424970"/>
                  <a:pt x="821438" y="471217"/>
                  <a:pt x="765464" y="471217"/>
                </a:cubicBezTo>
                <a:lnTo>
                  <a:pt x="527886" y="471217"/>
                </a:lnTo>
                <a:lnTo>
                  <a:pt x="527886" y="521214"/>
                </a:lnTo>
                <a:cubicBezTo>
                  <a:pt x="527886" y="556211"/>
                  <a:pt x="555250" y="583709"/>
                  <a:pt x="590078" y="583709"/>
                </a:cubicBezTo>
                <a:lnTo>
                  <a:pt x="1037870" y="583709"/>
                </a:lnTo>
                <a:cubicBezTo>
                  <a:pt x="1040358" y="583709"/>
                  <a:pt x="1041602" y="583709"/>
                  <a:pt x="1042844" y="581209"/>
                </a:cubicBezTo>
                <a:cubicBezTo>
                  <a:pt x="1042844" y="579959"/>
                  <a:pt x="1042844" y="577460"/>
                  <a:pt x="1041602" y="576210"/>
                </a:cubicBezTo>
                <a:lnTo>
                  <a:pt x="1012992" y="543712"/>
                </a:lnTo>
                <a:cubicBezTo>
                  <a:pt x="1003042" y="533713"/>
                  <a:pt x="998066" y="521214"/>
                  <a:pt x="998066" y="507465"/>
                </a:cubicBezTo>
                <a:lnTo>
                  <a:pt x="998066" y="258732"/>
                </a:lnTo>
                <a:cubicBezTo>
                  <a:pt x="998066" y="222485"/>
                  <a:pt x="969456" y="193737"/>
                  <a:pt x="934628" y="193737"/>
                </a:cubicBezTo>
                <a:close/>
                <a:moveTo>
                  <a:pt x="420914" y="41247"/>
                </a:moveTo>
                <a:cubicBezTo>
                  <a:pt x="386086" y="41247"/>
                  <a:pt x="357476" y="69995"/>
                  <a:pt x="357476" y="104993"/>
                </a:cubicBezTo>
                <a:lnTo>
                  <a:pt x="357476" y="353725"/>
                </a:lnTo>
                <a:cubicBezTo>
                  <a:pt x="357476" y="367474"/>
                  <a:pt x="351256" y="379974"/>
                  <a:pt x="342550" y="391223"/>
                </a:cubicBezTo>
                <a:lnTo>
                  <a:pt x="313942" y="422471"/>
                </a:lnTo>
                <a:cubicBezTo>
                  <a:pt x="311454" y="423720"/>
                  <a:pt x="311454" y="426220"/>
                  <a:pt x="312698" y="428720"/>
                </a:cubicBezTo>
                <a:cubicBezTo>
                  <a:pt x="313942" y="429970"/>
                  <a:pt x="315184" y="431220"/>
                  <a:pt x="317672" y="431220"/>
                </a:cubicBezTo>
                <a:lnTo>
                  <a:pt x="765464" y="431220"/>
                </a:lnTo>
                <a:cubicBezTo>
                  <a:pt x="800292" y="431220"/>
                  <a:pt x="827656" y="402472"/>
                  <a:pt x="827656" y="366225"/>
                </a:cubicBezTo>
                <a:lnTo>
                  <a:pt x="827656" y="104993"/>
                </a:lnTo>
                <a:cubicBezTo>
                  <a:pt x="827656" y="69995"/>
                  <a:pt x="800292" y="41247"/>
                  <a:pt x="765464" y="41247"/>
                </a:cubicBezTo>
                <a:close/>
                <a:moveTo>
                  <a:pt x="420914" y="0"/>
                </a:moveTo>
                <a:lnTo>
                  <a:pt x="765464" y="0"/>
                </a:lnTo>
                <a:cubicBezTo>
                  <a:pt x="821438" y="0"/>
                  <a:pt x="867460" y="47497"/>
                  <a:pt x="867460" y="104993"/>
                </a:cubicBezTo>
                <a:lnTo>
                  <a:pt x="867460" y="154989"/>
                </a:lnTo>
                <a:lnTo>
                  <a:pt x="934628" y="154989"/>
                </a:lnTo>
                <a:cubicBezTo>
                  <a:pt x="991846" y="154989"/>
                  <a:pt x="1039114" y="201236"/>
                  <a:pt x="1039114" y="258732"/>
                </a:cubicBezTo>
                <a:lnTo>
                  <a:pt x="1039114" y="507465"/>
                </a:lnTo>
                <a:cubicBezTo>
                  <a:pt x="1039114" y="509964"/>
                  <a:pt x="1039114" y="514964"/>
                  <a:pt x="1042844" y="516214"/>
                </a:cubicBezTo>
                <a:lnTo>
                  <a:pt x="1071454" y="548712"/>
                </a:lnTo>
                <a:cubicBezTo>
                  <a:pt x="1083892" y="562461"/>
                  <a:pt x="1086380" y="581209"/>
                  <a:pt x="1080160" y="597458"/>
                </a:cubicBezTo>
                <a:cubicBezTo>
                  <a:pt x="1072698" y="614957"/>
                  <a:pt x="1056528" y="624956"/>
                  <a:pt x="1037870" y="624956"/>
                </a:cubicBezTo>
                <a:lnTo>
                  <a:pt x="590078" y="624956"/>
                </a:lnTo>
                <a:cubicBezTo>
                  <a:pt x="532860" y="624956"/>
                  <a:pt x="486838" y="577460"/>
                  <a:pt x="486838" y="521214"/>
                </a:cubicBezTo>
                <a:lnTo>
                  <a:pt x="486838" y="471217"/>
                </a:lnTo>
                <a:lnTo>
                  <a:pt x="317672" y="471217"/>
                </a:lnTo>
                <a:cubicBezTo>
                  <a:pt x="299014" y="471217"/>
                  <a:pt x="282844" y="461218"/>
                  <a:pt x="275382" y="443719"/>
                </a:cubicBezTo>
                <a:cubicBezTo>
                  <a:pt x="269162" y="428720"/>
                  <a:pt x="271650" y="408722"/>
                  <a:pt x="284088" y="396222"/>
                </a:cubicBezTo>
                <a:lnTo>
                  <a:pt x="312698" y="363725"/>
                </a:lnTo>
                <a:cubicBezTo>
                  <a:pt x="316428" y="361225"/>
                  <a:pt x="316428" y="357475"/>
                  <a:pt x="316428" y="353725"/>
                </a:cubicBezTo>
                <a:lnTo>
                  <a:pt x="316428" y="104993"/>
                </a:lnTo>
                <a:cubicBezTo>
                  <a:pt x="316428" y="47497"/>
                  <a:pt x="363696" y="0"/>
                  <a:pt x="4209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534">
            <a:extLst>
              <a:ext uri="{FF2B5EF4-FFF2-40B4-BE49-F238E27FC236}">
                <a16:creationId xmlns:a16="http://schemas.microsoft.com/office/drawing/2014/main" id="{2D89D36F-2A8F-D64A-B3B7-3AFD92A36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8884" y="7127163"/>
            <a:ext cx="1999469" cy="1999469"/>
          </a:xfrm>
          <a:custGeom>
            <a:avLst/>
            <a:gdLst>
              <a:gd name="T0" fmla="*/ 1602 w 1603"/>
              <a:gd name="T1" fmla="*/ 801 h 1603"/>
              <a:gd name="T2" fmla="*/ 1602 w 1603"/>
              <a:gd name="T3" fmla="*/ 801 h 1603"/>
              <a:gd name="T4" fmla="*/ 801 w 1603"/>
              <a:gd name="T5" fmla="*/ 1602 h 1603"/>
              <a:gd name="T6" fmla="*/ 801 w 1603"/>
              <a:gd name="T7" fmla="*/ 1602 h 1603"/>
              <a:gd name="T8" fmla="*/ 0 w 1603"/>
              <a:gd name="T9" fmla="*/ 801 h 1603"/>
              <a:gd name="T10" fmla="*/ 0 w 1603"/>
              <a:gd name="T11" fmla="*/ 801 h 1603"/>
              <a:gd name="T12" fmla="*/ 801 w 1603"/>
              <a:gd name="T13" fmla="*/ 0 h 1603"/>
              <a:gd name="T14" fmla="*/ 801 w 1603"/>
              <a:gd name="T15" fmla="*/ 0 h 1603"/>
              <a:gd name="T16" fmla="*/ 1602 w 1603"/>
              <a:gd name="T17" fmla="*/ 801 h 1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03" h="1603">
                <a:moveTo>
                  <a:pt x="1602" y="801"/>
                </a:moveTo>
                <a:lnTo>
                  <a:pt x="1602" y="801"/>
                </a:lnTo>
                <a:cubicBezTo>
                  <a:pt x="1602" y="1243"/>
                  <a:pt x="1243" y="1602"/>
                  <a:pt x="801" y="1602"/>
                </a:cubicBezTo>
                <a:lnTo>
                  <a:pt x="801" y="1602"/>
                </a:lnTo>
                <a:cubicBezTo>
                  <a:pt x="358" y="1602"/>
                  <a:pt x="0" y="1243"/>
                  <a:pt x="0" y="801"/>
                </a:cubicBezTo>
                <a:lnTo>
                  <a:pt x="0" y="801"/>
                </a:lnTo>
                <a:cubicBezTo>
                  <a:pt x="0" y="359"/>
                  <a:pt x="358" y="0"/>
                  <a:pt x="801" y="0"/>
                </a:cubicBezTo>
                <a:lnTo>
                  <a:pt x="801" y="0"/>
                </a:lnTo>
                <a:cubicBezTo>
                  <a:pt x="1243" y="0"/>
                  <a:pt x="1602" y="359"/>
                  <a:pt x="1602" y="80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CAE847C2-7772-3A47-ABAE-1A6AB9C96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1218" y="7304936"/>
            <a:ext cx="1538876" cy="1540301"/>
          </a:xfrm>
          <a:custGeom>
            <a:avLst/>
            <a:gdLst>
              <a:gd name="connsiteX0" fmla="*/ 807753 w 1538876"/>
              <a:gd name="connsiteY0" fmla="*/ 818278 h 1540301"/>
              <a:gd name="connsiteX1" fmla="*/ 615692 w 1538876"/>
              <a:gd name="connsiteY1" fmla="*/ 1009867 h 1540301"/>
              <a:gd name="connsiteX2" fmla="*/ 615692 w 1538876"/>
              <a:gd name="connsiteY2" fmla="*/ 1237535 h 1540301"/>
              <a:gd name="connsiteX3" fmla="*/ 674308 w 1538876"/>
              <a:gd name="connsiteY3" fmla="*/ 1296007 h 1540301"/>
              <a:gd name="connsiteX4" fmla="*/ 1325318 w 1538876"/>
              <a:gd name="connsiteY4" fmla="*/ 1296007 h 1540301"/>
              <a:gd name="connsiteX5" fmla="*/ 1383933 w 1538876"/>
              <a:gd name="connsiteY5" fmla="*/ 1237535 h 1540301"/>
              <a:gd name="connsiteX6" fmla="*/ 1383933 w 1538876"/>
              <a:gd name="connsiteY6" fmla="*/ 1171598 h 1540301"/>
              <a:gd name="connsiteX7" fmla="*/ 1383933 w 1538876"/>
              <a:gd name="connsiteY7" fmla="*/ 1165378 h 1540301"/>
              <a:gd name="connsiteX8" fmla="*/ 1383933 w 1538876"/>
              <a:gd name="connsiteY8" fmla="*/ 1009867 h 1540301"/>
              <a:gd name="connsiteX9" fmla="*/ 1191873 w 1538876"/>
              <a:gd name="connsiteY9" fmla="*/ 818278 h 1540301"/>
              <a:gd name="connsiteX10" fmla="*/ 281458 w 1538876"/>
              <a:gd name="connsiteY10" fmla="*/ 702578 h 1540301"/>
              <a:gd name="connsiteX11" fmla="*/ 153002 w 1538876"/>
              <a:gd name="connsiteY11" fmla="*/ 831963 h 1540301"/>
              <a:gd name="connsiteX12" fmla="*/ 153002 w 1538876"/>
              <a:gd name="connsiteY12" fmla="*/ 991206 h 1540301"/>
              <a:gd name="connsiteX13" fmla="*/ 187922 w 1538876"/>
              <a:gd name="connsiteY13" fmla="*/ 1026040 h 1540301"/>
              <a:gd name="connsiteX14" fmla="*/ 574537 w 1538876"/>
              <a:gd name="connsiteY14" fmla="*/ 1026040 h 1540301"/>
              <a:gd name="connsiteX15" fmla="*/ 574537 w 1538876"/>
              <a:gd name="connsiteY15" fmla="*/ 1009867 h 1540301"/>
              <a:gd name="connsiteX16" fmla="*/ 678050 w 1538876"/>
              <a:gd name="connsiteY16" fmla="*/ 817034 h 1540301"/>
              <a:gd name="connsiteX17" fmla="*/ 549594 w 1538876"/>
              <a:gd name="connsiteY17" fmla="*/ 702578 h 1540301"/>
              <a:gd name="connsiteX18" fmla="*/ 416709 w 1538876"/>
              <a:gd name="connsiteY18" fmla="*/ 294534 h 1540301"/>
              <a:gd name="connsiteX19" fmla="*/ 274003 w 1538876"/>
              <a:gd name="connsiteY19" fmla="*/ 435591 h 1540301"/>
              <a:gd name="connsiteX20" fmla="*/ 416709 w 1538876"/>
              <a:gd name="connsiteY20" fmla="*/ 576648 h 1540301"/>
              <a:gd name="connsiteX21" fmla="*/ 559415 w 1538876"/>
              <a:gd name="connsiteY21" fmla="*/ 435591 h 1540301"/>
              <a:gd name="connsiteX22" fmla="*/ 416709 w 1538876"/>
              <a:gd name="connsiteY22" fmla="*/ 294534 h 1540301"/>
              <a:gd name="connsiteX23" fmla="*/ 176263 w 1538876"/>
              <a:gd name="connsiteY23" fmla="*/ 286140 h 1540301"/>
              <a:gd name="connsiteX24" fmla="*/ 190880 w 1538876"/>
              <a:gd name="connsiteY24" fmla="*/ 289884 h 1540301"/>
              <a:gd name="connsiteX25" fmla="*/ 194612 w 1538876"/>
              <a:gd name="connsiteY25" fmla="*/ 318586 h 1540301"/>
              <a:gd name="connsiteX26" fmla="*/ 132412 w 1538876"/>
              <a:gd name="connsiteY26" fmla="*/ 1124743 h 1540301"/>
              <a:gd name="connsiteX27" fmla="*/ 570304 w 1538876"/>
              <a:gd name="connsiteY27" fmla="*/ 1471665 h 1540301"/>
              <a:gd name="connsiteX28" fmla="*/ 1107717 w 1538876"/>
              <a:gd name="connsiteY28" fmla="*/ 1416757 h 1540301"/>
              <a:gd name="connsiteX29" fmla="*/ 1092789 w 1538876"/>
              <a:gd name="connsiteY29" fmla="*/ 1389302 h 1540301"/>
              <a:gd name="connsiteX30" fmla="*/ 1101497 w 1538876"/>
              <a:gd name="connsiteY30" fmla="*/ 1375575 h 1540301"/>
              <a:gd name="connsiteX31" fmla="*/ 1202262 w 1538876"/>
              <a:gd name="connsiteY31" fmla="*/ 1376823 h 1540301"/>
              <a:gd name="connsiteX32" fmla="*/ 1210970 w 1538876"/>
              <a:gd name="connsiteY32" fmla="*/ 1391798 h 1540301"/>
              <a:gd name="connsiteX33" fmla="*/ 1158721 w 1538876"/>
              <a:gd name="connsiteY33" fmla="*/ 1477905 h 1540301"/>
              <a:gd name="connsiteX34" fmla="*/ 1141305 w 1538876"/>
              <a:gd name="connsiteY34" fmla="*/ 1477905 h 1540301"/>
              <a:gd name="connsiteX35" fmla="*/ 1127621 w 1538876"/>
              <a:gd name="connsiteY35" fmla="*/ 1451699 h 1540301"/>
              <a:gd name="connsiteX36" fmla="*/ 770590 w 1538876"/>
              <a:gd name="connsiteY36" fmla="*/ 1540301 h 1540301"/>
              <a:gd name="connsiteX37" fmla="*/ 560352 w 1538876"/>
              <a:gd name="connsiteY37" fmla="*/ 1510351 h 1540301"/>
              <a:gd name="connsiteX38" fmla="*/ 97579 w 1538876"/>
              <a:gd name="connsiteY38" fmla="*/ 1143462 h 1540301"/>
              <a:gd name="connsiteX39" fmla="*/ 163512 w 1538876"/>
              <a:gd name="connsiteY39" fmla="*/ 293628 h 1540301"/>
              <a:gd name="connsiteX40" fmla="*/ 176263 w 1538876"/>
              <a:gd name="connsiteY40" fmla="*/ 286140 h 1540301"/>
              <a:gd name="connsiteX41" fmla="*/ 416709 w 1538876"/>
              <a:gd name="connsiteY41" fmla="*/ 256176 h 1540301"/>
              <a:gd name="connsiteX42" fmla="*/ 599473 w 1538876"/>
              <a:gd name="connsiteY42" fmla="*/ 435591 h 1540301"/>
              <a:gd name="connsiteX43" fmla="*/ 416709 w 1538876"/>
              <a:gd name="connsiteY43" fmla="*/ 617480 h 1540301"/>
              <a:gd name="connsiteX44" fmla="*/ 232693 w 1538876"/>
              <a:gd name="connsiteY44" fmla="*/ 435591 h 1540301"/>
              <a:gd name="connsiteX45" fmla="*/ 416709 w 1538876"/>
              <a:gd name="connsiteY45" fmla="*/ 256176 h 1540301"/>
              <a:gd name="connsiteX46" fmla="*/ 1001719 w 1538876"/>
              <a:gd name="connsiteY46" fmla="*/ 242524 h 1540301"/>
              <a:gd name="connsiteX47" fmla="*/ 790318 w 1538876"/>
              <a:gd name="connsiteY47" fmla="*/ 453925 h 1540301"/>
              <a:gd name="connsiteX48" fmla="*/ 1001719 w 1538876"/>
              <a:gd name="connsiteY48" fmla="*/ 665326 h 1540301"/>
              <a:gd name="connsiteX49" fmla="*/ 1213121 w 1538876"/>
              <a:gd name="connsiteY49" fmla="*/ 453925 h 1540301"/>
              <a:gd name="connsiteX50" fmla="*/ 1001719 w 1538876"/>
              <a:gd name="connsiteY50" fmla="*/ 242524 h 1540301"/>
              <a:gd name="connsiteX51" fmla="*/ 1001719 w 1538876"/>
              <a:gd name="connsiteY51" fmla="*/ 201244 h 1540301"/>
              <a:gd name="connsiteX52" fmla="*/ 1253149 w 1538876"/>
              <a:gd name="connsiteY52" fmla="*/ 453925 h 1540301"/>
              <a:gd name="connsiteX53" fmla="*/ 1001719 w 1538876"/>
              <a:gd name="connsiteY53" fmla="*/ 705354 h 1540301"/>
              <a:gd name="connsiteX54" fmla="*/ 749039 w 1538876"/>
              <a:gd name="connsiteY54" fmla="*/ 453925 h 1540301"/>
              <a:gd name="connsiteX55" fmla="*/ 1001719 w 1538876"/>
              <a:gd name="connsiteY55" fmla="*/ 201244 h 1540301"/>
              <a:gd name="connsiteX56" fmla="*/ 704707 w 1538876"/>
              <a:gd name="connsiteY56" fmla="*/ 2468 h 1540301"/>
              <a:gd name="connsiteX57" fmla="*/ 994824 w 1538876"/>
              <a:gd name="connsiteY57" fmla="*/ 34503 h 1540301"/>
              <a:gd name="connsiteX58" fmla="*/ 1450032 w 1538876"/>
              <a:gd name="connsiteY58" fmla="*/ 408973 h 1540301"/>
              <a:gd name="connsiteX59" fmla="*/ 1423842 w 1538876"/>
              <a:gd name="connsiteY59" fmla="*/ 1172842 h 1540301"/>
              <a:gd name="connsiteX60" fmla="*/ 1423842 w 1538876"/>
              <a:gd name="connsiteY60" fmla="*/ 1237535 h 1540301"/>
              <a:gd name="connsiteX61" fmla="*/ 1325318 w 1538876"/>
              <a:gd name="connsiteY61" fmla="*/ 1337062 h 1540301"/>
              <a:gd name="connsiteX62" fmla="*/ 674308 w 1538876"/>
              <a:gd name="connsiteY62" fmla="*/ 1337062 h 1540301"/>
              <a:gd name="connsiteX63" fmla="*/ 574537 w 1538876"/>
              <a:gd name="connsiteY63" fmla="*/ 1237535 h 1540301"/>
              <a:gd name="connsiteX64" fmla="*/ 574537 w 1538876"/>
              <a:gd name="connsiteY64" fmla="*/ 1067095 h 1540301"/>
              <a:gd name="connsiteX65" fmla="*/ 187922 w 1538876"/>
              <a:gd name="connsiteY65" fmla="*/ 1067095 h 1540301"/>
              <a:gd name="connsiteX66" fmla="*/ 111846 w 1538876"/>
              <a:gd name="connsiteY66" fmla="*/ 991206 h 1540301"/>
              <a:gd name="connsiteX67" fmla="*/ 111846 w 1538876"/>
              <a:gd name="connsiteY67" fmla="*/ 831963 h 1540301"/>
              <a:gd name="connsiteX68" fmla="*/ 281458 w 1538876"/>
              <a:gd name="connsiteY68" fmla="*/ 662767 h 1540301"/>
              <a:gd name="connsiteX69" fmla="*/ 549594 w 1538876"/>
              <a:gd name="connsiteY69" fmla="*/ 662767 h 1540301"/>
              <a:gd name="connsiteX70" fmla="*/ 715464 w 1538876"/>
              <a:gd name="connsiteY70" fmla="*/ 795884 h 1540301"/>
              <a:gd name="connsiteX71" fmla="*/ 807753 w 1538876"/>
              <a:gd name="connsiteY71" fmla="*/ 777223 h 1540301"/>
              <a:gd name="connsiteX72" fmla="*/ 1191873 w 1538876"/>
              <a:gd name="connsiteY72" fmla="*/ 777223 h 1540301"/>
              <a:gd name="connsiteX73" fmla="*/ 1423842 w 1538876"/>
              <a:gd name="connsiteY73" fmla="*/ 1009867 h 1540301"/>
              <a:gd name="connsiteX74" fmla="*/ 1423842 w 1538876"/>
              <a:gd name="connsiteY74" fmla="*/ 1089489 h 1540301"/>
              <a:gd name="connsiteX75" fmla="*/ 1413865 w 1538876"/>
              <a:gd name="connsiteY75" fmla="*/ 427635 h 1540301"/>
              <a:gd name="connsiteX76" fmla="*/ 983600 w 1538876"/>
              <a:gd name="connsiteY76" fmla="*/ 71825 h 1540301"/>
              <a:gd name="connsiteX77" fmla="*/ 443586 w 1538876"/>
              <a:gd name="connsiteY77" fmla="*/ 115368 h 1540301"/>
              <a:gd name="connsiteX78" fmla="*/ 457305 w 1538876"/>
              <a:gd name="connsiteY78" fmla="*/ 142738 h 1540301"/>
              <a:gd name="connsiteX79" fmla="*/ 448575 w 1538876"/>
              <a:gd name="connsiteY79" fmla="*/ 156423 h 1540301"/>
              <a:gd name="connsiteX80" fmla="*/ 347556 w 1538876"/>
              <a:gd name="connsiteY80" fmla="*/ 152691 h 1540301"/>
              <a:gd name="connsiteX81" fmla="*/ 340073 w 1538876"/>
              <a:gd name="connsiteY81" fmla="*/ 137762 h 1540301"/>
              <a:gd name="connsiteX82" fmla="*/ 393701 w 1538876"/>
              <a:gd name="connsiteY82" fmla="*/ 51920 h 1540301"/>
              <a:gd name="connsiteX83" fmla="*/ 409914 w 1538876"/>
              <a:gd name="connsiteY83" fmla="*/ 53164 h 1540301"/>
              <a:gd name="connsiteX84" fmla="*/ 424879 w 1538876"/>
              <a:gd name="connsiteY84" fmla="*/ 80534 h 1540301"/>
              <a:gd name="connsiteX85" fmla="*/ 704707 w 1538876"/>
              <a:gd name="connsiteY85" fmla="*/ 2468 h 154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1538876" h="1540301">
                <a:moveTo>
                  <a:pt x="807753" y="818278"/>
                </a:moveTo>
                <a:cubicBezTo>
                  <a:pt x="701745" y="818278"/>
                  <a:pt x="615692" y="904120"/>
                  <a:pt x="615692" y="1009867"/>
                </a:cubicBezTo>
                <a:lnTo>
                  <a:pt x="615692" y="1237535"/>
                </a:lnTo>
                <a:cubicBezTo>
                  <a:pt x="615692" y="1269881"/>
                  <a:pt x="641882" y="1296007"/>
                  <a:pt x="674308" y="1296007"/>
                </a:cubicBezTo>
                <a:lnTo>
                  <a:pt x="1325318" y="1296007"/>
                </a:lnTo>
                <a:cubicBezTo>
                  <a:pt x="1357743" y="1296007"/>
                  <a:pt x="1383933" y="1269881"/>
                  <a:pt x="1383933" y="1237535"/>
                </a:cubicBezTo>
                <a:lnTo>
                  <a:pt x="1383933" y="1171598"/>
                </a:lnTo>
                <a:cubicBezTo>
                  <a:pt x="1383933" y="1169110"/>
                  <a:pt x="1383933" y="1166622"/>
                  <a:pt x="1383933" y="1165378"/>
                </a:cubicBezTo>
                <a:lnTo>
                  <a:pt x="1383933" y="1009867"/>
                </a:lnTo>
                <a:cubicBezTo>
                  <a:pt x="1383933" y="904120"/>
                  <a:pt x="1297881" y="818278"/>
                  <a:pt x="1191873" y="818278"/>
                </a:cubicBezTo>
                <a:close/>
                <a:moveTo>
                  <a:pt x="281458" y="702578"/>
                </a:moveTo>
                <a:cubicBezTo>
                  <a:pt x="210370" y="702578"/>
                  <a:pt x="153002" y="761050"/>
                  <a:pt x="153002" y="831963"/>
                </a:cubicBezTo>
                <a:lnTo>
                  <a:pt x="153002" y="991206"/>
                </a:lnTo>
                <a:cubicBezTo>
                  <a:pt x="153002" y="1009867"/>
                  <a:pt x="167968" y="1026040"/>
                  <a:pt x="187922" y="1026040"/>
                </a:cubicBezTo>
                <a:lnTo>
                  <a:pt x="574537" y="1026040"/>
                </a:lnTo>
                <a:lnTo>
                  <a:pt x="574537" y="1009867"/>
                </a:lnTo>
                <a:cubicBezTo>
                  <a:pt x="574537" y="930246"/>
                  <a:pt x="616940" y="859333"/>
                  <a:pt x="678050" y="817034"/>
                </a:cubicBezTo>
                <a:cubicBezTo>
                  <a:pt x="671814" y="753585"/>
                  <a:pt x="615692" y="702578"/>
                  <a:pt x="549594" y="702578"/>
                </a:cubicBezTo>
                <a:close/>
                <a:moveTo>
                  <a:pt x="416709" y="294534"/>
                </a:moveTo>
                <a:cubicBezTo>
                  <a:pt x="337845" y="294534"/>
                  <a:pt x="274003" y="358876"/>
                  <a:pt x="274003" y="435591"/>
                </a:cubicBezTo>
                <a:cubicBezTo>
                  <a:pt x="274003" y="513543"/>
                  <a:pt x="337845" y="576648"/>
                  <a:pt x="416709" y="576648"/>
                </a:cubicBezTo>
                <a:cubicBezTo>
                  <a:pt x="494321" y="576648"/>
                  <a:pt x="559415" y="513543"/>
                  <a:pt x="559415" y="435591"/>
                </a:cubicBezTo>
                <a:cubicBezTo>
                  <a:pt x="559415" y="358876"/>
                  <a:pt x="494321" y="294534"/>
                  <a:pt x="416709" y="294534"/>
                </a:cubicBezTo>
                <a:close/>
                <a:moveTo>
                  <a:pt x="176263" y="286140"/>
                </a:moveTo>
                <a:cubicBezTo>
                  <a:pt x="181239" y="285516"/>
                  <a:pt x="186526" y="286764"/>
                  <a:pt x="190880" y="289884"/>
                </a:cubicBezTo>
                <a:cubicBezTo>
                  <a:pt x="199588" y="296123"/>
                  <a:pt x="200832" y="309851"/>
                  <a:pt x="194612" y="318586"/>
                </a:cubicBezTo>
                <a:cubicBezTo>
                  <a:pt x="14231" y="550699"/>
                  <a:pt x="-10650" y="867672"/>
                  <a:pt x="132412" y="1124743"/>
                </a:cubicBezTo>
                <a:cubicBezTo>
                  <a:pt x="228201" y="1295708"/>
                  <a:pt x="383702" y="1419253"/>
                  <a:pt x="570304" y="1471665"/>
                </a:cubicBezTo>
                <a:cubicBezTo>
                  <a:pt x="751930" y="1522830"/>
                  <a:pt x="941019" y="1504111"/>
                  <a:pt x="1107717" y="1416757"/>
                </a:cubicBezTo>
                <a:lnTo>
                  <a:pt x="1092789" y="1389302"/>
                </a:lnTo>
                <a:cubicBezTo>
                  <a:pt x="1089057" y="1383063"/>
                  <a:pt x="1094033" y="1375575"/>
                  <a:pt x="1101497" y="1375575"/>
                </a:cubicBezTo>
                <a:lnTo>
                  <a:pt x="1202262" y="1376823"/>
                </a:lnTo>
                <a:cubicBezTo>
                  <a:pt x="1209726" y="1376823"/>
                  <a:pt x="1214702" y="1385559"/>
                  <a:pt x="1210970" y="1391798"/>
                </a:cubicBezTo>
                <a:lnTo>
                  <a:pt x="1158721" y="1477905"/>
                </a:lnTo>
                <a:cubicBezTo>
                  <a:pt x="1154989" y="1485392"/>
                  <a:pt x="1145037" y="1485392"/>
                  <a:pt x="1141305" y="1477905"/>
                </a:cubicBezTo>
                <a:lnTo>
                  <a:pt x="1127621" y="1451699"/>
                </a:lnTo>
                <a:cubicBezTo>
                  <a:pt x="1015660" y="1510351"/>
                  <a:pt x="893747" y="1540301"/>
                  <a:pt x="770590" y="1540301"/>
                </a:cubicBezTo>
                <a:cubicBezTo>
                  <a:pt x="700925" y="1540301"/>
                  <a:pt x="630016" y="1530318"/>
                  <a:pt x="560352" y="1510351"/>
                </a:cubicBezTo>
                <a:cubicBezTo>
                  <a:pt x="361310" y="1454194"/>
                  <a:pt x="198344" y="1324411"/>
                  <a:pt x="97579" y="1143462"/>
                </a:cubicBezTo>
                <a:cubicBezTo>
                  <a:pt x="-52946" y="872663"/>
                  <a:pt x="-28066" y="538220"/>
                  <a:pt x="163512" y="293628"/>
                </a:cubicBezTo>
                <a:cubicBezTo>
                  <a:pt x="166622" y="289260"/>
                  <a:pt x="171287" y="286764"/>
                  <a:pt x="176263" y="286140"/>
                </a:cubicBezTo>
                <a:close/>
                <a:moveTo>
                  <a:pt x="416709" y="256176"/>
                </a:moveTo>
                <a:cubicBezTo>
                  <a:pt x="516854" y="256176"/>
                  <a:pt x="599473" y="336603"/>
                  <a:pt x="599473" y="435591"/>
                </a:cubicBezTo>
                <a:cubicBezTo>
                  <a:pt x="599473" y="535815"/>
                  <a:pt x="516854" y="617480"/>
                  <a:pt x="416709" y="617480"/>
                </a:cubicBezTo>
                <a:cubicBezTo>
                  <a:pt x="315312" y="617480"/>
                  <a:pt x="232693" y="535815"/>
                  <a:pt x="232693" y="435591"/>
                </a:cubicBezTo>
                <a:cubicBezTo>
                  <a:pt x="232693" y="336603"/>
                  <a:pt x="315312" y="256176"/>
                  <a:pt x="416709" y="256176"/>
                </a:cubicBezTo>
                <a:close/>
                <a:moveTo>
                  <a:pt x="1001719" y="242524"/>
                </a:moveTo>
                <a:cubicBezTo>
                  <a:pt x="884135" y="242524"/>
                  <a:pt x="790318" y="337592"/>
                  <a:pt x="790318" y="453925"/>
                </a:cubicBezTo>
                <a:cubicBezTo>
                  <a:pt x="790318" y="570258"/>
                  <a:pt x="884135" y="665326"/>
                  <a:pt x="1001719" y="665326"/>
                </a:cubicBezTo>
                <a:cubicBezTo>
                  <a:pt x="1118053" y="665326"/>
                  <a:pt x="1213121" y="570258"/>
                  <a:pt x="1213121" y="453925"/>
                </a:cubicBezTo>
                <a:cubicBezTo>
                  <a:pt x="1213121" y="337592"/>
                  <a:pt x="1118053" y="242524"/>
                  <a:pt x="1001719" y="242524"/>
                </a:cubicBezTo>
                <a:close/>
                <a:moveTo>
                  <a:pt x="1001719" y="201244"/>
                </a:moveTo>
                <a:cubicBezTo>
                  <a:pt x="1140569" y="201244"/>
                  <a:pt x="1253149" y="315076"/>
                  <a:pt x="1253149" y="453925"/>
                </a:cubicBezTo>
                <a:cubicBezTo>
                  <a:pt x="1253149" y="592774"/>
                  <a:pt x="1140569" y="705354"/>
                  <a:pt x="1001719" y="705354"/>
                </a:cubicBezTo>
                <a:cubicBezTo>
                  <a:pt x="862870" y="705354"/>
                  <a:pt x="749039" y="592774"/>
                  <a:pt x="749039" y="453925"/>
                </a:cubicBezTo>
                <a:cubicBezTo>
                  <a:pt x="749039" y="315076"/>
                  <a:pt x="862870" y="201244"/>
                  <a:pt x="1001719" y="201244"/>
                </a:cubicBezTo>
                <a:close/>
                <a:moveTo>
                  <a:pt x="704707" y="2468"/>
                </a:moveTo>
                <a:cubicBezTo>
                  <a:pt x="801205" y="-5308"/>
                  <a:pt x="899418" y="5267"/>
                  <a:pt x="994824" y="34503"/>
                </a:cubicBezTo>
                <a:cubicBezTo>
                  <a:pt x="1191873" y="94219"/>
                  <a:pt x="1352755" y="227337"/>
                  <a:pt x="1450032" y="408973"/>
                </a:cubicBezTo>
                <a:cubicBezTo>
                  <a:pt x="1577241" y="649082"/>
                  <a:pt x="1567264" y="941443"/>
                  <a:pt x="1423842" y="1172842"/>
                </a:cubicBezTo>
                <a:lnTo>
                  <a:pt x="1423842" y="1237535"/>
                </a:lnTo>
                <a:cubicBezTo>
                  <a:pt x="1423842" y="1292275"/>
                  <a:pt x="1380192" y="1337062"/>
                  <a:pt x="1325318" y="1337062"/>
                </a:cubicBezTo>
                <a:lnTo>
                  <a:pt x="674308" y="1337062"/>
                </a:lnTo>
                <a:cubicBezTo>
                  <a:pt x="619434" y="1337062"/>
                  <a:pt x="574537" y="1292275"/>
                  <a:pt x="574537" y="1237535"/>
                </a:cubicBezTo>
                <a:lnTo>
                  <a:pt x="574537" y="1067095"/>
                </a:lnTo>
                <a:lnTo>
                  <a:pt x="187922" y="1067095"/>
                </a:lnTo>
                <a:cubicBezTo>
                  <a:pt x="145519" y="1067095"/>
                  <a:pt x="111846" y="1032261"/>
                  <a:pt x="111846" y="991206"/>
                </a:cubicBezTo>
                <a:lnTo>
                  <a:pt x="111846" y="831963"/>
                </a:lnTo>
                <a:cubicBezTo>
                  <a:pt x="111846" y="738656"/>
                  <a:pt x="187922" y="662767"/>
                  <a:pt x="281458" y="662767"/>
                </a:cubicBezTo>
                <a:lnTo>
                  <a:pt x="549594" y="662767"/>
                </a:lnTo>
                <a:cubicBezTo>
                  <a:pt x="631905" y="662767"/>
                  <a:pt x="699251" y="719995"/>
                  <a:pt x="715464" y="795884"/>
                </a:cubicBezTo>
                <a:cubicBezTo>
                  <a:pt x="744148" y="784688"/>
                  <a:pt x="775327" y="777223"/>
                  <a:pt x="807753" y="777223"/>
                </a:cubicBezTo>
                <a:lnTo>
                  <a:pt x="1191873" y="777223"/>
                </a:lnTo>
                <a:cubicBezTo>
                  <a:pt x="1319082" y="777223"/>
                  <a:pt x="1423842" y="881726"/>
                  <a:pt x="1423842" y="1009867"/>
                </a:cubicBezTo>
                <a:lnTo>
                  <a:pt x="1423842" y="1089489"/>
                </a:lnTo>
                <a:cubicBezTo>
                  <a:pt x="1526108" y="882970"/>
                  <a:pt x="1523614" y="634153"/>
                  <a:pt x="1413865" y="427635"/>
                </a:cubicBezTo>
                <a:cubicBezTo>
                  <a:pt x="1322823" y="255951"/>
                  <a:pt x="1169425" y="129053"/>
                  <a:pt x="983600" y="71825"/>
                </a:cubicBezTo>
                <a:cubicBezTo>
                  <a:pt x="802764" y="17086"/>
                  <a:pt x="611951" y="32015"/>
                  <a:pt x="443586" y="115368"/>
                </a:cubicBezTo>
                <a:lnTo>
                  <a:pt x="457305" y="142738"/>
                </a:lnTo>
                <a:cubicBezTo>
                  <a:pt x="461046" y="148959"/>
                  <a:pt x="456058" y="156423"/>
                  <a:pt x="448575" y="156423"/>
                </a:cubicBezTo>
                <a:lnTo>
                  <a:pt x="347556" y="152691"/>
                </a:lnTo>
                <a:cubicBezTo>
                  <a:pt x="340073" y="152691"/>
                  <a:pt x="336332" y="143982"/>
                  <a:pt x="340073" y="137762"/>
                </a:cubicBezTo>
                <a:lnTo>
                  <a:pt x="393701" y="51920"/>
                </a:lnTo>
                <a:cubicBezTo>
                  <a:pt x="397442" y="45700"/>
                  <a:pt x="407419" y="45700"/>
                  <a:pt x="409914" y="53164"/>
                </a:cubicBezTo>
                <a:lnTo>
                  <a:pt x="424879" y="80534"/>
                </a:lnTo>
                <a:cubicBezTo>
                  <a:pt x="513427" y="36369"/>
                  <a:pt x="608210" y="10243"/>
                  <a:pt x="704707" y="24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F3AEB759-A3F6-204F-9D3C-844A371B8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5090" y="7352376"/>
            <a:ext cx="1542297" cy="1542301"/>
          </a:xfrm>
          <a:custGeom>
            <a:avLst/>
            <a:gdLst>
              <a:gd name="connsiteX0" fmla="*/ 771771 w 1542297"/>
              <a:gd name="connsiteY0" fmla="*/ 1371489 h 1542301"/>
              <a:gd name="connsiteX1" fmla="*/ 706939 w 1542297"/>
              <a:gd name="connsiteY1" fmla="*/ 1436323 h 1542301"/>
              <a:gd name="connsiteX2" fmla="*/ 771771 w 1542297"/>
              <a:gd name="connsiteY2" fmla="*/ 1501157 h 1542301"/>
              <a:gd name="connsiteX3" fmla="*/ 836605 w 1542297"/>
              <a:gd name="connsiteY3" fmla="*/ 1436323 h 1542301"/>
              <a:gd name="connsiteX4" fmla="*/ 771771 w 1542297"/>
              <a:gd name="connsiteY4" fmla="*/ 1371489 h 1542301"/>
              <a:gd name="connsiteX5" fmla="*/ 1224363 w 1542297"/>
              <a:gd name="connsiteY5" fmla="*/ 1184467 h 1542301"/>
              <a:gd name="connsiteX6" fmla="*/ 1195685 w 1542297"/>
              <a:gd name="connsiteY6" fmla="*/ 1195689 h 1542301"/>
              <a:gd name="connsiteX7" fmla="*/ 1184465 w 1542297"/>
              <a:gd name="connsiteY7" fmla="*/ 1223118 h 1542301"/>
              <a:gd name="connsiteX8" fmla="*/ 1195685 w 1542297"/>
              <a:gd name="connsiteY8" fmla="*/ 1251795 h 1542301"/>
              <a:gd name="connsiteX9" fmla="*/ 1251791 w 1542297"/>
              <a:gd name="connsiteY9" fmla="*/ 1251795 h 1542301"/>
              <a:gd name="connsiteX10" fmla="*/ 1263013 w 1542297"/>
              <a:gd name="connsiteY10" fmla="*/ 1223118 h 1542301"/>
              <a:gd name="connsiteX11" fmla="*/ 1251791 w 1542297"/>
              <a:gd name="connsiteY11" fmla="*/ 1195689 h 1542301"/>
              <a:gd name="connsiteX12" fmla="*/ 1224363 w 1542297"/>
              <a:gd name="connsiteY12" fmla="*/ 1184467 h 1542301"/>
              <a:gd name="connsiteX13" fmla="*/ 317935 w 1542297"/>
              <a:gd name="connsiteY13" fmla="*/ 1184467 h 1542301"/>
              <a:gd name="connsiteX14" fmla="*/ 290505 w 1542297"/>
              <a:gd name="connsiteY14" fmla="*/ 1195689 h 1542301"/>
              <a:gd name="connsiteX15" fmla="*/ 279284 w 1542297"/>
              <a:gd name="connsiteY15" fmla="*/ 1223118 h 1542301"/>
              <a:gd name="connsiteX16" fmla="*/ 290505 w 1542297"/>
              <a:gd name="connsiteY16" fmla="*/ 1251795 h 1542301"/>
              <a:gd name="connsiteX17" fmla="*/ 345365 w 1542297"/>
              <a:gd name="connsiteY17" fmla="*/ 1251795 h 1542301"/>
              <a:gd name="connsiteX18" fmla="*/ 357833 w 1542297"/>
              <a:gd name="connsiteY18" fmla="*/ 1223118 h 1542301"/>
              <a:gd name="connsiteX19" fmla="*/ 345365 w 1542297"/>
              <a:gd name="connsiteY19" fmla="*/ 1195689 h 1542301"/>
              <a:gd name="connsiteX20" fmla="*/ 317935 w 1542297"/>
              <a:gd name="connsiteY20" fmla="*/ 1184467 h 1542301"/>
              <a:gd name="connsiteX21" fmla="*/ 665559 w 1542297"/>
              <a:gd name="connsiteY21" fmla="*/ 793809 h 1542301"/>
              <a:gd name="connsiteX22" fmla="*/ 565937 w 1542297"/>
              <a:gd name="connsiteY22" fmla="*/ 892582 h 1542301"/>
              <a:gd name="connsiteX23" fmla="*/ 565937 w 1542297"/>
              <a:gd name="connsiteY23" fmla="*/ 1021360 h 1542301"/>
              <a:gd name="connsiteX24" fmla="*/ 590843 w 1542297"/>
              <a:gd name="connsiteY24" fmla="*/ 1046366 h 1542301"/>
              <a:gd name="connsiteX25" fmla="*/ 955707 w 1542297"/>
              <a:gd name="connsiteY25" fmla="*/ 1046366 h 1542301"/>
              <a:gd name="connsiteX26" fmla="*/ 979367 w 1542297"/>
              <a:gd name="connsiteY26" fmla="*/ 1021360 h 1542301"/>
              <a:gd name="connsiteX27" fmla="*/ 979367 w 1542297"/>
              <a:gd name="connsiteY27" fmla="*/ 892582 h 1542301"/>
              <a:gd name="connsiteX28" fmla="*/ 880991 w 1542297"/>
              <a:gd name="connsiteY28" fmla="*/ 793809 h 1542301"/>
              <a:gd name="connsiteX29" fmla="*/ 665559 w 1542297"/>
              <a:gd name="connsiteY29" fmla="*/ 752550 h 1542301"/>
              <a:gd name="connsiteX30" fmla="*/ 880991 w 1542297"/>
              <a:gd name="connsiteY30" fmla="*/ 752550 h 1542301"/>
              <a:gd name="connsiteX31" fmla="*/ 1020461 w 1542297"/>
              <a:gd name="connsiteY31" fmla="*/ 892582 h 1542301"/>
              <a:gd name="connsiteX32" fmla="*/ 1020461 w 1542297"/>
              <a:gd name="connsiteY32" fmla="*/ 1021360 h 1542301"/>
              <a:gd name="connsiteX33" fmla="*/ 955707 w 1542297"/>
              <a:gd name="connsiteY33" fmla="*/ 1086375 h 1542301"/>
              <a:gd name="connsiteX34" fmla="*/ 590843 w 1542297"/>
              <a:gd name="connsiteY34" fmla="*/ 1086375 h 1542301"/>
              <a:gd name="connsiteX35" fmla="*/ 527333 w 1542297"/>
              <a:gd name="connsiteY35" fmla="*/ 1021360 h 1542301"/>
              <a:gd name="connsiteX36" fmla="*/ 527333 w 1542297"/>
              <a:gd name="connsiteY36" fmla="*/ 892582 h 1542301"/>
              <a:gd name="connsiteX37" fmla="*/ 665559 w 1542297"/>
              <a:gd name="connsiteY37" fmla="*/ 752550 h 1542301"/>
              <a:gd name="connsiteX38" fmla="*/ 1437565 w 1542297"/>
              <a:gd name="connsiteY38" fmla="*/ 705693 h 1542301"/>
              <a:gd name="connsiteX39" fmla="*/ 1372731 w 1542297"/>
              <a:gd name="connsiteY39" fmla="*/ 770527 h 1542301"/>
              <a:gd name="connsiteX40" fmla="*/ 1437565 w 1542297"/>
              <a:gd name="connsiteY40" fmla="*/ 835361 h 1542301"/>
              <a:gd name="connsiteX41" fmla="*/ 1502399 w 1542297"/>
              <a:gd name="connsiteY41" fmla="*/ 770527 h 1542301"/>
              <a:gd name="connsiteX42" fmla="*/ 1437565 w 1542297"/>
              <a:gd name="connsiteY42" fmla="*/ 705693 h 1542301"/>
              <a:gd name="connsiteX43" fmla="*/ 104732 w 1542297"/>
              <a:gd name="connsiteY43" fmla="*/ 705693 h 1542301"/>
              <a:gd name="connsiteX44" fmla="*/ 39898 w 1542297"/>
              <a:gd name="connsiteY44" fmla="*/ 770527 h 1542301"/>
              <a:gd name="connsiteX45" fmla="*/ 104732 w 1542297"/>
              <a:gd name="connsiteY45" fmla="*/ 835361 h 1542301"/>
              <a:gd name="connsiteX46" fmla="*/ 169565 w 1542297"/>
              <a:gd name="connsiteY46" fmla="*/ 770527 h 1542301"/>
              <a:gd name="connsiteX47" fmla="*/ 104732 w 1542297"/>
              <a:gd name="connsiteY47" fmla="*/ 705693 h 1542301"/>
              <a:gd name="connsiteX48" fmla="*/ 772399 w 1542297"/>
              <a:gd name="connsiteY48" fmla="*/ 453179 h 1542301"/>
              <a:gd name="connsiteX49" fmla="*/ 662081 w 1542297"/>
              <a:gd name="connsiteY49" fmla="*/ 561791 h 1542301"/>
              <a:gd name="connsiteX50" fmla="*/ 772399 w 1542297"/>
              <a:gd name="connsiteY50" fmla="*/ 671651 h 1542301"/>
              <a:gd name="connsiteX51" fmla="*/ 881463 w 1542297"/>
              <a:gd name="connsiteY51" fmla="*/ 561791 h 1542301"/>
              <a:gd name="connsiteX52" fmla="*/ 772399 w 1542297"/>
              <a:gd name="connsiteY52" fmla="*/ 453179 h 1542301"/>
              <a:gd name="connsiteX53" fmla="*/ 772399 w 1542297"/>
              <a:gd name="connsiteY53" fmla="*/ 411981 h 1542301"/>
              <a:gd name="connsiteX54" fmla="*/ 921579 w 1542297"/>
              <a:gd name="connsiteY54" fmla="*/ 561791 h 1542301"/>
              <a:gd name="connsiteX55" fmla="*/ 772399 w 1542297"/>
              <a:gd name="connsiteY55" fmla="*/ 712849 h 1542301"/>
              <a:gd name="connsiteX56" fmla="*/ 620711 w 1542297"/>
              <a:gd name="connsiteY56" fmla="*/ 561791 h 1542301"/>
              <a:gd name="connsiteX57" fmla="*/ 772399 w 1542297"/>
              <a:gd name="connsiteY57" fmla="*/ 411981 h 1542301"/>
              <a:gd name="connsiteX58" fmla="*/ 771771 w 1542297"/>
              <a:gd name="connsiteY58" fmla="*/ 351600 h 1542301"/>
              <a:gd name="connsiteX59" fmla="*/ 351599 w 1542297"/>
              <a:gd name="connsiteY59" fmla="*/ 770527 h 1542301"/>
              <a:gd name="connsiteX60" fmla="*/ 771771 w 1542297"/>
              <a:gd name="connsiteY60" fmla="*/ 1190701 h 1542301"/>
              <a:gd name="connsiteX61" fmla="*/ 1190699 w 1542297"/>
              <a:gd name="connsiteY61" fmla="*/ 770527 h 1542301"/>
              <a:gd name="connsiteX62" fmla="*/ 771771 w 1542297"/>
              <a:gd name="connsiteY62" fmla="*/ 351600 h 1542301"/>
              <a:gd name="connsiteX63" fmla="*/ 1224363 w 1542297"/>
              <a:gd name="connsiteY63" fmla="*/ 278038 h 1542301"/>
              <a:gd name="connsiteX64" fmla="*/ 1195685 w 1542297"/>
              <a:gd name="connsiteY64" fmla="*/ 289260 h 1542301"/>
              <a:gd name="connsiteX65" fmla="*/ 1184465 w 1542297"/>
              <a:gd name="connsiteY65" fmla="*/ 317936 h 1542301"/>
              <a:gd name="connsiteX66" fmla="*/ 1195685 w 1542297"/>
              <a:gd name="connsiteY66" fmla="*/ 345366 h 1542301"/>
              <a:gd name="connsiteX67" fmla="*/ 1251791 w 1542297"/>
              <a:gd name="connsiteY67" fmla="*/ 345366 h 1542301"/>
              <a:gd name="connsiteX68" fmla="*/ 1263013 w 1542297"/>
              <a:gd name="connsiteY68" fmla="*/ 317936 h 1542301"/>
              <a:gd name="connsiteX69" fmla="*/ 1251791 w 1542297"/>
              <a:gd name="connsiteY69" fmla="*/ 289260 h 1542301"/>
              <a:gd name="connsiteX70" fmla="*/ 1224363 w 1542297"/>
              <a:gd name="connsiteY70" fmla="*/ 278038 h 1542301"/>
              <a:gd name="connsiteX71" fmla="*/ 317935 w 1542297"/>
              <a:gd name="connsiteY71" fmla="*/ 278038 h 1542301"/>
              <a:gd name="connsiteX72" fmla="*/ 290505 w 1542297"/>
              <a:gd name="connsiteY72" fmla="*/ 289260 h 1542301"/>
              <a:gd name="connsiteX73" fmla="*/ 279284 w 1542297"/>
              <a:gd name="connsiteY73" fmla="*/ 317936 h 1542301"/>
              <a:gd name="connsiteX74" fmla="*/ 290505 w 1542297"/>
              <a:gd name="connsiteY74" fmla="*/ 345366 h 1542301"/>
              <a:gd name="connsiteX75" fmla="*/ 345365 w 1542297"/>
              <a:gd name="connsiteY75" fmla="*/ 345366 h 1542301"/>
              <a:gd name="connsiteX76" fmla="*/ 357833 w 1542297"/>
              <a:gd name="connsiteY76" fmla="*/ 317936 h 1542301"/>
              <a:gd name="connsiteX77" fmla="*/ 345365 w 1542297"/>
              <a:gd name="connsiteY77" fmla="*/ 289260 h 1542301"/>
              <a:gd name="connsiteX78" fmla="*/ 317935 w 1542297"/>
              <a:gd name="connsiteY78" fmla="*/ 278038 h 1542301"/>
              <a:gd name="connsiteX79" fmla="*/ 771771 w 1542297"/>
              <a:gd name="connsiteY79" fmla="*/ 39898 h 1542301"/>
              <a:gd name="connsiteX80" fmla="*/ 706939 w 1542297"/>
              <a:gd name="connsiteY80" fmla="*/ 104732 h 1542301"/>
              <a:gd name="connsiteX81" fmla="*/ 771771 w 1542297"/>
              <a:gd name="connsiteY81" fmla="*/ 169566 h 1542301"/>
              <a:gd name="connsiteX82" fmla="*/ 836605 w 1542297"/>
              <a:gd name="connsiteY82" fmla="*/ 104732 h 1542301"/>
              <a:gd name="connsiteX83" fmla="*/ 771771 w 1542297"/>
              <a:gd name="connsiteY83" fmla="*/ 39898 h 1542301"/>
              <a:gd name="connsiteX84" fmla="*/ 771771 w 1542297"/>
              <a:gd name="connsiteY84" fmla="*/ 0 h 1542301"/>
              <a:gd name="connsiteX85" fmla="*/ 875257 w 1542297"/>
              <a:gd name="connsiteY85" fmla="*/ 104732 h 1542301"/>
              <a:gd name="connsiteX86" fmla="*/ 790475 w 1542297"/>
              <a:gd name="connsiteY86" fmla="*/ 208217 h 1542301"/>
              <a:gd name="connsiteX87" fmla="*/ 790475 w 1542297"/>
              <a:gd name="connsiteY87" fmla="*/ 311702 h 1542301"/>
              <a:gd name="connsiteX88" fmla="*/ 1082227 w 1542297"/>
              <a:gd name="connsiteY88" fmla="*/ 431396 h 1542301"/>
              <a:gd name="connsiteX89" fmla="*/ 1155787 w 1542297"/>
              <a:gd name="connsiteY89" fmla="*/ 357834 h 1542301"/>
              <a:gd name="connsiteX90" fmla="*/ 1144567 w 1542297"/>
              <a:gd name="connsiteY90" fmla="*/ 317936 h 1542301"/>
              <a:gd name="connsiteX91" fmla="*/ 1168255 w 1542297"/>
              <a:gd name="connsiteY91" fmla="*/ 261830 h 1542301"/>
              <a:gd name="connsiteX92" fmla="*/ 1224363 w 1542297"/>
              <a:gd name="connsiteY92" fmla="*/ 238141 h 1542301"/>
              <a:gd name="connsiteX93" fmla="*/ 1280469 w 1542297"/>
              <a:gd name="connsiteY93" fmla="*/ 261830 h 1542301"/>
              <a:gd name="connsiteX94" fmla="*/ 1304157 w 1542297"/>
              <a:gd name="connsiteY94" fmla="*/ 317936 h 1542301"/>
              <a:gd name="connsiteX95" fmla="*/ 1280469 w 1542297"/>
              <a:gd name="connsiteY95" fmla="*/ 374043 h 1542301"/>
              <a:gd name="connsiteX96" fmla="*/ 1224363 w 1542297"/>
              <a:gd name="connsiteY96" fmla="*/ 397732 h 1542301"/>
              <a:gd name="connsiteX97" fmla="*/ 1183217 w 1542297"/>
              <a:gd name="connsiteY97" fmla="*/ 386511 h 1542301"/>
              <a:gd name="connsiteX98" fmla="*/ 1109655 w 1542297"/>
              <a:gd name="connsiteY98" fmla="*/ 460072 h 1542301"/>
              <a:gd name="connsiteX99" fmla="*/ 1230597 w 1542297"/>
              <a:gd name="connsiteY99" fmla="*/ 750578 h 1542301"/>
              <a:gd name="connsiteX100" fmla="*/ 1334081 w 1542297"/>
              <a:gd name="connsiteY100" fmla="*/ 750578 h 1542301"/>
              <a:gd name="connsiteX101" fmla="*/ 1437565 w 1542297"/>
              <a:gd name="connsiteY101" fmla="*/ 665796 h 1542301"/>
              <a:gd name="connsiteX102" fmla="*/ 1542297 w 1542297"/>
              <a:gd name="connsiteY102" fmla="*/ 770527 h 1542301"/>
              <a:gd name="connsiteX103" fmla="*/ 1437565 w 1542297"/>
              <a:gd name="connsiteY103" fmla="*/ 875259 h 1542301"/>
              <a:gd name="connsiteX104" fmla="*/ 1334081 w 1542297"/>
              <a:gd name="connsiteY104" fmla="*/ 790476 h 1542301"/>
              <a:gd name="connsiteX105" fmla="*/ 1230597 w 1542297"/>
              <a:gd name="connsiteY105" fmla="*/ 790476 h 1542301"/>
              <a:gd name="connsiteX106" fmla="*/ 1109655 w 1542297"/>
              <a:gd name="connsiteY106" fmla="*/ 1080982 h 1542301"/>
              <a:gd name="connsiteX107" fmla="*/ 1183217 w 1542297"/>
              <a:gd name="connsiteY107" fmla="*/ 1154544 h 1542301"/>
              <a:gd name="connsiteX108" fmla="*/ 1224363 w 1542297"/>
              <a:gd name="connsiteY108" fmla="*/ 1143323 h 1542301"/>
              <a:gd name="connsiteX109" fmla="*/ 1280469 w 1542297"/>
              <a:gd name="connsiteY109" fmla="*/ 1168259 h 1542301"/>
              <a:gd name="connsiteX110" fmla="*/ 1304157 w 1542297"/>
              <a:gd name="connsiteY110" fmla="*/ 1223118 h 1542301"/>
              <a:gd name="connsiteX111" fmla="*/ 1280469 w 1542297"/>
              <a:gd name="connsiteY111" fmla="*/ 1279225 h 1542301"/>
              <a:gd name="connsiteX112" fmla="*/ 1224363 w 1542297"/>
              <a:gd name="connsiteY112" fmla="*/ 1302914 h 1542301"/>
              <a:gd name="connsiteX113" fmla="*/ 1168255 w 1542297"/>
              <a:gd name="connsiteY113" fmla="*/ 1279225 h 1542301"/>
              <a:gd name="connsiteX114" fmla="*/ 1144567 w 1542297"/>
              <a:gd name="connsiteY114" fmla="*/ 1223118 h 1542301"/>
              <a:gd name="connsiteX115" fmla="*/ 1155787 w 1542297"/>
              <a:gd name="connsiteY115" fmla="*/ 1183221 h 1542301"/>
              <a:gd name="connsiteX116" fmla="*/ 1082227 w 1542297"/>
              <a:gd name="connsiteY116" fmla="*/ 1109659 h 1542301"/>
              <a:gd name="connsiteX117" fmla="*/ 790475 w 1542297"/>
              <a:gd name="connsiteY117" fmla="*/ 1230599 h 1542301"/>
              <a:gd name="connsiteX118" fmla="*/ 790475 w 1542297"/>
              <a:gd name="connsiteY118" fmla="*/ 1334084 h 1542301"/>
              <a:gd name="connsiteX119" fmla="*/ 875257 w 1542297"/>
              <a:gd name="connsiteY119" fmla="*/ 1436323 h 1542301"/>
              <a:gd name="connsiteX120" fmla="*/ 771771 w 1542297"/>
              <a:gd name="connsiteY120" fmla="*/ 1542301 h 1542301"/>
              <a:gd name="connsiteX121" fmla="*/ 665793 w 1542297"/>
              <a:gd name="connsiteY121" fmla="*/ 1436323 h 1542301"/>
              <a:gd name="connsiteX122" fmla="*/ 750577 w 1542297"/>
              <a:gd name="connsiteY122" fmla="*/ 1334084 h 1542301"/>
              <a:gd name="connsiteX123" fmla="*/ 750577 w 1542297"/>
              <a:gd name="connsiteY123" fmla="*/ 1230599 h 1542301"/>
              <a:gd name="connsiteX124" fmla="*/ 460071 w 1542297"/>
              <a:gd name="connsiteY124" fmla="*/ 1109659 h 1542301"/>
              <a:gd name="connsiteX125" fmla="*/ 387756 w 1542297"/>
              <a:gd name="connsiteY125" fmla="*/ 1183221 h 1542301"/>
              <a:gd name="connsiteX126" fmla="*/ 397731 w 1542297"/>
              <a:gd name="connsiteY126" fmla="*/ 1223118 h 1542301"/>
              <a:gd name="connsiteX127" fmla="*/ 375288 w 1542297"/>
              <a:gd name="connsiteY127" fmla="*/ 1279225 h 1542301"/>
              <a:gd name="connsiteX128" fmla="*/ 317935 w 1542297"/>
              <a:gd name="connsiteY128" fmla="*/ 1302914 h 1542301"/>
              <a:gd name="connsiteX129" fmla="*/ 261829 w 1542297"/>
              <a:gd name="connsiteY129" fmla="*/ 1279225 h 1542301"/>
              <a:gd name="connsiteX130" fmla="*/ 238140 w 1542297"/>
              <a:gd name="connsiteY130" fmla="*/ 1223118 h 1542301"/>
              <a:gd name="connsiteX131" fmla="*/ 261829 w 1542297"/>
              <a:gd name="connsiteY131" fmla="*/ 1168259 h 1542301"/>
              <a:gd name="connsiteX132" fmla="*/ 317935 w 1542297"/>
              <a:gd name="connsiteY132" fmla="*/ 1143323 h 1542301"/>
              <a:gd name="connsiteX133" fmla="*/ 359080 w 1542297"/>
              <a:gd name="connsiteY133" fmla="*/ 1154544 h 1542301"/>
              <a:gd name="connsiteX134" fmla="*/ 431394 w 1542297"/>
              <a:gd name="connsiteY134" fmla="*/ 1080982 h 1542301"/>
              <a:gd name="connsiteX135" fmla="*/ 311701 w 1542297"/>
              <a:gd name="connsiteY135" fmla="*/ 790476 h 1542301"/>
              <a:gd name="connsiteX136" fmla="*/ 208216 w 1542297"/>
              <a:gd name="connsiteY136" fmla="*/ 790476 h 1542301"/>
              <a:gd name="connsiteX137" fmla="*/ 104732 w 1542297"/>
              <a:gd name="connsiteY137" fmla="*/ 875259 h 1542301"/>
              <a:gd name="connsiteX138" fmla="*/ 0 w 1542297"/>
              <a:gd name="connsiteY138" fmla="*/ 770527 h 1542301"/>
              <a:gd name="connsiteX139" fmla="*/ 104732 w 1542297"/>
              <a:gd name="connsiteY139" fmla="*/ 665796 h 1542301"/>
              <a:gd name="connsiteX140" fmla="*/ 208216 w 1542297"/>
              <a:gd name="connsiteY140" fmla="*/ 750578 h 1542301"/>
              <a:gd name="connsiteX141" fmla="*/ 311701 w 1542297"/>
              <a:gd name="connsiteY141" fmla="*/ 750578 h 1542301"/>
              <a:gd name="connsiteX142" fmla="*/ 431394 w 1542297"/>
              <a:gd name="connsiteY142" fmla="*/ 460072 h 1542301"/>
              <a:gd name="connsiteX143" fmla="*/ 357833 w 1542297"/>
              <a:gd name="connsiteY143" fmla="*/ 386511 h 1542301"/>
              <a:gd name="connsiteX144" fmla="*/ 317935 w 1542297"/>
              <a:gd name="connsiteY144" fmla="*/ 397732 h 1542301"/>
              <a:gd name="connsiteX145" fmla="*/ 261829 w 1542297"/>
              <a:gd name="connsiteY145" fmla="*/ 374043 h 1542301"/>
              <a:gd name="connsiteX146" fmla="*/ 238140 w 1542297"/>
              <a:gd name="connsiteY146" fmla="*/ 317936 h 1542301"/>
              <a:gd name="connsiteX147" fmla="*/ 261829 w 1542297"/>
              <a:gd name="connsiteY147" fmla="*/ 261830 h 1542301"/>
              <a:gd name="connsiteX148" fmla="*/ 317935 w 1542297"/>
              <a:gd name="connsiteY148" fmla="*/ 238141 h 1542301"/>
              <a:gd name="connsiteX149" fmla="*/ 375288 w 1542297"/>
              <a:gd name="connsiteY149" fmla="*/ 261830 h 1542301"/>
              <a:gd name="connsiteX150" fmla="*/ 397731 w 1542297"/>
              <a:gd name="connsiteY150" fmla="*/ 317936 h 1542301"/>
              <a:gd name="connsiteX151" fmla="*/ 387756 w 1542297"/>
              <a:gd name="connsiteY151" fmla="*/ 357834 h 1542301"/>
              <a:gd name="connsiteX152" fmla="*/ 460071 w 1542297"/>
              <a:gd name="connsiteY152" fmla="*/ 431396 h 1542301"/>
              <a:gd name="connsiteX153" fmla="*/ 750577 w 1542297"/>
              <a:gd name="connsiteY153" fmla="*/ 311702 h 1542301"/>
              <a:gd name="connsiteX154" fmla="*/ 750577 w 1542297"/>
              <a:gd name="connsiteY154" fmla="*/ 208217 h 1542301"/>
              <a:gd name="connsiteX155" fmla="*/ 665793 w 1542297"/>
              <a:gd name="connsiteY155" fmla="*/ 104732 h 1542301"/>
              <a:gd name="connsiteX156" fmla="*/ 771771 w 1542297"/>
              <a:gd name="connsiteY156" fmla="*/ 0 h 1542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542297" h="1542301">
                <a:moveTo>
                  <a:pt x="771771" y="1371489"/>
                </a:moveTo>
                <a:cubicBezTo>
                  <a:pt x="735615" y="1371489"/>
                  <a:pt x="706939" y="1400165"/>
                  <a:pt x="706939" y="1436323"/>
                </a:cubicBezTo>
                <a:cubicBezTo>
                  <a:pt x="706939" y="1472480"/>
                  <a:pt x="735615" y="1501157"/>
                  <a:pt x="771771" y="1501157"/>
                </a:cubicBezTo>
                <a:cubicBezTo>
                  <a:pt x="806683" y="1501157"/>
                  <a:pt x="836605" y="1472480"/>
                  <a:pt x="836605" y="1436323"/>
                </a:cubicBezTo>
                <a:cubicBezTo>
                  <a:pt x="836605" y="1400165"/>
                  <a:pt x="806683" y="1371489"/>
                  <a:pt x="771771" y="1371489"/>
                </a:cubicBezTo>
                <a:close/>
                <a:moveTo>
                  <a:pt x="1224363" y="1184467"/>
                </a:moveTo>
                <a:cubicBezTo>
                  <a:pt x="1213141" y="1184467"/>
                  <a:pt x="1203167" y="1188208"/>
                  <a:pt x="1195685" y="1195689"/>
                </a:cubicBezTo>
                <a:cubicBezTo>
                  <a:pt x="1188205" y="1203169"/>
                  <a:pt x="1184465" y="1213144"/>
                  <a:pt x="1184465" y="1223118"/>
                </a:cubicBezTo>
                <a:cubicBezTo>
                  <a:pt x="1184465" y="1234340"/>
                  <a:pt x="1188205" y="1244314"/>
                  <a:pt x="1195685" y="1251795"/>
                </a:cubicBezTo>
                <a:cubicBezTo>
                  <a:pt x="1211895" y="1265510"/>
                  <a:pt x="1236831" y="1265510"/>
                  <a:pt x="1251791" y="1251795"/>
                </a:cubicBezTo>
                <a:cubicBezTo>
                  <a:pt x="1259273" y="1244314"/>
                  <a:pt x="1263013" y="1234340"/>
                  <a:pt x="1263013" y="1223118"/>
                </a:cubicBezTo>
                <a:cubicBezTo>
                  <a:pt x="1263013" y="1213144"/>
                  <a:pt x="1259273" y="1203169"/>
                  <a:pt x="1251791" y="1195689"/>
                </a:cubicBezTo>
                <a:cubicBezTo>
                  <a:pt x="1244311" y="1188208"/>
                  <a:pt x="1234337" y="1184467"/>
                  <a:pt x="1224363" y="1184467"/>
                </a:cubicBezTo>
                <a:close/>
                <a:moveTo>
                  <a:pt x="317935" y="1184467"/>
                </a:moveTo>
                <a:cubicBezTo>
                  <a:pt x="307961" y="1184467"/>
                  <a:pt x="297986" y="1188208"/>
                  <a:pt x="290505" y="1195689"/>
                </a:cubicBezTo>
                <a:cubicBezTo>
                  <a:pt x="283025" y="1203169"/>
                  <a:pt x="279284" y="1213144"/>
                  <a:pt x="279284" y="1223118"/>
                </a:cubicBezTo>
                <a:cubicBezTo>
                  <a:pt x="279284" y="1234340"/>
                  <a:pt x="283025" y="1244314"/>
                  <a:pt x="290505" y="1251795"/>
                </a:cubicBezTo>
                <a:cubicBezTo>
                  <a:pt x="305467" y="1265510"/>
                  <a:pt x="331650" y="1265510"/>
                  <a:pt x="345365" y="1251795"/>
                </a:cubicBezTo>
                <a:cubicBezTo>
                  <a:pt x="352846" y="1244314"/>
                  <a:pt x="357833" y="1234340"/>
                  <a:pt x="357833" y="1223118"/>
                </a:cubicBezTo>
                <a:cubicBezTo>
                  <a:pt x="357833" y="1213144"/>
                  <a:pt x="352846" y="1203169"/>
                  <a:pt x="345365" y="1195689"/>
                </a:cubicBezTo>
                <a:cubicBezTo>
                  <a:pt x="339131" y="1188208"/>
                  <a:pt x="329156" y="1184467"/>
                  <a:pt x="317935" y="1184467"/>
                </a:cubicBezTo>
                <a:close/>
                <a:moveTo>
                  <a:pt x="665559" y="793809"/>
                </a:moveTo>
                <a:cubicBezTo>
                  <a:pt x="610767" y="793809"/>
                  <a:pt x="565937" y="837569"/>
                  <a:pt x="565937" y="892582"/>
                </a:cubicBezTo>
                <a:lnTo>
                  <a:pt x="565937" y="1021360"/>
                </a:lnTo>
                <a:cubicBezTo>
                  <a:pt x="565937" y="1035113"/>
                  <a:pt x="577143" y="1046366"/>
                  <a:pt x="590843" y="1046366"/>
                </a:cubicBezTo>
                <a:lnTo>
                  <a:pt x="955707" y="1046366"/>
                </a:lnTo>
                <a:cubicBezTo>
                  <a:pt x="969405" y="1046366"/>
                  <a:pt x="979367" y="1035113"/>
                  <a:pt x="979367" y="1021360"/>
                </a:cubicBezTo>
                <a:lnTo>
                  <a:pt x="979367" y="892582"/>
                </a:lnTo>
                <a:cubicBezTo>
                  <a:pt x="979367" y="837569"/>
                  <a:pt x="935783" y="793809"/>
                  <a:pt x="880991" y="793809"/>
                </a:cubicBezTo>
                <a:close/>
                <a:moveTo>
                  <a:pt x="665559" y="752550"/>
                </a:moveTo>
                <a:lnTo>
                  <a:pt x="880991" y="752550"/>
                </a:lnTo>
                <a:cubicBezTo>
                  <a:pt x="958199" y="752550"/>
                  <a:pt x="1020461" y="816315"/>
                  <a:pt x="1020461" y="892582"/>
                </a:cubicBezTo>
                <a:lnTo>
                  <a:pt x="1020461" y="1021360"/>
                </a:lnTo>
                <a:cubicBezTo>
                  <a:pt x="1020461" y="1057618"/>
                  <a:pt x="991821" y="1086375"/>
                  <a:pt x="955707" y="1086375"/>
                </a:cubicBezTo>
                <a:lnTo>
                  <a:pt x="590843" y="1086375"/>
                </a:lnTo>
                <a:cubicBezTo>
                  <a:pt x="555975" y="1086375"/>
                  <a:pt x="527333" y="1057618"/>
                  <a:pt x="527333" y="1021360"/>
                </a:cubicBezTo>
                <a:lnTo>
                  <a:pt x="527333" y="892582"/>
                </a:lnTo>
                <a:cubicBezTo>
                  <a:pt x="527333" y="816315"/>
                  <a:pt x="589597" y="752550"/>
                  <a:pt x="665559" y="752550"/>
                </a:cubicBezTo>
                <a:close/>
                <a:moveTo>
                  <a:pt x="1437565" y="705693"/>
                </a:moveTo>
                <a:cubicBezTo>
                  <a:pt x="1401409" y="705693"/>
                  <a:pt x="1372731" y="735617"/>
                  <a:pt x="1372731" y="770527"/>
                </a:cubicBezTo>
                <a:cubicBezTo>
                  <a:pt x="1372731" y="805438"/>
                  <a:pt x="1401409" y="835361"/>
                  <a:pt x="1437565" y="835361"/>
                </a:cubicBezTo>
                <a:cubicBezTo>
                  <a:pt x="1472477" y="835361"/>
                  <a:pt x="1502399" y="805438"/>
                  <a:pt x="1502399" y="770527"/>
                </a:cubicBezTo>
                <a:cubicBezTo>
                  <a:pt x="1502399" y="735617"/>
                  <a:pt x="1472477" y="705693"/>
                  <a:pt x="1437565" y="705693"/>
                </a:cubicBezTo>
                <a:close/>
                <a:moveTo>
                  <a:pt x="104732" y="705693"/>
                </a:moveTo>
                <a:cubicBezTo>
                  <a:pt x="68574" y="705693"/>
                  <a:pt x="39898" y="735617"/>
                  <a:pt x="39898" y="770527"/>
                </a:cubicBezTo>
                <a:cubicBezTo>
                  <a:pt x="39898" y="805438"/>
                  <a:pt x="68574" y="835361"/>
                  <a:pt x="104732" y="835361"/>
                </a:cubicBezTo>
                <a:cubicBezTo>
                  <a:pt x="140889" y="835361"/>
                  <a:pt x="169565" y="805438"/>
                  <a:pt x="169565" y="770527"/>
                </a:cubicBezTo>
                <a:cubicBezTo>
                  <a:pt x="169565" y="735617"/>
                  <a:pt x="140889" y="705693"/>
                  <a:pt x="104732" y="705693"/>
                </a:cubicBezTo>
                <a:close/>
                <a:moveTo>
                  <a:pt x="772399" y="453179"/>
                </a:moveTo>
                <a:cubicBezTo>
                  <a:pt x="710971" y="453179"/>
                  <a:pt x="662081" y="501867"/>
                  <a:pt x="662081" y="561791"/>
                </a:cubicBezTo>
                <a:cubicBezTo>
                  <a:pt x="662081" y="622963"/>
                  <a:pt x="710971" y="671651"/>
                  <a:pt x="772399" y="671651"/>
                </a:cubicBezTo>
                <a:cubicBezTo>
                  <a:pt x="832573" y="671651"/>
                  <a:pt x="881463" y="622963"/>
                  <a:pt x="881463" y="561791"/>
                </a:cubicBezTo>
                <a:cubicBezTo>
                  <a:pt x="881463" y="501867"/>
                  <a:pt x="832573" y="453179"/>
                  <a:pt x="772399" y="453179"/>
                </a:cubicBezTo>
                <a:close/>
                <a:moveTo>
                  <a:pt x="772399" y="411981"/>
                </a:moveTo>
                <a:cubicBezTo>
                  <a:pt x="855137" y="411981"/>
                  <a:pt x="921579" y="479396"/>
                  <a:pt x="921579" y="561791"/>
                </a:cubicBezTo>
                <a:cubicBezTo>
                  <a:pt x="921579" y="645435"/>
                  <a:pt x="855137" y="712849"/>
                  <a:pt x="772399" y="712849"/>
                </a:cubicBezTo>
                <a:cubicBezTo>
                  <a:pt x="688407" y="712849"/>
                  <a:pt x="620711" y="645435"/>
                  <a:pt x="620711" y="561791"/>
                </a:cubicBezTo>
                <a:cubicBezTo>
                  <a:pt x="620711" y="479396"/>
                  <a:pt x="688407" y="411981"/>
                  <a:pt x="772399" y="411981"/>
                </a:cubicBezTo>
                <a:close/>
                <a:moveTo>
                  <a:pt x="771771" y="351600"/>
                </a:moveTo>
                <a:cubicBezTo>
                  <a:pt x="539867" y="351600"/>
                  <a:pt x="351599" y="539868"/>
                  <a:pt x="351599" y="770527"/>
                </a:cubicBezTo>
                <a:cubicBezTo>
                  <a:pt x="351599" y="1002434"/>
                  <a:pt x="539867" y="1190701"/>
                  <a:pt x="771771" y="1190701"/>
                </a:cubicBezTo>
                <a:cubicBezTo>
                  <a:pt x="1002431" y="1190701"/>
                  <a:pt x="1190699" y="1002434"/>
                  <a:pt x="1190699" y="770527"/>
                </a:cubicBezTo>
                <a:cubicBezTo>
                  <a:pt x="1190699" y="539868"/>
                  <a:pt x="1002431" y="351600"/>
                  <a:pt x="771771" y="351600"/>
                </a:cubicBezTo>
                <a:close/>
                <a:moveTo>
                  <a:pt x="1224363" y="278038"/>
                </a:moveTo>
                <a:cubicBezTo>
                  <a:pt x="1213141" y="278038"/>
                  <a:pt x="1203167" y="281779"/>
                  <a:pt x="1195685" y="289260"/>
                </a:cubicBezTo>
                <a:cubicBezTo>
                  <a:pt x="1188205" y="297987"/>
                  <a:pt x="1184465" y="307962"/>
                  <a:pt x="1184465" y="317936"/>
                </a:cubicBezTo>
                <a:cubicBezTo>
                  <a:pt x="1184465" y="327911"/>
                  <a:pt x="1188205" y="337885"/>
                  <a:pt x="1195685" y="345366"/>
                </a:cubicBezTo>
                <a:cubicBezTo>
                  <a:pt x="1211895" y="360328"/>
                  <a:pt x="1236831" y="360328"/>
                  <a:pt x="1251791" y="345366"/>
                </a:cubicBezTo>
                <a:cubicBezTo>
                  <a:pt x="1259273" y="337885"/>
                  <a:pt x="1263013" y="327911"/>
                  <a:pt x="1263013" y="317936"/>
                </a:cubicBezTo>
                <a:cubicBezTo>
                  <a:pt x="1263013" y="307962"/>
                  <a:pt x="1259273" y="297987"/>
                  <a:pt x="1251791" y="289260"/>
                </a:cubicBezTo>
                <a:cubicBezTo>
                  <a:pt x="1244311" y="281779"/>
                  <a:pt x="1234337" y="278038"/>
                  <a:pt x="1224363" y="278038"/>
                </a:cubicBezTo>
                <a:close/>
                <a:moveTo>
                  <a:pt x="317935" y="278038"/>
                </a:moveTo>
                <a:cubicBezTo>
                  <a:pt x="307961" y="278038"/>
                  <a:pt x="297986" y="281779"/>
                  <a:pt x="290505" y="289260"/>
                </a:cubicBezTo>
                <a:cubicBezTo>
                  <a:pt x="283025" y="297987"/>
                  <a:pt x="279284" y="307962"/>
                  <a:pt x="279284" y="317936"/>
                </a:cubicBezTo>
                <a:cubicBezTo>
                  <a:pt x="279284" y="327911"/>
                  <a:pt x="283025" y="337885"/>
                  <a:pt x="290505" y="345366"/>
                </a:cubicBezTo>
                <a:cubicBezTo>
                  <a:pt x="305467" y="360328"/>
                  <a:pt x="331650" y="360328"/>
                  <a:pt x="345365" y="345366"/>
                </a:cubicBezTo>
                <a:cubicBezTo>
                  <a:pt x="352846" y="337885"/>
                  <a:pt x="357833" y="327911"/>
                  <a:pt x="357833" y="317936"/>
                </a:cubicBezTo>
                <a:cubicBezTo>
                  <a:pt x="357833" y="307962"/>
                  <a:pt x="352846" y="297987"/>
                  <a:pt x="345365" y="289260"/>
                </a:cubicBezTo>
                <a:cubicBezTo>
                  <a:pt x="339131" y="281779"/>
                  <a:pt x="329156" y="278038"/>
                  <a:pt x="317935" y="278038"/>
                </a:cubicBezTo>
                <a:close/>
                <a:moveTo>
                  <a:pt x="771771" y="39898"/>
                </a:moveTo>
                <a:cubicBezTo>
                  <a:pt x="735615" y="39898"/>
                  <a:pt x="706939" y="68575"/>
                  <a:pt x="706939" y="104732"/>
                </a:cubicBezTo>
                <a:cubicBezTo>
                  <a:pt x="706939" y="140890"/>
                  <a:pt x="735615" y="169566"/>
                  <a:pt x="771771" y="169566"/>
                </a:cubicBezTo>
                <a:cubicBezTo>
                  <a:pt x="806683" y="169566"/>
                  <a:pt x="836605" y="140890"/>
                  <a:pt x="836605" y="104732"/>
                </a:cubicBezTo>
                <a:cubicBezTo>
                  <a:pt x="836605" y="68575"/>
                  <a:pt x="806683" y="39898"/>
                  <a:pt x="771771" y="39898"/>
                </a:cubicBezTo>
                <a:close/>
                <a:moveTo>
                  <a:pt x="771771" y="0"/>
                </a:moveTo>
                <a:cubicBezTo>
                  <a:pt x="829125" y="0"/>
                  <a:pt x="875257" y="46132"/>
                  <a:pt x="875257" y="104732"/>
                </a:cubicBezTo>
                <a:cubicBezTo>
                  <a:pt x="875257" y="155851"/>
                  <a:pt x="839099" y="198243"/>
                  <a:pt x="790475" y="208217"/>
                </a:cubicBezTo>
                <a:lnTo>
                  <a:pt x="790475" y="311702"/>
                </a:lnTo>
                <a:cubicBezTo>
                  <a:pt x="902687" y="315443"/>
                  <a:pt x="1004925" y="360328"/>
                  <a:pt x="1082227" y="431396"/>
                </a:cubicBezTo>
                <a:lnTo>
                  <a:pt x="1155787" y="357834"/>
                </a:lnTo>
                <a:cubicBezTo>
                  <a:pt x="1148307" y="345366"/>
                  <a:pt x="1144567" y="331651"/>
                  <a:pt x="1144567" y="317936"/>
                </a:cubicBezTo>
                <a:cubicBezTo>
                  <a:pt x="1144567" y="296740"/>
                  <a:pt x="1153295" y="276792"/>
                  <a:pt x="1168255" y="261830"/>
                </a:cubicBezTo>
                <a:cubicBezTo>
                  <a:pt x="1183217" y="246868"/>
                  <a:pt x="1203167" y="238141"/>
                  <a:pt x="1224363" y="238141"/>
                </a:cubicBezTo>
                <a:cubicBezTo>
                  <a:pt x="1245557" y="238141"/>
                  <a:pt x="1265507" y="246868"/>
                  <a:pt x="1280469" y="261830"/>
                </a:cubicBezTo>
                <a:cubicBezTo>
                  <a:pt x="1295429" y="276792"/>
                  <a:pt x="1304157" y="296740"/>
                  <a:pt x="1304157" y="317936"/>
                </a:cubicBezTo>
                <a:cubicBezTo>
                  <a:pt x="1304157" y="339132"/>
                  <a:pt x="1295429" y="359081"/>
                  <a:pt x="1280469" y="374043"/>
                </a:cubicBezTo>
                <a:cubicBezTo>
                  <a:pt x="1265507" y="389004"/>
                  <a:pt x="1245557" y="397732"/>
                  <a:pt x="1224363" y="397732"/>
                </a:cubicBezTo>
                <a:cubicBezTo>
                  <a:pt x="1209401" y="397732"/>
                  <a:pt x="1195685" y="393991"/>
                  <a:pt x="1183217" y="386511"/>
                </a:cubicBezTo>
                <a:lnTo>
                  <a:pt x="1109655" y="460072"/>
                </a:lnTo>
                <a:cubicBezTo>
                  <a:pt x="1180723" y="537374"/>
                  <a:pt x="1225609" y="639613"/>
                  <a:pt x="1230597" y="750578"/>
                </a:cubicBezTo>
                <a:lnTo>
                  <a:pt x="1334081" y="750578"/>
                </a:lnTo>
                <a:cubicBezTo>
                  <a:pt x="1342809" y="703200"/>
                  <a:pt x="1386447" y="665796"/>
                  <a:pt x="1437565" y="665796"/>
                </a:cubicBezTo>
                <a:cubicBezTo>
                  <a:pt x="1494919" y="665796"/>
                  <a:pt x="1542297" y="713174"/>
                  <a:pt x="1542297" y="770527"/>
                </a:cubicBezTo>
                <a:cubicBezTo>
                  <a:pt x="1542297" y="827881"/>
                  <a:pt x="1494919" y="875259"/>
                  <a:pt x="1437565" y="875259"/>
                </a:cubicBezTo>
                <a:cubicBezTo>
                  <a:pt x="1386447" y="875259"/>
                  <a:pt x="1342809" y="839102"/>
                  <a:pt x="1334081" y="790476"/>
                </a:cubicBezTo>
                <a:lnTo>
                  <a:pt x="1230597" y="790476"/>
                </a:lnTo>
                <a:cubicBezTo>
                  <a:pt x="1225609" y="902689"/>
                  <a:pt x="1180723" y="1004927"/>
                  <a:pt x="1109655" y="1080982"/>
                </a:cubicBezTo>
                <a:lnTo>
                  <a:pt x="1183217" y="1154544"/>
                </a:lnTo>
                <a:cubicBezTo>
                  <a:pt x="1195685" y="1148310"/>
                  <a:pt x="1209401" y="1143323"/>
                  <a:pt x="1224363" y="1143323"/>
                </a:cubicBezTo>
                <a:cubicBezTo>
                  <a:pt x="1245557" y="1143323"/>
                  <a:pt x="1265507" y="1152050"/>
                  <a:pt x="1280469" y="1168259"/>
                </a:cubicBezTo>
                <a:cubicBezTo>
                  <a:pt x="1295429" y="1181974"/>
                  <a:pt x="1304157" y="1203169"/>
                  <a:pt x="1304157" y="1223118"/>
                </a:cubicBezTo>
                <a:cubicBezTo>
                  <a:pt x="1304157" y="1244314"/>
                  <a:pt x="1295429" y="1264263"/>
                  <a:pt x="1280469" y="1279225"/>
                </a:cubicBezTo>
                <a:cubicBezTo>
                  <a:pt x="1265507" y="1295433"/>
                  <a:pt x="1245557" y="1302914"/>
                  <a:pt x="1224363" y="1302914"/>
                </a:cubicBezTo>
                <a:cubicBezTo>
                  <a:pt x="1203167" y="1302914"/>
                  <a:pt x="1183217" y="1295433"/>
                  <a:pt x="1168255" y="1279225"/>
                </a:cubicBezTo>
                <a:cubicBezTo>
                  <a:pt x="1153295" y="1264263"/>
                  <a:pt x="1144567" y="1244314"/>
                  <a:pt x="1144567" y="1223118"/>
                </a:cubicBezTo>
                <a:cubicBezTo>
                  <a:pt x="1144567" y="1209403"/>
                  <a:pt x="1148307" y="1195689"/>
                  <a:pt x="1155787" y="1183221"/>
                </a:cubicBezTo>
                <a:lnTo>
                  <a:pt x="1082227" y="1109659"/>
                </a:lnTo>
                <a:cubicBezTo>
                  <a:pt x="1004925" y="1180727"/>
                  <a:pt x="902687" y="1225612"/>
                  <a:pt x="790475" y="1230599"/>
                </a:cubicBezTo>
                <a:lnTo>
                  <a:pt x="790475" y="1334084"/>
                </a:lnTo>
                <a:cubicBezTo>
                  <a:pt x="839099" y="1342812"/>
                  <a:pt x="875257" y="1385203"/>
                  <a:pt x="875257" y="1436323"/>
                </a:cubicBezTo>
                <a:cubicBezTo>
                  <a:pt x="875257" y="1494923"/>
                  <a:pt x="829125" y="1542301"/>
                  <a:pt x="771771" y="1542301"/>
                </a:cubicBezTo>
                <a:cubicBezTo>
                  <a:pt x="713173" y="1542301"/>
                  <a:pt x="665793" y="1494923"/>
                  <a:pt x="665793" y="1436323"/>
                </a:cubicBezTo>
                <a:cubicBezTo>
                  <a:pt x="665793" y="1385203"/>
                  <a:pt x="703197" y="1342812"/>
                  <a:pt x="750577" y="1334084"/>
                </a:cubicBezTo>
                <a:lnTo>
                  <a:pt x="750577" y="1230599"/>
                </a:lnTo>
                <a:cubicBezTo>
                  <a:pt x="639611" y="1225612"/>
                  <a:pt x="538619" y="1180727"/>
                  <a:pt x="460071" y="1109659"/>
                </a:cubicBezTo>
                <a:lnTo>
                  <a:pt x="387756" y="1183221"/>
                </a:lnTo>
                <a:cubicBezTo>
                  <a:pt x="393990" y="1195689"/>
                  <a:pt x="397731" y="1209403"/>
                  <a:pt x="397731" y="1223118"/>
                </a:cubicBezTo>
                <a:cubicBezTo>
                  <a:pt x="397731" y="1244314"/>
                  <a:pt x="389003" y="1264263"/>
                  <a:pt x="375288" y="1279225"/>
                </a:cubicBezTo>
                <a:cubicBezTo>
                  <a:pt x="359080" y="1295433"/>
                  <a:pt x="339131" y="1302914"/>
                  <a:pt x="317935" y="1302914"/>
                </a:cubicBezTo>
                <a:cubicBezTo>
                  <a:pt x="296739" y="1302914"/>
                  <a:pt x="276791" y="1295433"/>
                  <a:pt x="261829" y="1279225"/>
                </a:cubicBezTo>
                <a:cubicBezTo>
                  <a:pt x="246867" y="1264263"/>
                  <a:pt x="238140" y="1244314"/>
                  <a:pt x="238140" y="1223118"/>
                </a:cubicBezTo>
                <a:cubicBezTo>
                  <a:pt x="238140" y="1203169"/>
                  <a:pt x="246867" y="1181974"/>
                  <a:pt x="261829" y="1168259"/>
                </a:cubicBezTo>
                <a:cubicBezTo>
                  <a:pt x="276791" y="1152050"/>
                  <a:pt x="296739" y="1143323"/>
                  <a:pt x="317935" y="1143323"/>
                </a:cubicBezTo>
                <a:cubicBezTo>
                  <a:pt x="332897" y="1143323"/>
                  <a:pt x="346612" y="1148310"/>
                  <a:pt x="359080" y="1154544"/>
                </a:cubicBezTo>
                <a:lnTo>
                  <a:pt x="431394" y="1080982"/>
                </a:lnTo>
                <a:cubicBezTo>
                  <a:pt x="361573" y="1004927"/>
                  <a:pt x="316688" y="902689"/>
                  <a:pt x="311701" y="790476"/>
                </a:cubicBezTo>
                <a:lnTo>
                  <a:pt x="208216" y="790476"/>
                </a:lnTo>
                <a:cubicBezTo>
                  <a:pt x="198242" y="839102"/>
                  <a:pt x="155851" y="875259"/>
                  <a:pt x="104732" y="875259"/>
                </a:cubicBezTo>
                <a:cubicBezTo>
                  <a:pt x="47379" y="875259"/>
                  <a:pt x="0" y="827881"/>
                  <a:pt x="0" y="770527"/>
                </a:cubicBezTo>
                <a:cubicBezTo>
                  <a:pt x="0" y="713174"/>
                  <a:pt x="47379" y="665796"/>
                  <a:pt x="104732" y="665796"/>
                </a:cubicBezTo>
                <a:cubicBezTo>
                  <a:pt x="155851" y="665796"/>
                  <a:pt x="198242" y="703200"/>
                  <a:pt x="208216" y="750578"/>
                </a:cubicBezTo>
                <a:lnTo>
                  <a:pt x="311701" y="750578"/>
                </a:lnTo>
                <a:cubicBezTo>
                  <a:pt x="316688" y="639613"/>
                  <a:pt x="361573" y="537374"/>
                  <a:pt x="431394" y="460072"/>
                </a:cubicBezTo>
                <a:lnTo>
                  <a:pt x="357833" y="386511"/>
                </a:lnTo>
                <a:cubicBezTo>
                  <a:pt x="346612" y="393991"/>
                  <a:pt x="332897" y="397732"/>
                  <a:pt x="317935" y="397732"/>
                </a:cubicBezTo>
                <a:cubicBezTo>
                  <a:pt x="296739" y="397732"/>
                  <a:pt x="276791" y="389004"/>
                  <a:pt x="261829" y="374043"/>
                </a:cubicBezTo>
                <a:cubicBezTo>
                  <a:pt x="246867" y="359081"/>
                  <a:pt x="238140" y="339132"/>
                  <a:pt x="238140" y="317936"/>
                </a:cubicBezTo>
                <a:cubicBezTo>
                  <a:pt x="238140" y="296740"/>
                  <a:pt x="246867" y="276792"/>
                  <a:pt x="261829" y="261830"/>
                </a:cubicBezTo>
                <a:cubicBezTo>
                  <a:pt x="276791" y="246868"/>
                  <a:pt x="296739" y="238141"/>
                  <a:pt x="317935" y="238141"/>
                </a:cubicBezTo>
                <a:cubicBezTo>
                  <a:pt x="339131" y="238141"/>
                  <a:pt x="359080" y="246868"/>
                  <a:pt x="375288" y="261830"/>
                </a:cubicBezTo>
                <a:cubicBezTo>
                  <a:pt x="389003" y="276792"/>
                  <a:pt x="397731" y="296740"/>
                  <a:pt x="397731" y="317936"/>
                </a:cubicBezTo>
                <a:cubicBezTo>
                  <a:pt x="397731" y="331651"/>
                  <a:pt x="393990" y="345366"/>
                  <a:pt x="387756" y="357834"/>
                </a:cubicBezTo>
                <a:lnTo>
                  <a:pt x="460071" y="431396"/>
                </a:lnTo>
                <a:cubicBezTo>
                  <a:pt x="538619" y="360328"/>
                  <a:pt x="639611" y="315443"/>
                  <a:pt x="750577" y="311702"/>
                </a:cubicBezTo>
                <a:lnTo>
                  <a:pt x="750577" y="208217"/>
                </a:lnTo>
                <a:cubicBezTo>
                  <a:pt x="703197" y="198243"/>
                  <a:pt x="665793" y="155851"/>
                  <a:pt x="665793" y="104732"/>
                </a:cubicBezTo>
                <a:cubicBezTo>
                  <a:pt x="665793" y="46132"/>
                  <a:pt x="713173" y="0"/>
                  <a:pt x="7717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96E18-D22A-5D46-AD63-248AE1FA7601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PORTER’S FIVE FORCES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40135C-4FFC-544D-985B-43D834CB851B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F09A9-CF4A-5942-BBE3-1A1ED0B84CDA}"/>
              </a:ext>
            </a:extLst>
          </p:cNvPr>
          <p:cNvSpPr txBox="1"/>
          <p:nvPr/>
        </p:nvSpPr>
        <p:spPr>
          <a:xfrm>
            <a:off x="2321600" y="3252083"/>
            <a:ext cx="78486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COMPETITOR RIVALRY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26F1BE-60F7-B74F-A65F-F4375E62191C}"/>
              </a:ext>
            </a:extLst>
          </p:cNvPr>
          <p:cNvSpPr txBox="1"/>
          <p:nvPr/>
        </p:nvSpPr>
        <p:spPr>
          <a:xfrm>
            <a:off x="2321600" y="3910413"/>
            <a:ext cx="78486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761AAE-74B5-194E-9EB3-4394B7C159E6}"/>
              </a:ext>
            </a:extLst>
          </p:cNvPr>
          <p:cNvSpPr txBox="1"/>
          <p:nvPr/>
        </p:nvSpPr>
        <p:spPr>
          <a:xfrm>
            <a:off x="2321600" y="5232337"/>
            <a:ext cx="78486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THREAT OF SUBSTITUTE PRODUCTS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CD7CD4-71C8-BD49-85B6-A45FC7ED9B6C}"/>
              </a:ext>
            </a:extLst>
          </p:cNvPr>
          <p:cNvSpPr txBox="1"/>
          <p:nvPr/>
        </p:nvSpPr>
        <p:spPr>
          <a:xfrm>
            <a:off x="2321600" y="5890667"/>
            <a:ext cx="78486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A89B2D-32C9-3944-89D5-F6FAD8947344}"/>
              </a:ext>
            </a:extLst>
          </p:cNvPr>
          <p:cNvSpPr txBox="1"/>
          <p:nvPr/>
        </p:nvSpPr>
        <p:spPr>
          <a:xfrm>
            <a:off x="2321600" y="7212591"/>
            <a:ext cx="78486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BARGAINING POWER OF BUYERS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21D00-25BA-8C45-A684-29BADDF8B76E}"/>
              </a:ext>
            </a:extLst>
          </p:cNvPr>
          <p:cNvSpPr txBox="1"/>
          <p:nvPr/>
        </p:nvSpPr>
        <p:spPr>
          <a:xfrm>
            <a:off x="2321600" y="7870921"/>
            <a:ext cx="78486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B00663-B95F-244B-8C52-6B04F431FD45}"/>
              </a:ext>
            </a:extLst>
          </p:cNvPr>
          <p:cNvSpPr txBox="1"/>
          <p:nvPr/>
        </p:nvSpPr>
        <p:spPr>
          <a:xfrm>
            <a:off x="2321600" y="9201989"/>
            <a:ext cx="78486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THREAT OF NEW ENTRANTS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294B75-BA4A-0F49-9EEB-2ECEFB34436B}"/>
              </a:ext>
            </a:extLst>
          </p:cNvPr>
          <p:cNvSpPr txBox="1"/>
          <p:nvPr/>
        </p:nvSpPr>
        <p:spPr>
          <a:xfrm>
            <a:off x="2321600" y="9860319"/>
            <a:ext cx="78486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19D6FB-9D91-584E-9AD3-897763C64AC2}"/>
              </a:ext>
            </a:extLst>
          </p:cNvPr>
          <p:cNvSpPr txBox="1"/>
          <p:nvPr/>
        </p:nvSpPr>
        <p:spPr>
          <a:xfrm>
            <a:off x="2321600" y="11181849"/>
            <a:ext cx="78486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BARGAINING POWER OF SUPPLIERS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3C8BB3-6ABB-0D4A-8302-918EB0550307}"/>
              </a:ext>
            </a:extLst>
          </p:cNvPr>
          <p:cNvSpPr txBox="1"/>
          <p:nvPr/>
        </p:nvSpPr>
        <p:spPr>
          <a:xfrm>
            <a:off x="2321600" y="11840179"/>
            <a:ext cx="78486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332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73">
            <a:extLst>
              <a:ext uri="{FF2B5EF4-FFF2-40B4-BE49-F238E27FC236}">
                <a16:creationId xmlns:a16="http://schemas.microsoft.com/office/drawing/2014/main" id="{0DC2EEC9-EFD8-1A4A-92E4-6A4E8EBD9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7" y="3287523"/>
            <a:ext cx="10282983" cy="4564722"/>
          </a:xfrm>
          <a:custGeom>
            <a:avLst/>
            <a:gdLst>
              <a:gd name="T0" fmla="*/ 8253 w 8254"/>
              <a:gd name="T1" fmla="*/ 3665 h 3666"/>
              <a:gd name="T2" fmla="*/ 0 w 8254"/>
              <a:gd name="T3" fmla="*/ 3665 h 3666"/>
              <a:gd name="T4" fmla="*/ 0 w 8254"/>
              <a:gd name="T5" fmla="*/ 1115 h 3666"/>
              <a:gd name="T6" fmla="*/ 0 w 8254"/>
              <a:gd name="T7" fmla="*/ 1115 h 3666"/>
              <a:gd name="T8" fmla="*/ 1115 w 8254"/>
              <a:gd name="T9" fmla="*/ 0 h 3666"/>
              <a:gd name="T10" fmla="*/ 8253 w 8254"/>
              <a:gd name="T11" fmla="*/ 0 h 3666"/>
              <a:gd name="T12" fmla="*/ 8253 w 8254"/>
              <a:gd name="T13" fmla="*/ 3665 h 3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54" h="3666">
                <a:moveTo>
                  <a:pt x="8253" y="3665"/>
                </a:moveTo>
                <a:lnTo>
                  <a:pt x="0" y="3665"/>
                </a:lnTo>
                <a:lnTo>
                  <a:pt x="0" y="1115"/>
                </a:lnTo>
                <a:lnTo>
                  <a:pt x="0" y="1115"/>
                </a:lnTo>
                <a:cubicBezTo>
                  <a:pt x="0" y="499"/>
                  <a:pt x="499" y="0"/>
                  <a:pt x="1115" y="0"/>
                </a:cubicBezTo>
                <a:lnTo>
                  <a:pt x="8253" y="0"/>
                </a:lnTo>
                <a:lnTo>
                  <a:pt x="8253" y="366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74">
            <a:extLst>
              <a:ext uri="{FF2B5EF4-FFF2-40B4-BE49-F238E27FC236}">
                <a16:creationId xmlns:a16="http://schemas.microsoft.com/office/drawing/2014/main" id="{5021DDF9-7667-BB45-AFE9-73870CF87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8266" y="8396053"/>
            <a:ext cx="10244534" cy="4570215"/>
          </a:xfrm>
          <a:custGeom>
            <a:avLst/>
            <a:gdLst>
              <a:gd name="T0" fmla="*/ 0 w 8222"/>
              <a:gd name="T1" fmla="*/ 0 h 3667"/>
              <a:gd name="T2" fmla="*/ 8221 w 8222"/>
              <a:gd name="T3" fmla="*/ 0 h 3667"/>
              <a:gd name="T4" fmla="*/ 8221 w 8222"/>
              <a:gd name="T5" fmla="*/ 2554 h 3667"/>
              <a:gd name="T6" fmla="*/ 8221 w 8222"/>
              <a:gd name="T7" fmla="*/ 2554 h 3667"/>
              <a:gd name="T8" fmla="*/ 7109 w 8222"/>
              <a:gd name="T9" fmla="*/ 3666 h 3667"/>
              <a:gd name="T10" fmla="*/ 0 w 8222"/>
              <a:gd name="T11" fmla="*/ 3666 h 3667"/>
              <a:gd name="T12" fmla="*/ 0 w 8222"/>
              <a:gd name="T13" fmla="*/ 0 h 3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22" h="3667">
                <a:moveTo>
                  <a:pt x="0" y="0"/>
                </a:moveTo>
                <a:lnTo>
                  <a:pt x="8221" y="0"/>
                </a:lnTo>
                <a:lnTo>
                  <a:pt x="8221" y="2554"/>
                </a:lnTo>
                <a:lnTo>
                  <a:pt x="8221" y="2554"/>
                </a:lnTo>
                <a:cubicBezTo>
                  <a:pt x="8221" y="3168"/>
                  <a:pt x="7723" y="3666"/>
                  <a:pt x="7109" y="3666"/>
                </a:cubicBezTo>
                <a:lnTo>
                  <a:pt x="0" y="3666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75">
            <a:extLst>
              <a:ext uri="{FF2B5EF4-FFF2-40B4-BE49-F238E27FC236}">
                <a16:creationId xmlns:a16="http://schemas.microsoft.com/office/drawing/2014/main" id="{3BE5B90E-6900-CF47-A481-EB55388FC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8266" y="3287523"/>
            <a:ext cx="10244534" cy="4564722"/>
          </a:xfrm>
          <a:custGeom>
            <a:avLst/>
            <a:gdLst>
              <a:gd name="T0" fmla="*/ 0 w 8222"/>
              <a:gd name="T1" fmla="*/ 3665 h 3666"/>
              <a:gd name="T2" fmla="*/ 8221 w 8222"/>
              <a:gd name="T3" fmla="*/ 3665 h 3666"/>
              <a:gd name="T4" fmla="*/ 8221 w 8222"/>
              <a:gd name="T5" fmla="*/ 1112 h 3666"/>
              <a:gd name="T6" fmla="*/ 8221 w 8222"/>
              <a:gd name="T7" fmla="*/ 1112 h 3666"/>
              <a:gd name="T8" fmla="*/ 7109 w 8222"/>
              <a:gd name="T9" fmla="*/ 0 h 3666"/>
              <a:gd name="T10" fmla="*/ 0 w 8222"/>
              <a:gd name="T11" fmla="*/ 0 h 3666"/>
              <a:gd name="T12" fmla="*/ 0 w 8222"/>
              <a:gd name="T13" fmla="*/ 3665 h 3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22" h="3666">
                <a:moveTo>
                  <a:pt x="0" y="3665"/>
                </a:moveTo>
                <a:lnTo>
                  <a:pt x="8221" y="3665"/>
                </a:lnTo>
                <a:lnTo>
                  <a:pt x="8221" y="1112"/>
                </a:lnTo>
                <a:lnTo>
                  <a:pt x="8221" y="1112"/>
                </a:lnTo>
                <a:cubicBezTo>
                  <a:pt x="8221" y="498"/>
                  <a:pt x="7723" y="0"/>
                  <a:pt x="7109" y="0"/>
                </a:cubicBezTo>
                <a:lnTo>
                  <a:pt x="0" y="0"/>
                </a:lnTo>
                <a:lnTo>
                  <a:pt x="0" y="366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76">
            <a:extLst>
              <a:ext uri="{FF2B5EF4-FFF2-40B4-BE49-F238E27FC236}">
                <a16:creationId xmlns:a16="http://schemas.microsoft.com/office/drawing/2014/main" id="{01CC7DD8-DFD6-274A-A515-BE25357BA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7" y="8396053"/>
            <a:ext cx="10282983" cy="4570215"/>
          </a:xfrm>
          <a:custGeom>
            <a:avLst/>
            <a:gdLst>
              <a:gd name="T0" fmla="*/ 8253 w 8254"/>
              <a:gd name="T1" fmla="*/ 0 h 3667"/>
              <a:gd name="T2" fmla="*/ 0 w 8254"/>
              <a:gd name="T3" fmla="*/ 0 h 3667"/>
              <a:gd name="T4" fmla="*/ 0 w 8254"/>
              <a:gd name="T5" fmla="*/ 2551 h 3667"/>
              <a:gd name="T6" fmla="*/ 0 w 8254"/>
              <a:gd name="T7" fmla="*/ 2551 h 3667"/>
              <a:gd name="T8" fmla="*/ 1115 w 8254"/>
              <a:gd name="T9" fmla="*/ 3666 h 3667"/>
              <a:gd name="T10" fmla="*/ 8253 w 8254"/>
              <a:gd name="T11" fmla="*/ 3666 h 3667"/>
              <a:gd name="T12" fmla="*/ 8253 w 8254"/>
              <a:gd name="T13" fmla="*/ 0 h 3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54" h="3667">
                <a:moveTo>
                  <a:pt x="8253" y="0"/>
                </a:moveTo>
                <a:lnTo>
                  <a:pt x="0" y="0"/>
                </a:lnTo>
                <a:lnTo>
                  <a:pt x="0" y="2551"/>
                </a:lnTo>
                <a:lnTo>
                  <a:pt x="0" y="2551"/>
                </a:lnTo>
                <a:cubicBezTo>
                  <a:pt x="0" y="3167"/>
                  <a:pt x="499" y="3666"/>
                  <a:pt x="1115" y="3666"/>
                </a:cubicBezTo>
                <a:lnTo>
                  <a:pt x="8253" y="3666"/>
                </a:lnTo>
                <a:lnTo>
                  <a:pt x="8253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78">
            <a:extLst>
              <a:ext uri="{FF2B5EF4-FFF2-40B4-BE49-F238E27FC236}">
                <a16:creationId xmlns:a16="http://schemas.microsoft.com/office/drawing/2014/main" id="{68598F7D-87D3-1E42-84C2-A51FE5567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7785" y="5413872"/>
            <a:ext cx="6260822" cy="5420553"/>
          </a:xfrm>
          <a:custGeom>
            <a:avLst/>
            <a:gdLst>
              <a:gd name="T0" fmla="*/ 3769 w 5027"/>
              <a:gd name="T1" fmla="*/ 0 h 4353"/>
              <a:gd name="T2" fmla="*/ 1257 w 5027"/>
              <a:gd name="T3" fmla="*/ 0 h 4353"/>
              <a:gd name="T4" fmla="*/ 0 w 5027"/>
              <a:gd name="T5" fmla="*/ 2176 h 4353"/>
              <a:gd name="T6" fmla="*/ 1257 w 5027"/>
              <a:gd name="T7" fmla="*/ 4352 h 4353"/>
              <a:gd name="T8" fmla="*/ 3769 w 5027"/>
              <a:gd name="T9" fmla="*/ 4352 h 4353"/>
              <a:gd name="T10" fmla="*/ 5026 w 5027"/>
              <a:gd name="T11" fmla="*/ 2176 h 4353"/>
              <a:gd name="T12" fmla="*/ 3769 w 5027"/>
              <a:gd name="T13" fmla="*/ 0 h 4353"/>
              <a:gd name="connsiteX0" fmla="*/ 7498 w 9998"/>
              <a:gd name="connsiteY0" fmla="*/ 0 h 9998"/>
              <a:gd name="connsiteX1" fmla="*/ 2500 w 9998"/>
              <a:gd name="connsiteY1" fmla="*/ 0 h 9998"/>
              <a:gd name="connsiteX2" fmla="*/ 0 w 9998"/>
              <a:gd name="connsiteY2" fmla="*/ 4999 h 9998"/>
              <a:gd name="connsiteX3" fmla="*/ 2500 w 9998"/>
              <a:gd name="connsiteY3" fmla="*/ 9998 h 9998"/>
              <a:gd name="connsiteX4" fmla="*/ 7498 w 9998"/>
              <a:gd name="connsiteY4" fmla="*/ 9998 h 9998"/>
              <a:gd name="connsiteX5" fmla="*/ 9998 w 9998"/>
              <a:gd name="connsiteY5" fmla="*/ 4999 h 9998"/>
              <a:gd name="connsiteX6" fmla="*/ 7498 w 9998"/>
              <a:gd name="connsiteY6" fmla="*/ 0 h 9998"/>
              <a:gd name="connsiteX7" fmla="*/ 7498 w 9998"/>
              <a:gd name="connsiteY7" fmla="*/ 0 h 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98" h="9998">
                <a:moveTo>
                  <a:pt x="7498" y="0"/>
                </a:moveTo>
                <a:lnTo>
                  <a:pt x="2500" y="0"/>
                </a:lnTo>
                <a:lnTo>
                  <a:pt x="0" y="4999"/>
                </a:lnTo>
                <a:lnTo>
                  <a:pt x="2500" y="9998"/>
                </a:lnTo>
                <a:lnTo>
                  <a:pt x="7498" y="9998"/>
                </a:lnTo>
                <a:lnTo>
                  <a:pt x="9998" y="4999"/>
                </a:lnTo>
                <a:lnTo>
                  <a:pt x="7498" y="0"/>
                </a:lnTo>
                <a:lnTo>
                  <a:pt x="7498" y="0"/>
                </a:lnTo>
                <a:close/>
              </a:path>
            </a:pathLst>
          </a:custGeom>
          <a:solidFill>
            <a:schemeClr val="accent5"/>
          </a:solidFill>
          <a:ln w="279400" cap="flat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6E2FCE-745C-D740-8899-3059F7C991DE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PORTER’S FIVE FORCES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3427-2C99-7B4F-A4C2-C5584A2904DB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5EA431-03F5-4F4D-8E3A-B4911FBDA79C}"/>
              </a:ext>
            </a:extLst>
          </p:cNvPr>
          <p:cNvSpPr txBox="1"/>
          <p:nvPr/>
        </p:nvSpPr>
        <p:spPr>
          <a:xfrm>
            <a:off x="2619869" y="4803606"/>
            <a:ext cx="588405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COMPETITOR RIVALRY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B10AA-55E9-FE41-8543-BCC367C82726}"/>
              </a:ext>
            </a:extLst>
          </p:cNvPr>
          <p:cNvSpPr txBox="1"/>
          <p:nvPr/>
        </p:nvSpPr>
        <p:spPr>
          <a:xfrm>
            <a:off x="2619869" y="5461936"/>
            <a:ext cx="588405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3B5244-4E67-C04C-A861-F98303FC146B}"/>
              </a:ext>
            </a:extLst>
          </p:cNvPr>
          <p:cNvSpPr txBox="1"/>
          <p:nvPr/>
        </p:nvSpPr>
        <p:spPr>
          <a:xfrm>
            <a:off x="2619869" y="9492466"/>
            <a:ext cx="5884050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BARGAINING POWER OF BUYERS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1954C1-F4F2-404F-97D5-2902FAAE0CF3}"/>
              </a:ext>
            </a:extLst>
          </p:cNvPr>
          <p:cNvSpPr txBox="1"/>
          <p:nvPr/>
        </p:nvSpPr>
        <p:spPr>
          <a:xfrm>
            <a:off x="2619869" y="10674016"/>
            <a:ext cx="588405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03671E-9CA7-F948-8016-F8A8BB1B46C4}"/>
              </a:ext>
            </a:extLst>
          </p:cNvPr>
          <p:cNvSpPr txBox="1"/>
          <p:nvPr/>
        </p:nvSpPr>
        <p:spPr>
          <a:xfrm>
            <a:off x="15884117" y="4464869"/>
            <a:ext cx="5884050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THREAT OF SUBSTITUTE PRODUCTS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25D22B-7C48-034E-AA19-6C904757F9D6}"/>
              </a:ext>
            </a:extLst>
          </p:cNvPr>
          <p:cNvSpPr txBox="1"/>
          <p:nvPr/>
        </p:nvSpPr>
        <p:spPr>
          <a:xfrm>
            <a:off x="15884117" y="5646419"/>
            <a:ext cx="588405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565B7F-7475-1643-963A-95208A73638B}"/>
              </a:ext>
            </a:extLst>
          </p:cNvPr>
          <p:cNvSpPr txBox="1"/>
          <p:nvPr/>
        </p:nvSpPr>
        <p:spPr>
          <a:xfrm>
            <a:off x="15884117" y="9839224"/>
            <a:ext cx="588405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THREAT OF NEW ENTRANTS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B0B070-DCE4-954D-9389-207CAC139432}"/>
              </a:ext>
            </a:extLst>
          </p:cNvPr>
          <p:cNvSpPr txBox="1"/>
          <p:nvPr/>
        </p:nvSpPr>
        <p:spPr>
          <a:xfrm>
            <a:off x="15884117" y="10497554"/>
            <a:ext cx="588405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7D7000-9886-D448-B7F3-E86B2CE0172E}"/>
              </a:ext>
            </a:extLst>
          </p:cNvPr>
          <p:cNvSpPr txBox="1"/>
          <p:nvPr/>
        </p:nvSpPr>
        <p:spPr>
          <a:xfrm>
            <a:off x="10059476" y="6518008"/>
            <a:ext cx="4269082" cy="166199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BARGAINING POWER OF SUPPLIERS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A0CDEE-FB30-B04A-9898-10486FE394B1}"/>
              </a:ext>
            </a:extLst>
          </p:cNvPr>
          <p:cNvSpPr txBox="1"/>
          <p:nvPr/>
        </p:nvSpPr>
        <p:spPr>
          <a:xfrm>
            <a:off x="10059476" y="8276046"/>
            <a:ext cx="426908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94767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73">
            <a:extLst>
              <a:ext uri="{FF2B5EF4-FFF2-40B4-BE49-F238E27FC236}">
                <a16:creationId xmlns:a16="http://schemas.microsoft.com/office/drawing/2014/main" id="{2FEA4AA3-857A-5843-8D47-6FFD8D2F4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9147" y="4007114"/>
            <a:ext cx="3680342" cy="3306814"/>
          </a:xfrm>
          <a:prstGeom prst="round2SameRect">
            <a:avLst/>
          </a:prstGeom>
          <a:solidFill>
            <a:schemeClr val="accent6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74">
            <a:extLst>
              <a:ext uri="{FF2B5EF4-FFF2-40B4-BE49-F238E27FC236}">
                <a16:creationId xmlns:a16="http://schemas.microsoft.com/office/drawing/2014/main" id="{8A0ECC1A-38D2-2349-B09A-415353D7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9565" y="5666014"/>
            <a:ext cx="4339507" cy="6575174"/>
          </a:xfrm>
          <a:custGeom>
            <a:avLst/>
            <a:gdLst>
              <a:gd name="T0" fmla="*/ 2612 w 3483"/>
              <a:gd name="T1" fmla="*/ 0 h 5280"/>
              <a:gd name="T2" fmla="*/ 2612 w 3483"/>
              <a:gd name="T3" fmla="*/ 0 h 5280"/>
              <a:gd name="T4" fmla="*/ 2623 w 3483"/>
              <a:gd name="T5" fmla="*/ 140 h 5280"/>
              <a:gd name="T6" fmla="*/ 2623 w 3483"/>
              <a:gd name="T7" fmla="*/ 140 h 5280"/>
              <a:gd name="T8" fmla="*/ 1741 w 3483"/>
              <a:gd name="T9" fmla="*/ 1021 h 5280"/>
              <a:gd name="T10" fmla="*/ 1741 w 3483"/>
              <a:gd name="T11" fmla="*/ 1021 h 5280"/>
              <a:gd name="T12" fmla="*/ 859 w 3483"/>
              <a:gd name="T13" fmla="*/ 140 h 5280"/>
              <a:gd name="T14" fmla="*/ 859 w 3483"/>
              <a:gd name="T15" fmla="*/ 140 h 5280"/>
              <a:gd name="T16" fmla="*/ 870 w 3483"/>
              <a:gd name="T17" fmla="*/ 0 h 5280"/>
              <a:gd name="T18" fmla="*/ 0 w 3483"/>
              <a:gd name="T19" fmla="*/ 0 h 5280"/>
              <a:gd name="T20" fmla="*/ 0 w 3483"/>
              <a:gd name="T21" fmla="*/ 5279 h 5280"/>
              <a:gd name="T22" fmla="*/ 3482 w 3483"/>
              <a:gd name="T23" fmla="*/ 5279 h 5280"/>
              <a:gd name="T24" fmla="*/ 3482 w 3483"/>
              <a:gd name="T25" fmla="*/ 0 h 5280"/>
              <a:gd name="T26" fmla="*/ 2612 w 3483"/>
              <a:gd name="T27" fmla="*/ 0 h 5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83" h="5280">
                <a:moveTo>
                  <a:pt x="2612" y="0"/>
                </a:moveTo>
                <a:lnTo>
                  <a:pt x="2612" y="0"/>
                </a:lnTo>
                <a:cubicBezTo>
                  <a:pt x="2619" y="45"/>
                  <a:pt x="2623" y="92"/>
                  <a:pt x="2623" y="140"/>
                </a:cubicBezTo>
                <a:lnTo>
                  <a:pt x="2623" y="140"/>
                </a:lnTo>
                <a:cubicBezTo>
                  <a:pt x="2623" y="627"/>
                  <a:pt x="2228" y="1021"/>
                  <a:pt x="1741" y="1021"/>
                </a:cubicBezTo>
                <a:lnTo>
                  <a:pt x="1741" y="1021"/>
                </a:lnTo>
                <a:cubicBezTo>
                  <a:pt x="1254" y="1021"/>
                  <a:pt x="859" y="627"/>
                  <a:pt x="859" y="140"/>
                </a:cubicBezTo>
                <a:lnTo>
                  <a:pt x="859" y="140"/>
                </a:lnTo>
                <a:cubicBezTo>
                  <a:pt x="859" y="92"/>
                  <a:pt x="863" y="45"/>
                  <a:pt x="870" y="0"/>
                </a:cubicBezTo>
                <a:lnTo>
                  <a:pt x="0" y="0"/>
                </a:lnTo>
                <a:lnTo>
                  <a:pt x="0" y="5279"/>
                </a:lnTo>
                <a:lnTo>
                  <a:pt x="3482" y="5279"/>
                </a:lnTo>
                <a:lnTo>
                  <a:pt x="3482" y="0"/>
                </a:lnTo>
                <a:lnTo>
                  <a:pt x="2612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AB4B0334-3A50-4C48-97E6-E9D54A32B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8603" y="5254035"/>
            <a:ext cx="1240182" cy="1240182"/>
          </a:xfrm>
          <a:custGeom>
            <a:avLst/>
            <a:gdLst>
              <a:gd name="connsiteX0" fmla="*/ 620714 w 1240182"/>
              <a:gd name="connsiteY0" fmla="*/ 1103076 h 1240182"/>
              <a:gd name="connsiteX1" fmla="*/ 568365 w 1240182"/>
              <a:gd name="connsiteY1" fmla="*/ 1156672 h 1240182"/>
              <a:gd name="connsiteX2" fmla="*/ 620714 w 1240182"/>
              <a:gd name="connsiteY2" fmla="*/ 1207775 h 1240182"/>
              <a:gd name="connsiteX3" fmla="*/ 673064 w 1240182"/>
              <a:gd name="connsiteY3" fmla="*/ 1156672 h 1240182"/>
              <a:gd name="connsiteX4" fmla="*/ 620714 w 1240182"/>
              <a:gd name="connsiteY4" fmla="*/ 1103076 h 1240182"/>
              <a:gd name="connsiteX5" fmla="*/ 984667 w 1240182"/>
              <a:gd name="connsiteY5" fmla="*/ 952260 h 1240182"/>
              <a:gd name="connsiteX6" fmla="*/ 963188 w 1240182"/>
              <a:gd name="connsiteY6" fmla="*/ 961807 h 1240182"/>
              <a:gd name="connsiteX7" fmla="*/ 962232 w 1240182"/>
              <a:gd name="connsiteY7" fmla="*/ 962232 h 1240182"/>
              <a:gd name="connsiteX8" fmla="*/ 953507 w 1240182"/>
              <a:gd name="connsiteY8" fmla="*/ 984667 h 1240182"/>
              <a:gd name="connsiteX9" fmla="*/ 962232 w 1240182"/>
              <a:gd name="connsiteY9" fmla="*/ 1007102 h 1240182"/>
              <a:gd name="connsiteX10" fmla="*/ 1007102 w 1240182"/>
              <a:gd name="connsiteY10" fmla="*/ 1007102 h 1240182"/>
              <a:gd name="connsiteX11" fmla="*/ 1017074 w 1240182"/>
              <a:gd name="connsiteY11" fmla="*/ 984667 h 1240182"/>
              <a:gd name="connsiteX12" fmla="*/ 1007102 w 1240182"/>
              <a:gd name="connsiteY12" fmla="*/ 962232 h 1240182"/>
              <a:gd name="connsiteX13" fmla="*/ 984667 w 1240182"/>
              <a:gd name="connsiteY13" fmla="*/ 952260 h 1240182"/>
              <a:gd name="connsiteX14" fmla="*/ 255515 w 1240182"/>
              <a:gd name="connsiteY14" fmla="*/ 952260 h 1240182"/>
              <a:gd name="connsiteX15" fmla="*/ 233080 w 1240182"/>
              <a:gd name="connsiteY15" fmla="*/ 962232 h 1240182"/>
              <a:gd name="connsiteX16" fmla="*/ 224355 w 1240182"/>
              <a:gd name="connsiteY16" fmla="*/ 984667 h 1240182"/>
              <a:gd name="connsiteX17" fmla="*/ 233080 w 1240182"/>
              <a:gd name="connsiteY17" fmla="*/ 1007102 h 1240182"/>
              <a:gd name="connsiteX18" fmla="*/ 279197 w 1240182"/>
              <a:gd name="connsiteY18" fmla="*/ 1007102 h 1240182"/>
              <a:gd name="connsiteX19" fmla="*/ 287922 w 1240182"/>
              <a:gd name="connsiteY19" fmla="*/ 984667 h 1240182"/>
              <a:gd name="connsiteX20" fmla="*/ 279197 w 1240182"/>
              <a:gd name="connsiteY20" fmla="*/ 962232 h 1240182"/>
              <a:gd name="connsiteX21" fmla="*/ 255515 w 1240182"/>
              <a:gd name="connsiteY21" fmla="*/ 952260 h 1240182"/>
              <a:gd name="connsiteX22" fmla="*/ 533307 w 1240182"/>
              <a:gd name="connsiteY22" fmla="*/ 635530 h 1240182"/>
              <a:gd name="connsiteX23" fmla="*/ 453959 w 1240182"/>
              <a:gd name="connsiteY23" fmla="*/ 716905 h 1240182"/>
              <a:gd name="connsiteX24" fmla="*/ 453959 w 1240182"/>
              <a:gd name="connsiteY24" fmla="*/ 819562 h 1240182"/>
              <a:gd name="connsiteX25" fmla="*/ 473796 w 1240182"/>
              <a:gd name="connsiteY25" fmla="*/ 839593 h 1240182"/>
              <a:gd name="connsiteX26" fmla="*/ 766391 w 1240182"/>
              <a:gd name="connsiteY26" fmla="*/ 839593 h 1240182"/>
              <a:gd name="connsiteX27" fmla="*/ 786228 w 1240182"/>
              <a:gd name="connsiteY27" fmla="*/ 819562 h 1240182"/>
              <a:gd name="connsiteX28" fmla="*/ 786228 w 1240182"/>
              <a:gd name="connsiteY28" fmla="*/ 716905 h 1240182"/>
              <a:gd name="connsiteX29" fmla="*/ 705640 w 1240182"/>
              <a:gd name="connsiteY29" fmla="*/ 635530 h 1240182"/>
              <a:gd name="connsiteX30" fmla="*/ 533307 w 1240182"/>
              <a:gd name="connsiteY30" fmla="*/ 604232 h 1240182"/>
              <a:gd name="connsiteX31" fmla="*/ 705640 w 1240182"/>
              <a:gd name="connsiteY31" fmla="*/ 604232 h 1240182"/>
              <a:gd name="connsiteX32" fmla="*/ 817223 w 1240182"/>
              <a:gd name="connsiteY32" fmla="*/ 716905 h 1240182"/>
              <a:gd name="connsiteX33" fmla="*/ 817223 w 1240182"/>
              <a:gd name="connsiteY33" fmla="*/ 819562 h 1240182"/>
              <a:gd name="connsiteX34" fmla="*/ 766391 w 1240182"/>
              <a:gd name="connsiteY34" fmla="*/ 872142 h 1240182"/>
              <a:gd name="connsiteX35" fmla="*/ 473796 w 1240182"/>
              <a:gd name="connsiteY35" fmla="*/ 872142 h 1240182"/>
              <a:gd name="connsiteX36" fmla="*/ 422963 w 1240182"/>
              <a:gd name="connsiteY36" fmla="*/ 819562 h 1240182"/>
              <a:gd name="connsiteX37" fmla="*/ 422963 w 1240182"/>
              <a:gd name="connsiteY37" fmla="*/ 716905 h 1240182"/>
              <a:gd name="connsiteX38" fmla="*/ 533307 w 1240182"/>
              <a:gd name="connsiteY38" fmla="*/ 604232 h 1240182"/>
              <a:gd name="connsiteX39" fmla="*/ 1156672 w 1240182"/>
              <a:gd name="connsiteY39" fmla="*/ 567118 h 1240182"/>
              <a:gd name="connsiteX40" fmla="*/ 1104323 w 1240182"/>
              <a:gd name="connsiteY40" fmla="*/ 620714 h 1240182"/>
              <a:gd name="connsiteX41" fmla="*/ 1156672 w 1240182"/>
              <a:gd name="connsiteY41" fmla="*/ 671817 h 1240182"/>
              <a:gd name="connsiteX42" fmla="*/ 1209021 w 1240182"/>
              <a:gd name="connsiteY42" fmla="*/ 620714 h 1240182"/>
              <a:gd name="connsiteX43" fmla="*/ 1156672 w 1240182"/>
              <a:gd name="connsiteY43" fmla="*/ 567118 h 1240182"/>
              <a:gd name="connsiteX44" fmla="*/ 84756 w 1240182"/>
              <a:gd name="connsiteY44" fmla="*/ 567118 h 1240182"/>
              <a:gd name="connsiteX45" fmla="*/ 32407 w 1240182"/>
              <a:gd name="connsiteY45" fmla="*/ 620714 h 1240182"/>
              <a:gd name="connsiteX46" fmla="*/ 84756 w 1240182"/>
              <a:gd name="connsiteY46" fmla="*/ 671817 h 1240182"/>
              <a:gd name="connsiteX47" fmla="*/ 137106 w 1240182"/>
              <a:gd name="connsiteY47" fmla="*/ 620714 h 1240182"/>
              <a:gd name="connsiteX48" fmla="*/ 84756 w 1240182"/>
              <a:gd name="connsiteY48" fmla="*/ 567118 h 1240182"/>
              <a:gd name="connsiteX49" fmla="*/ 620092 w 1240182"/>
              <a:gd name="connsiteY49" fmla="*/ 361972 h 1240182"/>
              <a:gd name="connsiteX50" fmla="*/ 532091 w 1240182"/>
              <a:gd name="connsiteY50" fmla="*/ 449181 h 1240182"/>
              <a:gd name="connsiteX51" fmla="*/ 620092 w 1240182"/>
              <a:gd name="connsiteY51" fmla="*/ 537636 h 1240182"/>
              <a:gd name="connsiteX52" fmla="*/ 708093 w 1240182"/>
              <a:gd name="connsiteY52" fmla="*/ 449181 h 1240182"/>
              <a:gd name="connsiteX53" fmla="*/ 620092 w 1240182"/>
              <a:gd name="connsiteY53" fmla="*/ 361972 h 1240182"/>
              <a:gd name="connsiteX54" fmla="*/ 620092 w 1240182"/>
              <a:gd name="connsiteY54" fmla="*/ 329580 h 1240182"/>
              <a:gd name="connsiteX55" fmla="*/ 740319 w 1240182"/>
              <a:gd name="connsiteY55" fmla="*/ 449181 h 1240182"/>
              <a:gd name="connsiteX56" fmla="*/ 620092 w 1240182"/>
              <a:gd name="connsiteY56" fmla="*/ 570027 h 1240182"/>
              <a:gd name="connsiteX57" fmla="*/ 499865 w 1240182"/>
              <a:gd name="connsiteY57" fmla="*/ 449181 h 1240182"/>
              <a:gd name="connsiteX58" fmla="*/ 620092 w 1240182"/>
              <a:gd name="connsiteY58" fmla="*/ 329580 h 1240182"/>
              <a:gd name="connsiteX59" fmla="*/ 620714 w 1240182"/>
              <a:gd name="connsiteY59" fmla="*/ 281690 h 1240182"/>
              <a:gd name="connsiteX60" fmla="*/ 282936 w 1240182"/>
              <a:gd name="connsiteY60" fmla="*/ 620714 h 1240182"/>
              <a:gd name="connsiteX61" fmla="*/ 620714 w 1240182"/>
              <a:gd name="connsiteY61" fmla="*/ 958492 h 1240182"/>
              <a:gd name="connsiteX62" fmla="*/ 958492 w 1240182"/>
              <a:gd name="connsiteY62" fmla="*/ 620714 h 1240182"/>
              <a:gd name="connsiteX63" fmla="*/ 620714 w 1240182"/>
              <a:gd name="connsiteY63" fmla="*/ 281690 h 1240182"/>
              <a:gd name="connsiteX64" fmla="*/ 984667 w 1240182"/>
              <a:gd name="connsiteY64" fmla="*/ 224355 h 1240182"/>
              <a:gd name="connsiteX65" fmla="*/ 962232 w 1240182"/>
              <a:gd name="connsiteY65" fmla="*/ 233080 h 1240182"/>
              <a:gd name="connsiteX66" fmla="*/ 953507 w 1240182"/>
              <a:gd name="connsiteY66" fmla="*/ 255515 h 1240182"/>
              <a:gd name="connsiteX67" fmla="*/ 962232 w 1240182"/>
              <a:gd name="connsiteY67" fmla="*/ 277950 h 1240182"/>
              <a:gd name="connsiteX68" fmla="*/ 1007102 w 1240182"/>
              <a:gd name="connsiteY68" fmla="*/ 277950 h 1240182"/>
              <a:gd name="connsiteX69" fmla="*/ 1017074 w 1240182"/>
              <a:gd name="connsiteY69" fmla="*/ 255515 h 1240182"/>
              <a:gd name="connsiteX70" fmla="*/ 1007102 w 1240182"/>
              <a:gd name="connsiteY70" fmla="*/ 233080 h 1240182"/>
              <a:gd name="connsiteX71" fmla="*/ 984667 w 1240182"/>
              <a:gd name="connsiteY71" fmla="*/ 224355 h 1240182"/>
              <a:gd name="connsiteX72" fmla="*/ 255515 w 1240182"/>
              <a:gd name="connsiteY72" fmla="*/ 224355 h 1240182"/>
              <a:gd name="connsiteX73" fmla="*/ 233080 w 1240182"/>
              <a:gd name="connsiteY73" fmla="*/ 233080 h 1240182"/>
              <a:gd name="connsiteX74" fmla="*/ 224355 w 1240182"/>
              <a:gd name="connsiteY74" fmla="*/ 255515 h 1240182"/>
              <a:gd name="connsiteX75" fmla="*/ 233080 w 1240182"/>
              <a:gd name="connsiteY75" fmla="*/ 277950 h 1240182"/>
              <a:gd name="connsiteX76" fmla="*/ 279197 w 1240182"/>
              <a:gd name="connsiteY76" fmla="*/ 277950 h 1240182"/>
              <a:gd name="connsiteX77" fmla="*/ 287922 w 1240182"/>
              <a:gd name="connsiteY77" fmla="*/ 255515 h 1240182"/>
              <a:gd name="connsiteX78" fmla="*/ 285010 w 1240182"/>
              <a:gd name="connsiteY78" fmla="*/ 248028 h 1240182"/>
              <a:gd name="connsiteX79" fmla="*/ 279197 w 1240182"/>
              <a:gd name="connsiteY79" fmla="*/ 233080 h 1240182"/>
              <a:gd name="connsiteX80" fmla="*/ 255515 w 1240182"/>
              <a:gd name="connsiteY80" fmla="*/ 224355 h 1240182"/>
              <a:gd name="connsiteX81" fmla="*/ 620714 w 1240182"/>
              <a:gd name="connsiteY81" fmla="*/ 32407 h 1240182"/>
              <a:gd name="connsiteX82" fmla="*/ 568365 w 1240182"/>
              <a:gd name="connsiteY82" fmla="*/ 84756 h 1240182"/>
              <a:gd name="connsiteX83" fmla="*/ 620714 w 1240182"/>
              <a:gd name="connsiteY83" fmla="*/ 135859 h 1240182"/>
              <a:gd name="connsiteX84" fmla="*/ 673064 w 1240182"/>
              <a:gd name="connsiteY84" fmla="*/ 84756 h 1240182"/>
              <a:gd name="connsiteX85" fmla="*/ 620714 w 1240182"/>
              <a:gd name="connsiteY85" fmla="*/ 32407 h 1240182"/>
              <a:gd name="connsiteX86" fmla="*/ 620714 w 1240182"/>
              <a:gd name="connsiteY86" fmla="*/ 0 h 1240182"/>
              <a:gd name="connsiteX87" fmla="*/ 704224 w 1240182"/>
              <a:gd name="connsiteY87" fmla="*/ 84756 h 1240182"/>
              <a:gd name="connsiteX88" fmla="*/ 636918 w 1240182"/>
              <a:gd name="connsiteY88" fmla="*/ 167020 h 1240182"/>
              <a:gd name="connsiteX89" fmla="*/ 636918 w 1240182"/>
              <a:gd name="connsiteY89" fmla="*/ 249283 h 1240182"/>
              <a:gd name="connsiteX90" fmla="*/ 869997 w 1240182"/>
              <a:gd name="connsiteY90" fmla="*/ 347750 h 1240182"/>
              <a:gd name="connsiteX91" fmla="*/ 929825 w 1240182"/>
              <a:gd name="connsiteY91" fmla="*/ 287922 h 1240182"/>
              <a:gd name="connsiteX92" fmla="*/ 921100 w 1240182"/>
              <a:gd name="connsiteY92" fmla="*/ 255515 h 1240182"/>
              <a:gd name="connsiteX93" fmla="*/ 939796 w 1240182"/>
              <a:gd name="connsiteY93" fmla="*/ 210644 h 1240182"/>
              <a:gd name="connsiteX94" fmla="*/ 984667 w 1240182"/>
              <a:gd name="connsiteY94" fmla="*/ 191948 h 1240182"/>
              <a:gd name="connsiteX95" fmla="*/ 1030784 w 1240182"/>
              <a:gd name="connsiteY95" fmla="*/ 210644 h 1240182"/>
              <a:gd name="connsiteX96" fmla="*/ 1049480 w 1240182"/>
              <a:gd name="connsiteY96" fmla="*/ 255515 h 1240182"/>
              <a:gd name="connsiteX97" fmla="*/ 1030784 w 1240182"/>
              <a:gd name="connsiteY97" fmla="*/ 300386 h 1240182"/>
              <a:gd name="connsiteX98" fmla="*/ 984667 w 1240182"/>
              <a:gd name="connsiteY98" fmla="*/ 320329 h 1240182"/>
              <a:gd name="connsiteX99" fmla="*/ 952260 w 1240182"/>
              <a:gd name="connsiteY99" fmla="*/ 310357 h 1240182"/>
              <a:gd name="connsiteX100" fmla="*/ 892432 w 1240182"/>
              <a:gd name="connsiteY100" fmla="*/ 370185 h 1240182"/>
              <a:gd name="connsiteX101" fmla="*/ 990899 w 1240182"/>
              <a:gd name="connsiteY101" fmla="*/ 603264 h 1240182"/>
              <a:gd name="connsiteX102" fmla="*/ 1074409 w 1240182"/>
              <a:gd name="connsiteY102" fmla="*/ 603264 h 1240182"/>
              <a:gd name="connsiteX103" fmla="*/ 1156672 w 1240182"/>
              <a:gd name="connsiteY103" fmla="*/ 535958 h 1240182"/>
              <a:gd name="connsiteX104" fmla="*/ 1240182 w 1240182"/>
              <a:gd name="connsiteY104" fmla="*/ 620714 h 1240182"/>
              <a:gd name="connsiteX105" fmla="*/ 1156672 w 1240182"/>
              <a:gd name="connsiteY105" fmla="*/ 705470 h 1240182"/>
              <a:gd name="connsiteX106" fmla="*/ 1074409 w 1240182"/>
              <a:gd name="connsiteY106" fmla="*/ 636918 h 1240182"/>
              <a:gd name="connsiteX107" fmla="*/ 990899 w 1240182"/>
              <a:gd name="connsiteY107" fmla="*/ 636918 h 1240182"/>
              <a:gd name="connsiteX108" fmla="*/ 892432 w 1240182"/>
              <a:gd name="connsiteY108" fmla="*/ 869997 h 1240182"/>
              <a:gd name="connsiteX109" fmla="*/ 952260 w 1240182"/>
              <a:gd name="connsiteY109" fmla="*/ 928578 h 1240182"/>
              <a:gd name="connsiteX110" fmla="*/ 984667 w 1240182"/>
              <a:gd name="connsiteY110" fmla="*/ 921100 h 1240182"/>
              <a:gd name="connsiteX111" fmla="*/ 1030784 w 1240182"/>
              <a:gd name="connsiteY111" fmla="*/ 938550 h 1240182"/>
              <a:gd name="connsiteX112" fmla="*/ 1049480 w 1240182"/>
              <a:gd name="connsiteY112" fmla="*/ 984667 h 1240182"/>
              <a:gd name="connsiteX113" fmla="*/ 1030784 w 1240182"/>
              <a:gd name="connsiteY113" fmla="*/ 1029538 h 1240182"/>
              <a:gd name="connsiteX114" fmla="*/ 984667 w 1240182"/>
              <a:gd name="connsiteY114" fmla="*/ 1048234 h 1240182"/>
              <a:gd name="connsiteX115" fmla="*/ 939796 w 1240182"/>
              <a:gd name="connsiteY115" fmla="*/ 1029538 h 1240182"/>
              <a:gd name="connsiteX116" fmla="*/ 921100 w 1240182"/>
              <a:gd name="connsiteY116" fmla="*/ 984667 h 1240182"/>
              <a:gd name="connsiteX117" fmla="*/ 927348 w 1240182"/>
              <a:gd name="connsiteY117" fmla="*/ 961460 h 1240182"/>
              <a:gd name="connsiteX118" fmla="*/ 929825 w 1240182"/>
              <a:gd name="connsiteY118" fmla="*/ 952260 h 1240182"/>
              <a:gd name="connsiteX119" fmla="*/ 869997 w 1240182"/>
              <a:gd name="connsiteY119" fmla="*/ 893679 h 1240182"/>
              <a:gd name="connsiteX120" fmla="*/ 820433 w 1240182"/>
              <a:gd name="connsiteY120" fmla="*/ 932337 h 1240182"/>
              <a:gd name="connsiteX121" fmla="*/ 767740 w 1240182"/>
              <a:gd name="connsiteY121" fmla="*/ 959915 h 1240182"/>
              <a:gd name="connsiteX122" fmla="*/ 764208 w 1240182"/>
              <a:gd name="connsiteY122" fmla="*/ 961764 h 1240182"/>
              <a:gd name="connsiteX123" fmla="*/ 636918 w 1240182"/>
              <a:gd name="connsiteY123" fmla="*/ 989653 h 1240182"/>
              <a:gd name="connsiteX124" fmla="*/ 636918 w 1240182"/>
              <a:gd name="connsiteY124" fmla="*/ 1073162 h 1240182"/>
              <a:gd name="connsiteX125" fmla="*/ 704224 w 1240182"/>
              <a:gd name="connsiteY125" fmla="*/ 1156672 h 1240182"/>
              <a:gd name="connsiteX126" fmla="*/ 620714 w 1240182"/>
              <a:gd name="connsiteY126" fmla="*/ 1240182 h 1240182"/>
              <a:gd name="connsiteX127" fmla="*/ 535958 w 1240182"/>
              <a:gd name="connsiteY127" fmla="*/ 1156672 h 1240182"/>
              <a:gd name="connsiteX128" fmla="*/ 604511 w 1240182"/>
              <a:gd name="connsiteY128" fmla="*/ 1073162 h 1240182"/>
              <a:gd name="connsiteX129" fmla="*/ 604511 w 1240182"/>
              <a:gd name="connsiteY129" fmla="*/ 989653 h 1240182"/>
              <a:gd name="connsiteX130" fmla="*/ 370185 w 1240182"/>
              <a:gd name="connsiteY130" fmla="*/ 893679 h 1240182"/>
              <a:gd name="connsiteX131" fmla="*/ 311604 w 1240182"/>
              <a:gd name="connsiteY131" fmla="*/ 952260 h 1240182"/>
              <a:gd name="connsiteX132" fmla="*/ 320329 w 1240182"/>
              <a:gd name="connsiteY132" fmla="*/ 984667 h 1240182"/>
              <a:gd name="connsiteX133" fmla="*/ 301632 w 1240182"/>
              <a:gd name="connsiteY133" fmla="*/ 1029538 h 1240182"/>
              <a:gd name="connsiteX134" fmla="*/ 255515 w 1240182"/>
              <a:gd name="connsiteY134" fmla="*/ 1048234 h 1240182"/>
              <a:gd name="connsiteX135" fmla="*/ 210644 w 1240182"/>
              <a:gd name="connsiteY135" fmla="*/ 1029538 h 1240182"/>
              <a:gd name="connsiteX136" fmla="*/ 191948 w 1240182"/>
              <a:gd name="connsiteY136" fmla="*/ 984667 h 1240182"/>
              <a:gd name="connsiteX137" fmla="*/ 210644 w 1240182"/>
              <a:gd name="connsiteY137" fmla="*/ 938550 h 1240182"/>
              <a:gd name="connsiteX138" fmla="*/ 255515 w 1240182"/>
              <a:gd name="connsiteY138" fmla="*/ 921100 h 1240182"/>
              <a:gd name="connsiteX139" fmla="*/ 289168 w 1240182"/>
              <a:gd name="connsiteY139" fmla="*/ 928578 h 1240182"/>
              <a:gd name="connsiteX140" fmla="*/ 347750 w 1240182"/>
              <a:gd name="connsiteY140" fmla="*/ 869997 h 1240182"/>
              <a:gd name="connsiteX141" fmla="*/ 250529 w 1240182"/>
              <a:gd name="connsiteY141" fmla="*/ 636918 h 1240182"/>
              <a:gd name="connsiteX142" fmla="*/ 167020 w 1240182"/>
              <a:gd name="connsiteY142" fmla="*/ 636918 h 1240182"/>
              <a:gd name="connsiteX143" fmla="*/ 84756 w 1240182"/>
              <a:gd name="connsiteY143" fmla="*/ 705470 h 1240182"/>
              <a:gd name="connsiteX144" fmla="*/ 0 w 1240182"/>
              <a:gd name="connsiteY144" fmla="*/ 620714 h 1240182"/>
              <a:gd name="connsiteX145" fmla="*/ 84756 w 1240182"/>
              <a:gd name="connsiteY145" fmla="*/ 535958 h 1240182"/>
              <a:gd name="connsiteX146" fmla="*/ 167020 w 1240182"/>
              <a:gd name="connsiteY146" fmla="*/ 603264 h 1240182"/>
              <a:gd name="connsiteX147" fmla="*/ 250529 w 1240182"/>
              <a:gd name="connsiteY147" fmla="*/ 603264 h 1240182"/>
              <a:gd name="connsiteX148" fmla="*/ 347750 w 1240182"/>
              <a:gd name="connsiteY148" fmla="*/ 370185 h 1240182"/>
              <a:gd name="connsiteX149" fmla="*/ 289168 w 1240182"/>
              <a:gd name="connsiteY149" fmla="*/ 310357 h 1240182"/>
              <a:gd name="connsiteX150" fmla="*/ 255515 w 1240182"/>
              <a:gd name="connsiteY150" fmla="*/ 320329 h 1240182"/>
              <a:gd name="connsiteX151" fmla="*/ 210644 w 1240182"/>
              <a:gd name="connsiteY151" fmla="*/ 300386 h 1240182"/>
              <a:gd name="connsiteX152" fmla="*/ 191948 w 1240182"/>
              <a:gd name="connsiteY152" fmla="*/ 255515 h 1240182"/>
              <a:gd name="connsiteX153" fmla="*/ 210644 w 1240182"/>
              <a:gd name="connsiteY153" fmla="*/ 210644 h 1240182"/>
              <a:gd name="connsiteX154" fmla="*/ 255515 w 1240182"/>
              <a:gd name="connsiteY154" fmla="*/ 191948 h 1240182"/>
              <a:gd name="connsiteX155" fmla="*/ 301632 w 1240182"/>
              <a:gd name="connsiteY155" fmla="*/ 210644 h 1240182"/>
              <a:gd name="connsiteX156" fmla="*/ 315469 w 1240182"/>
              <a:gd name="connsiteY156" fmla="*/ 230477 h 1240182"/>
              <a:gd name="connsiteX157" fmla="*/ 315655 w 1240182"/>
              <a:gd name="connsiteY157" fmla="*/ 230743 h 1240182"/>
              <a:gd name="connsiteX158" fmla="*/ 320329 w 1240182"/>
              <a:gd name="connsiteY158" fmla="*/ 255515 h 1240182"/>
              <a:gd name="connsiteX159" fmla="*/ 311604 w 1240182"/>
              <a:gd name="connsiteY159" fmla="*/ 287922 h 1240182"/>
              <a:gd name="connsiteX160" fmla="*/ 370185 w 1240182"/>
              <a:gd name="connsiteY160" fmla="*/ 347750 h 1240182"/>
              <a:gd name="connsiteX161" fmla="*/ 604511 w 1240182"/>
              <a:gd name="connsiteY161" fmla="*/ 249283 h 1240182"/>
              <a:gd name="connsiteX162" fmla="*/ 604511 w 1240182"/>
              <a:gd name="connsiteY162" fmla="*/ 167020 h 1240182"/>
              <a:gd name="connsiteX163" fmla="*/ 541236 w 1240182"/>
              <a:gd name="connsiteY163" fmla="*/ 113385 h 1240182"/>
              <a:gd name="connsiteX164" fmla="*/ 539070 w 1240182"/>
              <a:gd name="connsiteY164" fmla="*/ 101636 h 1240182"/>
              <a:gd name="connsiteX165" fmla="*/ 535958 w 1240182"/>
              <a:gd name="connsiteY165" fmla="*/ 84756 h 1240182"/>
              <a:gd name="connsiteX166" fmla="*/ 620714 w 1240182"/>
              <a:gd name="connsiteY166" fmla="*/ 0 h 124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1240182" h="1240182">
                <a:moveTo>
                  <a:pt x="620714" y="1103076"/>
                </a:moveTo>
                <a:cubicBezTo>
                  <a:pt x="592047" y="1103076"/>
                  <a:pt x="568365" y="1126758"/>
                  <a:pt x="568365" y="1156672"/>
                </a:cubicBezTo>
                <a:cubicBezTo>
                  <a:pt x="568365" y="1185340"/>
                  <a:pt x="592047" y="1207775"/>
                  <a:pt x="620714" y="1207775"/>
                </a:cubicBezTo>
                <a:cubicBezTo>
                  <a:pt x="649382" y="1207775"/>
                  <a:pt x="673064" y="1185340"/>
                  <a:pt x="673064" y="1156672"/>
                </a:cubicBezTo>
                <a:cubicBezTo>
                  <a:pt x="673064" y="1126758"/>
                  <a:pt x="649382" y="1103076"/>
                  <a:pt x="620714" y="1103076"/>
                </a:cubicBezTo>
                <a:close/>
                <a:moveTo>
                  <a:pt x="984667" y="952260"/>
                </a:moveTo>
                <a:lnTo>
                  <a:pt x="963188" y="961807"/>
                </a:lnTo>
                <a:lnTo>
                  <a:pt x="962232" y="962232"/>
                </a:lnTo>
                <a:cubicBezTo>
                  <a:pt x="955999" y="967217"/>
                  <a:pt x="953507" y="975942"/>
                  <a:pt x="953507" y="984667"/>
                </a:cubicBezTo>
                <a:cubicBezTo>
                  <a:pt x="953507" y="993392"/>
                  <a:pt x="955999" y="1000870"/>
                  <a:pt x="962232" y="1007102"/>
                </a:cubicBezTo>
                <a:cubicBezTo>
                  <a:pt x="974696" y="1018320"/>
                  <a:pt x="995885" y="1018320"/>
                  <a:pt x="1007102" y="1007102"/>
                </a:cubicBezTo>
                <a:cubicBezTo>
                  <a:pt x="1013335" y="1000870"/>
                  <a:pt x="1017074" y="993392"/>
                  <a:pt x="1017074" y="984667"/>
                </a:cubicBezTo>
                <a:cubicBezTo>
                  <a:pt x="1017074" y="975942"/>
                  <a:pt x="1013335" y="967217"/>
                  <a:pt x="1007102" y="962232"/>
                </a:cubicBezTo>
                <a:cubicBezTo>
                  <a:pt x="1000870" y="955999"/>
                  <a:pt x="993392" y="952260"/>
                  <a:pt x="984667" y="952260"/>
                </a:cubicBezTo>
                <a:close/>
                <a:moveTo>
                  <a:pt x="255515" y="952260"/>
                </a:moveTo>
                <a:cubicBezTo>
                  <a:pt x="248037" y="952260"/>
                  <a:pt x="239312" y="955999"/>
                  <a:pt x="233080" y="962232"/>
                </a:cubicBezTo>
                <a:cubicBezTo>
                  <a:pt x="228094" y="967217"/>
                  <a:pt x="224355" y="975942"/>
                  <a:pt x="224355" y="984667"/>
                </a:cubicBezTo>
                <a:cubicBezTo>
                  <a:pt x="224355" y="993392"/>
                  <a:pt x="228094" y="1000870"/>
                  <a:pt x="233080" y="1007102"/>
                </a:cubicBezTo>
                <a:cubicBezTo>
                  <a:pt x="245544" y="1018320"/>
                  <a:pt x="266733" y="1018320"/>
                  <a:pt x="279197" y="1007102"/>
                </a:cubicBezTo>
                <a:cubicBezTo>
                  <a:pt x="284183" y="1000870"/>
                  <a:pt x="287922" y="993392"/>
                  <a:pt x="287922" y="984667"/>
                </a:cubicBezTo>
                <a:cubicBezTo>
                  <a:pt x="287922" y="975942"/>
                  <a:pt x="284183" y="967217"/>
                  <a:pt x="279197" y="962232"/>
                </a:cubicBezTo>
                <a:cubicBezTo>
                  <a:pt x="272965" y="955999"/>
                  <a:pt x="264240" y="952260"/>
                  <a:pt x="255515" y="952260"/>
                </a:cubicBezTo>
                <a:close/>
                <a:moveTo>
                  <a:pt x="533307" y="635530"/>
                </a:moveTo>
                <a:cubicBezTo>
                  <a:pt x="489913" y="635530"/>
                  <a:pt x="453959" y="671836"/>
                  <a:pt x="453959" y="716905"/>
                </a:cubicBezTo>
                <a:lnTo>
                  <a:pt x="453959" y="819562"/>
                </a:lnTo>
                <a:cubicBezTo>
                  <a:pt x="453959" y="830829"/>
                  <a:pt x="463877" y="839593"/>
                  <a:pt x="473796" y="839593"/>
                </a:cubicBezTo>
                <a:lnTo>
                  <a:pt x="766391" y="839593"/>
                </a:lnTo>
                <a:cubicBezTo>
                  <a:pt x="776310" y="839593"/>
                  <a:pt x="786228" y="830829"/>
                  <a:pt x="786228" y="819562"/>
                </a:cubicBezTo>
                <a:lnTo>
                  <a:pt x="786228" y="716905"/>
                </a:lnTo>
                <a:cubicBezTo>
                  <a:pt x="786228" y="671836"/>
                  <a:pt x="750274" y="635530"/>
                  <a:pt x="705640" y="635530"/>
                </a:cubicBezTo>
                <a:close/>
                <a:moveTo>
                  <a:pt x="533307" y="604232"/>
                </a:moveTo>
                <a:lnTo>
                  <a:pt x="705640" y="604232"/>
                </a:lnTo>
                <a:cubicBezTo>
                  <a:pt x="767631" y="604232"/>
                  <a:pt x="817223" y="654309"/>
                  <a:pt x="817223" y="716905"/>
                </a:cubicBezTo>
                <a:lnTo>
                  <a:pt x="817223" y="819562"/>
                </a:lnTo>
                <a:cubicBezTo>
                  <a:pt x="817223" y="848356"/>
                  <a:pt x="794907" y="872142"/>
                  <a:pt x="766391" y="872142"/>
                </a:cubicBezTo>
                <a:lnTo>
                  <a:pt x="473796" y="872142"/>
                </a:lnTo>
                <a:cubicBezTo>
                  <a:pt x="445280" y="872142"/>
                  <a:pt x="422963" y="848356"/>
                  <a:pt x="422963" y="819562"/>
                </a:cubicBezTo>
                <a:lnTo>
                  <a:pt x="422963" y="716905"/>
                </a:lnTo>
                <a:cubicBezTo>
                  <a:pt x="422963" y="654309"/>
                  <a:pt x="472556" y="604232"/>
                  <a:pt x="533307" y="604232"/>
                </a:cubicBezTo>
                <a:close/>
                <a:moveTo>
                  <a:pt x="1156672" y="567118"/>
                </a:moveTo>
                <a:cubicBezTo>
                  <a:pt x="1128005" y="567118"/>
                  <a:pt x="1104323" y="592047"/>
                  <a:pt x="1104323" y="620714"/>
                </a:cubicBezTo>
                <a:cubicBezTo>
                  <a:pt x="1104323" y="648135"/>
                  <a:pt x="1128005" y="671817"/>
                  <a:pt x="1156672" y="671817"/>
                </a:cubicBezTo>
                <a:cubicBezTo>
                  <a:pt x="1185339" y="671817"/>
                  <a:pt x="1209021" y="648135"/>
                  <a:pt x="1209021" y="620714"/>
                </a:cubicBezTo>
                <a:cubicBezTo>
                  <a:pt x="1209021" y="592047"/>
                  <a:pt x="1185339" y="567118"/>
                  <a:pt x="1156672" y="567118"/>
                </a:cubicBezTo>
                <a:close/>
                <a:moveTo>
                  <a:pt x="84756" y="567118"/>
                </a:moveTo>
                <a:cubicBezTo>
                  <a:pt x="56089" y="567118"/>
                  <a:pt x="32407" y="592047"/>
                  <a:pt x="32407" y="620714"/>
                </a:cubicBezTo>
                <a:cubicBezTo>
                  <a:pt x="32407" y="648135"/>
                  <a:pt x="56089" y="671817"/>
                  <a:pt x="84756" y="671817"/>
                </a:cubicBezTo>
                <a:cubicBezTo>
                  <a:pt x="113424" y="671817"/>
                  <a:pt x="137106" y="648135"/>
                  <a:pt x="137106" y="620714"/>
                </a:cubicBezTo>
                <a:cubicBezTo>
                  <a:pt x="137106" y="592047"/>
                  <a:pt x="113424" y="567118"/>
                  <a:pt x="84756" y="567118"/>
                </a:cubicBezTo>
                <a:close/>
                <a:moveTo>
                  <a:pt x="620092" y="361972"/>
                </a:moveTo>
                <a:cubicBezTo>
                  <a:pt x="571753" y="361972"/>
                  <a:pt x="532091" y="400593"/>
                  <a:pt x="532091" y="449181"/>
                </a:cubicBezTo>
                <a:cubicBezTo>
                  <a:pt x="532091" y="499015"/>
                  <a:pt x="571753" y="537636"/>
                  <a:pt x="620092" y="537636"/>
                </a:cubicBezTo>
                <a:cubicBezTo>
                  <a:pt x="668431" y="537636"/>
                  <a:pt x="708093" y="499015"/>
                  <a:pt x="708093" y="449181"/>
                </a:cubicBezTo>
                <a:cubicBezTo>
                  <a:pt x="708093" y="400593"/>
                  <a:pt x="668431" y="361972"/>
                  <a:pt x="620092" y="361972"/>
                </a:cubicBezTo>
                <a:close/>
                <a:moveTo>
                  <a:pt x="620092" y="329580"/>
                </a:moveTo>
                <a:cubicBezTo>
                  <a:pt x="685783" y="329580"/>
                  <a:pt x="740319" y="383151"/>
                  <a:pt x="740319" y="449181"/>
                </a:cubicBezTo>
                <a:cubicBezTo>
                  <a:pt x="740319" y="516456"/>
                  <a:pt x="685783" y="570027"/>
                  <a:pt x="620092" y="570027"/>
                </a:cubicBezTo>
                <a:cubicBezTo>
                  <a:pt x="553162" y="570027"/>
                  <a:pt x="499865" y="516456"/>
                  <a:pt x="499865" y="449181"/>
                </a:cubicBezTo>
                <a:cubicBezTo>
                  <a:pt x="499865" y="383151"/>
                  <a:pt x="553162" y="329580"/>
                  <a:pt x="620092" y="329580"/>
                </a:cubicBezTo>
                <a:close/>
                <a:moveTo>
                  <a:pt x="620714" y="281690"/>
                </a:moveTo>
                <a:cubicBezTo>
                  <a:pt x="433752" y="281690"/>
                  <a:pt x="282936" y="433752"/>
                  <a:pt x="282936" y="620714"/>
                </a:cubicBezTo>
                <a:cubicBezTo>
                  <a:pt x="282936" y="806430"/>
                  <a:pt x="433752" y="958492"/>
                  <a:pt x="620714" y="958492"/>
                </a:cubicBezTo>
                <a:cubicBezTo>
                  <a:pt x="806430" y="958492"/>
                  <a:pt x="958492" y="806430"/>
                  <a:pt x="958492" y="620714"/>
                </a:cubicBezTo>
                <a:cubicBezTo>
                  <a:pt x="958492" y="433752"/>
                  <a:pt x="806430" y="281690"/>
                  <a:pt x="620714" y="281690"/>
                </a:cubicBezTo>
                <a:close/>
                <a:moveTo>
                  <a:pt x="984667" y="224355"/>
                </a:moveTo>
                <a:cubicBezTo>
                  <a:pt x="977189" y="224355"/>
                  <a:pt x="968464" y="226848"/>
                  <a:pt x="962232" y="233080"/>
                </a:cubicBezTo>
                <a:cubicBezTo>
                  <a:pt x="955999" y="239312"/>
                  <a:pt x="953507" y="246790"/>
                  <a:pt x="953507" y="255515"/>
                </a:cubicBezTo>
                <a:cubicBezTo>
                  <a:pt x="953507" y="264240"/>
                  <a:pt x="955999" y="271718"/>
                  <a:pt x="962232" y="277950"/>
                </a:cubicBezTo>
                <a:cubicBezTo>
                  <a:pt x="974696" y="290415"/>
                  <a:pt x="995885" y="290415"/>
                  <a:pt x="1007102" y="277950"/>
                </a:cubicBezTo>
                <a:cubicBezTo>
                  <a:pt x="1013335" y="271718"/>
                  <a:pt x="1017074" y="264240"/>
                  <a:pt x="1017074" y="255515"/>
                </a:cubicBezTo>
                <a:cubicBezTo>
                  <a:pt x="1017074" y="246790"/>
                  <a:pt x="1013335" y="239312"/>
                  <a:pt x="1007102" y="233080"/>
                </a:cubicBezTo>
                <a:cubicBezTo>
                  <a:pt x="1000870" y="226848"/>
                  <a:pt x="993392" y="224355"/>
                  <a:pt x="984667" y="224355"/>
                </a:cubicBezTo>
                <a:close/>
                <a:moveTo>
                  <a:pt x="255515" y="224355"/>
                </a:moveTo>
                <a:cubicBezTo>
                  <a:pt x="248037" y="224355"/>
                  <a:pt x="239312" y="226848"/>
                  <a:pt x="233080" y="233080"/>
                </a:cubicBezTo>
                <a:cubicBezTo>
                  <a:pt x="228094" y="239312"/>
                  <a:pt x="224355" y="246790"/>
                  <a:pt x="224355" y="255515"/>
                </a:cubicBezTo>
                <a:cubicBezTo>
                  <a:pt x="224355" y="264240"/>
                  <a:pt x="228094" y="271718"/>
                  <a:pt x="233080" y="277950"/>
                </a:cubicBezTo>
                <a:cubicBezTo>
                  <a:pt x="245544" y="290415"/>
                  <a:pt x="266733" y="290415"/>
                  <a:pt x="279197" y="277950"/>
                </a:cubicBezTo>
                <a:cubicBezTo>
                  <a:pt x="284183" y="271718"/>
                  <a:pt x="287922" y="264240"/>
                  <a:pt x="287922" y="255515"/>
                </a:cubicBezTo>
                <a:lnTo>
                  <a:pt x="285010" y="248028"/>
                </a:lnTo>
                <a:lnTo>
                  <a:pt x="279197" y="233080"/>
                </a:lnTo>
                <a:cubicBezTo>
                  <a:pt x="272965" y="226848"/>
                  <a:pt x="264240" y="224355"/>
                  <a:pt x="255515" y="224355"/>
                </a:cubicBezTo>
                <a:close/>
                <a:moveTo>
                  <a:pt x="620714" y="32407"/>
                </a:moveTo>
                <a:cubicBezTo>
                  <a:pt x="592047" y="32407"/>
                  <a:pt x="568365" y="56089"/>
                  <a:pt x="568365" y="84756"/>
                </a:cubicBezTo>
                <a:cubicBezTo>
                  <a:pt x="568365" y="112177"/>
                  <a:pt x="592047" y="135859"/>
                  <a:pt x="620714" y="135859"/>
                </a:cubicBezTo>
                <a:cubicBezTo>
                  <a:pt x="649382" y="135859"/>
                  <a:pt x="673064" y="112177"/>
                  <a:pt x="673064" y="84756"/>
                </a:cubicBezTo>
                <a:cubicBezTo>
                  <a:pt x="673064" y="56089"/>
                  <a:pt x="649382" y="32407"/>
                  <a:pt x="620714" y="32407"/>
                </a:cubicBezTo>
                <a:close/>
                <a:moveTo>
                  <a:pt x="620714" y="0"/>
                </a:moveTo>
                <a:cubicBezTo>
                  <a:pt x="668078" y="0"/>
                  <a:pt x="704224" y="37393"/>
                  <a:pt x="704224" y="84756"/>
                </a:cubicBezTo>
                <a:cubicBezTo>
                  <a:pt x="704224" y="124642"/>
                  <a:pt x="675556" y="159541"/>
                  <a:pt x="636918" y="167020"/>
                </a:cubicBezTo>
                <a:lnTo>
                  <a:pt x="636918" y="249283"/>
                </a:lnTo>
                <a:cubicBezTo>
                  <a:pt x="726659" y="254269"/>
                  <a:pt x="808923" y="290415"/>
                  <a:pt x="869997" y="347750"/>
                </a:cubicBezTo>
                <a:lnTo>
                  <a:pt x="929825" y="287922"/>
                </a:lnTo>
                <a:cubicBezTo>
                  <a:pt x="924839" y="277950"/>
                  <a:pt x="921100" y="266733"/>
                  <a:pt x="921100" y="255515"/>
                </a:cubicBezTo>
                <a:cubicBezTo>
                  <a:pt x="921100" y="238065"/>
                  <a:pt x="927332" y="221862"/>
                  <a:pt x="939796" y="210644"/>
                </a:cubicBezTo>
                <a:cubicBezTo>
                  <a:pt x="952260" y="198180"/>
                  <a:pt x="968464" y="191948"/>
                  <a:pt x="984667" y="191948"/>
                </a:cubicBezTo>
                <a:cubicBezTo>
                  <a:pt x="1002117" y="191948"/>
                  <a:pt x="1018320" y="198180"/>
                  <a:pt x="1030784" y="210644"/>
                </a:cubicBezTo>
                <a:cubicBezTo>
                  <a:pt x="1042002" y="221862"/>
                  <a:pt x="1049480" y="238065"/>
                  <a:pt x="1049480" y="255515"/>
                </a:cubicBezTo>
                <a:cubicBezTo>
                  <a:pt x="1049480" y="272965"/>
                  <a:pt x="1042002" y="289168"/>
                  <a:pt x="1030784" y="300386"/>
                </a:cubicBezTo>
                <a:cubicBezTo>
                  <a:pt x="1018320" y="312850"/>
                  <a:pt x="1002117" y="320329"/>
                  <a:pt x="984667" y="320329"/>
                </a:cubicBezTo>
                <a:cubicBezTo>
                  <a:pt x="973449" y="320329"/>
                  <a:pt x="962232" y="316589"/>
                  <a:pt x="952260" y="310357"/>
                </a:cubicBezTo>
                <a:lnTo>
                  <a:pt x="892432" y="370185"/>
                </a:lnTo>
                <a:cubicBezTo>
                  <a:pt x="949767" y="432506"/>
                  <a:pt x="987160" y="513523"/>
                  <a:pt x="990899" y="603264"/>
                </a:cubicBezTo>
                <a:lnTo>
                  <a:pt x="1074409" y="603264"/>
                </a:lnTo>
                <a:cubicBezTo>
                  <a:pt x="1081887" y="564626"/>
                  <a:pt x="1115540" y="535958"/>
                  <a:pt x="1156672" y="535958"/>
                </a:cubicBezTo>
                <a:cubicBezTo>
                  <a:pt x="1204036" y="535958"/>
                  <a:pt x="1240182" y="573350"/>
                  <a:pt x="1240182" y="620714"/>
                </a:cubicBezTo>
                <a:cubicBezTo>
                  <a:pt x="1240182" y="666832"/>
                  <a:pt x="1204036" y="705470"/>
                  <a:pt x="1156672" y="705470"/>
                </a:cubicBezTo>
                <a:cubicBezTo>
                  <a:pt x="1115540" y="705470"/>
                  <a:pt x="1081887" y="675556"/>
                  <a:pt x="1074409" y="636918"/>
                </a:cubicBezTo>
                <a:lnTo>
                  <a:pt x="990899" y="636918"/>
                </a:lnTo>
                <a:cubicBezTo>
                  <a:pt x="987160" y="726659"/>
                  <a:pt x="949767" y="807676"/>
                  <a:pt x="892432" y="869997"/>
                </a:cubicBezTo>
                <a:lnTo>
                  <a:pt x="952260" y="928578"/>
                </a:lnTo>
                <a:cubicBezTo>
                  <a:pt x="962232" y="923593"/>
                  <a:pt x="973449" y="921100"/>
                  <a:pt x="984667" y="921100"/>
                </a:cubicBezTo>
                <a:cubicBezTo>
                  <a:pt x="1002117" y="921100"/>
                  <a:pt x="1018320" y="927332"/>
                  <a:pt x="1030784" y="938550"/>
                </a:cubicBezTo>
                <a:cubicBezTo>
                  <a:pt x="1042002" y="951014"/>
                  <a:pt x="1049480" y="967217"/>
                  <a:pt x="1049480" y="984667"/>
                </a:cubicBezTo>
                <a:cubicBezTo>
                  <a:pt x="1049480" y="1002117"/>
                  <a:pt x="1042002" y="1017074"/>
                  <a:pt x="1030784" y="1029538"/>
                </a:cubicBezTo>
                <a:cubicBezTo>
                  <a:pt x="1018320" y="1042002"/>
                  <a:pt x="1002117" y="1048234"/>
                  <a:pt x="984667" y="1048234"/>
                </a:cubicBezTo>
                <a:cubicBezTo>
                  <a:pt x="968464" y="1048234"/>
                  <a:pt x="952260" y="1042002"/>
                  <a:pt x="939796" y="1029538"/>
                </a:cubicBezTo>
                <a:cubicBezTo>
                  <a:pt x="927332" y="1017074"/>
                  <a:pt x="921100" y="1002117"/>
                  <a:pt x="921100" y="984667"/>
                </a:cubicBezTo>
                <a:lnTo>
                  <a:pt x="927348" y="961460"/>
                </a:lnTo>
                <a:lnTo>
                  <a:pt x="929825" y="952260"/>
                </a:lnTo>
                <a:lnTo>
                  <a:pt x="869997" y="893679"/>
                </a:lnTo>
                <a:cubicBezTo>
                  <a:pt x="854729" y="908012"/>
                  <a:pt x="838136" y="920944"/>
                  <a:pt x="820433" y="932337"/>
                </a:cubicBezTo>
                <a:lnTo>
                  <a:pt x="767740" y="959915"/>
                </a:lnTo>
                <a:lnTo>
                  <a:pt x="764208" y="961764"/>
                </a:lnTo>
                <a:cubicBezTo>
                  <a:pt x="724790" y="978123"/>
                  <a:pt x="681788" y="987783"/>
                  <a:pt x="636918" y="989653"/>
                </a:cubicBezTo>
                <a:lnTo>
                  <a:pt x="636918" y="1073162"/>
                </a:lnTo>
                <a:cubicBezTo>
                  <a:pt x="675556" y="1080641"/>
                  <a:pt x="704224" y="1115540"/>
                  <a:pt x="704224" y="1156672"/>
                </a:cubicBezTo>
                <a:cubicBezTo>
                  <a:pt x="704224" y="1202789"/>
                  <a:pt x="668078" y="1240182"/>
                  <a:pt x="620714" y="1240182"/>
                </a:cubicBezTo>
                <a:cubicBezTo>
                  <a:pt x="573350" y="1240182"/>
                  <a:pt x="535958" y="1202789"/>
                  <a:pt x="535958" y="1156672"/>
                </a:cubicBezTo>
                <a:cubicBezTo>
                  <a:pt x="535958" y="1115540"/>
                  <a:pt x="565872" y="1080641"/>
                  <a:pt x="604511" y="1073162"/>
                </a:cubicBezTo>
                <a:lnTo>
                  <a:pt x="604511" y="989653"/>
                </a:lnTo>
                <a:cubicBezTo>
                  <a:pt x="514769" y="985913"/>
                  <a:pt x="432506" y="951014"/>
                  <a:pt x="370185" y="893679"/>
                </a:cubicBezTo>
                <a:lnTo>
                  <a:pt x="311604" y="952260"/>
                </a:lnTo>
                <a:cubicBezTo>
                  <a:pt x="316589" y="962232"/>
                  <a:pt x="320329" y="973449"/>
                  <a:pt x="320329" y="984667"/>
                </a:cubicBezTo>
                <a:cubicBezTo>
                  <a:pt x="320329" y="1002117"/>
                  <a:pt x="314096" y="1017074"/>
                  <a:pt x="301632" y="1029538"/>
                </a:cubicBezTo>
                <a:cubicBezTo>
                  <a:pt x="289168" y="1042002"/>
                  <a:pt x="272965" y="1048234"/>
                  <a:pt x="255515" y="1048234"/>
                </a:cubicBezTo>
                <a:cubicBezTo>
                  <a:pt x="239312" y="1048234"/>
                  <a:pt x="223108" y="1042002"/>
                  <a:pt x="210644" y="1029538"/>
                </a:cubicBezTo>
                <a:cubicBezTo>
                  <a:pt x="198180" y="1017074"/>
                  <a:pt x="191948" y="1002117"/>
                  <a:pt x="191948" y="984667"/>
                </a:cubicBezTo>
                <a:cubicBezTo>
                  <a:pt x="191948" y="967217"/>
                  <a:pt x="198180" y="951014"/>
                  <a:pt x="210644" y="938550"/>
                </a:cubicBezTo>
                <a:cubicBezTo>
                  <a:pt x="223108" y="927332"/>
                  <a:pt x="239312" y="921100"/>
                  <a:pt x="255515" y="921100"/>
                </a:cubicBezTo>
                <a:cubicBezTo>
                  <a:pt x="267979" y="921100"/>
                  <a:pt x="279197" y="923593"/>
                  <a:pt x="289168" y="928578"/>
                </a:cubicBezTo>
                <a:lnTo>
                  <a:pt x="347750" y="869997"/>
                </a:lnTo>
                <a:cubicBezTo>
                  <a:pt x="290415" y="807676"/>
                  <a:pt x="254269" y="726659"/>
                  <a:pt x="250529" y="636918"/>
                </a:cubicBezTo>
                <a:lnTo>
                  <a:pt x="167020" y="636918"/>
                </a:lnTo>
                <a:cubicBezTo>
                  <a:pt x="159541" y="675556"/>
                  <a:pt x="125888" y="705470"/>
                  <a:pt x="84756" y="705470"/>
                </a:cubicBezTo>
                <a:cubicBezTo>
                  <a:pt x="37393" y="705470"/>
                  <a:pt x="0" y="666832"/>
                  <a:pt x="0" y="620714"/>
                </a:cubicBezTo>
                <a:cubicBezTo>
                  <a:pt x="0" y="573350"/>
                  <a:pt x="37393" y="535958"/>
                  <a:pt x="84756" y="535958"/>
                </a:cubicBezTo>
                <a:cubicBezTo>
                  <a:pt x="125888" y="535958"/>
                  <a:pt x="159541" y="564626"/>
                  <a:pt x="167020" y="603264"/>
                </a:cubicBezTo>
                <a:lnTo>
                  <a:pt x="250529" y="603264"/>
                </a:lnTo>
                <a:cubicBezTo>
                  <a:pt x="254269" y="513523"/>
                  <a:pt x="290415" y="432506"/>
                  <a:pt x="347750" y="370185"/>
                </a:cubicBezTo>
                <a:lnTo>
                  <a:pt x="289168" y="310357"/>
                </a:lnTo>
                <a:cubicBezTo>
                  <a:pt x="279197" y="316589"/>
                  <a:pt x="267979" y="320329"/>
                  <a:pt x="255515" y="320329"/>
                </a:cubicBezTo>
                <a:cubicBezTo>
                  <a:pt x="239312" y="320329"/>
                  <a:pt x="223108" y="312850"/>
                  <a:pt x="210644" y="300386"/>
                </a:cubicBezTo>
                <a:cubicBezTo>
                  <a:pt x="198180" y="289168"/>
                  <a:pt x="191948" y="272965"/>
                  <a:pt x="191948" y="255515"/>
                </a:cubicBezTo>
                <a:cubicBezTo>
                  <a:pt x="191948" y="238065"/>
                  <a:pt x="198180" y="221862"/>
                  <a:pt x="210644" y="210644"/>
                </a:cubicBezTo>
                <a:cubicBezTo>
                  <a:pt x="223108" y="198180"/>
                  <a:pt x="239312" y="191948"/>
                  <a:pt x="255515" y="191948"/>
                </a:cubicBezTo>
                <a:cubicBezTo>
                  <a:pt x="272965" y="191948"/>
                  <a:pt x="289168" y="198180"/>
                  <a:pt x="301632" y="210644"/>
                </a:cubicBezTo>
                <a:lnTo>
                  <a:pt x="315469" y="230477"/>
                </a:lnTo>
                <a:lnTo>
                  <a:pt x="315655" y="230743"/>
                </a:lnTo>
                <a:cubicBezTo>
                  <a:pt x="318771" y="238377"/>
                  <a:pt x="320329" y="246790"/>
                  <a:pt x="320329" y="255515"/>
                </a:cubicBezTo>
                <a:cubicBezTo>
                  <a:pt x="320329" y="266733"/>
                  <a:pt x="316589" y="277950"/>
                  <a:pt x="311604" y="287922"/>
                </a:cubicBezTo>
                <a:lnTo>
                  <a:pt x="370185" y="347750"/>
                </a:lnTo>
                <a:cubicBezTo>
                  <a:pt x="432506" y="290415"/>
                  <a:pt x="514769" y="254269"/>
                  <a:pt x="604511" y="249283"/>
                </a:cubicBezTo>
                <a:lnTo>
                  <a:pt x="604511" y="167020"/>
                </a:lnTo>
                <a:cubicBezTo>
                  <a:pt x="575532" y="161411"/>
                  <a:pt x="551461" y="140378"/>
                  <a:pt x="541236" y="113385"/>
                </a:cubicBezTo>
                <a:lnTo>
                  <a:pt x="539070" y="101636"/>
                </a:lnTo>
                <a:lnTo>
                  <a:pt x="535958" y="84756"/>
                </a:lnTo>
                <a:cubicBezTo>
                  <a:pt x="535958" y="37393"/>
                  <a:pt x="573350" y="0"/>
                  <a:pt x="6207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168">
            <a:extLst>
              <a:ext uri="{FF2B5EF4-FFF2-40B4-BE49-F238E27FC236}">
                <a16:creationId xmlns:a16="http://schemas.microsoft.com/office/drawing/2014/main" id="{4299B64D-E30A-E847-A042-5A2DB20FA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8162" y="4007114"/>
            <a:ext cx="3680342" cy="3306814"/>
          </a:xfrm>
          <a:prstGeom prst="round2SameRect">
            <a:avLst/>
          </a:prstGeom>
          <a:solidFill>
            <a:schemeClr val="accent6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169">
            <a:extLst>
              <a:ext uri="{FF2B5EF4-FFF2-40B4-BE49-F238E27FC236}">
                <a16:creationId xmlns:a16="http://schemas.microsoft.com/office/drawing/2014/main" id="{A977EADC-ED32-D14C-A1F2-C7A442DBB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8579" y="5666014"/>
            <a:ext cx="4339507" cy="6575174"/>
          </a:xfrm>
          <a:custGeom>
            <a:avLst/>
            <a:gdLst>
              <a:gd name="T0" fmla="*/ 2612 w 3484"/>
              <a:gd name="T1" fmla="*/ 0 h 5280"/>
              <a:gd name="T2" fmla="*/ 2612 w 3484"/>
              <a:gd name="T3" fmla="*/ 0 h 5280"/>
              <a:gd name="T4" fmla="*/ 2623 w 3484"/>
              <a:gd name="T5" fmla="*/ 141 h 5280"/>
              <a:gd name="T6" fmla="*/ 2623 w 3484"/>
              <a:gd name="T7" fmla="*/ 141 h 5280"/>
              <a:gd name="T8" fmla="*/ 1742 w 3484"/>
              <a:gd name="T9" fmla="*/ 1021 h 5280"/>
              <a:gd name="T10" fmla="*/ 1742 w 3484"/>
              <a:gd name="T11" fmla="*/ 1021 h 5280"/>
              <a:gd name="T12" fmla="*/ 860 w 3484"/>
              <a:gd name="T13" fmla="*/ 141 h 5280"/>
              <a:gd name="T14" fmla="*/ 860 w 3484"/>
              <a:gd name="T15" fmla="*/ 141 h 5280"/>
              <a:gd name="T16" fmla="*/ 871 w 3484"/>
              <a:gd name="T17" fmla="*/ 0 h 5280"/>
              <a:gd name="T18" fmla="*/ 0 w 3484"/>
              <a:gd name="T19" fmla="*/ 0 h 5280"/>
              <a:gd name="T20" fmla="*/ 0 w 3484"/>
              <a:gd name="T21" fmla="*/ 5279 h 5280"/>
              <a:gd name="T22" fmla="*/ 3483 w 3484"/>
              <a:gd name="T23" fmla="*/ 5279 h 5280"/>
              <a:gd name="T24" fmla="*/ 3483 w 3484"/>
              <a:gd name="T25" fmla="*/ 0 h 5280"/>
              <a:gd name="T26" fmla="*/ 2612 w 3484"/>
              <a:gd name="T27" fmla="*/ 0 h 5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84" h="5280">
                <a:moveTo>
                  <a:pt x="2612" y="0"/>
                </a:moveTo>
                <a:lnTo>
                  <a:pt x="2612" y="0"/>
                </a:lnTo>
                <a:cubicBezTo>
                  <a:pt x="2619" y="46"/>
                  <a:pt x="2623" y="92"/>
                  <a:pt x="2623" y="141"/>
                </a:cubicBezTo>
                <a:lnTo>
                  <a:pt x="2623" y="141"/>
                </a:lnTo>
                <a:cubicBezTo>
                  <a:pt x="2623" y="627"/>
                  <a:pt x="2228" y="1021"/>
                  <a:pt x="1742" y="1021"/>
                </a:cubicBezTo>
                <a:lnTo>
                  <a:pt x="1742" y="1021"/>
                </a:lnTo>
                <a:cubicBezTo>
                  <a:pt x="1254" y="1021"/>
                  <a:pt x="860" y="627"/>
                  <a:pt x="860" y="141"/>
                </a:cubicBezTo>
                <a:lnTo>
                  <a:pt x="860" y="141"/>
                </a:lnTo>
                <a:cubicBezTo>
                  <a:pt x="860" y="92"/>
                  <a:pt x="864" y="46"/>
                  <a:pt x="871" y="0"/>
                </a:cubicBezTo>
                <a:lnTo>
                  <a:pt x="0" y="0"/>
                </a:lnTo>
                <a:lnTo>
                  <a:pt x="0" y="5279"/>
                </a:lnTo>
                <a:lnTo>
                  <a:pt x="3483" y="5279"/>
                </a:lnTo>
                <a:lnTo>
                  <a:pt x="3483" y="0"/>
                </a:lnTo>
                <a:lnTo>
                  <a:pt x="2612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EC35978-63BE-4A44-A7DE-BC6B7CF6C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7618" y="5254033"/>
            <a:ext cx="1240164" cy="1234694"/>
          </a:xfrm>
          <a:custGeom>
            <a:avLst/>
            <a:gdLst>
              <a:gd name="connsiteX0" fmla="*/ 945474 w 1240164"/>
              <a:gd name="connsiteY0" fmla="*/ 949787 h 1234694"/>
              <a:gd name="connsiteX1" fmla="*/ 968904 w 1240164"/>
              <a:gd name="connsiteY1" fmla="*/ 949787 h 1234694"/>
              <a:gd name="connsiteX2" fmla="*/ 1026862 w 1240164"/>
              <a:gd name="connsiteY2" fmla="*/ 1010834 h 1234694"/>
              <a:gd name="connsiteX3" fmla="*/ 1042894 w 1240164"/>
              <a:gd name="connsiteY3" fmla="*/ 997129 h 1234694"/>
              <a:gd name="connsiteX4" fmla="*/ 1058924 w 1240164"/>
              <a:gd name="connsiteY4" fmla="*/ 1013325 h 1234694"/>
              <a:gd name="connsiteX5" fmla="*/ 1058924 w 1240164"/>
              <a:gd name="connsiteY5" fmla="*/ 1048209 h 1234694"/>
              <a:gd name="connsiteX6" fmla="*/ 1058924 w 1240164"/>
              <a:gd name="connsiteY6" fmla="*/ 1053193 h 1234694"/>
              <a:gd name="connsiteX7" fmla="*/ 1057690 w 1240164"/>
              <a:gd name="connsiteY7" fmla="*/ 1053193 h 1234694"/>
              <a:gd name="connsiteX8" fmla="*/ 1056458 w 1240164"/>
              <a:gd name="connsiteY8" fmla="*/ 1058176 h 1234694"/>
              <a:gd name="connsiteX9" fmla="*/ 1053992 w 1240164"/>
              <a:gd name="connsiteY9" fmla="*/ 1060668 h 1234694"/>
              <a:gd name="connsiteX10" fmla="*/ 1052758 w 1240164"/>
              <a:gd name="connsiteY10" fmla="*/ 1060668 h 1234694"/>
              <a:gd name="connsiteX11" fmla="*/ 1049058 w 1240164"/>
              <a:gd name="connsiteY11" fmla="*/ 1063160 h 1234694"/>
              <a:gd name="connsiteX12" fmla="*/ 1047826 w 1240164"/>
              <a:gd name="connsiteY12" fmla="*/ 1063160 h 1234694"/>
              <a:gd name="connsiteX13" fmla="*/ 1046592 w 1240164"/>
              <a:gd name="connsiteY13" fmla="*/ 1064405 h 1234694"/>
              <a:gd name="connsiteX14" fmla="*/ 1042894 w 1240164"/>
              <a:gd name="connsiteY14" fmla="*/ 1064405 h 1234694"/>
              <a:gd name="connsiteX15" fmla="*/ 1008366 w 1240164"/>
              <a:gd name="connsiteY15" fmla="*/ 1064405 h 1234694"/>
              <a:gd name="connsiteX16" fmla="*/ 992334 w 1240164"/>
              <a:gd name="connsiteY16" fmla="*/ 1048209 h 1234694"/>
              <a:gd name="connsiteX17" fmla="*/ 1004666 w 1240164"/>
              <a:gd name="connsiteY17" fmla="*/ 1033259 h 1234694"/>
              <a:gd name="connsiteX18" fmla="*/ 945474 w 1240164"/>
              <a:gd name="connsiteY18" fmla="*/ 973458 h 1234694"/>
              <a:gd name="connsiteX19" fmla="*/ 945474 w 1240164"/>
              <a:gd name="connsiteY19" fmla="*/ 949787 h 1234694"/>
              <a:gd name="connsiteX20" fmla="*/ 265797 w 1240164"/>
              <a:gd name="connsiteY20" fmla="*/ 949787 h 1234694"/>
              <a:gd name="connsiteX21" fmla="*/ 289227 w 1240164"/>
              <a:gd name="connsiteY21" fmla="*/ 949787 h 1234694"/>
              <a:gd name="connsiteX22" fmla="*/ 289227 w 1240164"/>
              <a:gd name="connsiteY22" fmla="*/ 973458 h 1234694"/>
              <a:gd name="connsiteX23" fmla="*/ 230036 w 1240164"/>
              <a:gd name="connsiteY23" fmla="*/ 1033259 h 1234694"/>
              <a:gd name="connsiteX24" fmla="*/ 241135 w 1240164"/>
              <a:gd name="connsiteY24" fmla="*/ 1048209 h 1234694"/>
              <a:gd name="connsiteX25" fmla="*/ 226337 w 1240164"/>
              <a:gd name="connsiteY25" fmla="*/ 1064405 h 1234694"/>
              <a:gd name="connsiteX26" fmla="*/ 191809 w 1240164"/>
              <a:gd name="connsiteY26" fmla="*/ 1064405 h 1234694"/>
              <a:gd name="connsiteX27" fmla="*/ 186876 w 1240164"/>
              <a:gd name="connsiteY27" fmla="*/ 1064405 h 1234694"/>
              <a:gd name="connsiteX28" fmla="*/ 185643 w 1240164"/>
              <a:gd name="connsiteY28" fmla="*/ 1063160 h 1234694"/>
              <a:gd name="connsiteX29" fmla="*/ 181944 w 1240164"/>
              <a:gd name="connsiteY29" fmla="*/ 1061914 h 1234694"/>
              <a:gd name="connsiteX30" fmla="*/ 179477 w 1240164"/>
              <a:gd name="connsiteY30" fmla="*/ 1059422 h 1234694"/>
              <a:gd name="connsiteX31" fmla="*/ 178244 w 1240164"/>
              <a:gd name="connsiteY31" fmla="*/ 1058176 h 1234694"/>
              <a:gd name="connsiteX32" fmla="*/ 175778 w 1240164"/>
              <a:gd name="connsiteY32" fmla="*/ 1054439 h 1234694"/>
              <a:gd name="connsiteX33" fmla="*/ 175778 w 1240164"/>
              <a:gd name="connsiteY33" fmla="*/ 1050701 h 1234694"/>
              <a:gd name="connsiteX34" fmla="*/ 175778 w 1240164"/>
              <a:gd name="connsiteY34" fmla="*/ 1049455 h 1234694"/>
              <a:gd name="connsiteX35" fmla="*/ 175778 w 1240164"/>
              <a:gd name="connsiteY35" fmla="*/ 1048209 h 1234694"/>
              <a:gd name="connsiteX36" fmla="*/ 175778 w 1240164"/>
              <a:gd name="connsiteY36" fmla="*/ 1014571 h 1234694"/>
              <a:gd name="connsiteX37" fmla="*/ 191809 w 1240164"/>
              <a:gd name="connsiteY37" fmla="*/ 997129 h 1234694"/>
              <a:gd name="connsiteX38" fmla="*/ 206607 w 1240164"/>
              <a:gd name="connsiteY38" fmla="*/ 1010834 h 1234694"/>
              <a:gd name="connsiteX39" fmla="*/ 29078 w 1240164"/>
              <a:gd name="connsiteY39" fmla="*/ 581689 h 1234694"/>
              <a:gd name="connsiteX40" fmla="*/ 51835 w 1240164"/>
              <a:gd name="connsiteY40" fmla="*/ 581689 h 1234694"/>
              <a:gd name="connsiteX41" fmla="*/ 54363 w 1240164"/>
              <a:gd name="connsiteY41" fmla="*/ 601366 h 1234694"/>
              <a:gd name="connsiteX42" fmla="*/ 141597 w 1240164"/>
              <a:gd name="connsiteY42" fmla="*/ 601366 h 1234694"/>
              <a:gd name="connsiteX43" fmla="*/ 158033 w 1240164"/>
              <a:gd name="connsiteY43" fmla="*/ 618583 h 1234694"/>
              <a:gd name="connsiteX44" fmla="*/ 141597 w 1240164"/>
              <a:gd name="connsiteY44" fmla="*/ 634570 h 1234694"/>
              <a:gd name="connsiteX45" fmla="*/ 54363 w 1240164"/>
              <a:gd name="connsiteY45" fmla="*/ 634570 h 1234694"/>
              <a:gd name="connsiteX46" fmla="*/ 51835 w 1240164"/>
              <a:gd name="connsiteY46" fmla="*/ 654246 h 1234694"/>
              <a:gd name="connsiteX47" fmla="*/ 40456 w 1240164"/>
              <a:gd name="connsiteY47" fmla="*/ 657935 h 1234694"/>
              <a:gd name="connsiteX48" fmla="*/ 29078 w 1240164"/>
              <a:gd name="connsiteY48" fmla="*/ 654246 h 1234694"/>
              <a:gd name="connsiteX49" fmla="*/ 5057 w 1240164"/>
              <a:gd name="connsiteY49" fmla="*/ 629651 h 1234694"/>
              <a:gd name="connsiteX50" fmla="*/ 1264 w 1240164"/>
              <a:gd name="connsiteY50" fmla="*/ 624732 h 1234694"/>
              <a:gd name="connsiteX51" fmla="*/ 0 w 1240164"/>
              <a:gd name="connsiteY51" fmla="*/ 622272 h 1234694"/>
              <a:gd name="connsiteX52" fmla="*/ 0 w 1240164"/>
              <a:gd name="connsiteY52" fmla="*/ 618583 h 1234694"/>
              <a:gd name="connsiteX53" fmla="*/ 0 w 1240164"/>
              <a:gd name="connsiteY53" fmla="*/ 617353 h 1234694"/>
              <a:gd name="connsiteX54" fmla="*/ 0 w 1240164"/>
              <a:gd name="connsiteY54" fmla="*/ 612434 h 1234694"/>
              <a:gd name="connsiteX55" fmla="*/ 3793 w 1240164"/>
              <a:gd name="connsiteY55" fmla="*/ 606285 h 1234694"/>
              <a:gd name="connsiteX56" fmla="*/ 5057 w 1240164"/>
              <a:gd name="connsiteY56" fmla="*/ 606285 h 1234694"/>
              <a:gd name="connsiteX57" fmla="*/ 1198916 w 1240164"/>
              <a:gd name="connsiteY57" fmla="*/ 578000 h 1234694"/>
              <a:gd name="connsiteX58" fmla="*/ 1209820 w 1240164"/>
              <a:gd name="connsiteY58" fmla="*/ 581689 h 1234694"/>
              <a:gd name="connsiteX59" fmla="*/ 1235106 w 1240164"/>
              <a:gd name="connsiteY59" fmla="*/ 606285 h 1234694"/>
              <a:gd name="connsiteX60" fmla="*/ 1238900 w 1240164"/>
              <a:gd name="connsiteY60" fmla="*/ 611204 h 1234694"/>
              <a:gd name="connsiteX61" fmla="*/ 1238900 w 1240164"/>
              <a:gd name="connsiteY61" fmla="*/ 612434 h 1234694"/>
              <a:gd name="connsiteX62" fmla="*/ 1240164 w 1240164"/>
              <a:gd name="connsiteY62" fmla="*/ 616123 h 1234694"/>
              <a:gd name="connsiteX63" fmla="*/ 1240164 w 1240164"/>
              <a:gd name="connsiteY63" fmla="*/ 618583 h 1234694"/>
              <a:gd name="connsiteX64" fmla="*/ 1238900 w 1240164"/>
              <a:gd name="connsiteY64" fmla="*/ 623502 h 1234694"/>
              <a:gd name="connsiteX65" fmla="*/ 1238900 w 1240164"/>
              <a:gd name="connsiteY65" fmla="*/ 624732 h 1234694"/>
              <a:gd name="connsiteX66" fmla="*/ 1236370 w 1240164"/>
              <a:gd name="connsiteY66" fmla="*/ 628421 h 1234694"/>
              <a:gd name="connsiteX67" fmla="*/ 1235106 w 1240164"/>
              <a:gd name="connsiteY67" fmla="*/ 629651 h 1234694"/>
              <a:gd name="connsiteX68" fmla="*/ 1209820 w 1240164"/>
              <a:gd name="connsiteY68" fmla="*/ 654246 h 1234694"/>
              <a:gd name="connsiteX69" fmla="*/ 1199706 w 1240164"/>
              <a:gd name="connsiteY69" fmla="*/ 657935 h 1234694"/>
              <a:gd name="connsiteX70" fmla="*/ 1187064 w 1240164"/>
              <a:gd name="connsiteY70" fmla="*/ 654246 h 1234694"/>
              <a:gd name="connsiteX71" fmla="*/ 1184534 w 1240164"/>
              <a:gd name="connsiteY71" fmla="*/ 634570 h 1234694"/>
              <a:gd name="connsiteX72" fmla="*/ 1099828 w 1240164"/>
              <a:gd name="connsiteY72" fmla="*/ 634570 h 1234694"/>
              <a:gd name="connsiteX73" fmla="*/ 1082126 w 1240164"/>
              <a:gd name="connsiteY73" fmla="*/ 618583 h 1234694"/>
              <a:gd name="connsiteX74" fmla="*/ 1099828 w 1240164"/>
              <a:gd name="connsiteY74" fmla="*/ 601366 h 1234694"/>
              <a:gd name="connsiteX75" fmla="*/ 1184534 w 1240164"/>
              <a:gd name="connsiteY75" fmla="*/ 601366 h 1234694"/>
              <a:gd name="connsiteX76" fmla="*/ 1187064 w 1240164"/>
              <a:gd name="connsiteY76" fmla="*/ 581689 h 1234694"/>
              <a:gd name="connsiteX77" fmla="*/ 1198916 w 1240164"/>
              <a:gd name="connsiteY77" fmla="*/ 578000 h 1234694"/>
              <a:gd name="connsiteX78" fmla="*/ 519171 w 1240164"/>
              <a:gd name="connsiteY78" fmla="*/ 334449 h 1234694"/>
              <a:gd name="connsiteX79" fmla="*/ 437442 w 1240164"/>
              <a:gd name="connsiteY79" fmla="*/ 406568 h 1234694"/>
              <a:gd name="connsiteX80" fmla="*/ 437442 w 1240164"/>
              <a:gd name="connsiteY80" fmla="*/ 440141 h 1234694"/>
              <a:gd name="connsiteX81" fmla="*/ 437442 w 1240164"/>
              <a:gd name="connsiteY81" fmla="*/ 519721 h 1234694"/>
              <a:gd name="connsiteX82" fmla="*/ 437442 w 1240164"/>
              <a:gd name="connsiteY82" fmla="*/ 736078 h 1234694"/>
              <a:gd name="connsiteX83" fmla="*/ 460970 w 1240164"/>
              <a:gd name="connsiteY83" fmla="*/ 765920 h 1234694"/>
              <a:gd name="connsiteX84" fmla="*/ 484498 w 1240164"/>
              <a:gd name="connsiteY84" fmla="*/ 736078 h 1234694"/>
              <a:gd name="connsiteX85" fmla="*/ 484498 w 1240164"/>
              <a:gd name="connsiteY85" fmla="*/ 701262 h 1234694"/>
              <a:gd name="connsiteX86" fmla="*/ 484498 w 1240164"/>
              <a:gd name="connsiteY86" fmla="*/ 426463 h 1234694"/>
              <a:gd name="connsiteX87" fmla="*/ 501834 w 1240164"/>
              <a:gd name="connsiteY87" fmla="*/ 410299 h 1234694"/>
              <a:gd name="connsiteX88" fmla="*/ 516694 w 1240164"/>
              <a:gd name="connsiteY88" fmla="*/ 426463 h 1234694"/>
              <a:gd name="connsiteX89" fmla="*/ 516694 w 1240164"/>
              <a:gd name="connsiteY89" fmla="*/ 701262 h 1234694"/>
              <a:gd name="connsiteX90" fmla="*/ 516694 w 1240164"/>
              <a:gd name="connsiteY90" fmla="*/ 736078 h 1234694"/>
              <a:gd name="connsiteX91" fmla="*/ 516694 w 1240164"/>
              <a:gd name="connsiteY91" fmla="*/ 1172522 h 1234694"/>
              <a:gd name="connsiteX92" fmla="*/ 560035 w 1240164"/>
              <a:gd name="connsiteY92" fmla="*/ 1202365 h 1234694"/>
              <a:gd name="connsiteX93" fmla="*/ 603377 w 1240164"/>
              <a:gd name="connsiteY93" fmla="*/ 1172522 h 1234694"/>
              <a:gd name="connsiteX94" fmla="*/ 603377 w 1240164"/>
              <a:gd name="connsiteY94" fmla="*/ 788302 h 1234694"/>
              <a:gd name="connsiteX95" fmla="*/ 619475 w 1240164"/>
              <a:gd name="connsiteY95" fmla="*/ 772137 h 1234694"/>
              <a:gd name="connsiteX96" fmla="*/ 635573 w 1240164"/>
              <a:gd name="connsiteY96" fmla="*/ 788302 h 1234694"/>
              <a:gd name="connsiteX97" fmla="*/ 635573 w 1240164"/>
              <a:gd name="connsiteY97" fmla="*/ 1172522 h 1234694"/>
              <a:gd name="connsiteX98" fmla="*/ 678914 w 1240164"/>
              <a:gd name="connsiteY98" fmla="*/ 1202365 h 1234694"/>
              <a:gd name="connsiteX99" fmla="*/ 722255 w 1240164"/>
              <a:gd name="connsiteY99" fmla="*/ 1172522 h 1234694"/>
              <a:gd name="connsiteX100" fmla="*/ 722255 w 1240164"/>
              <a:gd name="connsiteY100" fmla="*/ 701262 h 1234694"/>
              <a:gd name="connsiteX101" fmla="*/ 722255 w 1240164"/>
              <a:gd name="connsiteY101" fmla="*/ 426463 h 1234694"/>
              <a:gd name="connsiteX102" fmla="*/ 738353 w 1240164"/>
              <a:gd name="connsiteY102" fmla="*/ 410299 h 1234694"/>
              <a:gd name="connsiteX103" fmla="*/ 755690 w 1240164"/>
              <a:gd name="connsiteY103" fmla="*/ 426463 h 1234694"/>
              <a:gd name="connsiteX104" fmla="*/ 755690 w 1240164"/>
              <a:gd name="connsiteY104" fmla="*/ 736078 h 1234694"/>
              <a:gd name="connsiteX105" fmla="*/ 777979 w 1240164"/>
              <a:gd name="connsiteY105" fmla="*/ 765920 h 1234694"/>
              <a:gd name="connsiteX106" fmla="*/ 801507 w 1240164"/>
              <a:gd name="connsiteY106" fmla="*/ 736078 h 1234694"/>
              <a:gd name="connsiteX107" fmla="*/ 801507 w 1240164"/>
              <a:gd name="connsiteY107" fmla="*/ 519721 h 1234694"/>
              <a:gd name="connsiteX108" fmla="*/ 801507 w 1240164"/>
              <a:gd name="connsiteY108" fmla="*/ 440141 h 1234694"/>
              <a:gd name="connsiteX109" fmla="*/ 801507 w 1240164"/>
              <a:gd name="connsiteY109" fmla="*/ 406568 h 1234694"/>
              <a:gd name="connsiteX110" fmla="*/ 721017 w 1240164"/>
              <a:gd name="connsiteY110" fmla="*/ 334449 h 1234694"/>
              <a:gd name="connsiteX111" fmla="*/ 519171 w 1240164"/>
              <a:gd name="connsiteY111" fmla="*/ 302120 h 1234694"/>
              <a:gd name="connsiteX112" fmla="*/ 721017 w 1240164"/>
              <a:gd name="connsiteY112" fmla="*/ 302120 h 1234694"/>
              <a:gd name="connsiteX113" fmla="*/ 833704 w 1240164"/>
              <a:gd name="connsiteY113" fmla="*/ 406568 h 1234694"/>
              <a:gd name="connsiteX114" fmla="*/ 833704 w 1240164"/>
              <a:gd name="connsiteY114" fmla="*/ 440141 h 1234694"/>
              <a:gd name="connsiteX115" fmla="*/ 833704 w 1240164"/>
              <a:gd name="connsiteY115" fmla="*/ 519721 h 1234694"/>
              <a:gd name="connsiteX116" fmla="*/ 833704 w 1240164"/>
              <a:gd name="connsiteY116" fmla="*/ 736078 h 1234694"/>
              <a:gd name="connsiteX117" fmla="*/ 777979 w 1240164"/>
              <a:gd name="connsiteY117" fmla="*/ 798249 h 1234694"/>
              <a:gd name="connsiteX118" fmla="*/ 755690 w 1240164"/>
              <a:gd name="connsiteY118" fmla="*/ 792032 h 1234694"/>
              <a:gd name="connsiteX119" fmla="*/ 755690 w 1240164"/>
              <a:gd name="connsiteY119" fmla="*/ 1172522 h 1234694"/>
              <a:gd name="connsiteX120" fmla="*/ 678914 w 1240164"/>
              <a:gd name="connsiteY120" fmla="*/ 1234694 h 1234694"/>
              <a:gd name="connsiteX121" fmla="*/ 619475 w 1240164"/>
              <a:gd name="connsiteY121" fmla="*/ 1211069 h 1234694"/>
              <a:gd name="connsiteX122" fmla="*/ 560035 w 1240164"/>
              <a:gd name="connsiteY122" fmla="*/ 1234694 h 1234694"/>
              <a:gd name="connsiteX123" fmla="*/ 484498 w 1240164"/>
              <a:gd name="connsiteY123" fmla="*/ 1172522 h 1234694"/>
              <a:gd name="connsiteX124" fmla="*/ 484498 w 1240164"/>
              <a:gd name="connsiteY124" fmla="*/ 792032 h 1234694"/>
              <a:gd name="connsiteX125" fmla="*/ 460970 w 1240164"/>
              <a:gd name="connsiteY125" fmla="*/ 798249 h 1234694"/>
              <a:gd name="connsiteX126" fmla="*/ 406484 w 1240164"/>
              <a:gd name="connsiteY126" fmla="*/ 736078 h 1234694"/>
              <a:gd name="connsiteX127" fmla="*/ 406484 w 1240164"/>
              <a:gd name="connsiteY127" fmla="*/ 519721 h 1234694"/>
              <a:gd name="connsiteX128" fmla="*/ 406484 w 1240164"/>
              <a:gd name="connsiteY128" fmla="*/ 440141 h 1234694"/>
              <a:gd name="connsiteX129" fmla="*/ 406484 w 1240164"/>
              <a:gd name="connsiteY129" fmla="*/ 406568 h 1234694"/>
              <a:gd name="connsiteX130" fmla="*/ 519171 w 1240164"/>
              <a:gd name="connsiteY130" fmla="*/ 302120 h 1234694"/>
              <a:gd name="connsiteX131" fmla="*/ 1008366 w 1240164"/>
              <a:gd name="connsiteY131" fmla="*/ 175778 h 1234694"/>
              <a:gd name="connsiteX132" fmla="*/ 1042894 w 1240164"/>
              <a:gd name="connsiteY132" fmla="*/ 175778 h 1234694"/>
              <a:gd name="connsiteX133" fmla="*/ 1047826 w 1240164"/>
              <a:gd name="connsiteY133" fmla="*/ 175778 h 1234694"/>
              <a:gd name="connsiteX134" fmla="*/ 1052758 w 1240164"/>
              <a:gd name="connsiteY134" fmla="*/ 178270 h 1234694"/>
              <a:gd name="connsiteX135" fmla="*/ 1055224 w 1240164"/>
              <a:gd name="connsiteY135" fmla="*/ 180762 h 1234694"/>
              <a:gd name="connsiteX136" fmla="*/ 1055224 w 1240164"/>
              <a:gd name="connsiteY136" fmla="*/ 182008 h 1234694"/>
              <a:gd name="connsiteX137" fmla="*/ 1057690 w 1240164"/>
              <a:gd name="connsiteY137" fmla="*/ 185745 h 1234694"/>
              <a:gd name="connsiteX138" fmla="*/ 1058924 w 1240164"/>
              <a:gd name="connsiteY138" fmla="*/ 189483 h 1234694"/>
              <a:gd name="connsiteX139" fmla="*/ 1058924 w 1240164"/>
              <a:gd name="connsiteY139" fmla="*/ 190729 h 1234694"/>
              <a:gd name="connsiteX140" fmla="*/ 1058924 w 1240164"/>
              <a:gd name="connsiteY140" fmla="*/ 191974 h 1234694"/>
              <a:gd name="connsiteX141" fmla="*/ 1058924 w 1240164"/>
              <a:gd name="connsiteY141" fmla="*/ 226858 h 1234694"/>
              <a:gd name="connsiteX142" fmla="*/ 1042894 w 1240164"/>
              <a:gd name="connsiteY142" fmla="*/ 243054 h 1234694"/>
              <a:gd name="connsiteX143" fmla="*/ 1026862 w 1240164"/>
              <a:gd name="connsiteY143" fmla="*/ 230596 h 1234694"/>
              <a:gd name="connsiteX144" fmla="*/ 968904 w 1240164"/>
              <a:gd name="connsiteY144" fmla="*/ 290397 h 1234694"/>
              <a:gd name="connsiteX145" fmla="*/ 956574 w 1240164"/>
              <a:gd name="connsiteY145" fmla="*/ 295380 h 1234694"/>
              <a:gd name="connsiteX146" fmla="*/ 945474 w 1240164"/>
              <a:gd name="connsiteY146" fmla="*/ 290397 h 1234694"/>
              <a:gd name="connsiteX147" fmla="*/ 945474 w 1240164"/>
              <a:gd name="connsiteY147" fmla="*/ 266726 h 1234694"/>
              <a:gd name="connsiteX148" fmla="*/ 1004666 w 1240164"/>
              <a:gd name="connsiteY148" fmla="*/ 206925 h 1234694"/>
              <a:gd name="connsiteX149" fmla="*/ 992334 w 1240164"/>
              <a:gd name="connsiteY149" fmla="*/ 191974 h 1234694"/>
              <a:gd name="connsiteX150" fmla="*/ 1008366 w 1240164"/>
              <a:gd name="connsiteY150" fmla="*/ 175778 h 1234694"/>
              <a:gd name="connsiteX151" fmla="*/ 185643 w 1240164"/>
              <a:gd name="connsiteY151" fmla="*/ 175778 h 1234694"/>
              <a:gd name="connsiteX152" fmla="*/ 189343 w 1240164"/>
              <a:gd name="connsiteY152" fmla="*/ 175778 h 1234694"/>
              <a:gd name="connsiteX153" fmla="*/ 190576 w 1240164"/>
              <a:gd name="connsiteY153" fmla="*/ 175778 h 1234694"/>
              <a:gd name="connsiteX154" fmla="*/ 191809 w 1240164"/>
              <a:gd name="connsiteY154" fmla="*/ 175778 h 1234694"/>
              <a:gd name="connsiteX155" fmla="*/ 226337 w 1240164"/>
              <a:gd name="connsiteY155" fmla="*/ 175778 h 1234694"/>
              <a:gd name="connsiteX156" fmla="*/ 241135 w 1240164"/>
              <a:gd name="connsiteY156" fmla="*/ 191974 h 1234694"/>
              <a:gd name="connsiteX157" fmla="*/ 230036 w 1240164"/>
              <a:gd name="connsiteY157" fmla="*/ 206925 h 1234694"/>
              <a:gd name="connsiteX158" fmla="*/ 289227 w 1240164"/>
              <a:gd name="connsiteY158" fmla="*/ 266726 h 1234694"/>
              <a:gd name="connsiteX159" fmla="*/ 289227 w 1240164"/>
              <a:gd name="connsiteY159" fmla="*/ 290397 h 1234694"/>
              <a:gd name="connsiteX160" fmla="*/ 276896 w 1240164"/>
              <a:gd name="connsiteY160" fmla="*/ 295380 h 1234694"/>
              <a:gd name="connsiteX161" fmla="*/ 265797 w 1240164"/>
              <a:gd name="connsiteY161" fmla="*/ 290397 h 1234694"/>
              <a:gd name="connsiteX162" fmla="*/ 206607 w 1240164"/>
              <a:gd name="connsiteY162" fmla="*/ 230596 h 1234694"/>
              <a:gd name="connsiteX163" fmla="*/ 191809 w 1240164"/>
              <a:gd name="connsiteY163" fmla="*/ 243054 h 1234694"/>
              <a:gd name="connsiteX164" fmla="*/ 175778 w 1240164"/>
              <a:gd name="connsiteY164" fmla="*/ 226858 h 1234694"/>
              <a:gd name="connsiteX165" fmla="*/ 175778 w 1240164"/>
              <a:gd name="connsiteY165" fmla="*/ 191974 h 1234694"/>
              <a:gd name="connsiteX166" fmla="*/ 175778 w 1240164"/>
              <a:gd name="connsiteY166" fmla="*/ 188237 h 1234694"/>
              <a:gd name="connsiteX167" fmla="*/ 175778 w 1240164"/>
              <a:gd name="connsiteY167" fmla="*/ 185745 h 1234694"/>
              <a:gd name="connsiteX168" fmla="*/ 177011 w 1240164"/>
              <a:gd name="connsiteY168" fmla="*/ 182008 h 1234694"/>
              <a:gd name="connsiteX169" fmla="*/ 180711 w 1240164"/>
              <a:gd name="connsiteY169" fmla="*/ 179516 h 1234694"/>
              <a:gd name="connsiteX170" fmla="*/ 181944 w 1240164"/>
              <a:gd name="connsiteY170" fmla="*/ 178270 h 1234694"/>
              <a:gd name="connsiteX171" fmla="*/ 185643 w 1240164"/>
              <a:gd name="connsiteY171" fmla="*/ 175778 h 1234694"/>
              <a:gd name="connsiteX172" fmla="*/ 610344 w 1240164"/>
              <a:gd name="connsiteY172" fmla="*/ 32047 h 1234694"/>
              <a:gd name="connsiteX173" fmla="*/ 515435 w 1240164"/>
              <a:gd name="connsiteY173" fmla="*/ 125723 h 1234694"/>
              <a:gd name="connsiteX174" fmla="*/ 610344 w 1240164"/>
              <a:gd name="connsiteY174" fmla="*/ 219400 h 1234694"/>
              <a:gd name="connsiteX175" fmla="*/ 702788 w 1240164"/>
              <a:gd name="connsiteY175" fmla="*/ 125723 h 1234694"/>
              <a:gd name="connsiteX176" fmla="*/ 610344 w 1240164"/>
              <a:gd name="connsiteY176" fmla="*/ 32047 h 1234694"/>
              <a:gd name="connsiteX177" fmla="*/ 610344 w 1240164"/>
              <a:gd name="connsiteY177" fmla="*/ 0 h 1234694"/>
              <a:gd name="connsiteX178" fmla="*/ 734835 w 1240164"/>
              <a:gd name="connsiteY178" fmla="*/ 125723 h 1234694"/>
              <a:gd name="connsiteX179" fmla="*/ 610344 w 1240164"/>
              <a:gd name="connsiteY179" fmla="*/ 251448 h 1234694"/>
              <a:gd name="connsiteX180" fmla="*/ 483388 w 1240164"/>
              <a:gd name="connsiteY180" fmla="*/ 125723 h 1234694"/>
              <a:gd name="connsiteX181" fmla="*/ 610344 w 1240164"/>
              <a:gd name="connsiteY181" fmla="*/ 0 h 123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1240164" h="1234694">
                <a:moveTo>
                  <a:pt x="945474" y="949787"/>
                </a:moveTo>
                <a:cubicBezTo>
                  <a:pt x="951640" y="944803"/>
                  <a:pt x="961506" y="944803"/>
                  <a:pt x="968904" y="949787"/>
                </a:cubicBezTo>
                <a:lnTo>
                  <a:pt x="1026862" y="1010834"/>
                </a:lnTo>
                <a:cubicBezTo>
                  <a:pt x="1029328" y="1003358"/>
                  <a:pt x="1035494" y="997129"/>
                  <a:pt x="1042894" y="997129"/>
                </a:cubicBezTo>
                <a:cubicBezTo>
                  <a:pt x="1052758" y="997129"/>
                  <a:pt x="1058924" y="1004604"/>
                  <a:pt x="1058924" y="1013325"/>
                </a:cubicBezTo>
                <a:lnTo>
                  <a:pt x="1058924" y="1048209"/>
                </a:lnTo>
                <a:cubicBezTo>
                  <a:pt x="1058924" y="1049455"/>
                  <a:pt x="1058924" y="1051947"/>
                  <a:pt x="1058924" y="1053193"/>
                </a:cubicBezTo>
                <a:cubicBezTo>
                  <a:pt x="1057690" y="1053193"/>
                  <a:pt x="1057690" y="1053193"/>
                  <a:pt x="1057690" y="1053193"/>
                </a:cubicBezTo>
                <a:cubicBezTo>
                  <a:pt x="1057690" y="1055684"/>
                  <a:pt x="1057690" y="1055684"/>
                  <a:pt x="1056458" y="1058176"/>
                </a:cubicBezTo>
                <a:cubicBezTo>
                  <a:pt x="1055224" y="1059422"/>
                  <a:pt x="1053992" y="1059422"/>
                  <a:pt x="1053992" y="1060668"/>
                </a:cubicBezTo>
                <a:lnTo>
                  <a:pt x="1052758" y="1060668"/>
                </a:lnTo>
                <a:cubicBezTo>
                  <a:pt x="1052758" y="1061914"/>
                  <a:pt x="1050292" y="1063160"/>
                  <a:pt x="1049058" y="1063160"/>
                </a:cubicBezTo>
                <a:lnTo>
                  <a:pt x="1047826" y="1063160"/>
                </a:lnTo>
                <a:cubicBezTo>
                  <a:pt x="1047826" y="1064405"/>
                  <a:pt x="1046592" y="1064405"/>
                  <a:pt x="1046592" y="1064405"/>
                </a:cubicBezTo>
                <a:cubicBezTo>
                  <a:pt x="1045360" y="1064405"/>
                  <a:pt x="1044126" y="1064405"/>
                  <a:pt x="1042894" y="1064405"/>
                </a:cubicBezTo>
                <a:lnTo>
                  <a:pt x="1008366" y="1064405"/>
                </a:lnTo>
                <a:cubicBezTo>
                  <a:pt x="999734" y="1064405"/>
                  <a:pt x="992334" y="1058176"/>
                  <a:pt x="992334" y="1048209"/>
                </a:cubicBezTo>
                <a:cubicBezTo>
                  <a:pt x="992334" y="1040734"/>
                  <a:pt x="997266" y="1034505"/>
                  <a:pt x="1004666" y="1033259"/>
                </a:cubicBezTo>
                <a:lnTo>
                  <a:pt x="945474" y="973458"/>
                </a:lnTo>
                <a:cubicBezTo>
                  <a:pt x="939310" y="967229"/>
                  <a:pt x="939310" y="956016"/>
                  <a:pt x="945474" y="949787"/>
                </a:cubicBezTo>
                <a:close/>
                <a:moveTo>
                  <a:pt x="265797" y="949787"/>
                </a:moveTo>
                <a:cubicBezTo>
                  <a:pt x="273196" y="944803"/>
                  <a:pt x="283061" y="944803"/>
                  <a:pt x="289227" y="949787"/>
                </a:cubicBezTo>
                <a:cubicBezTo>
                  <a:pt x="295393" y="956016"/>
                  <a:pt x="295393" y="967229"/>
                  <a:pt x="289227" y="973458"/>
                </a:cubicBezTo>
                <a:lnTo>
                  <a:pt x="230036" y="1033259"/>
                </a:lnTo>
                <a:cubicBezTo>
                  <a:pt x="236202" y="1034505"/>
                  <a:pt x="241135" y="1040734"/>
                  <a:pt x="241135" y="1048209"/>
                </a:cubicBezTo>
                <a:cubicBezTo>
                  <a:pt x="241135" y="1058176"/>
                  <a:pt x="233736" y="1064405"/>
                  <a:pt x="226337" y="1064405"/>
                </a:cubicBezTo>
                <a:lnTo>
                  <a:pt x="191809" y="1064405"/>
                </a:lnTo>
                <a:cubicBezTo>
                  <a:pt x="189343" y="1064405"/>
                  <a:pt x="188109" y="1064405"/>
                  <a:pt x="186876" y="1064405"/>
                </a:cubicBezTo>
                <a:lnTo>
                  <a:pt x="185643" y="1063160"/>
                </a:lnTo>
                <a:cubicBezTo>
                  <a:pt x="184410" y="1063160"/>
                  <a:pt x="183177" y="1063160"/>
                  <a:pt x="181944" y="1061914"/>
                </a:cubicBezTo>
                <a:cubicBezTo>
                  <a:pt x="181944" y="1060668"/>
                  <a:pt x="179477" y="1060668"/>
                  <a:pt x="179477" y="1059422"/>
                </a:cubicBezTo>
                <a:cubicBezTo>
                  <a:pt x="179477" y="1059422"/>
                  <a:pt x="178244" y="1059422"/>
                  <a:pt x="178244" y="1058176"/>
                </a:cubicBezTo>
                <a:cubicBezTo>
                  <a:pt x="177011" y="1058176"/>
                  <a:pt x="177011" y="1055684"/>
                  <a:pt x="175778" y="1054439"/>
                </a:cubicBezTo>
                <a:cubicBezTo>
                  <a:pt x="175778" y="1053193"/>
                  <a:pt x="175778" y="1051947"/>
                  <a:pt x="175778" y="1050701"/>
                </a:cubicBezTo>
                <a:lnTo>
                  <a:pt x="175778" y="1049455"/>
                </a:lnTo>
                <a:cubicBezTo>
                  <a:pt x="175778" y="1049455"/>
                  <a:pt x="175778" y="1049455"/>
                  <a:pt x="175778" y="1048209"/>
                </a:cubicBezTo>
                <a:lnTo>
                  <a:pt x="175778" y="1014571"/>
                </a:lnTo>
                <a:cubicBezTo>
                  <a:pt x="175778" y="1004604"/>
                  <a:pt x="181944" y="997129"/>
                  <a:pt x="191809" y="997129"/>
                </a:cubicBezTo>
                <a:cubicBezTo>
                  <a:pt x="199208" y="997129"/>
                  <a:pt x="205373" y="1003358"/>
                  <a:pt x="206607" y="1010834"/>
                </a:cubicBezTo>
                <a:close/>
                <a:moveTo>
                  <a:pt x="29078" y="581689"/>
                </a:moveTo>
                <a:cubicBezTo>
                  <a:pt x="35399" y="576770"/>
                  <a:pt x="45513" y="576770"/>
                  <a:pt x="51835" y="581689"/>
                </a:cubicBezTo>
                <a:cubicBezTo>
                  <a:pt x="58156" y="587838"/>
                  <a:pt x="58156" y="595217"/>
                  <a:pt x="54363" y="601366"/>
                </a:cubicBezTo>
                <a:lnTo>
                  <a:pt x="141597" y="601366"/>
                </a:lnTo>
                <a:cubicBezTo>
                  <a:pt x="150447" y="601366"/>
                  <a:pt x="158033" y="608744"/>
                  <a:pt x="158033" y="618583"/>
                </a:cubicBezTo>
                <a:cubicBezTo>
                  <a:pt x="158033" y="625961"/>
                  <a:pt x="150447" y="634570"/>
                  <a:pt x="141597" y="634570"/>
                </a:cubicBezTo>
                <a:lnTo>
                  <a:pt x="54363" y="634570"/>
                </a:lnTo>
                <a:cubicBezTo>
                  <a:pt x="58156" y="640719"/>
                  <a:pt x="58156" y="648097"/>
                  <a:pt x="51835" y="654246"/>
                </a:cubicBezTo>
                <a:cubicBezTo>
                  <a:pt x="49306" y="656706"/>
                  <a:pt x="45513" y="657935"/>
                  <a:pt x="40456" y="657935"/>
                </a:cubicBezTo>
                <a:cubicBezTo>
                  <a:pt x="36664" y="657935"/>
                  <a:pt x="31607" y="656706"/>
                  <a:pt x="29078" y="654246"/>
                </a:cubicBezTo>
                <a:lnTo>
                  <a:pt x="5057" y="629651"/>
                </a:lnTo>
                <a:cubicBezTo>
                  <a:pt x="2529" y="628421"/>
                  <a:pt x="2529" y="625961"/>
                  <a:pt x="1264" y="624732"/>
                </a:cubicBezTo>
                <a:cubicBezTo>
                  <a:pt x="0" y="624732"/>
                  <a:pt x="0" y="623502"/>
                  <a:pt x="0" y="622272"/>
                </a:cubicBezTo>
                <a:cubicBezTo>
                  <a:pt x="0" y="622272"/>
                  <a:pt x="0" y="621042"/>
                  <a:pt x="0" y="618583"/>
                </a:cubicBezTo>
                <a:cubicBezTo>
                  <a:pt x="0" y="618583"/>
                  <a:pt x="0" y="618583"/>
                  <a:pt x="0" y="617353"/>
                </a:cubicBezTo>
                <a:cubicBezTo>
                  <a:pt x="0" y="616123"/>
                  <a:pt x="0" y="613664"/>
                  <a:pt x="0" y="612434"/>
                </a:cubicBezTo>
                <a:cubicBezTo>
                  <a:pt x="1264" y="609974"/>
                  <a:pt x="2529" y="608744"/>
                  <a:pt x="3793" y="606285"/>
                </a:cubicBezTo>
                <a:lnTo>
                  <a:pt x="5057" y="606285"/>
                </a:lnTo>
                <a:close/>
                <a:moveTo>
                  <a:pt x="1198916" y="578000"/>
                </a:moveTo>
                <a:cubicBezTo>
                  <a:pt x="1203182" y="578000"/>
                  <a:pt x="1207292" y="579230"/>
                  <a:pt x="1209820" y="581689"/>
                </a:cubicBezTo>
                <a:lnTo>
                  <a:pt x="1235106" y="606285"/>
                </a:lnTo>
                <a:cubicBezTo>
                  <a:pt x="1236370" y="607515"/>
                  <a:pt x="1237636" y="609974"/>
                  <a:pt x="1238900" y="611204"/>
                </a:cubicBezTo>
                <a:cubicBezTo>
                  <a:pt x="1238900" y="612434"/>
                  <a:pt x="1238900" y="612434"/>
                  <a:pt x="1238900" y="612434"/>
                </a:cubicBezTo>
                <a:cubicBezTo>
                  <a:pt x="1240164" y="614893"/>
                  <a:pt x="1240164" y="616123"/>
                  <a:pt x="1240164" y="616123"/>
                </a:cubicBezTo>
                <a:cubicBezTo>
                  <a:pt x="1240164" y="617353"/>
                  <a:pt x="1240164" y="618583"/>
                  <a:pt x="1240164" y="618583"/>
                </a:cubicBezTo>
                <a:cubicBezTo>
                  <a:pt x="1240164" y="621042"/>
                  <a:pt x="1240164" y="622272"/>
                  <a:pt x="1238900" y="623502"/>
                </a:cubicBezTo>
                <a:lnTo>
                  <a:pt x="1238900" y="624732"/>
                </a:lnTo>
                <a:cubicBezTo>
                  <a:pt x="1238900" y="625961"/>
                  <a:pt x="1236370" y="627191"/>
                  <a:pt x="1236370" y="628421"/>
                </a:cubicBezTo>
                <a:cubicBezTo>
                  <a:pt x="1236370" y="628421"/>
                  <a:pt x="1236370" y="628421"/>
                  <a:pt x="1235106" y="629651"/>
                </a:cubicBezTo>
                <a:lnTo>
                  <a:pt x="1209820" y="654246"/>
                </a:lnTo>
                <a:cubicBezTo>
                  <a:pt x="1207292" y="656706"/>
                  <a:pt x="1202234" y="657935"/>
                  <a:pt x="1199706" y="657935"/>
                </a:cubicBezTo>
                <a:cubicBezTo>
                  <a:pt x="1194650" y="657935"/>
                  <a:pt x="1190856" y="656706"/>
                  <a:pt x="1187064" y="654246"/>
                </a:cubicBezTo>
                <a:cubicBezTo>
                  <a:pt x="1182006" y="648097"/>
                  <a:pt x="1180742" y="640719"/>
                  <a:pt x="1184534" y="634570"/>
                </a:cubicBezTo>
                <a:lnTo>
                  <a:pt x="1099828" y="634570"/>
                </a:lnTo>
                <a:cubicBezTo>
                  <a:pt x="1089712" y="634570"/>
                  <a:pt x="1082126" y="625961"/>
                  <a:pt x="1082126" y="618583"/>
                </a:cubicBezTo>
                <a:cubicBezTo>
                  <a:pt x="1082126" y="608744"/>
                  <a:pt x="1089712" y="601366"/>
                  <a:pt x="1099828" y="601366"/>
                </a:cubicBezTo>
                <a:lnTo>
                  <a:pt x="1184534" y="601366"/>
                </a:lnTo>
                <a:cubicBezTo>
                  <a:pt x="1180742" y="595217"/>
                  <a:pt x="1182006" y="587838"/>
                  <a:pt x="1187064" y="581689"/>
                </a:cubicBezTo>
                <a:cubicBezTo>
                  <a:pt x="1190224" y="579230"/>
                  <a:pt x="1194648" y="578000"/>
                  <a:pt x="1198916" y="578000"/>
                </a:cubicBezTo>
                <a:close/>
                <a:moveTo>
                  <a:pt x="519171" y="334449"/>
                </a:moveTo>
                <a:cubicBezTo>
                  <a:pt x="473353" y="334449"/>
                  <a:pt x="437442" y="366779"/>
                  <a:pt x="437442" y="406568"/>
                </a:cubicBezTo>
                <a:lnTo>
                  <a:pt x="437442" y="440141"/>
                </a:lnTo>
                <a:lnTo>
                  <a:pt x="437442" y="519721"/>
                </a:lnTo>
                <a:lnTo>
                  <a:pt x="437442" y="736078"/>
                </a:lnTo>
                <a:cubicBezTo>
                  <a:pt x="437442" y="752242"/>
                  <a:pt x="448587" y="765920"/>
                  <a:pt x="460970" y="765920"/>
                </a:cubicBezTo>
                <a:cubicBezTo>
                  <a:pt x="473353" y="765920"/>
                  <a:pt x="484498" y="752242"/>
                  <a:pt x="484498" y="736078"/>
                </a:cubicBezTo>
                <a:lnTo>
                  <a:pt x="484498" y="701262"/>
                </a:lnTo>
                <a:lnTo>
                  <a:pt x="484498" y="426463"/>
                </a:lnTo>
                <a:cubicBezTo>
                  <a:pt x="484498" y="417759"/>
                  <a:pt x="491928" y="410299"/>
                  <a:pt x="501834" y="410299"/>
                </a:cubicBezTo>
                <a:cubicBezTo>
                  <a:pt x="509264" y="410299"/>
                  <a:pt x="516694" y="417759"/>
                  <a:pt x="516694" y="426463"/>
                </a:cubicBezTo>
                <a:lnTo>
                  <a:pt x="516694" y="701262"/>
                </a:lnTo>
                <a:lnTo>
                  <a:pt x="516694" y="736078"/>
                </a:lnTo>
                <a:lnTo>
                  <a:pt x="516694" y="1172522"/>
                </a:lnTo>
                <a:cubicBezTo>
                  <a:pt x="516694" y="1188687"/>
                  <a:pt x="536507" y="1202365"/>
                  <a:pt x="560035" y="1202365"/>
                </a:cubicBezTo>
                <a:cubicBezTo>
                  <a:pt x="583563" y="1202365"/>
                  <a:pt x="603377" y="1188687"/>
                  <a:pt x="603377" y="1172522"/>
                </a:cubicBezTo>
                <a:lnTo>
                  <a:pt x="603377" y="788302"/>
                </a:lnTo>
                <a:cubicBezTo>
                  <a:pt x="603377" y="779598"/>
                  <a:pt x="610806" y="772137"/>
                  <a:pt x="619475" y="772137"/>
                </a:cubicBezTo>
                <a:cubicBezTo>
                  <a:pt x="628143" y="772137"/>
                  <a:pt x="635573" y="779598"/>
                  <a:pt x="635573" y="788302"/>
                </a:cubicBezTo>
                <a:lnTo>
                  <a:pt x="635573" y="1172522"/>
                </a:lnTo>
                <a:cubicBezTo>
                  <a:pt x="635573" y="1188687"/>
                  <a:pt x="655386" y="1202365"/>
                  <a:pt x="678914" y="1202365"/>
                </a:cubicBezTo>
                <a:cubicBezTo>
                  <a:pt x="702442" y="1202365"/>
                  <a:pt x="722255" y="1188687"/>
                  <a:pt x="722255" y="1172522"/>
                </a:cubicBezTo>
                <a:lnTo>
                  <a:pt x="722255" y="701262"/>
                </a:lnTo>
                <a:lnTo>
                  <a:pt x="722255" y="426463"/>
                </a:lnTo>
                <a:cubicBezTo>
                  <a:pt x="722255" y="417759"/>
                  <a:pt x="729685" y="410299"/>
                  <a:pt x="738353" y="410299"/>
                </a:cubicBezTo>
                <a:cubicBezTo>
                  <a:pt x="747021" y="410299"/>
                  <a:pt x="755690" y="417759"/>
                  <a:pt x="755690" y="426463"/>
                </a:cubicBezTo>
                <a:lnTo>
                  <a:pt x="755690" y="736078"/>
                </a:lnTo>
                <a:cubicBezTo>
                  <a:pt x="755690" y="752242"/>
                  <a:pt x="765596" y="765920"/>
                  <a:pt x="777979" y="765920"/>
                </a:cubicBezTo>
                <a:cubicBezTo>
                  <a:pt x="791601" y="765920"/>
                  <a:pt x="801507" y="752242"/>
                  <a:pt x="801507" y="736078"/>
                </a:cubicBezTo>
                <a:lnTo>
                  <a:pt x="801507" y="519721"/>
                </a:lnTo>
                <a:lnTo>
                  <a:pt x="801507" y="440141"/>
                </a:lnTo>
                <a:lnTo>
                  <a:pt x="801507" y="406568"/>
                </a:lnTo>
                <a:cubicBezTo>
                  <a:pt x="801507" y="366779"/>
                  <a:pt x="765596" y="334449"/>
                  <a:pt x="721017" y="334449"/>
                </a:cubicBezTo>
                <a:close/>
                <a:moveTo>
                  <a:pt x="519171" y="302120"/>
                </a:moveTo>
                <a:lnTo>
                  <a:pt x="721017" y="302120"/>
                </a:lnTo>
                <a:cubicBezTo>
                  <a:pt x="782933" y="302120"/>
                  <a:pt x="833704" y="349371"/>
                  <a:pt x="833704" y="406568"/>
                </a:cubicBezTo>
                <a:lnTo>
                  <a:pt x="833704" y="440141"/>
                </a:lnTo>
                <a:lnTo>
                  <a:pt x="833704" y="519721"/>
                </a:lnTo>
                <a:lnTo>
                  <a:pt x="833704" y="736078"/>
                </a:lnTo>
                <a:cubicBezTo>
                  <a:pt x="833704" y="770894"/>
                  <a:pt x="808937" y="798249"/>
                  <a:pt x="777979" y="798249"/>
                </a:cubicBezTo>
                <a:cubicBezTo>
                  <a:pt x="770549" y="798249"/>
                  <a:pt x="761881" y="795763"/>
                  <a:pt x="755690" y="792032"/>
                </a:cubicBezTo>
                <a:lnTo>
                  <a:pt x="755690" y="1172522"/>
                </a:lnTo>
                <a:cubicBezTo>
                  <a:pt x="755690" y="1207338"/>
                  <a:pt x="721017" y="1234694"/>
                  <a:pt x="678914" y="1234694"/>
                </a:cubicBezTo>
                <a:cubicBezTo>
                  <a:pt x="655386" y="1234694"/>
                  <a:pt x="634334" y="1225990"/>
                  <a:pt x="619475" y="1211069"/>
                </a:cubicBezTo>
                <a:cubicBezTo>
                  <a:pt x="605853" y="1225990"/>
                  <a:pt x="584802" y="1234694"/>
                  <a:pt x="560035" y="1234694"/>
                </a:cubicBezTo>
                <a:cubicBezTo>
                  <a:pt x="519171" y="1234694"/>
                  <a:pt x="484498" y="1207338"/>
                  <a:pt x="484498" y="1172522"/>
                </a:cubicBezTo>
                <a:lnTo>
                  <a:pt x="484498" y="792032"/>
                </a:lnTo>
                <a:cubicBezTo>
                  <a:pt x="478306" y="795763"/>
                  <a:pt x="469638" y="798249"/>
                  <a:pt x="460970" y="798249"/>
                </a:cubicBezTo>
                <a:cubicBezTo>
                  <a:pt x="431250" y="798249"/>
                  <a:pt x="406484" y="769650"/>
                  <a:pt x="406484" y="736078"/>
                </a:cubicBezTo>
                <a:lnTo>
                  <a:pt x="406484" y="519721"/>
                </a:lnTo>
                <a:lnTo>
                  <a:pt x="406484" y="440141"/>
                </a:lnTo>
                <a:lnTo>
                  <a:pt x="406484" y="406568"/>
                </a:lnTo>
                <a:cubicBezTo>
                  <a:pt x="406484" y="349371"/>
                  <a:pt x="457255" y="302120"/>
                  <a:pt x="519171" y="302120"/>
                </a:cubicBezTo>
                <a:close/>
                <a:moveTo>
                  <a:pt x="1008366" y="175778"/>
                </a:moveTo>
                <a:lnTo>
                  <a:pt x="1042894" y="175778"/>
                </a:lnTo>
                <a:cubicBezTo>
                  <a:pt x="1044126" y="175778"/>
                  <a:pt x="1046592" y="175778"/>
                  <a:pt x="1047826" y="175778"/>
                </a:cubicBezTo>
                <a:cubicBezTo>
                  <a:pt x="1049058" y="177024"/>
                  <a:pt x="1050292" y="177024"/>
                  <a:pt x="1052758" y="178270"/>
                </a:cubicBezTo>
                <a:cubicBezTo>
                  <a:pt x="1052758" y="178270"/>
                  <a:pt x="1053992" y="179516"/>
                  <a:pt x="1055224" y="180762"/>
                </a:cubicBezTo>
                <a:lnTo>
                  <a:pt x="1055224" y="182008"/>
                </a:lnTo>
                <a:cubicBezTo>
                  <a:pt x="1056458" y="183253"/>
                  <a:pt x="1057690" y="184499"/>
                  <a:pt x="1057690" y="185745"/>
                </a:cubicBezTo>
                <a:cubicBezTo>
                  <a:pt x="1057690" y="186991"/>
                  <a:pt x="1058924" y="188237"/>
                  <a:pt x="1058924" y="189483"/>
                </a:cubicBezTo>
                <a:cubicBezTo>
                  <a:pt x="1058924" y="189483"/>
                  <a:pt x="1058924" y="189483"/>
                  <a:pt x="1058924" y="190729"/>
                </a:cubicBezTo>
                <a:lnTo>
                  <a:pt x="1058924" y="191974"/>
                </a:lnTo>
                <a:lnTo>
                  <a:pt x="1058924" y="226858"/>
                </a:lnTo>
                <a:cubicBezTo>
                  <a:pt x="1058924" y="235579"/>
                  <a:pt x="1052758" y="243054"/>
                  <a:pt x="1042894" y="243054"/>
                </a:cubicBezTo>
                <a:cubicBezTo>
                  <a:pt x="1035494" y="243054"/>
                  <a:pt x="1029328" y="236825"/>
                  <a:pt x="1026862" y="230596"/>
                </a:cubicBezTo>
                <a:lnTo>
                  <a:pt x="968904" y="290397"/>
                </a:lnTo>
                <a:cubicBezTo>
                  <a:pt x="965206" y="292889"/>
                  <a:pt x="961506" y="295380"/>
                  <a:pt x="956574" y="295380"/>
                </a:cubicBezTo>
                <a:cubicBezTo>
                  <a:pt x="952874" y="295380"/>
                  <a:pt x="949174" y="292889"/>
                  <a:pt x="945474" y="290397"/>
                </a:cubicBezTo>
                <a:cubicBezTo>
                  <a:pt x="939310" y="284168"/>
                  <a:pt x="939310" y="274201"/>
                  <a:pt x="945474" y="266726"/>
                </a:cubicBezTo>
                <a:lnTo>
                  <a:pt x="1004666" y="206925"/>
                </a:lnTo>
                <a:cubicBezTo>
                  <a:pt x="997266" y="205679"/>
                  <a:pt x="992334" y="199450"/>
                  <a:pt x="992334" y="191974"/>
                </a:cubicBezTo>
                <a:cubicBezTo>
                  <a:pt x="992334" y="182008"/>
                  <a:pt x="999734" y="175778"/>
                  <a:pt x="1008366" y="175778"/>
                </a:cubicBezTo>
                <a:close/>
                <a:moveTo>
                  <a:pt x="185643" y="175778"/>
                </a:moveTo>
                <a:cubicBezTo>
                  <a:pt x="186876" y="175778"/>
                  <a:pt x="186876" y="175778"/>
                  <a:pt x="189343" y="175778"/>
                </a:cubicBezTo>
                <a:cubicBezTo>
                  <a:pt x="189343" y="175778"/>
                  <a:pt x="189343" y="175778"/>
                  <a:pt x="190576" y="175778"/>
                </a:cubicBezTo>
                <a:cubicBezTo>
                  <a:pt x="190576" y="175778"/>
                  <a:pt x="190576" y="175778"/>
                  <a:pt x="191809" y="175778"/>
                </a:cubicBezTo>
                <a:lnTo>
                  <a:pt x="226337" y="175778"/>
                </a:lnTo>
                <a:cubicBezTo>
                  <a:pt x="233736" y="175778"/>
                  <a:pt x="241135" y="182008"/>
                  <a:pt x="241135" y="191974"/>
                </a:cubicBezTo>
                <a:cubicBezTo>
                  <a:pt x="241135" y="199450"/>
                  <a:pt x="236202" y="205679"/>
                  <a:pt x="230036" y="206925"/>
                </a:cubicBezTo>
                <a:lnTo>
                  <a:pt x="289227" y="266726"/>
                </a:lnTo>
                <a:cubicBezTo>
                  <a:pt x="295393" y="274201"/>
                  <a:pt x="295393" y="284168"/>
                  <a:pt x="289227" y="290397"/>
                </a:cubicBezTo>
                <a:cubicBezTo>
                  <a:pt x="285528" y="292889"/>
                  <a:pt x="281828" y="295380"/>
                  <a:pt x="276896" y="295380"/>
                </a:cubicBezTo>
                <a:cubicBezTo>
                  <a:pt x="273196" y="295380"/>
                  <a:pt x="269497" y="292889"/>
                  <a:pt x="265797" y="290397"/>
                </a:cubicBezTo>
                <a:lnTo>
                  <a:pt x="206607" y="230596"/>
                </a:lnTo>
                <a:cubicBezTo>
                  <a:pt x="205373" y="236825"/>
                  <a:pt x="199208" y="243054"/>
                  <a:pt x="191809" y="243054"/>
                </a:cubicBezTo>
                <a:cubicBezTo>
                  <a:pt x="181944" y="243054"/>
                  <a:pt x="175778" y="235579"/>
                  <a:pt x="175778" y="226858"/>
                </a:cubicBezTo>
                <a:lnTo>
                  <a:pt x="175778" y="191974"/>
                </a:lnTo>
                <a:cubicBezTo>
                  <a:pt x="175778" y="189483"/>
                  <a:pt x="175778" y="188237"/>
                  <a:pt x="175778" y="188237"/>
                </a:cubicBezTo>
                <a:cubicBezTo>
                  <a:pt x="175778" y="186991"/>
                  <a:pt x="175778" y="186991"/>
                  <a:pt x="175778" y="185745"/>
                </a:cubicBezTo>
                <a:cubicBezTo>
                  <a:pt x="177011" y="185745"/>
                  <a:pt x="177011" y="184499"/>
                  <a:pt x="177011" y="182008"/>
                </a:cubicBezTo>
                <a:cubicBezTo>
                  <a:pt x="178244" y="182008"/>
                  <a:pt x="179477" y="179516"/>
                  <a:pt x="180711" y="179516"/>
                </a:cubicBezTo>
                <a:cubicBezTo>
                  <a:pt x="180711" y="179516"/>
                  <a:pt x="181944" y="179516"/>
                  <a:pt x="181944" y="178270"/>
                </a:cubicBezTo>
                <a:cubicBezTo>
                  <a:pt x="181944" y="178270"/>
                  <a:pt x="183177" y="177024"/>
                  <a:pt x="185643" y="175778"/>
                </a:cubicBezTo>
                <a:close/>
                <a:moveTo>
                  <a:pt x="610344" y="32047"/>
                </a:moveTo>
                <a:cubicBezTo>
                  <a:pt x="557343" y="32047"/>
                  <a:pt x="515435" y="73955"/>
                  <a:pt x="515435" y="125723"/>
                </a:cubicBezTo>
                <a:cubicBezTo>
                  <a:pt x="515435" y="177493"/>
                  <a:pt x="557343" y="219400"/>
                  <a:pt x="610344" y="219400"/>
                </a:cubicBezTo>
                <a:cubicBezTo>
                  <a:pt x="660880" y="219400"/>
                  <a:pt x="702788" y="177493"/>
                  <a:pt x="702788" y="125723"/>
                </a:cubicBezTo>
                <a:cubicBezTo>
                  <a:pt x="702788" y="73955"/>
                  <a:pt x="660880" y="32047"/>
                  <a:pt x="610344" y="32047"/>
                </a:cubicBezTo>
                <a:close/>
                <a:moveTo>
                  <a:pt x="610344" y="0"/>
                </a:moveTo>
                <a:cubicBezTo>
                  <a:pt x="679369" y="0"/>
                  <a:pt x="734835" y="55466"/>
                  <a:pt x="734835" y="125723"/>
                </a:cubicBezTo>
                <a:cubicBezTo>
                  <a:pt x="734835" y="194749"/>
                  <a:pt x="679369" y="251448"/>
                  <a:pt x="610344" y="251448"/>
                </a:cubicBezTo>
                <a:cubicBezTo>
                  <a:pt x="540087" y="251448"/>
                  <a:pt x="483388" y="194749"/>
                  <a:pt x="483388" y="125723"/>
                </a:cubicBezTo>
                <a:cubicBezTo>
                  <a:pt x="483388" y="55466"/>
                  <a:pt x="540087" y="0"/>
                  <a:pt x="61034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265">
            <a:extLst>
              <a:ext uri="{FF2B5EF4-FFF2-40B4-BE49-F238E27FC236}">
                <a16:creationId xmlns:a16="http://schemas.microsoft.com/office/drawing/2014/main" id="{CB361895-5D50-1348-B70A-D7187A256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654" y="4007114"/>
            <a:ext cx="3680342" cy="3306814"/>
          </a:xfrm>
          <a:prstGeom prst="round2SameRect">
            <a:avLst/>
          </a:prstGeom>
          <a:solidFill>
            <a:schemeClr val="accent6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266">
            <a:extLst>
              <a:ext uri="{FF2B5EF4-FFF2-40B4-BE49-F238E27FC236}">
                <a16:creationId xmlns:a16="http://schemas.microsoft.com/office/drawing/2014/main" id="{1F6559F6-B7A6-004E-8343-600110A97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9072" y="5666014"/>
            <a:ext cx="4339507" cy="6575174"/>
          </a:xfrm>
          <a:custGeom>
            <a:avLst/>
            <a:gdLst>
              <a:gd name="T0" fmla="*/ 2611 w 3484"/>
              <a:gd name="T1" fmla="*/ 0 h 5280"/>
              <a:gd name="T2" fmla="*/ 2611 w 3484"/>
              <a:gd name="T3" fmla="*/ 0 h 5280"/>
              <a:gd name="T4" fmla="*/ 2623 w 3484"/>
              <a:gd name="T5" fmla="*/ 141 h 5280"/>
              <a:gd name="T6" fmla="*/ 2623 w 3484"/>
              <a:gd name="T7" fmla="*/ 141 h 5280"/>
              <a:gd name="T8" fmla="*/ 1742 w 3484"/>
              <a:gd name="T9" fmla="*/ 1021 h 5280"/>
              <a:gd name="T10" fmla="*/ 1742 w 3484"/>
              <a:gd name="T11" fmla="*/ 1021 h 5280"/>
              <a:gd name="T12" fmla="*/ 860 w 3484"/>
              <a:gd name="T13" fmla="*/ 141 h 5280"/>
              <a:gd name="T14" fmla="*/ 860 w 3484"/>
              <a:gd name="T15" fmla="*/ 141 h 5280"/>
              <a:gd name="T16" fmla="*/ 872 w 3484"/>
              <a:gd name="T17" fmla="*/ 0 h 5280"/>
              <a:gd name="T18" fmla="*/ 0 w 3484"/>
              <a:gd name="T19" fmla="*/ 0 h 5280"/>
              <a:gd name="T20" fmla="*/ 0 w 3484"/>
              <a:gd name="T21" fmla="*/ 5279 h 5280"/>
              <a:gd name="T22" fmla="*/ 3483 w 3484"/>
              <a:gd name="T23" fmla="*/ 5279 h 5280"/>
              <a:gd name="T24" fmla="*/ 3483 w 3484"/>
              <a:gd name="T25" fmla="*/ 0 h 5280"/>
              <a:gd name="T26" fmla="*/ 2611 w 3484"/>
              <a:gd name="T27" fmla="*/ 0 h 5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84" h="5280">
                <a:moveTo>
                  <a:pt x="2611" y="0"/>
                </a:moveTo>
                <a:lnTo>
                  <a:pt x="2611" y="0"/>
                </a:lnTo>
                <a:cubicBezTo>
                  <a:pt x="2619" y="46"/>
                  <a:pt x="2623" y="92"/>
                  <a:pt x="2623" y="141"/>
                </a:cubicBezTo>
                <a:lnTo>
                  <a:pt x="2623" y="141"/>
                </a:lnTo>
                <a:cubicBezTo>
                  <a:pt x="2623" y="627"/>
                  <a:pt x="2228" y="1021"/>
                  <a:pt x="1742" y="1021"/>
                </a:cubicBezTo>
                <a:lnTo>
                  <a:pt x="1742" y="1021"/>
                </a:lnTo>
                <a:cubicBezTo>
                  <a:pt x="1255" y="1021"/>
                  <a:pt x="860" y="627"/>
                  <a:pt x="860" y="141"/>
                </a:cubicBezTo>
                <a:lnTo>
                  <a:pt x="860" y="141"/>
                </a:lnTo>
                <a:cubicBezTo>
                  <a:pt x="860" y="92"/>
                  <a:pt x="864" y="46"/>
                  <a:pt x="872" y="0"/>
                </a:cubicBezTo>
                <a:lnTo>
                  <a:pt x="0" y="0"/>
                </a:lnTo>
                <a:lnTo>
                  <a:pt x="0" y="5279"/>
                </a:lnTo>
                <a:lnTo>
                  <a:pt x="3483" y="5279"/>
                </a:lnTo>
                <a:lnTo>
                  <a:pt x="3483" y="0"/>
                </a:lnTo>
                <a:lnTo>
                  <a:pt x="2611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7AB8F1F6-00EE-4946-BE4E-C9AF5AD70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8109" y="5319950"/>
            <a:ext cx="1234692" cy="1108339"/>
          </a:xfrm>
          <a:custGeom>
            <a:avLst/>
            <a:gdLst>
              <a:gd name="connsiteX0" fmla="*/ 939359 w 1234692"/>
              <a:gd name="connsiteY0" fmla="*/ 863369 h 1108339"/>
              <a:gd name="connsiteX1" fmla="*/ 856219 w 1234692"/>
              <a:gd name="connsiteY1" fmla="*/ 946282 h 1108339"/>
              <a:gd name="connsiteX2" fmla="*/ 856219 w 1234692"/>
              <a:gd name="connsiteY2" fmla="*/ 1055576 h 1108339"/>
              <a:gd name="connsiteX3" fmla="*/ 877314 w 1234692"/>
              <a:gd name="connsiteY3" fmla="*/ 1076933 h 1108339"/>
              <a:gd name="connsiteX4" fmla="*/ 1181334 w 1234692"/>
              <a:gd name="connsiteY4" fmla="*/ 1076933 h 1108339"/>
              <a:gd name="connsiteX5" fmla="*/ 1202429 w 1234692"/>
              <a:gd name="connsiteY5" fmla="*/ 1055576 h 1108339"/>
              <a:gd name="connsiteX6" fmla="*/ 1202429 w 1234692"/>
              <a:gd name="connsiteY6" fmla="*/ 946282 h 1108339"/>
              <a:gd name="connsiteX7" fmla="*/ 1119289 w 1234692"/>
              <a:gd name="connsiteY7" fmla="*/ 863369 h 1108339"/>
              <a:gd name="connsiteX8" fmla="*/ 116644 w 1234692"/>
              <a:gd name="connsiteY8" fmla="*/ 863369 h 1108339"/>
              <a:gd name="connsiteX9" fmla="*/ 32263 w 1234692"/>
              <a:gd name="connsiteY9" fmla="*/ 946282 h 1108339"/>
              <a:gd name="connsiteX10" fmla="*/ 32263 w 1234692"/>
              <a:gd name="connsiteY10" fmla="*/ 1055576 h 1108339"/>
              <a:gd name="connsiteX11" fmla="*/ 53358 w 1234692"/>
              <a:gd name="connsiteY11" fmla="*/ 1076933 h 1108339"/>
              <a:gd name="connsiteX12" fmla="*/ 357378 w 1234692"/>
              <a:gd name="connsiteY12" fmla="*/ 1076933 h 1108339"/>
              <a:gd name="connsiteX13" fmla="*/ 378473 w 1234692"/>
              <a:gd name="connsiteY13" fmla="*/ 1055576 h 1108339"/>
              <a:gd name="connsiteX14" fmla="*/ 378473 w 1234692"/>
              <a:gd name="connsiteY14" fmla="*/ 946282 h 1108339"/>
              <a:gd name="connsiteX15" fmla="*/ 295333 w 1234692"/>
              <a:gd name="connsiteY15" fmla="*/ 863369 h 1108339"/>
              <a:gd name="connsiteX16" fmla="*/ 939359 w 1234692"/>
              <a:gd name="connsiteY16" fmla="*/ 829450 h 1108339"/>
              <a:gd name="connsiteX17" fmla="*/ 1119289 w 1234692"/>
              <a:gd name="connsiteY17" fmla="*/ 829450 h 1108339"/>
              <a:gd name="connsiteX18" fmla="*/ 1234692 w 1234692"/>
              <a:gd name="connsiteY18" fmla="*/ 946282 h 1108339"/>
              <a:gd name="connsiteX19" fmla="*/ 1234692 w 1234692"/>
              <a:gd name="connsiteY19" fmla="*/ 1055576 h 1108339"/>
              <a:gd name="connsiteX20" fmla="*/ 1181334 w 1234692"/>
              <a:gd name="connsiteY20" fmla="*/ 1108339 h 1108339"/>
              <a:gd name="connsiteX21" fmla="*/ 877314 w 1234692"/>
              <a:gd name="connsiteY21" fmla="*/ 1108339 h 1108339"/>
              <a:gd name="connsiteX22" fmla="*/ 823956 w 1234692"/>
              <a:gd name="connsiteY22" fmla="*/ 1055576 h 1108339"/>
              <a:gd name="connsiteX23" fmla="*/ 823956 w 1234692"/>
              <a:gd name="connsiteY23" fmla="*/ 946282 h 1108339"/>
              <a:gd name="connsiteX24" fmla="*/ 939359 w 1234692"/>
              <a:gd name="connsiteY24" fmla="*/ 829450 h 1108339"/>
              <a:gd name="connsiteX25" fmla="*/ 116644 w 1234692"/>
              <a:gd name="connsiteY25" fmla="*/ 829450 h 1108339"/>
              <a:gd name="connsiteX26" fmla="*/ 295333 w 1234692"/>
              <a:gd name="connsiteY26" fmla="*/ 829450 h 1108339"/>
              <a:gd name="connsiteX27" fmla="*/ 410736 w 1234692"/>
              <a:gd name="connsiteY27" fmla="*/ 946282 h 1108339"/>
              <a:gd name="connsiteX28" fmla="*/ 410736 w 1234692"/>
              <a:gd name="connsiteY28" fmla="*/ 1055576 h 1108339"/>
              <a:gd name="connsiteX29" fmla="*/ 357378 w 1234692"/>
              <a:gd name="connsiteY29" fmla="*/ 1108339 h 1108339"/>
              <a:gd name="connsiteX30" fmla="*/ 53358 w 1234692"/>
              <a:gd name="connsiteY30" fmla="*/ 1108339 h 1108339"/>
              <a:gd name="connsiteX31" fmla="*/ 0 w 1234692"/>
              <a:gd name="connsiteY31" fmla="*/ 1055576 h 1108339"/>
              <a:gd name="connsiteX32" fmla="*/ 0 w 1234692"/>
              <a:gd name="connsiteY32" fmla="*/ 946282 h 1108339"/>
              <a:gd name="connsiteX33" fmla="*/ 116644 w 1234692"/>
              <a:gd name="connsiteY33" fmla="*/ 829450 h 1108339"/>
              <a:gd name="connsiteX34" fmla="*/ 1034579 w 1234692"/>
              <a:gd name="connsiteY34" fmla="*/ 659603 h 1108339"/>
              <a:gd name="connsiteX35" fmla="*/ 961666 w 1234692"/>
              <a:gd name="connsiteY35" fmla="*/ 692288 h 1108339"/>
              <a:gd name="connsiteX36" fmla="*/ 939038 w 1234692"/>
              <a:gd name="connsiteY36" fmla="*/ 698574 h 1108339"/>
              <a:gd name="connsiteX37" fmla="*/ 1032064 w 1234692"/>
              <a:gd name="connsiteY37" fmla="*/ 779029 h 1108339"/>
              <a:gd name="connsiteX38" fmla="*/ 1125091 w 1234692"/>
              <a:gd name="connsiteY38" fmla="*/ 686003 h 1108339"/>
              <a:gd name="connsiteX39" fmla="*/ 1123834 w 1234692"/>
              <a:gd name="connsiteY39" fmla="*/ 672174 h 1108339"/>
              <a:gd name="connsiteX40" fmla="*/ 1091149 w 1234692"/>
              <a:gd name="connsiteY40" fmla="*/ 677203 h 1108339"/>
              <a:gd name="connsiteX41" fmla="*/ 1034579 w 1234692"/>
              <a:gd name="connsiteY41" fmla="*/ 659603 h 1108339"/>
              <a:gd name="connsiteX42" fmla="*/ 211879 w 1234692"/>
              <a:gd name="connsiteY42" fmla="*/ 659603 h 1108339"/>
              <a:gd name="connsiteX43" fmla="*/ 138966 w 1234692"/>
              <a:gd name="connsiteY43" fmla="*/ 692288 h 1108339"/>
              <a:gd name="connsiteX44" fmla="*/ 116338 w 1234692"/>
              <a:gd name="connsiteY44" fmla="*/ 698574 h 1108339"/>
              <a:gd name="connsiteX45" fmla="*/ 209365 w 1234692"/>
              <a:gd name="connsiteY45" fmla="*/ 779029 h 1108339"/>
              <a:gd name="connsiteX46" fmla="*/ 302391 w 1234692"/>
              <a:gd name="connsiteY46" fmla="*/ 686003 h 1108339"/>
              <a:gd name="connsiteX47" fmla="*/ 299877 w 1234692"/>
              <a:gd name="connsiteY47" fmla="*/ 672174 h 1108339"/>
              <a:gd name="connsiteX48" fmla="*/ 268449 w 1234692"/>
              <a:gd name="connsiteY48" fmla="*/ 677203 h 1108339"/>
              <a:gd name="connsiteX49" fmla="*/ 211879 w 1234692"/>
              <a:gd name="connsiteY49" fmla="*/ 659603 h 1108339"/>
              <a:gd name="connsiteX50" fmla="*/ 1087377 w 1234692"/>
              <a:gd name="connsiteY50" fmla="*/ 611833 h 1108339"/>
              <a:gd name="connsiteX51" fmla="*/ 1087377 w 1234692"/>
              <a:gd name="connsiteY51" fmla="*/ 613090 h 1108339"/>
              <a:gd name="connsiteX52" fmla="*/ 1063492 w 1234692"/>
              <a:gd name="connsiteY52" fmla="*/ 638232 h 1108339"/>
              <a:gd name="connsiteX53" fmla="*/ 1112520 w 1234692"/>
              <a:gd name="connsiteY53" fmla="*/ 640747 h 1108339"/>
              <a:gd name="connsiteX54" fmla="*/ 1087377 w 1234692"/>
              <a:gd name="connsiteY54" fmla="*/ 611833 h 1108339"/>
              <a:gd name="connsiteX55" fmla="*/ 264678 w 1234692"/>
              <a:gd name="connsiteY55" fmla="*/ 611833 h 1108339"/>
              <a:gd name="connsiteX56" fmla="*/ 263420 w 1234692"/>
              <a:gd name="connsiteY56" fmla="*/ 613090 h 1108339"/>
              <a:gd name="connsiteX57" fmla="*/ 239535 w 1234692"/>
              <a:gd name="connsiteY57" fmla="*/ 638232 h 1108339"/>
              <a:gd name="connsiteX58" fmla="*/ 289820 w 1234692"/>
              <a:gd name="connsiteY58" fmla="*/ 640747 h 1108339"/>
              <a:gd name="connsiteX59" fmla="*/ 264678 w 1234692"/>
              <a:gd name="connsiteY59" fmla="*/ 611833 h 1108339"/>
              <a:gd name="connsiteX60" fmla="*/ 625321 w 1234692"/>
              <a:gd name="connsiteY60" fmla="*/ 604234 h 1108339"/>
              <a:gd name="connsiteX61" fmla="*/ 640205 w 1234692"/>
              <a:gd name="connsiteY61" fmla="*/ 619184 h 1108339"/>
              <a:gd name="connsiteX62" fmla="*/ 640205 w 1234692"/>
              <a:gd name="connsiteY62" fmla="*/ 743768 h 1108339"/>
              <a:gd name="connsiteX63" fmla="*/ 746878 w 1234692"/>
              <a:gd name="connsiteY63" fmla="*/ 812290 h 1108339"/>
              <a:gd name="connsiteX64" fmla="*/ 751839 w 1234692"/>
              <a:gd name="connsiteY64" fmla="*/ 834715 h 1108339"/>
              <a:gd name="connsiteX65" fmla="*/ 729512 w 1234692"/>
              <a:gd name="connsiteY65" fmla="*/ 839698 h 1108339"/>
              <a:gd name="connsiteX66" fmla="*/ 625321 w 1234692"/>
              <a:gd name="connsiteY66" fmla="*/ 771177 h 1108339"/>
              <a:gd name="connsiteX67" fmla="*/ 514927 w 1234692"/>
              <a:gd name="connsiteY67" fmla="*/ 839698 h 1108339"/>
              <a:gd name="connsiteX68" fmla="*/ 506244 w 1234692"/>
              <a:gd name="connsiteY68" fmla="*/ 842190 h 1108339"/>
              <a:gd name="connsiteX69" fmla="*/ 492600 w 1234692"/>
              <a:gd name="connsiteY69" fmla="*/ 834715 h 1108339"/>
              <a:gd name="connsiteX70" fmla="*/ 498802 w 1234692"/>
              <a:gd name="connsiteY70" fmla="*/ 812290 h 1108339"/>
              <a:gd name="connsiteX71" fmla="*/ 609196 w 1234692"/>
              <a:gd name="connsiteY71" fmla="*/ 742523 h 1108339"/>
              <a:gd name="connsiteX72" fmla="*/ 609196 w 1234692"/>
              <a:gd name="connsiteY72" fmla="*/ 619184 h 1108339"/>
              <a:gd name="connsiteX73" fmla="*/ 625321 w 1234692"/>
              <a:gd name="connsiteY73" fmla="*/ 604234 h 1108339"/>
              <a:gd name="connsiteX74" fmla="*/ 1032064 w 1234692"/>
              <a:gd name="connsiteY74" fmla="*/ 592976 h 1108339"/>
              <a:gd name="connsiteX75" fmla="*/ 941552 w 1234692"/>
              <a:gd name="connsiteY75" fmla="*/ 664632 h 1108339"/>
              <a:gd name="connsiteX76" fmla="*/ 954123 w 1234692"/>
              <a:gd name="connsiteY76" fmla="*/ 660860 h 1108339"/>
              <a:gd name="connsiteX77" fmla="*/ 1024522 w 1234692"/>
              <a:gd name="connsiteY77" fmla="*/ 626918 h 1108339"/>
              <a:gd name="connsiteX78" fmla="*/ 1025779 w 1234692"/>
              <a:gd name="connsiteY78" fmla="*/ 626918 h 1108339"/>
              <a:gd name="connsiteX79" fmla="*/ 1057207 w 1234692"/>
              <a:gd name="connsiteY79" fmla="*/ 596747 h 1108339"/>
              <a:gd name="connsiteX80" fmla="*/ 1032064 w 1234692"/>
              <a:gd name="connsiteY80" fmla="*/ 592976 h 1108339"/>
              <a:gd name="connsiteX81" fmla="*/ 209365 w 1234692"/>
              <a:gd name="connsiteY81" fmla="*/ 592976 h 1108339"/>
              <a:gd name="connsiteX82" fmla="*/ 118852 w 1234692"/>
              <a:gd name="connsiteY82" fmla="*/ 664632 h 1108339"/>
              <a:gd name="connsiteX83" fmla="*/ 131423 w 1234692"/>
              <a:gd name="connsiteY83" fmla="*/ 660860 h 1108339"/>
              <a:gd name="connsiteX84" fmla="*/ 201822 w 1234692"/>
              <a:gd name="connsiteY84" fmla="*/ 626918 h 1108339"/>
              <a:gd name="connsiteX85" fmla="*/ 235764 w 1234692"/>
              <a:gd name="connsiteY85" fmla="*/ 596747 h 1108339"/>
              <a:gd name="connsiteX86" fmla="*/ 209365 w 1234692"/>
              <a:gd name="connsiteY86" fmla="*/ 592976 h 1108339"/>
              <a:gd name="connsiteX87" fmla="*/ 1032064 w 1234692"/>
              <a:gd name="connsiteY87" fmla="*/ 560291 h 1108339"/>
              <a:gd name="connsiteX88" fmla="*/ 1092406 w 1234692"/>
              <a:gd name="connsiteY88" fmla="*/ 575376 h 1108339"/>
              <a:gd name="connsiteX89" fmla="*/ 1093663 w 1234692"/>
              <a:gd name="connsiteY89" fmla="*/ 576633 h 1108339"/>
              <a:gd name="connsiteX90" fmla="*/ 1150233 w 1234692"/>
              <a:gd name="connsiteY90" fmla="*/ 644518 h 1108339"/>
              <a:gd name="connsiteX91" fmla="*/ 1150233 w 1234692"/>
              <a:gd name="connsiteY91" fmla="*/ 645775 h 1108339"/>
              <a:gd name="connsiteX92" fmla="*/ 1157776 w 1234692"/>
              <a:gd name="connsiteY92" fmla="*/ 686003 h 1108339"/>
              <a:gd name="connsiteX93" fmla="*/ 1032064 w 1234692"/>
              <a:gd name="connsiteY93" fmla="*/ 811714 h 1108339"/>
              <a:gd name="connsiteX94" fmla="*/ 906353 w 1234692"/>
              <a:gd name="connsiteY94" fmla="*/ 686003 h 1108339"/>
              <a:gd name="connsiteX95" fmla="*/ 1032064 w 1234692"/>
              <a:gd name="connsiteY95" fmla="*/ 560291 h 1108339"/>
              <a:gd name="connsiteX96" fmla="*/ 209365 w 1234692"/>
              <a:gd name="connsiteY96" fmla="*/ 560291 h 1108339"/>
              <a:gd name="connsiteX97" fmla="*/ 268449 w 1234692"/>
              <a:gd name="connsiteY97" fmla="*/ 575376 h 1108339"/>
              <a:gd name="connsiteX98" fmla="*/ 270963 w 1234692"/>
              <a:gd name="connsiteY98" fmla="*/ 576633 h 1108339"/>
              <a:gd name="connsiteX99" fmla="*/ 327533 w 1234692"/>
              <a:gd name="connsiteY99" fmla="*/ 644518 h 1108339"/>
              <a:gd name="connsiteX100" fmla="*/ 328790 w 1234692"/>
              <a:gd name="connsiteY100" fmla="*/ 644518 h 1108339"/>
              <a:gd name="connsiteX101" fmla="*/ 328790 w 1234692"/>
              <a:gd name="connsiteY101" fmla="*/ 645775 h 1108339"/>
              <a:gd name="connsiteX102" fmla="*/ 333819 w 1234692"/>
              <a:gd name="connsiteY102" fmla="*/ 686003 h 1108339"/>
              <a:gd name="connsiteX103" fmla="*/ 209365 w 1234692"/>
              <a:gd name="connsiteY103" fmla="*/ 811714 h 1108339"/>
              <a:gd name="connsiteX104" fmla="*/ 82396 w 1234692"/>
              <a:gd name="connsiteY104" fmla="*/ 686003 h 1108339"/>
              <a:gd name="connsiteX105" fmla="*/ 209365 w 1234692"/>
              <a:gd name="connsiteY105" fmla="*/ 560291 h 1108339"/>
              <a:gd name="connsiteX106" fmla="*/ 533223 w 1234692"/>
              <a:gd name="connsiteY106" fmla="*/ 303078 h 1108339"/>
              <a:gd name="connsiteX107" fmla="*/ 449832 w 1234692"/>
              <a:gd name="connsiteY107" fmla="*/ 385991 h 1108339"/>
              <a:gd name="connsiteX108" fmla="*/ 449832 w 1234692"/>
              <a:gd name="connsiteY108" fmla="*/ 494029 h 1108339"/>
              <a:gd name="connsiteX109" fmla="*/ 470991 w 1234692"/>
              <a:gd name="connsiteY109" fmla="*/ 515385 h 1108339"/>
              <a:gd name="connsiteX110" fmla="*/ 774684 w 1234692"/>
              <a:gd name="connsiteY110" fmla="*/ 515385 h 1108339"/>
              <a:gd name="connsiteX111" fmla="*/ 795843 w 1234692"/>
              <a:gd name="connsiteY111" fmla="*/ 494029 h 1108339"/>
              <a:gd name="connsiteX112" fmla="*/ 795843 w 1234692"/>
              <a:gd name="connsiteY112" fmla="*/ 385991 h 1108339"/>
              <a:gd name="connsiteX113" fmla="*/ 712451 w 1234692"/>
              <a:gd name="connsiteY113" fmla="*/ 303078 h 1108339"/>
              <a:gd name="connsiteX114" fmla="*/ 533223 w 1234692"/>
              <a:gd name="connsiteY114" fmla="*/ 269159 h 1108339"/>
              <a:gd name="connsiteX115" fmla="*/ 712451 w 1234692"/>
              <a:gd name="connsiteY115" fmla="*/ 269159 h 1108339"/>
              <a:gd name="connsiteX116" fmla="*/ 828203 w 1234692"/>
              <a:gd name="connsiteY116" fmla="*/ 385991 h 1108339"/>
              <a:gd name="connsiteX117" fmla="*/ 828203 w 1234692"/>
              <a:gd name="connsiteY117" fmla="*/ 494029 h 1108339"/>
              <a:gd name="connsiteX118" fmla="*/ 774684 w 1234692"/>
              <a:gd name="connsiteY118" fmla="*/ 548048 h 1108339"/>
              <a:gd name="connsiteX119" fmla="*/ 470991 w 1234692"/>
              <a:gd name="connsiteY119" fmla="*/ 548048 h 1108339"/>
              <a:gd name="connsiteX120" fmla="*/ 417471 w 1234692"/>
              <a:gd name="connsiteY120" fmla="*/ 494029 h 1108339"/>
              <a:gd name="connsiteX121" fmla="*/ 417471 w 1234692"/>
              <a:gd name="connsiteY121" fmla="*/ 385991 h 1108339"/>
              <a:gd name="connsiteX122" fmla="*/ 533223 w 1234692"/>
              <a:gd name="connsiteY122" fmla="*/ 269159 h 1108339"/>
              <a:gd name="connsiteX123" fmla="*/ 625933 w 1234692"/>
              <a:gd name="connsiteY123" fmla="*/ 100569 h 1108339"/>
              <a:gd name="connsiteX124" fmla="*/ 554248 w 1234692"/>
              <a:gd name="connsiteY124" fmla="*/ 133254 h 1108339"/>
              <a:gd name="connsiteX125" fmla="*/ 532001 w 1234692"/>
              <a:gd name="connsiteY125" fmla="*/ 138282 h 1108339"/>
              <a:gd name="connsiteX126" fmla="*/ 623461 w 1234692"/>
              <a:gd name="connsiteY126" fmla="*/ 219995 h 1108339"/>
              <a:gd name="connsiteX127" fmla="*/ 712449 w 1234692"/>
              <a:gd name="connsiteY127" fmla="*/ 126968 h 1108339"/>
              <a:gd name="connsiteX128" fmla="*/ 712449 w 1234692"/>
              <a:gd name="connsiteY128" fmla="*/ 113140 h 1108339"/>
              <a:gd name="connsiteX129" fmla="*/ 680315 w 1234692"/>
              <a:gd name="connsiteY129" fmla="*/ 116911 h 1108339"/>
              <a:gd name="connsiteX130" fmla="*/ 625933 w 1234692"/>
              <a:gd name="connsiteY130" fmla="*/ 100569 h 1108339"/>
              <a:gd name="connsiteX131" fmla="*/ 676607 w 1234692"/>
              <a:gd name="connsiteY131" fmla="*/ 51541 h 1108339"/>
              <a:gd name="connsiteX132" fmla="*/ 675371 w 1234692"/>
              <a:gd name="connsiteY132" fmla="*/ 54056 h 1108339"/>
              <a:gd name="connsiteX133" fmla="*/ 651888 w 1234692"/>
              <a:gd name="connsiteY133" fmla="*/ 79198 h 1108339"/>
              <a:gd name="connsiteX134" fmla="*/ 701326 w 1234692"/>
              <a:gd name="connsiteY134" fmla="*/ 81712 h 1108339"/>
              <a:gd name="connsiteX135" fmla="*/ 676607 w 1234692"/>
              <a:gd name="connsiteY135" fmla="*/ 51541 h 1108339"/>
              <a:gd name="connsiteX136" fmla="*/ 623461 w 1234692"/>
              <a:gd name="connsiteY136" fmla="*/ 33942 h 1108339"/>
              <a:gd name="connsiteX137" fmla="*/ 534473 w 1234692"/>
              <a:gd name="connsiteY137" fmla="*/ 104340 h 1108339"/>
              <a:gd name="connsiteX138" fmla="*/ 546832 w 1234692"/>
              <a:gd name="connsiteY138" fmla="*/ 101826 h 1108339"/>
              <a:gd name="connsiteX139" fmla="*/ 617281 w 1234692"/>
              <a:gd name="connsiteY139" fmla="*/ 67884 h 1108339"/>
              <a:gd name="connsiteX140" fmla="*/ 646944 w 1234692"/>
              <a:gd name="connsiteY140" fmla="*/ 37713 h 1108339"/>
              <a:gd name="connsiteX141" fmla="*/ 623461 w 1234692"/>
              <a:gd name="connsiteY141" fmla="*/ 33942 h 1108339"/>
              <a:gd name="connsiteX142" fmla="*/ 623461 w 1234692"/>
              <a:gd name="connsiteY142" fmla="*/ 0 h 1108339"/>
              <a:gd name="connsiteX143" fmla="*/ 681551 w 1234692"/>
              <a:gd name="connsiteY143" fmla="*/ 16342 h 1108339"/>
              <a:gd name="connsiteX144" fmla="*/ 682787 w 1234692"/>
              <a:gd name="connsiteY144" fmla="*/ 17599 h 1108339"/>
              <a:gd name="connsiteX145" fmla="*/ 738404 w 1234692"/>
              <a:gd name="connsiteY145" fmla="*/ 84226 h 1108339"/>
              <a:gd name="connsiteX146" fmla="*/ 738404 w 1234692"/>
              <a:gd name="connsiteY146" fmla="*/ 85484 h 1108339"/>
              <a:gd name="connsiteX147" fmla="*/ 738404 w 1234692"/>
              <a:gd name="connsiteY147" fmla="*/ 86741 h 1108339"/>
              <a:gd name="connsiteX148" fmla="*/ 745820 w 1234692"/>
              <a:gd name="connsiteY148" fmla="*/ 126968 h 1108339"/>
              <a:gd name="connsiteX149" fmla="*/ 623461 w 1234692"/>
              <a:gd name="connsiteY149" fmla="*/ 251423 h 1108339"/>
              <a:gd name="connsiteX150" fmla="*/ 499866 w 1234692"/>
              <a:gd name="connsiteY150" fmla="*/ 126968 h 1108339"/>
              <a:gd name="connsiteX151" fmla="*/ 623461 w 1234692"/>
              <a:gd name="connsiteY151" fmla="*/ 0 h 110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234692" h="1108339">
                <a:moveTo>
                  <a:pt x="939359" y="863369"/>
                </a:moveTo>
                <a:cubicBezTo>
                  <a:pt x="893446" y="863369"/>
                  <a:pt x="856219" y="899801"/>
                  <a:pt x="856219" y="946282"/>
                </a:cubicBezTo>
                <a:lnTo>
                  <a:pt x="856219" y="1055576"/>
                </a:lnTo>
                <a:cubicBezTo>
                  <a:pt x="856219" y="1066883"/>
                  <a:pt x="866146" y="1076933"/>
                  <a:pt x="877314" y="1076933"/>
                </a:cubicBezTo>
                <a:lnTo>
                  <a:pt x="1181334" y="1076933"/>
                </a:lnTo>
                <a:cubicBezTo>
                  <a:pt x="1193743" y="1076933"/>
                  <a:pt x="1202429" y="1066883"/>
                  <a:pt x="1202429" y="1055576"/>
                </a:cubicBezTo>
                <a:lnTo>
                  <a:pt x="1202429" y="946282"/>
                </a:lnTo>
                <a:cubicBezTo>
                  <a:pt x="1202429" y="899801"/>
                  <a:pt x="1165202" y="863369"/>
                  <a:pt x="1119289" y="863369"/>
                </a:cubicBezTo>
                <a:close/>
                <a:moveTo>
                  <a:pt x="116644" y="863369"/>
                </a:moveTo>
                <a:cubicBezTo>
                  <a:pt x="69490" y="863369"/>
                  <a:pt x="32263" y="899801"/>
                  <a:pt x="32263" y="946282"/>
                </a:cubicBezTo>
                <a:lnTo>
                  <a:pt x="32263" y="1055576"/>
                </a:lnTo>
                <a:cubicBezTo>
                  <a:pt x="32263" y="1066883"/>
                  <a:pt x="40950" y="1076933"/>
                  <a:pt x="53358" y="1076933"/>
                </a:cubicBezTo>
                <a:lnTo>
                  <a:pt x="357378" y="1076933"/>
                </a:lnTo>
                <a:cubicBezTo>
                  <a:pt x="368546" y="1076933"/>
                  <a:pt x="378473" y="1066883"/>
                  <a:pt x="378473" y="1055576"/>
                </a:cubicBezTo>
                <a:lnTo>
                  <a:pt x="378473" y="946282"/>
                </a:lnTo>
                <a:cubicBezTo>
                  <a:pt x="378473" y="899801"/>
                  <a:pt x="340005" y="863369"/>
                  <a:pt x="295333" y="863369"/>
                </a:cubicBezTo>
                <a:close/>
                <a:moveTo>
                  <a:pt x="939359" y="829450"/>
                </a:moveTo>
                <a:lnTo>
                  <a:pt x="1119289" y="829450"/>
                </a:lnTo>
                <a:cubicBezTo>
                  <a:pt x="1182575" y="829450"/>
                  <a:pt x="1234692" y="883469"/>
                  <a:pt x="1234692" y="946282"/>
                </a:cubicBezTo>
                <a:lnTo>
                  <a:pt x="1234692" y="1055576"/>
                </a:lnTo>
                <a:cubicBezTo>
                  <a:pt x="1234692" y="1084470"/>
                  <a:pt x="1211115" y="1108339"/>
                  <a:pt x="1181334" y="1108339"/>
                </a:cubicBezTo>
                <a:lnTo>
                  <a:pt x="877314" y="1108339"/>
                </a:lnTo>
                <a:cubicBezTo>
                  <a:pt x="847533" y="1108339"/>
                  <a:pt x="823956" y="1084470"/>
                  <a:pt x="823956" y="1055576"/>
                </a:cubicBezTo>
                <a:lnTo>
                  <a:pt x="823956" y="946282"/>
                </a:lnTo>
                <a:cubicBezTo>
                  <a:pt x="823956" y="883469"/>
                  <a:pt x="876074" y="829450"/>
                  <a:pt x="939359" y="829450"/>
                </a:cubicBezTo>
                <a:close/>
                <a:moveTo>
                  <a:pt x="116644" y="829450"/>
                </a:moveTo>
                <a:lnTo>
                  <a:pt x="295333" y="829450"/>
                </a:lnTo>
                <a:cubicBezTo>
                  <a:pt x="358619" y="829450"/>
                  <a:pt x="410736" y="883469"/>
                  <a:pt x="410736" y="946282"/>
                </a:cubicBezTo>
                <a:lnTo>
                  <a:pt x="410736" y="1055576"/>
                </a:lnTo>
                <a:cubicBezTo>
                  <a:pt x="410736" y="1084470"/>
                  <a:pt x="387159" y="1108339"/>
                  <a:pt x="357378" y="1108339"/>
                </a:cubicBezTo>
                <a:lnTo>
                  <a:pt x="53358" y="1108339"/>
                </a:lnTo>
                <a:cubicBezTo>
                  <a:pt x="24818" y="1108339"/>
                  <a:pt x="0" y="1084470"/>
                  <a:pt x="0" y="1055576"/>
                </a:cubicBezTo>
                <a:lnTo>
                  <a:pt x="0" y="946282"/>
                </a:lnTo>
                <a:cubicBezTo>
                  <a:pt x="0" y="883469"/>
                  <a:pt x="52118" y="829450"/>
                  <a:pt x="116644" y="829450"/>
                </a:cubicBezTo>
                <a:close/>
                <a:moveTo>
                  <a:pt x="1034579" y="659603"/>
                </a:moveTo>
                <a:cubicBezTo>
                  <a:pt x="1011951" y="674689"/>
                  <a:pt x="988065" y="686003"/>
                  <a:pt x="961666" y="692288"/>
                </a:cubicBezTo>
                <a:lnTo>
                  <a:pt x="939038" y="698574"/>
                </a:lnTo>
                <a:cubicBezTo>
                  <a:pt x="945324" y="743830"/>
                  <a:pt x="984294" y="779029"/>
                  <a:pt x="1032064" y="779029"/>
                </a:cubicBezTo>
                <a:cubicBezTo>
                  <a:pt x="1083606" y="779029"/>
                  <a:pt x="1125091" y="737544"/>
                  <a:pt x="1125091" y="686003"/>
                </a:cubicBezTo>
                <a:cubicBezTo>
                  <a:pt x="1125091" y="680974"/>
                  <a:pt x="1125091" y="677203"/>
                  <a:pt x="1123834" y="672174"/>
                </a:cubicBezTo>
                <a:cubicBezTo>
                  <a:pt x="1112520" y="674689"/>
                  <a:pt x="1102463" y="677203"/>
                  <a:pt x="1091149" y="677203"/>
                </a:cubicBezTo>
                <a:cubicBezTo>
                  <a:pt x="1071035" y="677203"/>
                  <a:pt x="1050921" y="670917"/>
                  <a:pt x="1034579" y="659603"/>
                </a:cubicBezTo>
                <a:close/>
                <a:moveTo>
                  <a:pt x="211879" y="659603"/>
                </a:moveTo>
                <a:cubicBezTo>
                  <a:pt x="189251" y="674689"/>
                  <a:pt x="165366" y="686003"/>
                  <a:pt x="138966" y="692288"/>
                </a:cubicBezTo>
                <a:lnTo>
                  <a:pt x="116338" y="698574"/>
                </a:lnTo>
                <a:cubicBezTo>
                  <a:pt x="122624" y="743830"/>
                  <a:pt x="161594" y="779029"/>
                  <a:pt x="209365" y="779029"/>
                </a:cubicBezTo>
                <a:cubicBezTo>
                  <a:pt x="260906" y="779029"/>
                  <a:pt x="302391" y="737544"/>
                  <a:pt x="302391" y="686003"/>
                </a:cubicBezTo>
                <a:cubicBezTo>
                  <a:pt x="302391" y="680974"/>
                  <a:pt x="301134" y="677203"/>
                  <a:pt x="299877" y="672174"/>
                </a:cubicBezTo>
                <a:cubicBezTo>
                  <a:pt x="289820" y="674689"/>
                  <a:pt x="279763" y="677203"/>
                  <a:pt x="268449" y="677203"/>
                </a:cubicBezTo>
                <a:cubicBezTo>
                  <a:pt x="249592" y="677203"/>
                  <a:pt x="229478" y="670917"/>
                  <a:pt x="211879" y="659603"/>
                </a:cubicBezTo>
                <a:close/>
                <a:moveTo>
                  <a:pt x="1087377" y="611833"/>
                </a:moveTo>
                <a:lnTo>
                  <a:pt x="1087377" y="613090"/>
                </a:lnTo>
                <a:cubicBezTo>
                  <a:pt x="1078578" y="621890"/>
                  <a:pt x="1071035" y="630690"/>
                  <a:pt x="1063492" y="638232"/>
                </a:cubicBezTo>
                <a:cubicBezTo>
                  <a:pt x="1078578" y="644518"/>
                  <a:pt x="1096177" y="647032"/>
                  <a:pt x="1112520" y="640747"/>
                </a:cubicBezTo>
                <a:cubicBezTo>
                  <a:pt x="1106234" y="629433"/>
                  <a:pt x="1098691" y="619376"/>
                  <a:pt x="1087377" y="611833"/>
                </a:cubicBezTo>
                <a:close/>
                <a:moveTo>
                  <a:pt x="264678" y="611833"/>
                </a:moveTo>
                <a:lnTo>
                  <a:pt x="263420" y="613090"/>
                </a:lnTo>
                <a:cubicBezTo>
                  <a:pt x="257135" y="621890"/>
                  <a:pt x="248335" y="630690"/>
                  <a:pt x="239535" y="638232"/>
                </a:cubicBezTo>
                <a:cubicBezTo>
                  <a:pt x="255878" y="644518"/>
                  <a:pt x="273477" y="647032"/>
                  <a:pt x="289820" y="640747"/>
                </a:cubicBezTo>
                <a:cubicBezTo>
                  <a:pt x="284791" y="629433"/>
                  <a:pt x="274735" y="619376"/>
                  <a:pt x="264678" y="611833"/>
                </a:cubicBezTo>
                <a:close/>
                <a:moveTo>
                  <a:pt x="625321" y="604234"/>
                </a:moveTo>
                <a:cubicBezTo>
                  <a:pt x="632763" y="604234"/>
                  <a:pt x="640205" y="611709"/>
                  <a:pt x="640205" y="619184"/>
                </a:cubicBezTo>
                <a:lnTo>
                  <a:pt x="640205" y="743768"/>
                </a:lnTo>
                <a:lnTo>
                  <a:pt x="746878" y="812290"/>
                </a:lnTo>
                <a:cubicBezTo>
                  <a:pt x="754320" y="817273"/>
                  <a:pt x="756801" y="827240"/>
                  <a:pt x="751839" y="834715"/>
                </a:cubicBezTo>
                <a:cubicBezTo>
                  <a:pt x="746878" y="842190"/>
                  <a:pt x="736955" y="844681"/>
                  <a:pt x="729512" y="839698"/>
                </a:cubicBezTo>
                <a:lnTo>
                  <a:pt x="625321" y="771177"/>
                </a:lnTo>
                <a:lnTo>
                  <a:pt x="514927" y="839698"/>
                </a:lnTo>
                <a:cubicBezTo>
                  <a:pt x="512446" y="840944"/>
                  <a:pt x="509965" y="842190"/>
                  <a:pt x="506244" y="842190"/>
                </a:cubicBezTo>
                <a:cubicBezTo>
                  <a:pt x="501283" y="842190"/>
                  <a:pt x="496321" y="839698"/>
                  <a:pt x="492600" y="834715"/>
                </a:cubicBezTo>
                <a:cubicBezTo>
                  <a:pt x="488879" y="827240"/>
                  <a:pt x="491360" y="817273"/>
                  <a:pt x="498802" y="812290"/>
                </a:cubicBezTo>
                <a:lnTo>
                  <a:pt x="609196" y="742523"/>
                </a:lnTo>
                <a:lnTo>
                  <a:pt x="609196" y="619184"/>
                </a:lnTo>
                <a:cubicBezTo>
                  <a:pt x="609196" y="611709"/>
                  <a:pt x="616638" y="604234"/>
                  <a:pt x="625321" y="604234"/>
                </a:cubicBezTo>
                <a:close/>
                <a:moveTo>
                  <a:pt x="1032064" y="592976"/>
                </a:moveTo>
                <a:cubicBezTo>
                  <a:pt x="988065" y="592976"/>
                  <a:pt x="950352" y="623147"/>
                  <a:pt x="941552" y="664632"/>
                </a:cubicBezTo>
                <a:lnTo>
                  <a:pt x="954123" y="660860"/>
                </a:lnTo>
                <a:cubicBezTo>
                  <a:pt x="980523" y="654575"/>
                  <a:pt x="1004408" y="643261"/>
                  <a:pt x="1024522" y="626918"/>
                </a:cubicBezTo>
                <a:lnTo>
                  <a:pt x="1025779" y="626918"/>
                </a:lnTo>
                <a:cubicBezTo>
                  <a:pt x="1037093" y="618119"/>
                  <a:pt x="1047150" y="608062"/>
                  <a:pt x="1057207" y="596747"/>
                </a:cubicBezTo>
                <a:cubicBezTo>
                  <a:pt x="1049664" y="594233"/>
                  <a:pt x="1040864" y="592976"/>
                  <a:pt x="1032064" y="592976"/>
                </a:cubicBezTo>
                <a:close/>
                <a:moveTo>
                  <a:pt x="209365" y="592976"/>
                </a:moveTo>
                <a:cubicBezTo>
                  <a:pt x="165366" y="592976"/>
                  <a:pt x="127652" y="623147"/>
                  <a:pt x="118852" y="664632"/>
                </a:cubicBezTo>
                <a:lnTo>
                  <a:pt x="131423" y="660860"/>
                </a:lnTo>
                <a:cubicBezTo>
                  <a:pt x="156566" y="654575"/>
                  <a:pt x="181708" y="643261"/>
                  <a:pt x="201822" y="626918"/>
                </a:cubicBezTo>
                <a:cubicBezTo>
                  <a:pt x="214393" y="618119"/>
                  <a:pt x="224450" y="608062"/>
                  <a:pt x="235764" y="596747"/>
                </a:cubicBezTo>
                <a:cubicBezTo>
                  <a:pt x="226964" y="594233"/>
                  <a:pt x="218164" y="592976"/>
                  <a:pt x="209365" y="592976"/>
                </a:cubicBezTo>
                <a:close/>
                <a:moveTo>
                  <a:pt x="1032064" y="560291"/>
                </a:moveTo>
                <a:cubicBezTo>
                  <a:pt x="1053435" y="560291"/>
                  <a:pt x="1073549" y="565319"/>
                  <a:pt x="1092406" y="575376"/>
                </a:cubicBezTo>
                <a:cubicBezTo>
                  <a:pt x="1092406" y="576633"/>
                  <a:pt x="1092406" y="576633"/>
                  <a:pt x="1093663" y="576633"/>
                </a:cubicBezTo>
                <a:cubicBezTo>
                  <a:pt x="1120062" y="591719"/>
                  <a:pt x="1140176" y="614347"/>
                  <a:pt x="1150233" y="644518"/>
                </a:cubicBezTo>
                <a:cubicBezTo>
                  <a:pt x="1150233" y="645775"/>
                  <a:pt x="1150233" y="645775"/>
                  <a:pt x="1150233" y="645775"/>
                </a:cubicBezTo>
                <a:cubicBezTo>
                  <a:pt x="1155262" y="658346"/>
                  <a:pt x="1157776" y="672174"/>
                  <a:pt x="1157776" y="686003"/>
                </a:cubicBezTo>
                <a:cubicBezTo>
                  <a:pt x="1157776" y="755144"/>
                  <a:pt x="1099949" y="811714"/>
                  <a:pt x="1032064" y="811714"/>
                </a:cubicBezTo>
                <a:cubicBezTo>
                  <a:pt x="961666" y="811714"/>
                  <a:pt x="906353" y="756401"/>
                  <a:pt x="906353" y="686003"/>
                </a:cubicBezTo>
                <a:cubicBezTo>
                  <a:pt x="906353" y="616861"/>
                  <a:pt x="961666" y="560291"/>
                  <a:pt x="1032064" y="560291"/>
                </a:cubicBezTo>
                <a:close/>
                <a:moveTo>
                  <a:pt x="209365" y="560291"/>
                </a:moveTo>
                <a:cubicBezTo>
                  <a:pt x="230735" y="560291"/>
                  <a:pt x="250849" y="565319"/>
                  <a:pt x="268449" y="575376"/>
                </a:cubicBezTo>
                <a:cubicBezTo>
                  <a:pt x="269706" y="576633"/>
                  <a:pt x="270963" y="576633"/>
                  <a:pt x="270963" y="576633"/>
                </a:cubicBezTo>
                <a:cubicBezTo>
                  <a:pt x="296105" y="591719"/>
                  <a:pt x="317476" y="614347"/>
                  <a:pt x="327533" y="644518"/>
                </a:cubicBezTo>
                <a:cubicBezTo>
                  <a:pt x="327533" y="644518"/>
                  <a:pt x="327533" y="644518"/>
                  <a:pt x="328790" y="644518"/>
                </a:cubicBezTo>
                <a:cubicBezTo>
                  <a:pt x="328790" y="645775"/>
                  <a:pt x="328790" y="645775"/>
                  <a:pt x="328790" y="645775"/>
                </a:cubicBezTo>
                <a:cubicBezTo>
                  <a:pt x="331305" y="658346"/>
                  <a:pt x="333819" y="672174"/>
                  <a:pt x="333819" y="686003"/>
                </a:cubicBezTo>
                <a:cubicBezTo>
                  <a:pt x="333819" y="755144"/>
                  <a:pt x="278506" y="811714"/>
                  <a:pt x="209365" y="811714"/>
                </a:cubicBezTo>
                <a:cubicBezTo>
                  <a:pt x="140223" y="811714"/>
                  <a:pt x="83653" y="756401"/>
                  <a:pt x="82396" y="686003"/>
                </a:cubicBezTo>
                <a:cubicBezTo>
                  <a:pt x="82396" y="616861"/>
                  <a:pt x="140223" y="560291"/>
                  <a:pt x="209365" y="560291"/>
                </a:cubicBezTo>
                <a:close/>
                <a:moveTo>
                  <a:pt x="533223" y="303078"/>
                </a:moveTo>
                <a:cubicBezTo>
                  <a:pt x="488416" y="303078"/>
                  <a:pt x="449832" y="339509"/>
                  <a:pt x="449832" y="385991"/>
                </a:cubicBezTo>
                <a:lnTo>
                  <a:pt x="449832" y="494029"/>
                </a:lnTo>
                <a:cubicBezTo>
                  <a:pt x="449832" y="506591"/>
                  <a:pt x="459789" y="515385"/>
                  <a:pt x="470991" y="515385"/>
                </a:cubicBezTo>
                <a:lnTo>
                  <a:pt x="774684" y="515385"/>
                </a:lnTo>
                <a:cubicBezTo>
                  <a:pt x="787130" y="515385"/>
                  <a:pt x="795843" y="506591"/>
                  <a:pt x="795843" y="494029"/>
                </a:cubicBezTo>
                <a:lnTo>
                  <a:pt x="795843" y="385991"/>
                </a:lnTo>
                <a:cubicBezTo>
                  <a:pt x="795843" y="339509"/>
                  <a:pt x="758503" y="303078"/>
                  <a:pt x="712451" y="303078"/>
                </a:cubicBezTo>
                <a:close/>
                <a:moveTo>
                  <a:pt x="533223" y="269159"/>
                </a:moveTo>
                <a:lnTo>
                  <a:pt x="712451" y="269159"/>
                </a:lnTo>
                <a:cubicBezTo>
                  <a:pt x="775928" y="269159"/>
                  <a:pt x="828203" y="321921"/>
                  <a:pt x="828203" y="385991"/>
                </a:cubicBezTo>
                <a:lnTo>
                  <a:pt x="828203" y="494029"/>
                </a:lnTo>
                <a:cubicBezTo>
                  <a:pt x="828203" y="524179"/>
                  <a:pt x="803311" y="548048"/>
                  <a:pt x="774684" y="548048"/>
                </a:cubicBezTo>
                <a:lnTo>
                  <a:pt x="470991" y="548048"/>
                </a:lnTo>
                <a:cubicBezTo>
                  <a:pt x="441119" y="548048"/>
                  <a:pt x="417471" y="524179"/>
                  <a:pt x="417471" y="494029"/>
                </a:cubicBezTo>
                <a:lnTo>
                  <a:pt x="417471" y="385991"/>
                </a:lnTo>
                <a:cubicBezTo>
                  <a:pt x="417471" y="321921"/>
                  <a:pt x="469746" y="269159"/>
                  <a:pt x="533223" y="269159"/>
                </a:cubicBezTo>
                <a:close/>
                <a:moveTo>
                  <a:pt x="625933" y="100569"/>
                </a:moveTo>
                <a:cubicBezTo>
                  <a:pt x="604922" y="115654"/>
                  <a:pt x="580203" y="126968"/>
                  <a:pt x="554248" y="133254"/>
                </a:cubicBezTo>
                <a:lnTo>
                  <a:pt x="532001" y="138282"/>
                </a:lnTo>
                <a:cubicBezTo>
                  <a:pt x="538180" y="184796"/>
                  <a:pt x="576495" y="219995"/>
                  <a:pt x="623461" y="219995"/>
                </a:cubicBezTo>
                <a:cubicBezTo>
                  <a:pt x="671663" y="219995"/>
                  <a:pt x="712449" y="178510"/>
                  <a:pt x="712449" y="126968"/>
                </a:cubicBezTo>
                <a:cubicBezTo>
                  <a:pt x="712449" y="121940"/>
                  <a:pt x="712449" y="116911"/>
                  <a:pt x="712449" y="113140"/>
                </a:cubicBezTo>
                <a:cubicBezTo>
                  <a:pt x="701326" y="115654"/>
                  <a:pt x="691438" y="116911"/>
                  <a:pt x="680315" y="116911"/>
                </a:cubicBezTo>
                <a:cubicBezTo>
                  <a:pt x="660539" y="116911"/>
                  <a:pt x="640764" y="111883"/>
                  <a:pt x="625933" y="100569"/>
                </a:cubicBezTo>
                <a:close/>
                <a:moveTo>
                  <a:pt x="676607" y="51541"/>
                </a:moveTo>
                <a:lnTo>
                  <a:pt x="675371" y="54056"/>
                </a:lnTo>
                <a:cubicBezTo>
                  <a:pt x="667955" y="62855"/>
                  <a:pt x="660539" y="71655"/>
                  <a:pt x="651888" y="79198"/>
                </a:cubicBezTo>
                <a:cubicBezTo>
                  <a:pt x="667955" y="85484"/>
                  <a:pt x="685259" y="86741"/>
                  <a:pt x="701326" y="81712"/>
                </a:cubicBezTo>
                <a:cubicBezTo>
                  <a:pt x="695146" y="70398"/>
                  <a:pt x="687730" y="60341"/>
                  <a:pt x="676607" y="51541"/>
                </a:cubicBezTo>
                <a:close/>
                <a:moveTo>
                  <a:pt x="623461" y="33942"/>
                </a:moveTo>
                <a:cubicBezTo>
                  <a:pt x="580203" y="33942"/>
                  <a:pt x="543124" y="64113"/>
                  <a:pt x="534473" y="104340"/>
                </a:cubicBezTo>
                <a:lnTo>
                  <a:pt x="546832" y="101826"/>
                </a:lnTo>
                <a:cubicBezTo>
                  <a:pt x="571551" y="94283"/>
                  <a:pt x="595034" y="84226"/>
                  <a:pt x="617281" y="67884"/>
                </a:cubicBezTo>
                <a:cubicBezTo>
                  <a:pt x="628405" y="59084"/>
                  <a:pt x="637056" y="47770"/>
                  <a:pt x="646944" y="37713"/>
                </a:cubicBezTo>
                <a:cubicBezTo>
                  <a:pt x="639528" y="33942"/>
                  <a:pt x="630877" y="33942"/>
                  <a:pt x="623461" y="33942"/>
                </a:cubicBezTo>
                <a:close/>
                <a:moveTo>
                  <a:pt x="623461" y="0"/>
                </a:moveTo>
                <a:cubicBezTo>
                  <a:pt x="643236" y="0"/>
                  <a:pt x="663011" y="6285"/>
                  <a:pt x="681551" y="16342"/>
                </a:cubicBezTo>
                <a:cubicBezTo>
                  <a:pt x="681551" y="16342"/>
                  <a:pt x="681551" y="16342"/>
                  <a:pt x="682787" y="17599"/>
                </a:cubicBezTo>
                <a:cubicBezTo>
                  <a:pt x="708742" y="32685"/>
                  <a:pt x="728517" y="56570"/>
                  <a:pt x="738404" y="84226"/>
                </a:cubicBezTo>
                <a:cubicBezTo>
                  <a:pt x="738404" y="85484"/>
                  <a:pt x="738404" y="85484"/>
                  <a:pt x="738404" y="85484"/>
                </a:cubicBezTo>
                <a:lnTo>
                  <a:pt x="738404" y="86741"/>
                </a:lnTo>
                <a:cubicBezTo>
                  <a:pt x="743348" y="99312"/>
                  <a:pt x="745820" y="113140"/>
                  <a:pt x="745820" y="126968"/>
                </a:cubicBezTo>
                <a:cubicBezTo>
                  <a:pt x="745820" y="196110"/>
                  <a:pt x="690202" y="251423"/>
                  <a:pt x="623461" y="251423"/>
                </a:cubicBezTo>
                <a:cubicBezTo>
                  <a:pt x="555484" y="251423"/>
                  <a:pt x="499866" y="196110"/>
                  <a:pt x="499866" y="126968"/>
                </a:cubicBezTo>
                <a:cubicBezTo>
                  <a:pt x="499866" y="57827"/>
                  <a:pt x="554248" y="0"/>
                  <a:pt x="62346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357">
            <a:extLst>
              <a:ext uri="{FF2B5EF4-FFF2-40B4-BE49-F238E27FC236}">
                <a16:creationId xmlns:a16="http://schemas.microsoft.com/office/drawing/2014/main" id="{F784341E-BFF4-DF4B-B636-2AF1EF91E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2172" y="4007114"/>
            <a:ext cx="3680342" cy="3306814"/>
          </a:xfrm>
          <a:prstGeom prst="round2SameRect">
            <a:avLst/>
          </a:prstGeom>
          <a:solidFill>
            <a:schemeClr val="accent6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358">
            <a:extLst>
              <a:ext uri="{FF2B5EF4-FFF2-40B4-BE49-F238E27FC236}">
                <a16:creationId xmlns:a16="http://schemas.microsoft.com/office/drawing/2014/main" id="{368FCEDB-CFEA-6E47-8A05-7075C8480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8086" y="5666014"/>
            <a:ext cx="4339507" cy="6575174"/>
          </a:xfrm>
          <a:custGeom>
            <a:avLst/>
            <a:gdLst>
              <a:gd name="T0" fmla="*/ 2612 w 3484"/>
              <a:gd name="T1" fmla="*/ 0 h 5280"/>
              <a:gd name="T2" fmla="*/ 2612 w 3484"/>
              <a:gd name="T3" fmla="*/ 0 h 5280"/>
              <a:gd name="T4" fmla="*/ 2623 w 3484"/>
              <a:gd name="T5" fmla="*/ 141 h 5280"/>
              <a:gd name="T6" fmla="*/ 2623 w 3484"/>
              <a:gd name="T7" fmla="*/ 141 h 5280"/>
              <a:gd name="T8" fmla="*/ 1741 w 3484"/>
              <a:gd name="T9" fmla="*/ 1021 h 5280"/>
              <a:gd name="T10" fmla="*/ 1741 w 3484"/>
              <a:gd name="T11" fmla="*/ 1021 h 5280"/>
              <a:gd name="T12" fmla="*/ 860 w 3484"/>
              <a:gd name="T13" fmla="*/ 141 h 5280"/>
              <a:gd name="T14" fmla="*/ 860 w 3484"/>
              <a:gd name="T15" fmla="*/ 141 h 5280"/>
              <a:gd name="T16" fmla="*/ 871 w 3484"/>
              <a:gd name="T17" fmla="*/ 0 h 5280"/>
              <a:gd name="T18" fmla="*/ 0 w 3484"/>
              <a:gd name="T19" fmla="*/ 0 h 5280"/>
              <a:gd name="T20" fmla="*/ 0 w 3484"/>
              <a:gd name="T21" fmla="*/ 5279 h 5280"/>
              <a:gd name="T22" fmla="*/ 3483 w 3484"/>
              <a:gd name="T23" fmla="*/ 5279 h 5280"/>
              <a:gd name="T24" fmla="*/ 3483 w 3484"/>
              <a:gd name="T25" fmla="*/ 0 h 5280"/>
              <a:gd name="T26" fmla="*/ 2612 w 3484"/>
              <a:gd name="T27" fmla="*/ 0 h 5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84" h="5280">
                <a:moveTo>
                  <a:pt x="2612" y="0"/>
                </a:moveTo>
                <a:lnTo>
                  <a:pt x="2612" y="0"/>
                </a:lnTo>
                <a:cubicBezTo>
                  <a:pt x="2619" y="46"/>
                  <a:pt x="2623" y="93"/>
                  <a:pt x="2623" y="141"/>
                </a:cubicBezTo>
                <a:lnTo>
                  <a:pt x="2623" y="141"/>
                </a:lnTo>
                <a:cubicBezTo>
                  <a:pt x="2623" y="627"/>
                  <a:pt x="2228" y="1021"/>
                  <a:pt x="1741" y="1021"/>
                </a:cubicBezTo>
                <a:lnTo>
                  <a:pt x="1741" y="1021"/>
                </a:lnTo>
                <a:cubicBezTo>
                  <a:pt x="1255" y="1021"/>
                  <a:pt x="860" y="627"/>
                  <a:pt x="860" y="141"/>
                </a:cubicBezTo>
                <a:lnTo>
                  <a:pt x="860" y="141"/>
                </a:lnTo>
                <a:cubicBezTo>
                  <a:pt x="860" y="93"/>
                  <a:pt x="864" y="46"/>
                  <a:pt x="871" y="0"/>
                </a:cubicBezTo>
                <a:lnTo>
                  <a:pt x="0" y="0"/>
                </a:lnTo>
                <a:lnTo>
                  <a:pt x="0" y="5279"/>
                </a:lnTo>
                <a:lnTo>
                  <a:pt x="3483" y="5279"/>
                </a:lnTo>
                <a:lnTo>
                  <a:pt x="3483" y="0"/>
                </a:lnTo>
                <a:lnTo>
                  <a:pt x="2612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B18A5C3-8D66-D24B-92F7-18A7E0B3B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5577" y="5251642"/>
            <a:ext cx="1238523" cy="1242573"/>
          </a:xfrm>
          <a:custGeom>
            <a:avLst/>
            <a:gdLst>
              <a:gd name="connsiteX0" fmla="*/ 649383 w 1238523"/>
              <a:gd name="connsiteY0" fmla="*/ 659264 h 1242573"/>
              <a:gd name="connsiteX1" fmla="*/ 494743 w 1238523"/>
              <a:gd name="connsiteY1" fmla="*/ 813717 h 1242573"/>
              <a:gd name="connsiteX2" fmla="*/ 494743 w 1238523"/>
              <a:gd name="connsiteY2" fmla="*/ 998064 h 1242573"/>
              <a:gd name="connsiteX3" fmla="*/ 542133 w 1238523"/>
              <a:gd name="connsiteY3" fmla="*/ 1045396 h 1242573"/>
              <a:gd name="connsiteX4" fmla="*/ 1065913 w 1238523"/>
              <a:gd name="connsiteY4" fmla="*/ 1045396 h 1242573"/>
              <a:gd name="connsiteX5" fmla="*/ 1113303 w 1238523"/>
              <a:gd name="connsiteY5" fmla="*/ 998064 h 1242573"/>
              <a:gd name="connsiteX6" fmla="*/ 1113303 w 1238523"/>
              <a:gd name="connsiteY6" fmla="*/ 944504 h 1242573"/>
              <a:gd name="connsiteX7" fmla="*/ 1113303 w 1238523"/>
              <a:gd name="connsiteY7" fmla="*/ 938276 h 1242573"/>
              <a:gd name="connsiteX8" fmla="*/ 1113303 w 1238523"/>
              <a:gd name="connsiteY8" fmla="*/ 813717 h 1242573"/>
              <a:gd name="connsiteX9" fmla="*/ 958663 w 1238523"/>
              <a:gd name="connsiteY9" fmla="*/ 659264 h 1242573"/>
              <a:gd name="connsiteX10" fmla="*/ 225369 w 1238523"/>
              <a:gd name="connsiteY10" fmla="*/ 567091 h 1242573"/>
              <a:gd name="connsiteX11" fmla="*/ 121859 w 1238523"/>
              <a:gd name="connsiteY11" fmla="*/ 670475 h 1242573"/>
              <a:gd name="connsiteX12" fmla="*/ 121859 w 1238523"/>
              <a:gd name="connsiteY12" fmla="*/ 800016 h 1242573"/>
              <a:gd name="connsiteX13" fmla="*/ 150543 w 1238523"/>
              <a:gd name="connsiteY13" fmla="*/ 827419 h 1242573"/>
              <a:gd name="connsiteX14" fmla="*/ 462317 w 1238523"/>
              <a:gd name="connsiteY14" fmla="*/ 827419 h 1242573"/>
              <a:gd name="connsiteX15" fmla="*/ 462317 w 1238523"/>
              <a:gd name="connsiteY15" fmla="*/ 813717 h 1242573"/>
              <a:gd name="connsiteX16" fmla="*/ 544627 w 1238523"/>
              <a:gd name="connsiteY16" fmla="*/ 659264 h 1242573"/>
              <a:gd name="connsiteX17" fmla="*/ 442365 w 1238523"/>
              <a:gd name="connsiteY17" fmla="*/ 567091 h 1242573"/>
              <a:gd name="connsiteX18" fmla="*/ 336623 w 1238523"/>
              <a:gd name="connsiteY18" fmla="*/ 245063 h 1242573"/>
              <a:gd name="connsiteX19" fmla="*/ 222247 w 1238523"/>
              <a:gd name="connsiteY19" fmla="*/ 359439 h 1242573"/>
              <a:gd name="connsiteX20" fmla="*/ 336623 w 1238523"/>
              <a:gd name="connsiteY20" fmla="*/ 475072 h 1242573"/>
              <a:gd name="connsiteX21" fmla="*/ 452257 w 1238523"/>
              <a:gd name="connsiteY21" fmla="*/ 359439 h 1242573"/>
              <a:gd name="connsiteX22" fmla="*/ 336623 w 1238523"/>
              <a:gd name="connsiteY22" fmla="*/ 245063 h 1242573"/>
              <a:gd name="connsiteX23" fmla="*/ 141785 w 1238523"/>
              <a:gd name="connsiteY23" fmla="*/ 235898 h 1242573"/>
              <a:gd name="connsiteX24" fmla="*/ 152985 w 1238523"/>
              <a:gd name="connsiteY24" fmla="*/ 239321 h 1242573"/>
              <a:gd name="connsiteX25" fmla="*/ 156719 w 1238523"/>
              <a:gd name="connsiteY25" fmla="*/ 261726 h 1242573"/>
              <a:gd name="connsiteX26" fmla="*/ 106939 w 1238523"/>
              <a:gd name="connsiteY26" fmla="*/ 908986 h 1242573"/>
              <a:gd name="connsiteX27" fmla="*/ 459123 w 1238523"/>
              <a:gd name="connsiteY27" fmla="*/ 1189050 h 1242573"/>
              <a:gd name="connsiteX28" fmla="*/ 890953 w 1238523"/>
              <a:gd name="connsiteY28" fmla="*/ 1142995 h 1242573"/>
              <a:gd name="connsiteX29" fmla="*/ 879753 w 1238523"/>
              <a:gd name="connsiteY29" fmla="*/ 1121835 h 1242573"/>
              <a:gd name="connsiteX30" fmla="*/ 887219 w 1238523"/>
              <a:gd name="connsiteY30" fmla="*/ 1110632 h 1242573"/>
              <a:gd name="connsiteX31" fmla="*/ 966865 w 1238523"/>
              <a:gd name="connsiteY31" fmla="*/ 1111877 h 1242573"/>
              <a:gd name="connsiteX32" fmla="*/ 974333 w 1238523"/>
              <a:gd name="connsiteY32" fmla="*/ 1124324 h 1242573"/>
              <a:gd name="connsiteX33" fmla="*/ 932021 w 1238523"/>
              <a:gd name="connsiteY33" fmla="*/ 1194029 h 1242573"/>
              <a:gd name="connsiteX34" fmla="*/ 918331 w 1238523"/>
              <a:gd name="connsiteY34" fmla="*/ 1194029 h 1242573"/>
              <a:gd name="connsiteX35" fmla="*/ 907131 w 1238523"/>
              <a:gd name="connsiteY35" fmla="*/ 1171624 h 1242573"/>
              <a:gd name="connsiteX36" fmla="*/ 620903 w 1238523"/>
              <a:gd name="connsiteY36" fmla="*/ 1242573 h 1242573"/>
              <a:gd name="connsiteX37" fmla="*/ 450413 w 1238523"/>
              <a:gd name="connsiteY37" fmla="*/ 1220168 h 1242573"/>
              <a:gd name="connsiteX38" fmla="*/ 78317 w 1238523"/>
              <a:gd name="connsiteY38" fmla="*/ 925167 h 1242573"/>
              <a:gd name="connsiteX39" fmla="*/ 130585 w 1238523"/>
              <a:gd name="connsiteY39" fmla="*/ 241810 h 1242573"/>
              <a:gd name="connsiteX40" fmla="*/ 141785 w 1238523"/>
              <a:gd name="connsiteY40" fmla="*/ 235898 h 1242573"/>
              <a:gd name="connsiteX41" fmla="*/ 336623 w 1238523"/>
              <a:gd name="connsiteY41" fmla="*/ 211127 h 1242573"/>
              <a:gd name="connsiteX42" fmla="*/ 483679 w 1238523"/>
              <a:gd name="connsiteY42" fmla="*/ 359439 h 1242573"/>
              <a:gd name="connsiteX43" fmla="*/ 336623 w 1238523"/>
              <a:gd name="connsiteY43" fmla="*/ 506494 h 1242573"/>
              <a:gd name="connsiteX44" fmla="*/ 188311 w 1238523"/>
              <a:gd name="connsiteY44" fmla="*/ 359439 h 1242573"/>
              <a:gd name="connsiteX45" fmla="*/ 336623 w 1238523"/>
              <a:gd name="connsiteY45" fmla="*/ 211127 h 1242573"/>
              <a:gd name="connsiteX46" fmla="*/ 807777 w 1238523"/>
              <a:gd name="connsiteY46" fmla="*/ 194210 h 1242573"/>
              <a:gd name="connsiteX47" fmla="*/ 638201 w 1238523"/>
              <a:gd name="connsiteY47" fmla="*/ 364308 h 1242573"/>
              <a:gd name="connsiteX48" fmla="*/ 807777 w 1238523"/>
              <a:gd name="connsiteY48" fmla="*/ 535657 h 1242573"/>
              <a:gd name="connsiteX49" fmla="*/ 977355 w 1238523"/>
              <a:gd name="connsiteY49" fmla="*/ 364308 h 1242573"/>
              <a:gd name="connsiteX50" fmla="*/ 807777 w 1238523"/>
              <a:gd name="connsiteY50" fmla="*/ 194210 h 1242573"/>
              <a:gd name="connsiteX51" fmla="*/ 807777 w 1238523"/>
              <a:gd name="connsiteY51" fmla="*/ 161691 h 1242573"/>
              <a:gd name="connsiteX52" fmla="*/ 1011021 w 1238523"/>
              <a:gd name="connsiteY52" fmla="*/ 364308 h 1242573"/>
              <a:gd name="connsiteX53" fmla="*/ 807777 w 1238523"/>
              <a:gd name="connsiteY53" fmla="*/ 566926 h 1242573"/>
              <a:gd name="connsiteX54" fmla="*/ 605783 w 1238523"/>
              <a:gd name="connsiteY54" fmla="*/ 364308 h 1242573"/>
              <a:gd name="connsiteX55" fmla="*/ 807777 w 1238523"/>
              <a:gd name="connsiteY55" fmla="*/ 161691 h 1242573"/>
              <a:gd name="connsiteX56" fmla="*/ 567075 w 1238523"/>
              <a:gd name="connsiteY56" fmla="*/ 2061 h 1242573"/>
              <a:gd name="connsiteX57" fmla="*/ 800281 w 1238523"/>
              <a:gd name="connsiteY57" fmla="*/ 27751 h 1242573"/>
              <a:gd name="connsiteX58" fmla="*/ 1166929 w 1238523"/>
              <a:gd name="connsiteY58" fmla="*/ 330429 h 1242573"/>
              <a:gd name="connsiteX59" fmla="*/ 1145729 w 1238523"/>
              <a:gd name="connsiteY59" fmla="*/ 945749 h 1242573"/>
              <a:gd name="connsiteX60" fmla="*/ 1145729 w 1238523"/>
              <a:gd name="connsiteY60" fmla="*/ 998064 h 1242573"/>
              <a:gd name="connsiteX61" fmla="*/ 1065913 w 1238523"/>
              <a:gd name="connsiteY61" fmla="*/ 1077782 h 1242573"/>
              <a:gd name="connsiteX62" fmla="*/ 542133 w 1238523"/>
              <a:gd name="connsiteY62" fmla="*/ 1077782 h 1242573"/>
              <a:gd name="connsiteX63" fmla="*/ 462317 w 1238523"/>
              <a:gd name="connsiteY63" fmla="*/ 998064 h 1242573"/>
              <a:gd name="connsiteX64" fmla="*/ 462317 w 1238523"/>
              <a:gd name="connsiteY64" fmla="*/ 859804 h 1242573"/>
              <a:gd name="connsiteX65" fmla="*/ 150543 w 1238523"/>
              <a:gd name="connsiteY65" fmla="*/ 859804 h 1242573"/>
              <a:gd name="connsiteX66" fmla="*/ 89435 w 1238523"/>
              <a:gd name="connsiteY66" fmla="*/ 800016 h 1242573"/>
              <a:gd name="connsiteX67" fmla="*/ 89435 w 1238523"/>
              <a:gd name="connsiteY67" fmla="*/ 670475 h 1242573"/>
              <a:gd name="connsiteX68" fmla="*/ 225369 w 1238523"/>
              <a:gd name="connsiteY68" fmla="*/ 534706 h 1242573"/>
              <a:gd name="connsiteX69" fmla="*/ 442365 w 1238523"/>
              <a:gd name="connsiteY69" fmla="*/ 534706 h 1242573"/>
              <a:gd name="connsiteX70" fmla="*/ 575803 w 1238523"/>
              <a:gd name="connsiteY70" fmla="*/ 643072 h 1242573"/>
              <a:gd name="connsiteX71" fmla="*/ 649383 w 1238523"/>
              <a:gd name="connsiteY71" fmla="*/ 626879 h 1242573"/>
              <a:gd name="connsiteX72" fmla="*/ 958663 w 1238523"/>
              <a:gd name="connsiteY72" fmla="*/ 626879 h 1242573"/>
              <a:gd name="connsiteX73" fmla="*/ 1145729 w 1238523"/>
              <a:gd name="connsiteY73" fmla="*/ 813717 h 1242573"/>
              <a:gd name="connsiteX74" fmla="*/ 1145729 w 1238523"/>
              <a:gd name="connsiteY74" fmla="*/ 879733 h 1242573"/>
              <a:gd name="connsiteX75" fmla="*/ 1138245 w 1238523"/>
              <a:gd name="connsiteY75" fmla="*/ 345376 h 1242573"/>
              <a:gd name="connsiteX76" fmla="*/ 790305 w 1238523"/>
              <a:gd name="connsiteY76" fmla="*/ 57645 h 1242573"/>
              <a:gd name="connsiteX77" fmla="*/ 356315 w 1238523"/>
              <a:gd name="connsiteY77" fmla="*/ 93767 h 1242573"/>
              <a:gd name="connsiteX78" fmla="*/ 368785 w 1238523"/>
              <a:gd name="connsiteY78" fmla="*/ 114942 h 1242573"/>
              <a:gd name="connsiteX79" fmla="*/ 360055 w 1238523"/>
              <a:gd name="connsiteY79" fmla="*/ 127398 h 1242573"/>
              <a:gd name="connsiteX80" fmla="*/ 278995 w 1238523"/>
              <a:gd name="connsiteY80" fmla="*/ 123661 h 1242573"/>
              <a:gd name="connsiteX81" fmla="*/ 272759 w 1238523"/>
              <a:gd name="connsiteY81" fmla="*/ 111205 h 1242573"/>
              <a:gd name="connsiteX82" fmla="*/ 316407 w 1238523"/>
              <a:gd name="connsiteY82" fmla="*/ 42698 h 1242573"/>
              <a:gd name="connsiteX83" fmla="*/ 330125 w 1238523"/>
              <a:gd name="connsiteY83" fmla="*/ 42698 h 1242573"/>
              <a:gd name="connsiteX84" fmla="*/ 341349 w 1238523"/>
              <a:gd name="connsiteY84" fmla="*/ 65119 h 1242573"/>
              <a:gd name="connsiteX85" fmla="*/ 567075 w 1238523"/>
              <a:gd name="connsiteY85" fmla="*/ 2061 h 124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1238523" h="1242573">
                <a:moveTo>
                  <a:pt x="649383" y="659264"/>
                </a:moveTo>
                <a:cubicBezTo>
                  <a:pt x="564579" y="659264"/>
                  <a:pt x="494743" y="729017"/>
                  <a:pt x="494743" y="813717"/>
                </a:cubicBezTo>
                <a:lnTo>
                  <a:pt x="494743" y="998064"/>
                </a:lnTo>
                <a:cubicBezTo>
                  <a:pt x="494743" y="1024221"/>
                  <a:pt x="515943" y="1045396"/>
                  <a:pt x="542133" y="1045396"/>
                </a:cubicBezTo>
                <a:lnTo>
                  <a:pt x="1065913" y="1045396"/>
                </a:lnTo>
                <a:cubicBezTo>
                  <a:pt x="1093349" y="1045396"/>
                  <a:pt x="1113303" y="1024221"/>
                  <a:pt x="1113303" y="998064"/>
                </a:cubicBezTo>
                <a:lnTo>
                  <a:pt x="1113303" y="944504"/>
                </a:lnTo>
                <a:cubicBezTo>
                  <a:pt x="1113303" y="943258"/>
                  <a:pt x="1113303" y="940767"/>
                  <a:pt x="1113303" y="938276"/>
                </a:cubicBezTo>
                <a:lnTo>
                  <a:pt x="1113303" y="813717"/>
                </a:lnTo>
                <a:cubicBezTo>
                  <a:pt x="1113303" y="729017"/>
                  <a:pt x="1043465" y="659264"/>
                  <a:pt x="958663" y="659264"/>
                </a:cubicBezTo>
                <a:close/>
                <a:moveTo>
                  <a:pt x="225369" y="567091"/>
                </a:moveTo>
                <a:cubicBezTo>
                  <a:pt x="169249" y="567091"/>
                  <a:pt x="121859" y="613178"/>
                  <a:pt x="121859" y="670475"/>
                </a:cubicBezTo>
                <a:lnTo>
                  <a:pt x="121859" y="800016"/>
                </a:lnTo>
                <a:cubicBezTo>
                  <a:pt x="121859" y="814963"/>
                  <a:pt x="134331" y="827419"/>
                  <a:pt x="150543" y="827419"/>
                </a:cubicBezTo>
                <a:lnTo>
                  <a:pt x="462317" y="827419"/>
                </a:lnTo>
                <a:lnTo>
                  <a:pt x="462317" y="813717"/>
                </a:lnTo>
                <a:cubicBezTo>
                  <a:pt x="462317" y="750192"/>
                  <a:pt x="495989" y="692895"/>
                  <a:pt x="544627" y="659264"/>
                </a:cubicBezTo>
                <a:cubicBezTo>
                  <a:pt x="539637" y="606950"/>
                  <a:pt x="494743" y="567091"/>
                  <a:pt x="442365" y="567091"/>
                </a:cubicBezTo>
                <a:close/>
                <a:moveTo>
                  <a:pt x="336623" y="245063"/>
                </a:moveTo>
                <a:cubicBezTo>
                  <a:pt x="273779" y="245063"/>
                  <a:pt x="222247" y="296595"/>
                  <a:pt x="222247" y="359439"/>
                </a:cubicBezTo>
                <a:cubicBezTo>
                  <a:pt x="222247" y="423540"/>
                  <a:pt x="273779" y="475072"/>
                  <a:pt x="336623" y="475072"/>
                </a:cubicBezTo>
                <a:cubicBezTo>
                  <a:pt x="400723" y="475072"/>
                  <a:pt x="452257" y="423540"/>
                  <a:pt x="452257" y="359439"/>
                </a:cubicBezTo>
                <a:cubicBezTo>
                  <a:pt x="452257" y="296595"/>
                  <a:pt x="400723" y="245063"/>
                  <a:pt x="336623" y="245063"/>
                </a:cubicBezTo>
                <a:close/>
                <a:moveTo>
                  <a:pt x="141785" y="235898"/>
                </a:moveTo>
                <a:cubicBezTo>
                  <a:pt x="145829" y="235276"/>
                  <a:pt x="149875" y="236209"/>
                  <a:pt x="152985" y="239321"/>
                </a:cubicBezTo>
                <a:cubicBezTo>
                  <a:pt x="160451" y="245545"/>
                  <a:pt x="161697" y="255502"/>
                  <a:pt x="156719" y="261726"/>
                </a:cubicBezTo>
                <a:cubicBezTo>
                  <a:pt x="11117" y="448436"/>
                  <a:pt x="-8795" y="702361"/>
                  <a:pt x="106939" y="908986"/>
                </a:cubicBezTo>
                <a:cubicBezTo>
                  <a:pt x="182853" y="1045906"/>
                  <a:pt x="308543" y="1145485"/>
                  <a:pt x="459123" y="1189050"/>
                </a:cubicBezTo>
                <a:cubicBezTo>
                  <a:pt x="604725" y="1228881"/>
                  <a:pt x="757795" y="1213945"/>
                  <a:pt x="890953" y="1142995"/>
                </a:cubicBezTo>
                <a:lnTo>
                  <a:pt x="879753" y="1121835"/>
                </a:lnTo>
                <a:cubicBezTo>
                  <a:pt x="877263" y="1116856"/>
                  <a:pt x="880997" y="1110632"/>
                  <a:pt x="887219" y="1110632"/>
                </a:cubicBezTo>
                <a:lnTo>
                  <a:pt x="966865" y="1111877"/>
                </a:lnTo>
                <a:cubicBezTo>
                  <a:pt x="973087" y="1111877"/>
                  <a:pt x="978065" y="1118100"/>
                  <a:pt x="974333" y="1124324"/>
                </a:cubicBezTo>
                <a:lnTo>
                  <a:pt x="932021" y="1194029"/>
                </a:lnTo>
                <a:cubicBezTo>
                  <a:pt x="929531" y="1199008"/>
                  <a:pt x="922065" y="1199008"/>
                  <a:pt x="918331" y="1194029"/>
                </a:cubicBezTo>
                <a:lnTo>
                  <a:pt x="907131" y="1171624"/>
                </a:lnTo>
                <a:cubicBezTo>
                  <a:pt x="817529" y="1218924"/>
                  <a:pt x="719217" y="1242573"/>
                  <a:pt x="620903" y="1242573"/>
                </a:cubicBezTo>
                <a:cubicBezTo>
                  <a:pt x="563659" y="1242573"/>
                  <a:pt x="506413" y="1235105"/>
                  <a:pt x="450413" y="1220168"/>
                </a:cubicBezTo>
                <a:cubicBezTo>
                  <a:pt x="291121" y="1174113"/>
                  <a:pt x="159207" y="1069556"/>
                  <a:pt x="78317" y="925167"/>
                </a:cubicBezTo>
                <a:cubicBezTo>
                  <a:pt x="-42397" y="707339"/>
                  <a:pt x="-22485" y="439722"/>
                  <a:pt x="130585" y="241810"/>
                </a:cubicBezTo>
                <a:cubicBezTo>
                  <a:pt x="133697" y="238699"/>
                  <a:pt x="137741" y="236520"/>
                  <a:pt x="141785" y="235898"/>
                </a:cubicBezTo>
                <a:close/>
                <a:moveTo>
                  <a:pt x="336623" y="211127"/>
                </a:moveTo>
                <a:cubicBezTo>
                  <a:pt x="418321" y="211127"/>
                  <a:pt x="483679" y="277742"/>
                  <a:pt x="483679" y="359439"/>
                </a:cubicBezTo>
                <a:cubicBezTo>
                  <a:pt x="483679" y="441137"/>
                  <a:pt x="418321" y="506494"/>
                  <a:pt x="336623" y="506494"/>
                </a:cubicBezTo>
                <a:cubicBezTo>
                  <a:pt x="254925" y="506494"/>
                  <a:pt x="188311" y="441137"/>
                  <a:pt x="188311" y="359439"/>
                </a:cubicBezTo>
                <a:cubicBezTo>
                  <a:pt x="188311" y="277742"/>
                  <a:pt x="254925" y="211127"/>
                  <a:pt x="336623" y="211127"/>
                </a:cubicBezTo>
                <a:close/>
                <a:moveTo>
                  <a:pt x="807777" y="194210"/>
                </a:moveTo>
                <a:cubicBezTo>
                  <a:pt x="714261" y="194210"/>
                  <a:pt x="638201" y="271755"/>
                  <a:pt x="638201" y="364308"/>
                </a:cubicBezTo>
                <a:cubicBezTo>
                  <a:pt x="638201" y="458113"/>
                  <a:pt x="714261" y="535657"/>
                  <a:pt x="807777" y="535657"/>
                </a:cubicBezTo>
                <a:cubicBezTo>
                  <a:pt x="901295" y="535657"/>
                  <a:pt x="977355" y="458113"/>
                  <a:pt x="977355" y="364308"/>
                </a:cubicBezTo>
                <a:cubicBezTo>
                  <a:pt x="977355" y="271755"/>
                  <a:pt x="901295" y="194210"/>
                  <a:pt x="807777" y="194210"/>
                </a:cubicBezTo>
                <a:close/>
                <a:moveTo>
                  <a:pt x="807777" y="161691"/>
                </a:moveTo>
                <a:cubicBezTo>
                  <a:pt x="919997" y="161691"/>
                  <a:pt x="1011021" y="252994"/>
                  <a:pt x="1011021" y="364308"/>
                </a:cubicBezTo>
                <a:cubicBezTo>
                  <a:pt x="1011021" y="475623"/>
                  <a:pt x="919997" y="566926"/>
                  <a:pt x="807777" y="566926"/>
                </a:cubicBezTo>
                <a:cubicBezTo>
                  <a:pt x="696805" y="566926"/>
                  <a:pt x="605783" y="475623"/>
                  <a:pt x="605783" y="364308"/>
                </a:cubicBezTo>
                <a:cubicBezTo>
                  <a:pt x="605783" y="252994"/>
                  <a:pt x="696805" y="161691"/>
                  <a:pt x="807777" y="161691"/>
                </a:cubicBezTo>
                <a:close/>
                <a:moveTo>
                  <a:pt x="567075" y="2061"/>
                </a:moveTo>
                <a:cubicBezTo>
                  <a:pt x="644707" y="-4323"/>
                  <a:pt x="723585" y="4085"/>
                  <a:pt x="800281" y="27751"/>
                </a:cubicBezTo>
                <a:cubicBezTo>
                  <a:pt x="958663" y="76329"/>
                  <a:pt x="1088361" y="183449"/>
                  <a:pt x="1166929" y="330429"/>
                </a:cubicBezTo>
                <a:cubicBezTo>
                  <a:pt x="1269191" y="523495"/>
                  <a:pt x="1261709" y="758911"/>
                  <a:pt x="1145729" y="945749"/>
                </a:cubicBezTo>
                <a:lnTo>
                  <a:pt x="1145729" y="998064"/>
                </a:lnTo>
                <a:cubicBezTo>
                  <a:pt x="1145729" y="1041660"/>
                  <a:pt x="1109563" y="1077782"/>
                  <a:pt x="1065913" y="1077782"/>
                </a:cubicBezTo>
                <a:lnTo>
                  <a:pt x="542133" y="1077782"/>
                </a:lnTo>
                <a:cubicBezTo>
                  <a:pt x="498483" y="1077782"/>
                  <a:pt x="462317" y="1041660"/>
                  <a:pt x="462317" y="998064"/>
                </a:cubicBezTo>
                <a:lnTo>
                  <a:pt x="462317" y="859804"/>
                </a:lnTo>
                <a:lnTo>
                  <a:pt x="150543" y="859804"/>
                </a:lnTo>
                <a:cubicBezTo>
                  <a:pt x="116871" y="859804"/>
                  <a:pt x="89435" y="832401"/>
                  <a:pt x="89435" y="800016"/>
                </a:cubicBezTo>
                <a:lnTo>
                  <a:pt x="89435" y="670475"/>
                </a:lnTo>
                <a:cubicBezTo>
                  <a:pt x="89435" y="594494"/>
                  <a:pt x="150543" y="534706"/>
                  <a:pt x="225369" y="534706"/>
                </a:cubicBezTo>
                <a:lnTo>
                  <a:pt x="442365" y="534706"/>
                </a:lnTo>
                <a:cubicBezTo>
                  <a:pt x="508461" y="534706"/>
                  <a:pt x="563333" y="580792"/>
                  <a:pt x="575803" y="643072"/>
                </a:cubicBezTo>
                <a:cubicBezTo>
                  <a:pt x="598251" y="631861"/>
                  <a:pt x="623193" y="626879"/>
                  <a:pt x="649383" y="626879"/>
                </a:cubicBezTo>
                <a:lnTo>
                  <a:pt x="958663" y="626879"/>
                </a:lnTo>
                <a:cubicBezTo>
                  <a:pt x="1062173" y="626879"/>
                  <a:pt x="1145729" y="710333"/>
                  <a:pt x="1145729" y="813717"/>
                </a:cubicBezTo>
                <a:lnTo>
                  <a:pt x="1145729" y="879733"/>
                </a:lnTo>
                <a:cubicBezTo>
                  <a:pt x="1228037" y="711579"/>
                  <a:pt x="1225543" y="512285"/>
                  <a:pt x="1138245" y="345376"/>
                </a:cubicBezTo>
                <a:cubicBezTo>
                  <a:pt x="1064667" y="207116"/>
                  <a:pt x="941203" y="104977"/>
                  <a:pt x="790305" y="57645"/>
                </a:cubicBezTo>
                <a:cubicBezTo>
                  <a:pt x="645641" y="14050"/>
                  <a:pt x="492249" y="26505"/>
                  <a:pt x="356315" y="93767"/>
                </a:cubicBezTo>
                <a:lnTo>
                  <a:pt x="368785" y="114942"/>
                </a:lnTo>
                <a:cubicBezTo>
                  <a:pt x="371279" y="121170"/>
                  <a:pt x="366291" y="127398"/>
                  <a:pt x="360055" y="127398"/>
                </a:cubicBezTo>
                <a:lnTo>
                  <a:pt x="278995" y="123661"/>
                </a:lnTo>
                <a:cubicBezTo>
                  <a:pt x="274005" y="123661"/>
                  <a:pt x="270265" y="116188"/>
                  <a:pt x="272759" y="111205"/>
                </a:cubicBezTo>
                <a:lnTo>
                  <a:pt x="316407" y="42698"/>
                </a:lnTo>
                <a:cubicBezTo>
                  <a:pt x="318901" y="37716"/>
                  <a:pt x="327631" y="37716"/>
                  <a:pt x="330125" y="42698"/>
                </a:cubicBezTo>
                <a:lnTo>
                  <a:pt x="341349" y="65119"/>
                </a:lnTo>
                <a:cubicBezTo>
                  <a:pt x="413057" y="29620"/>
                  <a:pt x="489443" y="8445"/>
                  <a:pt x="567075" y="206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453">
            <a:extLst>
              <a:ext uri="{FF2B5EF4-FFF2-40B4-BE49-F238E27FC236}">
                <a16:creationId xmlns:a16="http://schemas.microsoft.com/office/drawing/2014/main" id="{DBA1687D-02D0-834F-A167-BC321B109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640" y="4007114"/>
            <a:ext cx="3680342" cy="3306814"/>
          </a:xfrm>
          <a:prstGeom prst="round2SameRect">
            <a:avLst/>
          </a:prstGeom>
          <a:solidFill>
            <a:schemeClr val="accent6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454">
            <a:extLst>
              <a:ext uri="{FF2B5EF4-FFF2-40B4-BE49-F238E27FC236}">
                <a16:creationId xmlns:a16="http://schemas.microsoft.com/office/drawing/2014/main" id="{D0559DC7-828B-0144-8D03-BA5966908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058" y="5660519"/>
            <a:ext cx="4339507" cy="6580668"/>
          </a:xfrm>
          <a:custGeom>
            <a:avLst/>
            <a:gdLst>
              <a:gd name="T0" fmla="*/ 2612 w 3485"/>
              <a:gd name="T1" fmla="*/ 0 h 5281"/>
              <a:gd name="T2" fmla="*/ 2612 w 3485"/>
              <a:gd name="T3" fmla="*/ 0 h 5281"/>
              <a:gd name="T4" fmla="*/ 2624 w 3485"/>
              <a:gd name="T5" fmla="*/ 141 h 5281"/>
              <a:gd name="T6" fmla="*/ 2624 w 3485"/>
              <a:gd name="T7" fmla="*/ 141 h 5281"/>
              <a:gd name="T8" fmla="*/ 1742 w 3485"/>
              <a:gd name="T9" fmla="*/ 1022 h 5281"/>
              <a:gd name="T10" fmla="*/ 1742 w 3485"/>
              <a:gd name="T11" fmla="*/ 1022 h 5281"/>
              <a:gd name="T12" fmla="*/ 860 w 3485"/>
              <a:gd name="T13" fmla="*/ 141 h 5281"/>
              <a:gd name="T14" fmla="*/ 860 w 3485"/>
              <a:gd name="T15" fmla="*/ 141 h 5281"/>
              <a:gd name="T16" fmla="*/ 872 w 3485"/>
              <a:gd name="T17" fmla="*/ 0 h 5281"/>
              <a:gd name="T18" fmla="*/ 0 w 3485"/>
              <a:gd name="T19" fmla="*/ 0 h 5281"/>
              <a:gd name="T20" fmla="*/ 0 w 3485"/>
              <a:gd name="T21" fmla="*/ 5280 h 5281"/>
              <a:gd name="T22" fmla="*/ 3484 w 3485"/>
              <a:gd name="T23" fmla="*/ 5280 h 5281"/>
              <a:gd name="T24" fmla="*/ 3484 w 3485"/>
              <a:gd name="T25" fmla="*/ 0 h 5281"/>
              <a:gd name="T26" fmla="*/ 2612 w 3485"/>
              <a:gd name="T27" fmla="*/ 0 h 5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85" h="5281">
                <a:moveTo>
                  <a:pt x="2612" y="0"/>
                </a:moveTo>
                <a:lnTo>
                  <a:pt x="2612" y="0"/>
                </a:lnTo>
                <a:cubicBezTo>
                  <a:pt x="2619" y="46"/>
                  <a:pt x="2624" y="93"/>
                  <a:pt x="2624" y="141"/>
                </a:cubicBezTo>
                <a:lnTo>
                  <a:pt x="2624" y="141"/>
                </a:lnTo>
                <a:cubicBezTo>
                  <a:pt x="2624" y="628"/>
                  <a:pt x="2228" y="1022"/>
                  <a:pt x="1742" y="1022"/>
                </a:cubicBezTo>
                <a:lnTo>
                  <a:pt x="1742" y="1022"/>
                </a:lnTo>
                <a:cubicBezTo>
                  <a:pt x="1255" y="1022"/>
                  <a:pt x="860" y="628"/>
                  <a:pt x="860" y="141"/>
                </a:cubicBezTo>
                <a:lnTo>
                  <a:pt x="860" y="141"/>
                </a:lnTo>
                <a:cubicBezTo>
                  <a:pt x="860" y="93"/>
                  <a:pt x="864" y="46"/>
                  <a:pt x="872" y="0"/>
                </a:cubicBezTo>
                <a:lnTo>
                  <a:pt x="0" y="0"/>
                </a:lnTo>
                <a:lnTo>
                  <a:pt x="0" y="5280"/>
                </a:lnTo>
                <a:lnTo>
                  <a:pt x="3484" y="5280"/>
                </a:lnTo>
                <a:lnTo>
                  <a:pt x="3484" y="0"/>
                </a:lnTo>
                <a:lnTo>
                  <a:pt x="261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C0389EBB-D29D-1E45-A663-2EE8BDB03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501" y="5254035"/>
            <a:ext cx="1102850" cy="1240184"/>
          </a:xfrm>
          <a:custGeom>
            <a:avLst/>
            <a:gdLst>
              <a:gd name="connsiteX0" fmla="*/ 257900 w 1102850"/>
              <a:gd name="connsiteY0" fmla="*/ 725082 h 1240184"/>
              <a:gd name="connsiteX1" fmla="*/ 844962 w 1102850"/>
              <a:gd name="connsiteY1" fmla="*/ 725082 h 1240184"/>
              <a:gd name="connsiteX2" fmla="*/ 861166 w 1102850"/>
              <a:gd name="connsiteY2" fmla="*/ 741257 h 1240184"/>
              <a:gd name="connsiteX3" fmla="*/ 844962 w 1102850"/>
              <a:gd name="connsiteY3" fmla="*/ 757432 h 1240184"/>
              <a:gd name="connsiteX4" fmla="*/ 568258 w 1102850"/>
              <a:gd name="connsiteY4" fmla="*/ 757432 h 1240184"/>
              <a:gd name="connsiteX5" fmla="*/ 568258 w 1102850"/>
              <a:gd name="connsiteY5" fmla="*/ 1224009 h 1240184"/>
              <a:gd name="connsiteX6" fmla="*/ 552054 w 1102850"/>
              <a:gd name="connsiteY6" fmla="*/ 1240184 h 1240184"/>
              <a:gd name="connsiteX7" fmla="*/ 535851 w 1102850"/>
              <a:gd name="connsiteY7" fmla="*/ 1224009 h 1240184"/>
              <a:gd name="connsiteX8" fmla="*/ 535851 w 1102850"/>
              <a:gd name="connsiteY8" fmla="*/ 757432 h 1240184"/>
              <a:gd name="connsiteX9" fmla="*/ 257900 w 1102850"/>
              <a:gd name="connsiteY9" fmla="*/ 757432 h 1240184"/>
              <a:gd name="connsiteX10" fmla="*/ 241696 w 1102850"/>
              <a:gd name="connsiteY10" fmla="*/ 741257 h 1240184"/>
              <a:gd name="connsiteX11" fmla="*/ 257900 w 1102850"/>
              <a:gd name="connsiteY11" fmla="*/ 725082 h 1240184"/>
              <a:gd name="connsiteX12" fmla="*/ 997103 w 1102850"/>
              <a:gd name="connsiteY12" fmla="*/ 555510 h 1240184"/>
              <a:gd name="connsiteX13" fmla="*/ 973611 w 1102850"/>
              <a:gd name="connsiteY13" fmla="*/ 564240 h 1240184"/>
              <a:gd name="connsiteX14" fmla="*/ 962483 w 1102850"/>
              <a:gd name="connsiteY14" fmla="*/ 589183 h 1240184"/>
              <a:gd name="connsiteX15" fmla="*/ 962483 w 1102850"/>
              <a:gd name="connsiteY15" fmla="*/ 823641 h 1240184"/>
              <a:gd name="connsiteX16" fmla="*/ 919207 w 1102850"/>
              <a:gd name="connsiteY16" fmla="*/ 867290 h 1240184"/>
              <a:gd name="connsiteX17" fmla="*/ 788144 w 1102850"/>
              <a:gd name="connsiteY17" fmla="*/ 867290 h 1240184"/>
              <a:gd name="connsiteX18" fmla="*/ 757233 w 1102850"/>
              <a:gd name="connsiteY18" fmla="*/ 899715 h 1240184"/>
              <a:gd name="connsiteX19" fmla="*/ 757233 w 1102850"/>
              <a:gd name="connsiteY19" fmla="*/ 1175329 h 1240184"/>
              <a:gd name="connsiteX20" fmla="*/ 767124 w 1102850"/>
              <a:gd name="connsiteY20" fmla="*/ 1200271 h 1240184"/>
              <a:gd name="connsiteX21" fmla="*/ 793090 w 1102850"/>
              <a:gd name="connsiteY21" fmla="*/ 1207754 h 1240184"/>
              <a:gd name="connsiteX22" fmla="*/ 821528 w 1102850"/>
              <a:gd name="connsiteY22" fmla="*/ 1174082 h 1240184"/>
              <a:gd name="connsiteX23" fmla="*/ 821528 w 1102850"/>
              <a:gd name="connsiteY23" fmla="*/ 973296 h 1240184"/>
              <a:gd name="connsiteX24" fmla="*/ 862331 w 1102850"/>
              <a:gd name="connsiteY24" fmla="*/ 932141 h 1240184"/>
              <a:gd name="connsiteX25" fmla="*/ 994630 w 1102850"/>
              <a:gd name="connsiteY25" fmla="*/ 932141 h 1240184"/>
              <a:gd name="connsiteX26" fmla="*/ 1026778 w 1102850"/>
              <a:gd name="connsiteY26" fmla="*/ 899715 h 1240184"/>
              <a:gd name="connsiteX27" fmla="*/ 1026778 w 1102850"/>
              <a:gd name="connsiteY27" fmla="*/ 590430 h 1240184"/>
              <a:gd name="connsiteX28" fmla="*/ 997103 w 1102850"/>
              <a:gd name="connsiteY28" fmla="*/ 555510 h 1240184"/>
              <a:gd name="connsiteX29" fmla="*/ 99040 w 1102850"/>
              <a:gd name="connsiteY29" fmla="*/ 555510 h 1240184"/>
              <a:gd name="connsiteX30" fmla="*/ 69366 w 1102850"/>
              <a:gd name="connsiteY30" fmla="*/ 590430 h 1240184"/>
              <a:gd name="connsiteX31" fmla="*/ 69366 w 1102850"/>
              <a:gd name="connsiteY31" fmla="*/ 899715 h 1240184"/>
              <a:gd name="connsiteX32" fmla="*/ 102750 w 1102850"/>
              <a:gd name="connsiteY32" fmla="*/ 932141 h 1240184"/>
              <a:gd name="connsiteX33" fmla="*/ 233813 w 1102850"/>
              <a:gd name="connsiteY33" fmla="*/ 932141 h 1240184"/>
              <a:gd name="connsiteX34" fmla="*/ 274615 w 1102850"/>
              <a:gd name="connsiteY34" fmla="*/ 973296 h 1240184"/>
              <a:gd name="connsiteX35" fmla="*/ 274615 w 1102850"/>
              <a:gd name="connsiteY35" fmla="*/ 1174082 h 1240184"/>
              <a:gd name="connsiteX36" fmla="*/ 304290 w 1102850"/>
              <a:gd name="connsiteY36" fmla="*/ 1207754 h 1240184"/>
              <a:gd name="connsiteX37" fmla="*/ 329018 w 1102850"/>
              <a:gd name="connsiteY37" fmla="*/ 1200271 h 1240184"/>
              <a:gd name="connsiteX38" fmla="*/ 338910 w 1102850"/>
              <a:gd name="connsiteY38" fmla="*/ 1175329 h 1240184"/>
              <a:gd name="connsiteX39" fmla="*/ 338910 w 1102850"/>
              <a:gd name="connsiteY39" fmla="*/ 899715 h 1240184"/>
              <a:gd name="connsiteX40" fmla="*/ 307999 w 1102850"/>
              <a:gd name="connsiteY40" fmla="*/ 867290 h 1240184"/>
              <a:gd name="connsiteX41" fmla="*/ 178172 w 1102850"/>
              <a:gd name="connsiteY41" fmla="*/ 867290 h 1240184"/>
              <a:gd name="connsiteX42" fmla="*/ 133661 w 1102850"/>
              <a:gd name="connsiteY42" fmla="*/ 823641 h 1240184"/>
              <a:gd name="connsiteX43" fmla="*/ 133661 w 1102850"/>
              <a:gd name="connsiteY43" fmla="*/ 589183 h 1240184"/>
              <a:gd name="connsiteX44" fmla="*/ 123769 w 1102850"/>
              <a:gd name="connsiteY44" fmla="*/ 564240 h 1240184"/>
              <a:gd name="connsiteX45" fmla="*/ 99040 w 1102850"/>
              <a:gd name="connsiteY45" fmla="*/ 555510 h 1240184"/>
              <a:gd name="connsiteX46" fmla="*/ 1000813 w 1102850"/>
              <a:gd name="connsiteY46" fmla="*/ 523085 h 1240184"/>
              <a:gd name="connsiteX47" fmla="*/ 1058926 w 1102850"/>
              <a:gd name="connsiteY47" fmla="*/ 590430 h 1240184"/>
              <a:gd name="connsiteX48" fmla="*/ 1058926 w 1102850"/>
              <a:gd name="connsiteY48" fmla="*/ 899715 h 1240184"/>
              <a:gd name="connsiteX49" fmla="*/ 994630 w 1102850"/>
              <a:gd name="connsiteY49" fmla="*/ 964566 h 1240184"/>
              <a:gd name="connsiteX50" fmla="*/ 862331 w 1102850"/>
              <a:gd name="connsiteY50" fmla="*/ 964566 h 1240184"/>
              <a:gd name="connsiteX51" fmla="*/ 852439 w 1102850"/>
              <a:gd name="connsiteY51" fmla="*/ 973296 h 1240184"/>
              <a:gd name="connsiteX52" fmla="*/ 852439 w 1102850"/>
              <a:gd name="connsiteY52" fmla="*/ 1174082 h 1240184"/>
              <a:gd name="connsiteX53" fmla="*/ 795563 w 1102850"/>
              <a:gd name="connsiteY53" fmla="*/ 1240179 h 1240184"/>
              <a:gd name="connsiteX54" fmla="*/ 788144 w 1102850"/>
              <a:gd name="connsiteY54" fmla="*/ 1240179 h 1240184"/>
              <a:gd name="connsiteX55" fmla="*/ 746105 w 1102850"/>
              <a:gd name="connsiteY55" fmla="*/ 1223967 h 1240184"/>
              <a:gd name="connsiteX56" fmla="*/ 725085 w 1102850"/>
              <a:gd name="connsiteY56" fmla="*/ 1175329 h 1240184"/>
              <a:gd name="connsiteX57" fmla="*/ 725085 w 1102850"/>
              <a:gd name="connsiteY57" fmla="*/ 899715 h 1240184"/>
              <a:gd name="connsiteX58" fmla="*/ 788144 w 1102850"/>
              <a:gd name="connsiteY58" fmla="*/ 834865 h 1240184"/>
              <a:gd name="connsiteX59" fmla="*/ 919207 w 1102850"/>
              <a:gd name="connsiteY59" fmla="*/ 834865 h 1240184"/>
              <a:gd name="connsiteX60" fmla="*/ 930335 w 1102850"/>
              <a:gd name="connsiteY60" fmla="*/ 823641 h 1240184"/>
              <a:gd name="connsiteX61" fmla="*/ 930335 w 1102850"/>
              <a:gd name="connsiteY61" fmla="*/ 589183 h 1240184"/>
              <a:gd name="connsiteX62" fmla="*/ 951355 w 1102850"/>
              <a:gd name="connsiteY62" fmla="*/ 540545 h 1240184"/>
              <a:gd name="connsiteX63" fmla="*/ 1000813 w 1102850"/>
              <a:gd name="connsiteY63" fmla="*/ 523085 h 1240184"/>
              <a:gd name="connsiteX64" fmla="*/ 96568 w 1102850"/>
              <a:gd name="connsiteY64" fmla="*/ 523085 h 1240184"/>
              <a:gd name="connsiteX65" fmla="*/ 144789 w 1102850"/>
              <a:gd name="connsiteY65" fmla="*/ 540545 h 1240184"/>
              <a:gd name="connsiteX66" fmla="*/ 167045 w 1102850"/>
              <a:gd name="connsiteY66" fmla="*/ 589183 h 1240184"/>
              <a:gd name="connsiteX67" fmla="*/ 167045 w 1102850"/>
              <a:gd name="connsiteY67" fmla="*/ 823641 h 1240184"/>
              <a:gd name="connsiteX68" fmla="*/ 178172 w 1102850"/>
              <a:gd name="connsiteY68" fmla="*/ 834865 h 1240184"/>
              <a:gd name="connsiteX69" fmla="*/ 307999 w 1102850"/>
              <a:gd name="connsiteY69" fmla="*/ 834865 h 1240184"/>
              <a:gd name="connsiteX70" fmla="*/ 372294 w 1102850"/>
              <a:gd name="connsiteY70" fmla="*/ 899715 h 1240184"/>
              <a:gd name="connsiteX71" fmla="*/ 372294 w 1102850"/>
              <a:gd name="connsiteY71" fmla="*/ 1175329 h 1240184"/>
              <a:gd name="connsiteX72" fmla="*/ 351274 w 1102850"/>
              <a:gd name="connsiteY72" fmla="*/ 1223967 h 1240184"/>
              <a:gd name="connsiteX73" fmla="*/ 306762 w 1102850"/>
              <a:gd name="connsiteY73" fmla="*/ 1240179 h 1240184"/>
              <a:gd name="connsiteX74" fmla="*/ 300580 w 1102850"/>
              <a:gd name="connsiteY74" fmla="*/ 1240179 h 1240184"/>
              <a:gd name="connsiteX75" fmla="*/ 243704 w 1102850"/>
              <a:gd name="connsiteY75" fmla="*/ 1174082 h 1240184"/>
              <a:gd name="connsiteX76" fmla="*/ 243704 w 1102850"/>
              <a:gd name="connsiteY76" fmla="*/ 973296 h 1240184"/>
              <a:gd name="connsiteX77" fmla="*/ 233813 w 1102850"/>
              <a:gd name="connsiteY77" fmla="*/ 964566 h 1240184"/>
              <a:gd name="connsiteX78" fmla="*/ 102750 w 1102850"/>
              <a:gd name="connsiteY78" fmla="*/ 964566 h 1240184"/>
              <a:gd name="connsiteX79" fmla="*/ 38455 w 1102850"/>
              <a:gd name="connsiteY79" fmla="*/ 899715 h 1240184"/>
              <a:gd name="connsiteX80" fmla="*/ 38455 w 1102850"/>
              <a:gd name="connsiteY80" fmla="*/ 590430 h 1240184"/>
              <a:gd name="connsiteX81" fmla="*/ 96568 w 1102850"/>
              <a:gd name="connsiteY81" fmla="*/ 523085 h 1240184"/>
              <a:gd name="connsiteX82" fmla="*/ 998482 w 1102850"/>
              <a:gd name="connsiteY82" fmla="*/ 327416 h 1240184"/>
              <a:gd name="connsiteX83" fmla="*/ 928066 w 1102850"/>
              <a:gd name="connsiteY83" fmla="*/ 397627 h 1240184"/>
              <a:gd name="connsiteX84" fmla="*/ 998482 w 1102850"/>
              <a:gd name="connsiteY84" fmla="*/ 466607 h 1240184"/>
              <a:gd name="connsiteX85" fmla="*/ 1068899 w 1102850"/>
              <a:gd name="connsiteY85" fmla="*/ 397627 h 1240184"/>
              <a:gd name="connsiteX86" fmla="*/ 998482 w 1102850"/>
              <a:gd name="connsiteY86" fmla="*/ 327416 h 1240184"/>
              <a:gd name="connsiteX87" fmla="*/ 102238 w 1102850"/>
              <a:gd name="connsiteY87" fmla="*/ 327416 h 1240184"/>
              <a:gd name="connsiteX88" fmla="*/ 32026 w 1102850"/>
              <a:gd name="connsiteY88" fmla="*/ 397627 h 1240184"/>
              <a:gd name="connsiteX89" fmla="*/ 102238 w 1102850"/>
              <a:gd name="connsiteY89" fmla="*/ 466607 h 1240184"/>
              <a:gd name="connsiteX90" fmla="*/ 171218 w 1102850"/>
              <a:gd name="connsiteY90" fmla="*/ 397627 h 1240184"/>
              <a:gd name="connsiteX91" fmla="*/ 102238 w 1102850"/>
              <a:gd name="connsiteY91" fmla="*/ 327416 h 1240184"/>
              <a:gd name="connsiteX92" fmla="*/ 998482 w 1102850"/>
              <a:gd name="connsiteY92" fmla="*/ 296621 h 1240184"/>
              <a:gd name="connsiteX93" fmla="*/ 1102850 w 1102850"/>
              <a:gd name="connsiteY93" fmla="*/ 397627 h 1240184"/>
              <a:gd name="connsiteX94" fmla="*/ 998482 w 1102850"/>
              <a:gd name="connsiteY94" fmla="*/ 498633 h 1240184"/>
              <a:gd name="connsiteX95" fmla="*/ 895372 w 1102850"/>
              <a:gd name="connsiteY95" fmla="*/ 397627 h 1240184"/>
              <a:gd name="connsiteX96" fmla="*/ 998482 w 1102850"/>
              <a:gd name="connsiteY96" fmla="*/ 296621 h 1240184"/>
              <a:gd name="connsiteX97" fmla="*/ 102238 w 1102850"/>
              <a:gd name="connsiteY97" fmla="*/ 296621 h 1240184"/>
              <a:gd name="connsiteX98" fmla="*/ 202012 w 1102850"/>
              <a:gd name="connsiteY98" fmla="*/ 397627 h 1240184"/>
              <a:gd name="connsiteX99" fmla="*/ 102238 w 1102850"/>
              <a:gd name="connsiteY99" fmla="*/ 498633 h 1240184"/>
              <a:gd name="connsiteX100" fmla="*/ 0 w 1102850"/>
              <a:gd name="connsiteY100" fmla="*/ 397627 h 1240184"/>
              <a:gd name="connsiteX101" fmla="*/ 102238 w 1102850"/>
              <a:gd name="connsiteY101" fmla="*/ 296621 h 1240184"/>
              <a:gd name="connsiteX102" fmla="*/ 702283 w 1102850"/>
              <a:gd name="connsiteY102" fmla="*/ 155046 h 1240184"/>
              <a:gd name="connsiteX103" fmla="*/ 702283 w 1102850"/>
              <a:gd name="connsiteY103" fmla="*/ 291487 h 1240184"/>
              <a:gd name="connsiteX104" fmla="*/ 618954 w 1102850"/>
              <a:gd name="connsiteY104" fmla="*/ 375832 h 1240184"/>
              <a:gd name="connsiteX105" fmla="*/ 427423 w 1102850"/>
              <a:gd name="connsiteY105" fmla="*/ 375832 h 1240184"/>
              <a:gd name="connsiteX106" fmla="*/ 427423 w 1102850"/>
              <a:gd name="connsiteY106" fmla="*/ 414283 h 1240184"/>
              <a:gd name="connsiteX107" fmla="*/ 479659 w 1102850"/>
              <a:gd name="connsiteY107" fmla="*/ 465138 h 1240184"/>
              <a:gd name="connsiteX108" fmla="*/ 839091 w 1102850"/>
              <a:gd name="connsiteY108" fmla="*/ 465138 h 1240184"/>
              <a:gd name="connsiteX109" fmla="*/ 842822 w 1102850"/>
              <a:gd name="connsiteY109" fmla="*/ 462657 h 1240184"/>
              <a:gd name="connsiteX110" fmla="*/ 841578 w 1102850"/>
              <a:gd name="connsiteY110" fmla="*/ 458936 h 1240184"/>
              <a:gd name="connsiteX111" fmla="*/ 817947 w 1102850"/>
              <a:gd name="connsiteY111" fmla="*/ 434129 h 1240184"/>
              <a:gd name="connsiteX112" fmla="*/ 806754 w 1102850"/>
              <a:gd name="connsiteY112" fmla="*/ 404360 h 1240184"/>
              <a:gd name="connsiteX113" fmla="*/ 806754 w 1102850"/>
              <a:gd name="connsiteY113" fmla="*/ 205901 h 1240184"/>
              <a:gd name="connsiteX114" fmla="*/ 755762 w 1102850"/>
              <a:gd name="connsiteY114" fmla="*/ 155046 h 1240184"/>
              <a:gd name="connsiteX115" fmla="*/ 341607 w 1102850"/>
              <a:gd name="connsiteY115" fmla="*/ 32250 h 1240184"/>
              <a:gd name="connsiteX116" fmla="*/ 290615 w 1102850"/>
              <a:gd name="connsiteY116" fmla="*/ 83105 h 1240184"/>
              <a:gd name="connsiteX117" fmla="*/ 290615 w 1102850"/>
              <a:gd name="connsiteY117" fmla="*/ 281564 h 1240184"/>
              <a:gd name="connsiteX118" fmla="*/ 279422 w 1102850"/>
              <a:gd name="connsiteY118" fmla="*/ 311332 h 1240184"/>
              <a:gd name="connsiteX119" fmla="*/ 255792 w 1102850"/>
              <a:gd name="connsiteY119" fmla="*/ 336140 h 1240184"/>
              <a:gd name="connsiteX120" fmla="*/ 254548 w 1102850"/>
              <a:gd name="connsiteY120" fmla="*/ 341101 h 1240184"/>
              <a:gd name="connsiteX121" fmla="*/ 258279 w 1102850"/>
              <a:gd name="connsiteY121" fmla="*/ 343582 h 1240184"/>
              <a:gd name="connsiteX122" fmla="*/ 618954 w 1102850"/>
              <a:gd name="connsiteY122" fmla="*/ 343582 h 1240184"/>
              <a:gd name="connsiteX123" fmla="*/ 669946 w 1102850"/>
              <a:gd name="connsiteY123" fmla="*/ 291487 h 1240184"/>
              <a:gd name="connsiteX124" fmla="*/ 669946 w 1102850"/>
              <a:gd name="connsiteY124" fmla="*/ 83105 h 1240184"/>
              <a:gd name="connsiteX125" fmla="*/ 618954 w 1102850"/>
              <a:gd name="connsiteY125" fmla="*/ 32250 h 1240184"/>
              <a:gd name="connsiteX126" fmla="*/ 341607 w 1102850"/>
              <a:gd name="connsiteY126" fmla="*/ 0 h 1240184"/>
              <a:gd name="connsiteX127" fmla="*/ 618954 w 1102850"/>
              <a:gd name="connsiteY127" fmla="*/ 0 h 1240184"/>
              <a:gd name="connsiteX128" fmla="*/ 702283 w 1102850"/>
              <a:gd name="connsiteY128" fmla="*/ 83105 h 1240184"/>
              <a:gd name="connsiteX129" fmla="*/ 702283 w 1102850"/>
              <a:gd name="connsiteY129" fmla="*/ 121556 h 1240184"/>
              <a:gd name="connsiteX130" fmla="*/ 755762 w 1102850"/>
              <a:gd name="connsiteY130" fmla="*/ 121556 h 1240184"/>
              <a:gd name="connsiteX131" fmla="*/ 839091 w 1102850"/>
              <a:gd name="connsiteY131" fmla="*/ 205901 h 1240184"/>
              <a:gd name="connsiteX132" fmla="*/ 839091 w 1102850"/>
              <a:gd name="connsiteY132" fmla="*/ 404360 h 1240184"/>
              <a:gd name="connsiteX133" fmla="*/ 841578 w 1102850"/>
              <a:gd name="connsiteY133" fmla="*/ 411802 h 1240184"/>
              <a:gd name="connsiteX134" fmla="*/ 865208 w 1102850"/>
              <a:gd name="connsiteY134" fmla="*/ 437850 h 1240184"/>
              <a:gd name="connsiteX135" fmla="*/ 872671 w 1102850"/>
              <a:gd name="connsiteY135" fmla="*/ 476301 h 1240184"/>
              <a:gd name="connsiteX136" fmla="*/ 839091 w 1102850"/>
              <a:gd name="connsiteY136" fmla="*/ 498628 h 1240184"/>
              <a:gd name="connsiteX137" fmla="*/ 479659 w 1102850"/>
              <a:gd name="connsiteY137" fmla="*/ 498628 h 1240184"/>
              <a:gd name="connsiteX138" fmla="*/ 395087 w 1102850"/>
              <a:gd name="connsiteY138" fmla="*/ 414283 h 1240184"/>
              <a:gd name="connsiteX139" fmla="*/ 395087 w 1102850"/>
              <a:gd name="connsiteY139" fmla="*/ 375832 h 1240184"/>
              <a:gd name="connsiteX140" fmla="*/ 258279 w 1102850"/>
              <a:gd name="connsiteY140" fmla="*/ 375832 h 1240184"/>
              <a:gd name="connsiteX141" fmla="*/ 224699 w 1102850"/>
              <a:gd name="connsiteY141" fmla="*/ 354745 h 1240184"/>
              <a:gd name="connsiteX142" fmla="*/ 232161 w 1102850"/>
              <a:gd name="connsiteY142" fmla="*/ 315054 h 1240184"/>
              <a:gd name="connsiteX143" fmla="*/ 255792 w 1102850"/>
              <a:gd name="connsiteY143" fmla="*/ 290246 h 1240184"/>
              <a:gd name="connsiteX144" fmla="*/ 258279 w 1102850"/>
              <a:gd name="connsiteY144" fmla="*/ 281564 h 1240184"/>
              <a:gd name="connsiteX145" fmla="*/ 258279 w 1102850"/>
              <a:gd name="connsiteY145" fmla="*/ 83105 h 1240184"/>
              <a:gd name="connsiteX146" fmla="*/ 341607 w 1102850"/>
              <a:gd name="connsiteY146" fmla="*/ 0 h 1240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1102850" h="1240184">
                <a:moveTo>
                  <a:pt x="257900" y="725082"/>
                </a:moveTo>
                <a:lnTo>
                  <a:pt x="844962" y="725082"/>
                </a:lnTo>
                <a:cubicBezTo>
                  <a:pt x="854934" y="725082"/>
                  <a:pt x="861166" y="732547"/>
                  <a:pt x="861166" y="741257"/>
                </a:cubicBezTo>
                <a:cubicBezTo>
                  <a:pt x="861166" y="751211"/>
                  <a:pt x="854934" y="757432"/>
                  <a:pt x="844962" y="757432"/>
                </a:cubicBezTo>
                <a:lnTo>
                  <a:pt x="568258" y="757432"/>
                </a:lnTo>
                <a:lnTo>
                  <a:pt x="568258" y="1224009"/>
                </a:lnTo>
                <a:cubicBezTo>
                  <a:pt x="568258" y="1232719"/>
                  <a:pt x="560779" y="1240184"/>
                  <a:pt x="552054" y="1240184"/>
                </a:cubicBezTo>
                <a:cubicBezTo>
                  <a:pt x="542083" y="1240184"/>
                  <a:pt x="535851" y="1232719"/>
                  <a:pt x="535851" y="1224009"/>
                </a:cubicBezTo>
                <a:lnTo>
                  <a:pt x="535851" y="757432"/>
                </a:lnTo>
                <a:lnTo>
                  <a:pt x="257900" y="757432"/>
                </a:lnTo>
                <a:cubicBezTo>
                  <a:pt x="249175" y="757432"/>
                  <a:pt x="241696" y="751211"/>
                  <a:pt x="241696" y="741257"/>
                </a:cubicBezTo>
                <a:cubicBezTo>
                  <a:pt x="241696" y="732547"/>
                  <a:pt x="249175" y="725082"/>
                  <a:pt x="257900" y="725082"/>
                </a:cubicBezTo>
                <a:close/>
                <a:moveTo>
                  <a:pt x="997103" y="555510"/>
                </a:moveTo>
                <a:cubicBezTo>
                  <a:pt x="988448" y="555510"/>
                  <a:pt x="979793" y="558005"/>
                  <a:pt x="973611" y="564240"/>
                </a:cubicBezTo>
                <a:cubicBezTo>
                  <a:pt x="966192" y="570476"/>
                  <a:pt x="962483" y="579206"/>
                  <a:pt x="962483" y="589183"/>
                </a:cubicBezTo>
                <a:lnTo>
                  <a:pt x="962483" y="823641"/>
                </a:lnTo>
                <a:cubicBezTo>
                  <a:pt x="962483" y="847336"/>
                  <a:pt x="942700" y="867290"/>
                  <a:pt x="919207" y="867290"/>
                </a:cubicBezTo>
                <a:lnTo>
                  <a:pt x="788144" y="867290"/>
                </a:lnTo>
                <a:cubicBezTo>
                  <a:pt x="772070" y="867290"/>
                  <a:pt x="757233" y="881009"/>
                  <a:pt x="757233" y="899715"/>
                </a:cubicBezTo>
                <a:lnTo>
                  <a:pt x="757233" y="1175329"/>
                </a:lnTo>
                <a:cubicBezTo>
                  <a:pt x="757233" y="1185306"/>
                  <a:pt x="760942" y="1194036"/>
                  <a:pt x="767124" y="1200271"/>
                </a:cubicBezTo>
                <a:cubicBezTo>
                  <a:pt x="774543" y="1205260"/>
                  <a:pt x="783198" y="1209001"/>
                  <a:pt x="793090" y="1207754"/>
                </a:cubicBezTo>
                <a:cubicBezTo>
                  <a:pt x="807927" y="1206507"/>
                  <a:pt x="821528" y="1191541"/>
                  <a:pt x="821528" y="1174082"/>
                </a:cubicBezTo>
                <a:lnTo>
                  <a:pt x="821528" y="973296"/>
                </a:lnTo>
                <a:cubicBezTo>
                  <a:pt x="821528" y="950847"/>
                  <a:pt x="838838" y="932141"/>
                  <a:pt x="862331" y="932141"/>
                </a:cubicBezTo>
                <a:lnTo>
                  <a:pt x="994630" y="932141"/>
                </a:lnTo>
                <a:cubicBezTo>
                  <a:pt x="1013177" y="932141"/>
                  <a:pt x="1026778" y="917175"/>
                  <a:pt x="1026778" y="899715"/>
                </a:cubicBezTo>
                <a:lnTo>
                  <a:pt x="1026778" y="590430"/>
                </a:lnTo>
                <a:cubicBezTo>
                  <a:pt x="1026778" y="572970"/>
                  <a:pt x="1014414" y="558005"/>
                  <a:pt x="997103" y="555510"/>
                </a:cubicBezTo>
                <a:close/>
                <a:moveTo>
                  <a:pt x="99040" y="555510"/>
                </a:moveTo>
                <a:cubicBezTo>
                  <a:pt x="82967" y="558005"/>
                  <a:pt x="69366" y="572970"/>
                  <a:pt x="69366" y="590430"/>
                </a:cubicBezTo>
                <a:lnTo>
                  <a:pt x="69366" y="899715"/>
                </a:lnTo>
                <a:cubicBezTo>
                  <a:pt x="69366" y="917175"/>
                  <a:pt x="84203" y="932141"/>
                  <a:pt x="102750" y="932141"/>
                </a:cubicBezTo>
                <a:lnTo>
                  <a:pt x="233813" y="932141"/>
                </a:lnTo>
                <a:cubicBezTo>
                  <a:pt x="257305" y="932141"/>
                  <a:pt x="274615" y="950847"/>
                  <a:pt x="274615" y="973296"/>
                </a:cubicBezTo>
                <a:lnTo>
                  <a:pt x="274615" y="1174082"/>
                </a:lnTo>
                <a:cubicBezTo>
                  <a:pt x="274615" y="1191541"/>
                  <a:pt x="288216" y="1206507"/>
                  <a:pt x="304290" y="1207754"/>
                </a:cubicBezTo>
                <a:cubicBezTo>
                  <a:pt x="314181" y="1209001"/>
                  <a:pt x="322836" y="1205260"/>
                  <a:pt x="329018" y="1200271"/>
                </a:cubicBezTo>
                <a:cubicBezTo>
                  <a:pt x="336437" y="1194036"/>
                  <a:pt x="338910" y="1185306"/>
                  <a:pt x="338910" y="1175329"/>
                </a:cubicBezTo>
                <a:lnTo>
                  <a:pt x="338910" y="899715"/>
                </a:lnTo>
                <a:cubicBezTo>
                  <a:pt x="338910" y="881009"/>
                  <a:pt x="325309" y="867290"/>
                  <a:pt x="307999" y="867290"/>
                </a:cubicBezTo>
                <a:lnTo>
                  <a:pt x="178172" y="867290"/>
                </a:lnTo>
                <a:cubicBezTo>
                  <a:pt x="153444" y="867290"/>
                  <a:pt x="133661" y="847336"/>
                  <a:pt x="133661" y="823641"/>
                </a:cubicBezTo>
                <a:lnTo>
                  <a:pt x="133661" y="589183"/>
                </a:lnTo>
                <a:cubicBezTo>
                  <a:pt x="133661" y="579206"/>
                  <a:pt x="129951" y="570476"/>
                  <a:pt x="123769" y="564240"/>
                </a:cubicBezTo>
                <a:cubicBezTo>
                  <a:pt x="116351" y="558005"/>
                  <a:pt x="107695" y="555510"/>
                  <a:pt x="99040" y="555510"/>
                </a:cubicBezTo>
                <a:close/>
                <a:moveTo>
                  <a:pt x="1000813" y="523085"/>
                </a:moveTo>
                <a:cubicBezTo>
                  <a:pt x="1032960" y="526827"/>
                  <a:pt x="1058926" y="556758"/>
                  <a:pt x="1058926" y="590430"/>
                </a:cubicBezTo>
                <a:lnTo>
                  <a:pt x="1058926" y="899715"/>
                </a:lnTo>
                <a:cubicBezTo>
                  <a:pt x="1058926" y="934635"/>
                  <a:pt x="1030487" y="964566"/>
                  <a:pt x="994630" y="964566"/>
                </a:cubicBezTo>
                <a:lnTo>
                  <a:pt x="862331" y="964566"/>
                </a:lnTo>
                <a:cubicBezTo>
                  <a:pt x="857385" y="964566"/>
                  <a:pt x="852439" y="968307"/>
                  <a:pt x="852439" y="973296"/>
                </a:cubicBezTo>
                <a:lnTo>
                  <a:pt x="852439" y="1174082"/>
                </a:lnTo>
                <a:cubicBezTo>
                  <a:pt x="852439" y="1207754"/>
                  <a:pt x="827710" y="1237685"/>
                  <a:pt x="795563" y="1240179"/>
                </a:cubicBezTo>
                <a:cubicBezTo>
                  <a:pt x="793090" y="1240179"/>
                  <a:pt x="790617" y="1240179"/>
                  <a:pt x="788144" y="1240179"/>
                </a:cubicBezTo>
                <a:cubicBezTo>
                  <a:pt x="773307" y="1240179"/>
                  <a:pt x="758469" y="1235191"/>
                  <a:pt x="746105" y="1223967"/>
                </a:cubicBezTo>
                <a:cubicBezTo>
                  <a:pt x="732504" y="1211495"/>
                  <a:pt x="725085" y="1194036"/>
                  <a:pt x="725085" y="1175329"/>
                </a:cubicBezTo>
                <a:lnTo>
                  <a:pt x="725085" y="899715"/>
                </a:lnTo>
                <a:cubicBezTo>
                  <a:pt x="725085" y="863549"/>
                  <a:pt x="753523" y="834865"/>
                  <a:pt x="788144" y="834865"/>
                </a:cubicBezTo>
                <a:lnTo>
                  <a:pt x="919207" y="834865"/>
                </a:lnTo>
                <a:cubicBezTo>
                  <a:pt x="925389" y="834865"/>
                  <a:pt x="930335" y="829877"/>
                  <a:pt x="930335" y="823641"/>
                </a:cubicBezTo>
                <a:lnTo>
                  <a:pt x="930335" y="589183"/>
                </a:lnTo>
                <a:cubicBezTo>
                  <a:pt x="930335" y="570476"/>
                  <a:pt x="937754" y="553016"/>
                  <a:pt x="951355" y="540545"/>
                </a:cubicBezTo>
                <a:cubicBezTo>
                  <a:pt x="964956" y="528074"/>
                  <a:pt x="982266" y="521838"/>
                  <a:pt x="1000813" y="523085"/>
                </a:cubicBezTo>
                <a:close/>
                <a:moveTo>
                  <a:pt x="96568" y="523085"/>
                </a:moveTo>
                <a:cubicBezTo>
                  <a:pt x="113878" y="521838"/>
                  <a:pt x="131188" y="528074"/>
                  <a:pt x="144789" y="540545"/>
                </a:cubicBezTo>
                <a:cubicBezTo>
                  <a:pt x="159626" y="553016"/>
                  <a:pt x="167045" y="570476"/>
                  <a:pt x="167045" y="589183"/>
                </a:cubicBezTo>
                <a:lnTo>
                  <a:pt x="167045" y="823641"/>
                </a:lnTo>
                <a:cubicBezTo>
                  <a:pt x="167045" y="829877"/>
                  <a:pt x="170754" y="834865"/>
                  <a:pt x="178172" y="834865"/>
                </a:cubicBezTo>
                <a:lnTo>
                  <a:pt x="307999" y="834865"/>
                </a:lnTo>
                <a:cubicBezTo>
                  <a:pt x="342619" y="834865"/>
                  <a:pt x="372294" y="863549"/>
                  <a:pt x="372294" y="899715"/>
                </a:cubicBezTo>
                <a:lnTo>
                  <a:pt x="372294" y="1175329"/>
                </a:lnTo>
                <a:cubicBezTo>
                  <a:pt x="372294" y="1194036"/>
                  <a:pt x="363639" y="1211495"/>
                  <a:pt x="351274" y="1223967"/>
                </a:cubicBezTo>
                <a:cubicBezTo>
                  <a:pt x="338910" y="1235191"/>
                  <a:pt x="324073" y="1240179"/>
                  <a:pt x="306762" y="1240179"/>
                </a:cubicBezTo>
                <a:cubicBezTo>
                  <a:pt x="305526" y="1240179"/>
                  <a:pt x="303053" y="1240179"/>
                  <a:pt x="300580" y="1240179"/>
                </a:cubicBezTo>
                <a:cubicBezTo>
                  <a:pt x="268433" y="1237685"/>
                  <a:pt x="243704" y="1207754"/>
                  <a:pt x="243704" y="1174082"/>
                </a:cubicBezTo>
                <a:lnTo>
                  <a:pt x="243704" y="973296"/>
                </a:lnTo>
                <a:cubicBezTo>
                  <a:pt x="243704" y="968307"/>
                  <a:pt x="238758" y="964566"/>
                  <a:pt x="233813" y="964566"/>
                </a:cubicBezTo>
                <a:lnTo>
                  <a:pt x="102750" y="964566"/>
                </a:lnTo>
                <a:cubicBezTo>
                  <a:pt x="66893" y="964566"/>
                  <a:pt x="38455" y="934635"/>
                  <a:pt x="38455" y="899715"/>
                </a:cubicBezTo>
                <a:lnTo>
                  <a:pt x="38455" y="590430"/>
                </a:lnTo>
                <a:cubicBezTo>
                  <a:pt x="38455" y="556758"/>
                  <a:pt x="63184" y="526827"/>
                  <a:pt x="96568" y="523085"/>
                </a:cubicBezTo>
                <a:close/>
                <a:moveTo>
                  <a:pt x="998482" y="327416"/>
                </a:moveTo>
                <a:cubicBezTo>
                  <a:pt x="959502" y="327416"/>
                  <a:pt x="928066" y="359442"/>
                  <a:pt x="928066" y="397627"/>
                </a:cubicBezTo>
                <a:cubicBezTo>
                  <a:pt x="928066" y="435813"/>
                  <a:pt x="959502" y="466607"/>
                  <a:pt x="998482" y="466607"/>
                </a:cubicBezTo>
                <a:cubicBezTo>
                  <a:pt x="1037463" y="466607"/>
                  <a:pt x="1068899" y="435813"/>
                  <a:pt x="1068899" y="397627"/>
                </a:cubicBezTo>
                <a:cubicBezTo>
                  <a:pt x="1068899" y="359442"/>
                  <a:pt x="1037463" y="327416"/>
                  <a:pt x="998482" y="327416"/>
                </a:cubicBezTo>
                <a:close/>
                <a:moveTo>
                  <a:pt x="102238" y="327416"/>
                </a:moveTo>
                <a:cubicBezTo>
                  <a:pt x="62821" y="327416"/>
                  <a:pt x="32026" y="359442"/>
                  <a:pt x="32026" y="397627"/>
                </a:cubicBezTo>
                <a:cubicBezTo>
                  <a:pt x="32026" y="435813"/>
                  <a:pt x="62821" y="466607"/>
                  <a:pt x="102238" y="466607"/>
                </a:cubicBezTo>
                <a:cubicBezTo>
                  <a:pt x="140423" y="466607"/>
                  <a:pt x="171218" y="435813"/>
                  <a:pt x="171218" y="397627"/>
                </a:cubicBezTo>
                <a:cubicBezTo>
                  <a:pt x="171218" y="359442"/>
                  <a:pt x="140423" y="327416"/>
                  <a:pt x="102238" y="327416"/>
                </a:cubicBezTo>
                <a:close/>
                <a:moveTo>
                  <a:pt x="998482" y="296621"/>
                </a:moveTo>
                <a:cubicBezTo>
                  <a:pt x="1055067" y="296621"/>
                  <a:pt x="1102850" y="342197"/>
                  <a:pt x="1102850" y="397627"/>
                </a:cubicBezTo>
                <a:cubicBezTo>
                  <a:pt x="1102850" y="454289"/>
                  <a:pt x="1055067" y="498633"/>
                  <a:pt x="998482" y="498633"/>
                </a:cubicBezTo>
                <a:cubicBezTo>
                  <a:pt x="941897" y="498633"/>
                  <a:pt x="895372" y="454289"/>
                  <a:pt x="895372" y="397627"/>
                </a:cubicBezTo>
                <a:cubicBezTo>
                  <a:pt x="895372" y="342197"/>
                  <a:pt x="941897" y="296621"/>
                  <a:pt x="998482" y="296621"/>
                </a:cubicBezTo>
                <a:close/>
                <a:moveTo>
                  <a:pt x="102238" y="296621"/>
                </a:moveTo>
                <a:cubicBezTo>
                  <a:pt x="157668" y="296621"/>
                  <a:pt x="202012" y="342197"/>
                  <a:pt x="202012" y="397627"/>
                </a:cubicBezTo>
                <a:cubicBezTo>
                  <a:pt x="202012" y="454289"/>
                  <a:pt x="157668" y="498633"/>
                  <a:pt x="102238" y="498633"/>
                </a:cubicBezTo>
                <a:cubicBezTo>
                  <a:pt x="45576" y="498633"/>
                  <a:pt x="0" y="454289"/>
                  <a:pt x="0" y="397627"/>
                </a:cubicBezTo>
                <a:cubicBezTo>
                  <a:pt x="0" y="342197"/>
                  <a:pt x="45576" y="296621"/>
                  <a:pt x="102238" y="296621"/>
                </a:cubicBezTo>
                <a:close/>
                <a:moveTo>
                  <a:pt x="702283" y="155046"/>
                </a:moveTo>
                <a:lnTo>
                  <a:pt x="702283" y="291487"/>
                </a:lnTo>
                <a:cubicBezTo>
                  <a:pt x="702283" y="338620"/>
                  <a:pt x="664971" y="375832"/>
                  <a:pt x="618954" y="375832"/>
                </a:cubicBezTo>
                <a:lnTo>
                  <a:pt x="427423" y="375832"/>
                </a:lnTo>
                <a:lnTo>
                  <a:pt x="427423" y="414283"/>
                </a:lnTo>
                <a:cubicBezTo>
                  <a:pt x="427423" y="442811"/>
                  <a:pt x="451054" y="465138"/>
                  <a:pt x="479659" y="465138"/>
                </a:cubicBezTo>
                <a:lnTo>
                  <a:pt x="839091" y="465138"/>
                </a:lnTo>
                <a:cubicBezTo>
                  <a:pt x="840334" y="465138"/>
                  <a:pt x="841578" y="465138"/>
                  <a:pt x="842822" y="462657"/>
                </a:cubicBezTo>
                <a:cubicBezTo>
                  <a:pt x="842822" y="461417"/>
                  <a:pt x="842822" y="460176"/>
                  <a:pt x="841578" y="458936"/>
                </a:cubicBezTo>
                <a:lnTo>
                  <a:pt x="817947" y="434129"/>
                </a:lnTo>
                <a:cubicBezTo>
                  <a:pt x="810485" y="425446"/>
                  <a:pt x="806754" y="414283"/>
                  <a:pt x="806754" y="404360"/>
                </a:cubicBezTo>
                <a:lnTo>
                  <a:pt x="806754" y="205901"/>
                </a:lnTo>
                <a:cubicBezTo>
                  <a:pt x="806754" y="177373"/>
                  <a:pt x="784367" y="155046"/>
                  <a:pt x="755762" y="155046"/>
                </a:cubicBezTo>
                <a:close/>
                <a:moveTo>
                  <a:pt x="341607" y="32250"/>
                </a:moveTo>
                <a:cubicBezTo>
                  <a:pt x="314246" y="32250"/>
                  <a:pt x="290615" y="54576"/>
                  <a:pt x="290615" y="83105"/>
                </a:cubicBezTo>
                <a:lnTo>
                  <a:pt x="290615" y="281564"/>
                </a:lnTo>
                <a:cubicBezTo>
                  <a:pt x="290615" y="292727"/>
                  <a:pt x="286884" y="303890"/>
                  <a:pt x="279422" y="311332"/>
                </a:cubicBezTo>
                <a:lnTo>
                  <a:pt x="255792" y="336140"/>
                </a:lnTo>
                <a:cubicBezTo>
                  <a:pt x="254548" y="338620"/>
                  <a:pt x="254548" y="339861"/>
                  <a:pt x="254548" y="341101"/>
                </a:cubicBezTo>
                <a:cubicBezTo>
                  <a:pt x="255792" y="342342"/>
                  <a:pt x="257035" y="343582"/>
                  <a:pt x="258279" y="343582"/>
                </a:cubicBezTo>
                <a:lnTo>
                  <a:pt x="618954" y="343582"/>
                </a:lnTo>
                <a:cubicBezTo>
                  <a:pt x="646316" y="343582"/>
                  <a:pt x="669946" y="321255"/>
                  <a:pt x="669946" y="291487"/>
                </a:cubicBezTo>
                <a:lnTo>
                  <a:pt x="669946" y="83105"/>
                </a:lnTo>
                <a:cubicBezTo>
                  <a:pt x="669946" y="54576"/>
                  <a:pt x="646316" y="32250"/>
                  <a:pt x="618954" y="32250"/>
                </a:cubicBezTo>
                <a:close/>
                <a:moveTo>
                  <a:pt x="341607" y="0"/>
                </a:moveTo>
                <a:lnTo>
                  <a:pt x="618954" y="0"/>
                </a:lnTo>
                <a:cubicBezTo>
                  <a:pt x="664971" y="0"/>
                  <a:pt x="702283" y="37211"/>
                  <a:pt x="702283" y="83105"/>
                </a:cubicBezTo>
                <a:lnTo>
                  <a:pt x="702283" y="121556"/>
                </a:lnTo>
                <a:lnTo>
                  <a:pt x="755762" y="121556"/>
                </a:lnTo>
                <a:cubicBezTo>
                  <a:pt x="801779" y="121556"/>
                  <a:pt x="839091" y="158767"/>
                  <a:pt x="839091" y="205901"/>
                </a:cubicBezTo>
                <a:lnTo>
                  <a:pt x="839091" y="404360"/>
                </a:lnTo>
                <a:cubicBezTo>
                  <a:pt x="839091" y="406841"/>
                  <a:pt x="840334" y="409321"/>
                  <a:pt x="841578" y="411802"/>
                </a:cubicBezTo>
                <a:lnTo>
                  <a:pt x="865208" y="437850"/>
                </a:lnTo>
                <a:cubicBezTo>
                  <a:pt x="875158" y="447773"/>
                  <a:pt x="877645" y="462657"/>
                  <a:pt x="872671" y="476301"/>
                </a:cubicBezTo>
                <a:cubicBezTo>
                  <a:pt x="866452" y="489945"/>
                  <a:pt x="854015" y="498628"/>
                  <a:pt x="839091" y="498628"/>
                </a:cubicBezTo>
                <a:lnTo>
                  <a:pt x="479659" y="498628"/>
                </a:lnTo>
                <a:cubicBezTo>
                  <a:pt x="432398" y="498628"/>
                  <a:pt x="395087" y="460176"/>
                  <a:pt x="395087" y="414283"/>
                </a:cubicBezTo>
                <a:lnTo>
                  <a:pt x="395087" y="375832"/>
                </a:lnTo>
                <a:lnTo>
                  <a:pt x="258279" y="375832"/>
                </a:lnTo>
                <a:cubicBezTo>
                  <a:pt x="244598" y="375832"/>
                  <a:pt x="230917" y="367149"/>
                  <a:pt x="224699" y="354745"/>
                </a:cubicBezTo>
                <a:cubicBezTo>
                  <a:pt x="219724" y="341101"/>
                  <a:pt x="222212" y="326217"/>
                  <a:pt x="232161" y="315054"/>
                </a:cubicBezTo>
                <a:lnTo>
                  <a:pt x="255792" y="290246"/>
                </a:lnTo>
                <a:cubicBezTo>
                  <a:pt x="257035" y="287765"/>
                  <a:pt x="258279" y="284044"/>
                  <a:pt x="258279" y="281564"/>
                </a:cubicBezTo>
                <a:lnTo>
                  <a:pt x="258279" y="83105"/>
                </a:lnTo>
                <a:cubicBezTo>
                  <a:pt x="258279" y="37211"/>
                  <a:pt x="295590" y="0"/>
                  <a:pt x="3416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FA553C-7612-1045-AE3C-B16AB5D97A69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PORTER’S FIVE FORCES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8701C0-F3EB-0E49-9D35-2764633F79FD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7947D-53E1-E64F-BCFE-07EBA0EF788D}"/>
              </a:ext>
            </a:extLst>
          </p:cNvPr>
          <p:cNvSpPr txBox="1"/>
          <p:nvPr/>
        </p:nvSpPr>
        <p:spPr>
          <a:xfrm>
            <a:off x="1614192" y="8110760"/>
            <a:ext cx="3785573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COMPETITOR RIVALRY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8C07E7-EB58-3C45-A895-1DD804FD0B84}"/>
              </a:ext>
            </a:extLst>
          </p:cNvPr>
          <p:cNvSpPr txBox="1"/>
          <p:nvPr/>
        </p:nvSpPr>
        <p:spPr>
          <a:xfrm>
            <a:off x="1614193" y="9342710"/>
            <a:ext cx="3785574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EFAB11-4172-C04C-A6C0-34CAC0382E56}"/>
              </a:ext>
            </a:extLst>
          </p:cNvPr>
          <p:cNvSpPr txBox="1"/>
          <p:nvPr/>
        </p:nvSpPr>
        <p:spPr>
          <a:xfrm>
            <a:off x="5955558" y="7587540"/>
            <a:ext cx="3785573" cy="166199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THREAT OF SUBSTITUTE PRODUCTS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947F5E-CBDA-534C-BC27-B718AD6D7C33}"/>
              </a:ext>
            </a:extLst>
          </p:cNvPr>
          <p:cNvSpPr txBox="1"/>
          <p:nvPr/>
        </p:nvSpPr>
        <p:spPr>
          <a:xfrm>
            <a:off x="5955559" y="9342710"/>
            <a:ext cx="3785574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71CF63-E053-7D4A-BE2D-13714F772B5C}"/>
              </a:ext>
            </a:extLst>
          </p:cNvPr>
          <p:cNvSpPr txBox="1"/>
          <p:nvPr/>
        </p:nvSpPr>
        <p:spPr>
          <a:xfrm>
            <a:off x="10296037" y="8110760"/>
            <a:ext cx="3785573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THREAT OF NEW ENTRANTS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D35816-9B36-EF4D-918E-AF15FA4245CF}"/>
              </a:ext>
            </a:extLst>
          </p:cNvPr>
          <p:cNvSpPr txBox="1"/>
          <p:nvPr/>
        </p:nvSpPr>
        <p:spPr>
          <a:xfrm>
            <a:off x="10296038" y="9342710"/>
            <a:ext cx="3785574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3D32E-93A4-6141-93E0-39B860E57C66}"/>
              </a:ext>
            </a:extLst>
          </p:cNvPr>
          <p:cNvSpPr txBox="1"/>
          <p:nvPr/>
        </p:nvSpPr>
        <p:spPr>
          <a:xfrm>
            <a:off x="14636516" y="7587540"/>
            <a:ext cx="3785573" cy="166199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BARGAINING POWER OF BUYERS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45A082-7293-5346-9C9A-CE99952C04EC}"/>
              </a:ext>
            </a:extLst>
          </p:cNvPr>
          <p:cNvSpPr txBox="1"/>
          <p:nvPr/>
        </p:nvSpPr>
        <p:spPr>
          <a:xfrm>
            <a:off x="14636517" y="9342710"/>
            <a:ext cx="3785574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60C3F6-E94A-A64E-83EB-FDF77CACDC7B}"/>
              </a:ext>
            </a:extLst>
          </p:cNvPr>
          <p:cNvSpPr txBox="1"/>
          <p:nvPr/>
        </p:nvSpPr>
        <p:spPr>
          <a:xfrm>
            <a:off x="18976740" y="7587540"/>
            <a:ext cx="3785573" cy="166199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BARGAINING POWER OF SUPPLIERS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DCF0E4-E83C-044F-AB20-4FDD69E8F2AF}"/>
              </a:ext>
            </a:extLst>
          </p:cNvPr>
          <p:cNvSpPr txBox="1"/>
          <p:nvPr/>
        </p:nvSpPr>
        <p:spPr>
          <a:xfrm>
            <a:off x="18976741" y="9342710"/>
            <a:ext cx="3785574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927354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 Same Side Corner Rectangle 27">
            <a:extLst>
              <a:ext uri="{FF2B5EF4-FFF2-40B4-BE49-F238E27FC236}">
                <a16:creationId xmlns:a16="http://schemas.microsoft.com/office/drawing/2014/main" id="{AD2B25D8-0F89-0B49-B647-740BF8C1FDCC}"/>
              </a:ext>
            </a:extLst>
          </p:cNvPr>
          <p:cNvSpPr/>
          <p:nvPr/>
        </p:nvSpPr>
        <p:spPr>
          <a:xfrm rot="5400000">
            <a:off x="1106609" y="626138"/>
            <a:ext cx="10250012" cy="124637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8" name="Freeform 434">
            <a:extLst>
              <a:ext uri="{FF2B5EF4-FFF2-40B4-BE49-F238E27FC236}">
                <a16:creationId xmlns:a16="http://schemas.microsoft.com/office/drawing/2014/main" id="{57FB8935-C8B7-9542-99D4-77D22B901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4991" y="8148871"/>
            <a:ext cx="2026935" cy="2026933"/>
          </a:xfrm>
          <a:custGeom>
            <a:avLst/>
            <a:gdLst>
              <a:gd name="T0" fmla="*/ 814 w 1628"/>
              <a:gd name="T1" fmla="*/ 0 h 1629"/>
              <a:gd name="T2" fmla="*/ 814 w 1628"/>
              <a:gd name="T3" fmla="*/ 0 h 1629"/>
              <a:gd name="T4" fmla="*/ 1627 w 1628"/>
              <a:gd name="T5" fmla="*/ 814 h 1629"/>
              <a:gd name="T6" fmla="*/ 1627 w 1628"/>
              <a:gd name="T7" fmla="*/ 814 h 1629"/>
              <a:gd name="T8" fmla="*/ 814 w 1628"/>
              <a:gd name="T9" fmla="*/ 1628 h 1629"/>
              <a:gd name="T10" fmla="*/ 814 w 1628"/>
              <a:gd name="T11" fmla="*/ 1628 h 1629"/>
              <a:gd name="T12" fmla="*/ 0 w 1628"/>
              <a:gd name="T13" fmla="*/ 814 h 1629"/>
              <a:gd name="T14" fmla="*/ 0 w 1628"/>
              <a:gd name="T15" fmla="*/ 814 h 1629"/>
              <a:gd name="T16" fmla="*/ 814 w 1628"/>
              <a:gd name="T17" fmla="*/ 0 h 1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28" h="1629">
                <a:moveTo>
                  <a:pt x="814" y="0"/>
                </a:moveTo>
                <a:lnTo>
                  <a:pt x="814" y="0"/>
                </a:lnTo>
                <a:cubicBezTo>
                  <a:pt x="1264" y="0"/>
                  <a:pt x="1627" y="364"/>
                  <a:pt x="1627" y="814"/>
                </a:cubicBezTo>
                <a:lnTo>
                  <a:pt x="1627" y="814"/>
                </a:lnTo>
                <a:cubicBezTo>
                  <a:pt x="1627" y="1264"/>
                  <a:pt x="1264" y="1628"/>
                  <a:pt x="814" y="1628"/>
                </a:cubicBezTo>
                <a:lnTo>
                  <a:pt x="814" y="1628"/>
                </a:lnTo>
                <a:cubicBezTo>
                  <a:pt x="364" y="1628"/>
                  <a:pt x="0" y="1264"/>
                  <a:pt x="0" y="814"/>
                </a:cubicBezTo>
                <a:lnTo>
                  <a:pt x="0" y="814"/>
                </a:lnTo>
                <a:cubicBezTo>
                  <a:pt x="0" y="364"/>
                  <a:pt x="364" y="0"/>
                  <a:pt x="81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30F5E109-5733-484A-B58A-E5720CBBD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3450" y="8599301"/>
            <a:ext cx="1124829" cy="1124826"/>
          </a:xfrm>
          <a:custGeom>
            <a:avLst/>
            <a:gdLst>
              <a:gd name="connsiteX0" fmla="*/ 562415 w 1124829"/>
              <a:gd name="connsiteY0" fmla="*/ 1001369 h 1124826"/>
              <a:gd name="connsiteX1" fmla="*/ 515027 w 1124829"/>
              <a:gd name="connsiteY1" fmla="*/ 1047510 h 1124826"/>
              <a:gd name="connsiteX2" fmla="*/ 562415 w 1124829"/>
              <a:gd name="connsiteY2" fmla="*/ 1096144 h 1124826"/>
              <a:gd name="connsiteX3" fmla="*/ 609802 w 1124829"/>
              <a:gd name="connsiteY3" fmla="*/ 1047510 h 1124826"/>
              <a:gd name="connsiteX4" fmla="*/ 562415 w 1124829"/>
              <a:gd name="connsiteY4" fmla="*/ 1001369 h 1124826"/>
              <a:gd name="connsiteX5" fmla="*/ 894127 w 1124829"/>
              <a:gd name="connsiteY5" fmla="*/ 864196 h 1124826"/>
              <a:gd name="connsiteX6" fmla="*/ 872927 w 1124829"/>
              <a:gd name="connsiteY6" fmla="*/ 871678 h 1124826"/>
              <a:gd name="connsiteX7" fmla="*/ 864198 w 1124829"/>
              <a:gd name="connsiteY7" fmla="*/ 892877 h 1124826"/>
              <a:gd name="connsiteX8" fmla="*/ 872927 w 1124829"/>
              <a:gd name="connsiteY8" fmla="*/ 912830 h 1124826"/>
              <a:gd name="connsiteX9" fmla="*/ 914079 w 1124829"/>
              <a:gd name="connsiteY9" fmla="*/ 912830 h 1124826"/>
              <a:gd name="connsiteX10" fmla="*/ 921562 w 1124829"/>
              <a:gd name="connsiteY10" fmla="*/ 892877 h 1124826"/>
              <a:gd name="connsiteX11" fmla="*/ 914079 w 1124829"/>
              <a:gd name="connsiteY11" fmla="*/ 871678 h 1124826"/>
              <a:gd name="connsiteX12" fmla="*/ 894127 w 1124829"/>
              <a:gd name="connsiteY12" fmla="*/ 864196 h 1124826"/>
              <a:gd name="connsiteX13" fmla="*/ 231949 w 1124829"/>
              <a:gd name="connsiteY13" fmla="*/ 864196 h 1124826"/>
              <a:gd name="connsiteX14" fmla="*/ 211997 w 1124829"/>
              <a:gd name="connsiteY14" fmla="*/ 871678 h 1124826"/>
              <a:gd name="connsiteX15" fmla="*/ 204514 w 1124829"/>
              <a:gd name="connsiteY15" fmla="*/ 892877 h 1124826"/>
              <a:gd name="connsiteX16" fmla="*/ 211997 w 1124829"/>
              <a:gd name="connsiteY16" fmla="*/ 912830 h 1124826"/>
              <a:gd name="connsiteX17" fmla="*/ 253149 w 1124829"/>
              <a:gd name="connsiteY17" fmla="*/ 912830 h 1124826"/>
              <a:gd name="connsiteX18" fmla="*/ 261878 w 1124829"/>
              <a:gd name="connsiteY18" fmla="*/ 892877 h 1124826"/>
              <a:gd name="connsiteX19" fmla="*/ 253149 w 1124829"/>
              <a:gd name="connsiteY19" fmla="*/ 871678 h 1124826"/>
              <a:gd name="connsiteX20" fmla="*/ 231949 w 1124829"/>
              <a:gd name="connsiteY20" fmla="*/ 864196 h 1124826"/>
              <a:gd name="connsiteX21" fmla="*/ 485776 w 1124829"/>
              <a:gd name="connsiteY21" fmla="*/ 579049 h 1124826"/>
              <a:gd name="connsiteX22" fmla="*/ 414518 w 1124829"/>
              <a:gd name="connsiteY22" fmla="*/ 650937 h 1124826"/>
              <a:gd name="connsiteX23" fmla="*/ 414518 w 1124829"/>
              <a:gd name="connsiteY23" fmla="*/ 743896 h 1124826"/>
              <a:gd name="connsiteX24" fmla="*/ 432020 w 1124829"/>
              <a:gd name="connsiteY24" fmla="*/ 761248 h 1124826"/>
              <a:gd name="connsiteX25" fmla="*/ 698301 w 1124829"/>
              <a:gd name="connsiteY25" fmla="*/ 761248 h 1124826"/>
              <a:gd name="connsiteX26" fmla="*/ 715802 w 1124829"/>
              <a:gd name="connsiteY26" fmla="*/ 743896 h 1124826"/>
              <a:gd name="connsiteX27" fmla="*/ 715802 w 1124829"/>
              <a:gd name="connsiteY27" fmla="*/ 650937 h 1124826"/>
              <a:gd name="connsiteX28" fmla="*/ 643294 w 1124829"/>
              <a:gd name="connsiteY28" fmla="*/ 579049 h 1124826"/>
              <a:gd name="connsiteX29" fmla="*/ 485776 w 1124829"/>
              <a:gd name="connsiteY29" fmla="*/ 549302 h 1124826"/>
              <a:gd name="connsiteX30" fmla="*/ 643294 w 1124829"/>
              <a:gd name="connsiteY30" fmla="*/ 549302 h 1124826"/>
              <a:gd name="connsiteX31" fmla="*/ 745806 w 1124829"/>
              <a:gd name="connsiteY31" fmla="*/ 650937 h 1124826"/>
              <a:gd name="connsiteX32" fmla="*/ 745806 w 1124829"/>
              <a:gd name="connsiteY32" fmla="*/ 743896 h 1124826"/>
              <a:gd name="connsiteX33" fmla="*/ 698301 w 1124829"/>
              <a:gd name="connsiteY33" fmla="*/ 789756 h 1124826"/>
              <a:gd name="connsiteX34" fmla="*/ 432020 w 1124829"/>
              <a:gd name="connsiteY34" fmla="*/ 789756 h 1124826"/>
              <a:gd name="connsiteX35" fmla="*/ 384515 w 1124829"/>
              <a:gd name="connsiteY35" fmla="*/ 743896 h 1124826"/>
              <a:gd name="connsiteX36" fmla="*/ 384515 w 1124829"/>
              <a:gd name="connsiteY36" fmla="*/ 650937 h 1124826"/>
              <a:gd name="connsiteX37" fmla="*/ 485776 w 1124829"/>
              <a:gd name="connsiteY37" fmla="*/ 549302 h 1124826"/>
              <a:gd name="connsiteX38" fmla="*/ 1048760 w 1124829"/>
              <a:gd name="connsiteY38" fmla="*/ 515026 h 1124826"/>
              <a:gd name="connsiteX39" fmla="*/ 1001372 w 1124829"/>
              <a:gd name="connsiteY39" fmla="*/ 562413 h 1124826"/>
              <a:gd name="connsiteX40" fmla="*/ 1048760 w 1124829"/>
              <a:gd name="connsiteY40" fmla="*/ 609800 h 1124826"/>
              <a:gd name="connsiteX41" fmla="*/ 1094900 w 1124829"/>
              <a:gd name="connsiteY41" fmla="*/ 562413 h 1124826"/>
              <a:gd name="connsiteX42" fmla="*/ 1048760 w 1124829"/>
              <a:gd name="connsiteY42" fmla="*/ 515026 h 1124826"/>
              <a:gd name="connsiteX43" fmla="*/ 77316 w 1124829"/>
              <a:gd name="connsiteY43" fmla="*/ 515026 h 1124826"/>
              <a:gd name="connsiteX44" fmla="*/ 29929 w 1124829"/>
              <a:gd name="connsiteY44" fmla="*/ 562413 h 1124826"/>
              <a:gd name="connsiteX45" fmla="*/ 77316 w 1124829"/>
              <a:gd name="connsiteY45" fmla="*/ 609800 h 1124826"/>
              <a:gd name="connsiteX46" fmla="*/ 124704 w 1124829"/>
              <a:gd name="connsiteY46" fmla="*/ 562413 h 1124826"/>
              <a:gd name="connsiteX47" fmla="*/ 77316 w 1124829"/>
              <a:gd name="connsiteY47" fmla="*/ 515026 h 1124826"/>
              <a:gd name="connsiteX48" fmla="*/ 559043 w 1124829"/>
              <a:gd name="connsiteY48" fmla="*/ 332075 h 1124826"/>
              <a:gd name="connsiteX49" fmla="*/ 480392 w 1124829"/>
              <a:gd name="connsiteY49" fmla="*/ 411974 h 1124826"/>
              <a:gd name="connsiteX50" fmla="*/ 559043 w 1124829"/>
              <a:gd name="connsiteY50" fmla="*/ 491873 h 1124826"/>
              <a:gd name="connsiteX51" fmla="*/ 638941 w 1124829"/>
              <a:gd name="connsiteY51" fmla="*/ 411974 h 1124826"/>
              <a:gd name="connsiteX52" fmla="*/ 559043 w 1124829"/>
              <a:gd name="connsiteY52" fmla="*/ 332075 h 1124826"/>
              <a:gd name="connsiteX53" fmla="*/ 559043 w 1124829"/>
              <a:gd name="connsiteY53" fmla="*/ 302113 h 1124826"/>
              <a:gd name="connsiteX54" fmla="*/ 668904 w 1124829"/>
              <a:gd name="connsiteY54" fmla="*/ 411974 h 1124826"/>
              <a:gd name="connsiteX55" fmla="*/ 559043 w 1124829"/>
              <a:gd name="connsiteY55" fmla="*/ 520587 h 1124826"/>
              <a:gd name="connsiteX56" fmla="*/ 450430 w 1124829"/>
              <a:gd name="connsiteY56" fmla="*/ 411974 h 1124826"/>
              <a:gd name="connsiteX57" fmla="*/ 559043 w 1124829"/>
              <a:gd name="connsiteY57" fmla="*/ 302113 h 1124826"/>
              <a:gd name="connsiteX58" fmla="*/ 562415 w 1124829"/>
              <a:gd name="connsiteY58" fmla="*/ 255642 h 1124826"/>
              <a:gd name="connsiteX59" fmla="*/ 256890 w 1124829"/>
              <a:gd name="connsiteY59" fmla="*/ 562413 h 1124826"/>
              <a:gd name="connsiteX60" fmla="*/ 562415 w 1124829"/>
              <a:gd name="connsiteY60" fmla="*/ 867937 h 1124826"/>
              <a:gd name="connsiteX61" fmla="*/ 869186 w 1124829"/>
              <a:gd name="connsiteY61" fmla="*/ 562413 h 1124826"/>
              <a:gd name="connsiteX62" fmla="*/ 562415 w 1124829"/>
              <a:gd name="connsiteY62" fmla="*/ 255642 h 1124826"/>
              <a:gd name="connsiteX63" fmla="*/ 894127 w 1124829"/>
              <a:gd name="connsiteY63" fmla="*/ 203267 h 1124826"/>
              <a:gd name="connsiteX64" fmla="*/ 872927 w 1124829"/>
              <a:gd name="connsiteY64" fmla="*/ 211996 h 1124826"/>
              <a:gd name="connsiteX65" fmla="*/ 864198 w 1124829"/>
              <a:gd name="connsiteY65" fmla="*/ 231949 h 1124826"/>
              <a:gd name="connsiteX66" fmla="*/ 872927 w 1124829"/>
              <a:gd name="connsiteY66" fmla="*/ 251901 h 1124826"/>
              <a:gd name="connsiteX67" fmla="*/ 914079 w 1124829"/>
              <a:gd name="connsiteY67" fmla="*/ 251901 h 1124826"/>
              <a:gd name="connsiteX68" fmla="*/ 921562 w 1124829"/>
              <a:gd name="connsiteY68" fmla="*/ 231949 h 1124826"/>
              <a:gd name="connsiteX69" fmla="*/ 914079 w 1124829"/>
              <a:gd name="connsiteY69" fmla="*/ 211996 h 1124826"/>
              <a:gd name="connsiteX70" fmla="*/ 894127 w 1124829"/>
              <a:gd name="connsiteY70" fmla="*/ 203267 h 1124826"/>
              <a:gd name="connsiteX71" fmla="*/ 231949 w 1124829"/>
              <a:gd name="connsiteY71" fmla="*/ 203267 h 1124826"/>
              <a:gd name="connsiteX72" fmla="*/ 211997 w 1124829"/>
              <a:gd name="connsiteY72" fmla="*/ 211996 h 1124826"/>
              <a:gd name="connsiteX73" fmla="*/ 204514 w 1124829"/>
              <a:gd name="connsiteY73" fmla="*/ 231949 h 1124826"/>
              <a:gd name="connsiteX74" fmla="*/ 211997 w 1124829"/>
              <a:gd name="connsiteY74" fmla="*/ 251901 h 1124826"/>
              <a:gd name="connsiteX75" fmla="*/ 253149 w 1124829"/>
              <a:gd name="connsiteY75" fmla="*/ 251901 h 1124826"/>
              <a:gd name="connsiteX76" fmla="*/ 261878 w 1124829"/>
              <a:gd name="connsiteY76" fmla="*/ 231949 h 1124826"/>
              <a:gd name="connsiteX77" fmla="*/ 253149 w 1124829"/>
              <a:gd name="connsiteY77" fmla="*/ 211996 h 1124826"/>
              <a:gd name="connsiteX78" fmla="*/ 231949 w 1124829"/>
              <a:gd name="connsiteY78" fmla="*/ 203267 h 1124826"/>
              <a:gd name="connsiteX79" fmla="*/ 562415 w 1124829"/>
              <a:gd name="connsiteY79" fmla="*/ 29929 h 1124826"/>
              <a:gd name="connsiteX80" fmla="*/ 515027 w 1124829"/>
              <a:gd name="connsiteY80" fmla="*/ 77316 h 1124826"/>
              <a:gd name="connsiteX81" fmla="*/ 562415 w 1124829"/>
              <a:gd name="connsiteY81" fmla="*/ 123457 h 1124826"/>
              <a:gd name="connsiteX82" fmla="*/ 609802 w 1124829"/>
              <a:gd name="connsiteY82" fmla="*/ 77316 h 1124826"/>
              <a:gd name="connsiteX83" fmla="*/ 562415 w 1124829"/>
              <a:gd name="connsiteY83" fmla="*/ 29929 h 1124826"/>
              <a:gd name="connsiteX84" fmla="*/ 562415 w 1124829"/>
              <a:gd name="connsiteY84" fmla="*/ 0 h 1124826"/>
              <a:gd name="connsiteX85" fmla="*/ 639731 w 1124829"/>
              <a:gd name="connsiteY85" fmla="*/ 77316 h 1124826"/>
              <a:gd name="connsiteX86" fmla="*/ 577379 w 1124829"/>
              <a:gd name="connsiteY86" fmla="*/ 150891 h 1124826"/>
              <a:gd name="connsiteX87" fmla="*/ 577379 w 1124829"/>
              <a:gd name="connsiteY87" fmla="*/ 226960 h 1124826"/>
              <a:gd name="connsiteX88" fmla="*/ 789376 w 1124829"/>
              <a:gd name="connsiteY88" fmla="*/ 314253 h 1124826"/>
              <a:gd name="connsiteX89" fmla="*/ 842998 w 1124829"/>
              <a:gd name="connsiteY89" fmla="*/ 260630 h 1124826"/>
              <a:gd name="connsiteX90" fmla="*/ 835516 w 1124829"/>
              <a:gd name="connsiteY90" fmla="*/ 231949 h 1124826"/>
              <a:gd name="connsiteX91" fmla="*/ 851727 w 1124829"/>
              <a:gd name="connsiteY91" fmla="*/ 190796 h 1124826"/>
              <a:gd name="connsiteX92" fmla="*/ 894127 w 1124829"/>
              <a:gd name="connsiteY92" fmla="*/ 174585 h 1124826"/>
              <a:gd name="connsiteX93" fmla="*/ 934032 w 1124829"/>
              <a:gd name="connsiteY93" fmla="*/ 190796 h 1124826"/>
              <a:gd name="connsiteX94" fmla="*/ 951491 w 1124829"/>
              <a:gd name="connsiteY94" fmla="*/ 231949 h 1124826"/>
              <a:gd name="connsiteX95" fmla="*/ 934032 w 1124829"/>
              <a:gd name="connsiteY95" fmla="*/ 273101 h 1124826"/>
              <a:gd name="connsiteX96" fmla="*/ 894127 w 1124829"/>
              <a:gd name="connsiteY96" fmla="*/ 290559 h 1124826"/>
              <a:gd name="connsiteX97" fmla="*/ 864198 w 1124829"/>
              <a:gd name="connsiteY97" fmla="*/ 281830 h 1124826"/>
              <a:gd name="connsiteX98" fmla="*/ 810575 w 1124829"/>
              <a:gd name="connsiteY98" fmla="*/ 335453 h 1124826"/>
              <a:gd name="connsiteX99" fmla="*/ 897868 w 1124829"/>
              <a:gd name="connsiteY99" fmla="*/ 547449 h 1124826"/>
              <a:gd name="connsiteX100" fmla="*/ 973937 w 1124829"/>
              <a:gd name="connsiteY100" fmla="*/ 547449 h 1124826"/>
              <a:gd name="connsiteX101" fmla="*/ 1048760 w 1124829"/>
              <a:gd name="connsiteY101" fmla="*/ 485097 h 1124826"/>
              <a:gd name="connsiteX102" fmla="*/ 1124829 w 1124829"/>
              <a:gd name="connsiteY102" fmla="*/ 562413 h 1124826"/>
              <a:gd name="connsiteX103" fmla="*/ 1048760 w 1124829"/>
              <a:gd name="connsiteY103" fmla="*/ 638482 h 1124826"/>
              <a:gd name="connsiteX104" fmla="*/ 973937 w 1124829"/>
              <a:gd name="connsiteY104" fmla="*/ 577377 h 1124826"/>
              <a:gd name="connsiteX105" fmla="*/ 897868 w 1124829"/>
              <a:gd name="connsiteY105" fmla="*/ 577377 h 1124826"/>
              <a:gd name="connsiteX106" fmla="*/ 810575 w 1124829"/>
              <a:gd name="connsiteY106" fmla="*/ 789373 h 1124826"/>
              <a:gd name="connsiteX107" fmla="*/ 864198 w 1124829"/>
              <a:gd name="connsiteY107" fmla="*/ 841749 h 1124826"/>
              <a:gd name="connsiteX108" fmla="*/ 894127 w 1124829"/>
              <a:gd name="connsiteY108" fmla="*/ 834267 h 1124826"/>
              <a:gd name="connsiteX109" fmla="*/ 934032 w 1124829"/>
              <a:gd name="connsiteY109" fmla="*/ 851725 h 1124826"/>
              <a:gd name="connsiteX110" fmla="*/ 951491 w 1124829"/>
              <a:gd name="connsiteY110" fmla="*/ 892877 h 1124826"/>
              <a:gd name="connsiteX111" fmla="*/ 934032 w 1124829"/>
              <a:gd name="connsiteY111" fmla="*/ 934030 h 1124826"/>
              <a:gd name="connsiteX112" fmla="*/ 894127 w 1124829"/>
              <a:gd name="connsiteY112" fmla="*/ 950241 h 1124826"/>
              <a:gd name="connsiteX113" fmla="*/ 851727 w 1124829"/>
              <a:gd name="connsiteY113" fmla="*/ 934030 h 1124826"/>
              <a:gd name="connsiteX114" fmla="*/ 835516 w 1124829"/>
              <a:gd name="connsiteY114" fmla="*/ 892877 h 1124826"/>
              <a:gd name="connsiteX115" fmla="*/ 842998 w 1124829"/>
              <a:gd name="connsiteY115" fmla="*/ 864196 h 1124826"/>
              <a:gd name="connsiteX116" fmla="*/ 789376 w 1124829"/>
              <a:gd name="connsiteY116" fmla="*/ 809326 h 1124826"/>
              <a:gd name="connsiteX117" fmla="*/ 577379 w 1124829"/>
              <a:gd name="connsiteY117" fmla="*/ 896619 h 1124826"/>
              <a:gd name="connsiteX118" fmla="*/ 577379 w 1124829"/>
              <a:gd name="connsiteY118" fmla="*/ 972688 h 1124826"/>
              <a:gd name="connsiteX119" fmla="*/ 639731 w 1124829"/>
              <a:gd name="connsiteY119" fmla="*/ 1047510 h 1124826"/>
              <a:gd name="connsiteX120" fmla="*/ 562415 w 1124829"/>
              <a:gd name="connsiteY120" fmla="*/ 1124826 h 1124826"/>
              <a:gd name="connsiteX121" fmla="*/ 486345 w 1124829"/>
              <a:gd name="connsiteY121" fmla="*/ 1047510 h 1124826"/>
              <a:gd name="connsiteX122" fmla="*/ 548697 w 1124829"/>
              <a:gd name="connsiteY122" fmla="*/ 972688 h 1124826"/>
              <a:gd name="connsiteX123" fmla="*/ 548697 w 1124829"/>
              <a:gd name="connsiteY123" fmla="*/ 896619 h 1124826"/>
              <a:gd name="connsiteX124" fmla="*/ 335453 w 1124829"/>
              <a:gd name="connsiteY124" fmla="*/ 809326 h 1124826"/>
              <a:gd name="connsiteX125" fmla="*/ 283078 w 1124829"/>
              <a:gd name="connsiteY125" fmla="*/ 864196 h 1124826"/>
              <a:gd name="connsiteX126" fmla="*/ 290560 w 1124829"/>
              <a:gd name="connsiteY126" fmla="*/ 892877 h 1124826"/>
              <a:gd name="connsiteX127" fmla="*/ 273101 w 1124829"/>
              <a:gd name="connsiteY127" fmla="*/ 934030 h 1124826"/>
              <a:gd name="connsiteX128" fmla="*/ 231949 w 1124829"/>
              <a:gd name="connsiteY128" fmla="*/ 950241 h 1124826"/>
              <a:gd name="connsiteX129" fmla="*/ 190797 w 1124829"/>
              <a:gd name="connsiteY129" fmla="*/ 934030 h 1124826"/>
              <a:gd name="connsiteX130" fmla="*/ 174585 w 1124829"/>
              <a:gd name="connsiteY130" fmla="*/ 892877 h 1124826"/>
              <a:gd name="connsiteX131" fmla="*/ 190797 w 1124829"/>
              <a:gd name="connsiteY131" fmla="*/ 851725 h 1124826"/>
              <a:gd name="connsiteX132" fmla="*/ 231949 w 1124829"/>
              <a:gd name="connsiteY132" fmla="*/ 834267 h 1124826"/>
              <a:gd name="connsiteX133" fmla="*/ 261878 w 1124829"/>
              <a:gd name="connsiteY133" fmla="*/ 841749 h 1124826"/>
              <a:gd name="connsiteX134" fmla="*/ 315501 w 1124829"/>
              <a:gd name="connsiteY134" fmla="*/ 789373 h 1124826"/>
              <a:gd name="connsiteX135" fmla="*/ 228208 w 1124829"/>
              <a:gd name="connsiteY135" fmla="*/ 577377 h 1124826"/>
              <a:gd name="connsiteX136" fmla="*/ 152139 w 1124829"/>
              <a:gd name="connsiteY136" fmla="*/ 577377 h 1124826"/>
              <a:gd name="connsiteX137" fmla="*/ 77316 w 1124829"/>
              <a:gd name="connsiteY137" fmla="*/ 638482 h 1124826"/>
              <a:gd name="connsiteX138" fmla="*/ 0 w 1124829"/>
              <a:gd name="connsiteY138" fmla="*/ 562413 h 1124826"/>
              <a:gd name="connsiteX139" fmla="*/ 77316 w 1124829"/>
              <a:gd name="connsiteY139" fmla="*/ 485097 h 1124826"/>
              <a:gd name="connsiteX140" fmla="*/ 152139 w 1124829"/>
              <a:gd name="connsiteY140" fmla="*/ 547449 h 1124826"/>
              <a:gd name="connsiteX141" fmla="*/ 228208 w 1124829"/>
              <a:gd name="connsiteY141" fmla="*/ 547449 h 1124826"/>
              <a:gd name="connsiteX142" fmla="*/ 315501 w 1124829"/>
              <a:gd name="connsiteY142" fmla="*/ 335453 h 1124826"/>
              <a:gd name="connsiteX143" fmla="*/ 261878 w 1124829"/>
              <a:gd name="connsiteY143" fmla="*/ 281830 h 1124826"/>
              <a:gd name="connsiteX144" fmla="*/ 231949 w 1124829"/>
              <a:gd name="connsiteY144" fmla="*/ 290559 h 1124826"/>
              <a:gd name="connsiteX145" fmla="*/ 190797 w 1124829"/>
              <a:gd name="connsiteY145" fmla="*/ 273101 h 1124826"/>
              <a:gd name="connsiteX146" fmla="*/ 174585 w 1124829"/>
              <a:gd name="connsiteY146" fmla="*/ 231949 h 1124826"/>
              <a:gd name="connsiteX147" fmla="*/ 190797 w 1124829"/>
              <a:gd name="connsiteY147" fmla="*/ 190796 h 1124826"/>
              <a:gd name="connsiteX148" fmla="*/ 231949 w 1124829"/>
              <a:gd name="connsiteY148" fmla="*/ 174585 h 1124826"/>
              <a:gd name="connsiteX149" fmla="*/ 273101 w 1124829"/>
              <a:gd name="connsiteY149" fmla="*/ 190796 h 1124826"/>
              <a:gd name="connsiteX150" fmla="*/ 290560 w 1124829"/>
              <a:gd name="connsiteY150" fmla="*/ 231949 h 1124826"/>
              <a:gd name="connsiteX151" fmla="*/ 283078 w 1124829"/>
              <a:gd name="connsiteY151" fmla="*/ 260630 h 1124826"/>
              <a:gd name="connsiteX152" fmla="*/ 335453 w 1124829"/>
              <a:gd name="connsiteY152" fmla="*/ 314253 h 1124826"/>
              <a:gd name="connsiteX153" fmla="*/ 548697 w 1124829"/>
              <a:gd name="connsiteY153" fmla="*/ 226960 h 1124826"/>
              <a:gd name="connsiteX154" fmla="*/ 548697 w 1124829"/>
              <a:gd name="connsiteY154" fmla="*/ 150891 h 1124826"/>
              <a:gd name="connsiteX155" fmla="*/ 486345 w 1124829"/>
              <a:gd name="connsiteY155" fmla="*/ 77316 h 1124826"/>
              <a:gd name="connsiteX156" fmla="*/ 562415 w 1124829"/>
              <a:gd name="connsiteY156" fmla="*/ 0 h 112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124829" h="1124826">
                <a:moveTo>
                  <a:pt x="562415" y="1001369"/>
                </a:moveTo>
                <a:cubicBezTo>
                  <a:pt x="536227" y="1001369"/>
                  <a:pt x="515027" y="1022569"/>
                  <a:pt x="515027" y="1047510"/>
                </a:cubicBezTo>
                <a:cubicBezTo>
                  <a:pt x="515027" y="1073697"/>
                  <a:pt x="536227" y="1096144"/>
                  <a:pt x="562415" y="1096144"/>
                </a:cubicBezTo>
                <a:cubicBezTo>
                  <a:pt x="589849" y="1096144"/>
                  <a:pt x="609802" y="1073697"/>
                  <a:pt x="609802" y="1047510"/>
                </a:cubicBezTo>
                <a:cubicBezTo>
                  <a:pt x="609802" y="1022569"/>
                  <a:pt x="589849" y="1001369"/>
                  <a:pt x="562415" y="1001369"/>
                </a:cubicBezTo>
                <a:close/>
                <a:moveTo>
                  <a:pt x="894127" y="864196"/>
                </a:moveTo>
                <a:cubicBezTo>
                  <a:pt x="885397" y="864196"/>
                  <a:pt x="877915" y="866690"/>
                  <a:pt x="872927" y="871678"/>
                </a:cubicBezTo>
                <a:cubicBezTo>
                  <a:pt x="867939" y="876666"/>
                  <a:pt x="864198" y="885395"/>
                  <a:pt x="864198" y="892877"/>
                </a:cubicBezTo>
                <a:cubicBezTo>
                  <a:pt x="864198" y="900360"/>
                  <a:pt x="867939" y="906595"/>
                  <a:pt x="872927" y="912830"/>
                </a:cubicBezTo>
                <a:cubicBezTo>
                  <a:pt x="884151" y="924053"/>
                  <a:pt x="902856" y="924053"/>
                  <a:pt x="914079" y="912830"/>
                </a:cubicBezTo>
                <a:cubicBezTo>
                  <a:pt x="919068" y="906595"/>
                  <a:pt x="921562" y="900360"/>
                  <a:pt x="921562" y="892877"/>
                </a:cubicBezTo>
                <a:cubicBezTo>
                  <a:pt x="921562" y="885395"/>
                  <a:pt x="919068" y="876666"/>
                  <a:pt x="914079" y="871678"/>
                </a:cubicBezTo>
                <a:cubicBezTo>
                  <a:pt x="907844" y="866690"/>
                  <a:pt x="901609" y="864196"/>
                  <a:pt x="894127" y="864196"/>
                </a:cubicBezTo>
                <a:close/>
                <a:moveTo>
                  <a:pt x="231949" y="864196"/>
                </a:moveTo>
                <a:cubicBezTo>
                  <a:pt x="224467" y="864196"/>
                  <a:pt x="218232" y="866690"/>
                  <a:pt x="211997" y="871678"/>
                </a:cubicBezTo>
                <a:cubicBezTo>
                  <a:pt x="207008" y="876666"/>
                  <a:pt x="204514" y="885395"/>
                  <a:pt x="204514" y="892877"/>
                </a:cubicBezTo>
                <a:cubicBezTo>
                  <a:pt x="204514" y="900360"/>
                  <a:pt x="207008" y="906595"/>
                  <a:pt x="211997" y="912830"/>
                </a:cubicBezTo>
                <a:cubicBezTo>
                  <a:pt x="223220" y="924053"/>
                  <a:pt x="241926" y="924053"/>
                  <a:pt x="253149" y="912830"/>
                </a:cubicBezTo>
                <a:cubicBezTo>
                  <a:pt x="258137" y="906595"/>
                  <a:pt x="261878" y="900360"/>
                  <a:pt x="261878" y="892877"/>
                </a:cubicBezTo>
                <a:cubicBezTo>
                  <a:pt x="261878" y="885395"/>
                  <a:pt x="258137" y="876666"/>
                  <a:pt x="253149" y="871678"/>
                </a:cubicBezTo>
                <a:cubicBezTo>
                  <a:pt x="248161" y="866690"/>
                  <a:pt x="240678" y="864196"/>
                  <a:pt x="231949" y="864196"/>
                </a:cubicBezTo>
                <a:close/>
                <a:moveTo>
                  <a:pt x="485776" y="579049"/>
                </a:moveTo>
                <a:cubicBezTo>
                  <a:pt x="445772" y="579049"/>
                  <a:pt x="414518" y="610035"/>
                  <a:pt x="414518" y="650937"/>
                </a:cubicBezTo>
                <a:lnTo>
                  <a:pt x="414518" y="743896"/>
                </a:lnTo>
                <a:cubicBezTo>
                  <a:pt x="414518" y="752572"/>
                  <a:pt x="422019" y="761248"/>
                  <a:pt x="432020" y="761248"/>
                </a:cubicBezTo>
                <a:lnTo>
                  <a:pt x="698301" y="761248"/>
                </a:lnTo>
                <a:cubicBezTo>
                  <a:pt x="708302" y="761248"/>
                  <a:pt x="715802" y="752572"/>
                  <a:pt x="715802" y="743896"/>
                </a:cubicBezTo>
                <a:lnTo>
                  <a:pt x="715802" y="650937"/>
                </a:lnTo>
                <a:cubicBezTo>
                  <a:pt x="715802" y="610035"/>
                  <a:pt x="683299" y="579049"/>
                  <a:pt x="643294" y="579049"/>
                </a:cubicBezTo>
                <a:close/>
                <a:moveTo>
                  <a:pt x="485776" y="549302"/>
                </a:moveTo>
                <a:lnTo>
                  <a:pt x="643294" y="549302"/>
                </a:lnTo>
                <a:cubicBezTo>
                  <a:pt x="699551" y="549302"/>
                  <a:pt x="745806" y="593922"/>
                  <a:pt x="745806" y="650937"/>
                </a:cubicBezTo>
                <a:lnTo>
                  <a:pt x="745806" y="743896"/>
                </a:lnTo>
                <a:cubicBezTo>
                  <a:pt x="745806" y="768685"/>
                  <a:pt x="724553" y="789756"/>
                  <a:pt x="698301" y="789756"/>
                </a:cubicBezTo>
                <a:lnTo>
                  <a:pt x="432020" y="789756"/>
                </a:lnTo>
                <a:cubicBezTo>
                  <a:pt x="405767" y="789756"/>
                  <a:pt x="384515" y="768685"/>
                  <a:pt x="384515" y="743896"/>
                </a:cubicBezTo>
                <a:lnTo>
                  <a:pt x="384515" y="650937"/>
                </a:lnTo>
                <a:cubicBezTo>
                  <a:pt x="384515" y="593922"/>
                  <a:pt x="429520" y="549302"/>
                  <a:pt x="485776" y="549302"/>
                </a:cubicBezTo>
                <a:close/>
                <a:moveTo>
                  <a:pt x="1048760" y="515026"/>
                </a:moveTo>
                <a:cubicBezTo>
                  <a:pt x="1022572" y="515026"/>
                  <a:pt x="1001372" y="536225"/>
                  <a:pt x="1001372" y="562413"/>
                </a:cubicBezTo>
                <a:cubicBezTo>
                  <a:pt x="1001372" y="588601"/>
                  <a:pt x="1022572" y="609800"/>
                  <a:pt x="1048760" y="609800"/>
                </a:cubicBezTo>
                <a:cubicBezTo>
                  <a:pt x="1074947" y="609800"/>
                  <a:pt x="1094900" y="588601"/>
                  <a:pt x="1094900" y="562413"/>
                </a:cubicBezTo>
                <a:cubicBezTo>
                  <a:pt x="1094900" y="536225"/>
                  <a:pt x="1074947" y="515026"/>
                  <a:pt x="1048760" y="515026"/>
                </a:cubicBezTo>
                <a:close/>
                <a:moveTo>
                  <a:pt x="77316" y="515026"/>
                </a:moveTo>
                <a:cubicBezTo>
                  <a:pt x="51129" y="515026"/>
                  <a:pt x="29929" y="536225"/>
                  <a:pt x="29929" y="562413"/>
                </a:cubicBezTo>
                <a:cubicBezTo>
                  <a:pt x="29929" y="588601"/>
                  <a:pt x="51129" y="609800"/>
                  <a:pt x="77316" y="609800"/>
                </a:cubicBezTo>
                <a:cubicBezTo>
                  <a:pt x="103504" y="609800"/>
                  <a:pt x="124704" y="588601"/>
                  <a:pt x="124704" y="562413"/>
                </a:cubicBezTo>
                <a:cubicBezTo>
                  <a:pt x="124704" y="536225"/>
                  <a:pt x="103504" y="515026"/>
                  <a:pt x="77316" y="515026"/>
                </a:cubicBezTo>
                <a:close/>
                <a:moveTo>
                  <a:pt x="559043" y="332075"/>
                </a:moveTo>
                <a:cubicBezTo>
                  <a:pt x="515348" y="332075"/>
                  <a:pt x="480392" y="367031"/>
                  <a:pt x="480392" y="411974"/>
                </a:cubicBezTo>
                <a:cubicBezTo>
                  <a:pt x="480392" y="455669"/>
                  <a:pt x="515348" y="491873"/>
                  <a:pt x="559043" y="491873"/>
                </a:cubicBezTo>
                <a:cubicBezTo>
                  <a:pt x="603986" y="491873"/>
                  <a:pt x="638941" y="455669"/>
                  <a:pt x="638941" y="411974"/>
                </a:cubicBezTo>
                <a:cubicBezTo>
                  <a:pt x="638941" y="367031"/>
                  <a:pt x="603986" y="332075"/>
                  <a:pt x="559043" y="332075"/>
                </a:cubicBezTo>
                <a:close/>
                <a:moveTo>
                  <a:pt x="559043" y="302113"/>
                </a:moveTo>
                <a:cubicBezTo>
                  <a:pt x="618967" y="302113"/>
                  <a:pt x="668904" y="352050"/>
                  <a:pt x="668904" y="411974"/>
                </a:cubicBezTo>
                <a:cubicBezTo>
                  <a:pt x="668904" y="471898"/>
                  <a:pt x="618967" y="520587"/>
                  <a:pt x="559043" y="520587"/>
                </a:cubicBezTo>
                <a:cubicBezTo>
                  <a:pt x="499118" y="520587"/>
                  <a:pt x="450430" y="471898"/>
                  <a:pt x="450430" y="411974"/>
                </a:cubicBezTo>
                <a:cubicBezTo>
                  <a:pt x="450430" y="352050"/>
                  <a:pt x="499118" y="302113"/>
                  <a:pt x="559043" y="302113"/>
                </a:cubicBezTo>
                <a:close/>
                <a:moveTo>
                  <a:pt x="562415" y="255642"/>
                </a:moveTo>
                <a:cubicBezTo>
                  <a:pt x="394064" y="255642"/>
                  <a:pt x="256890" y="392816"/>
                  <a:pt x="256890" y="562413"/>
                </a:cubicBezTo>
                <a:cubicBezTo>
                  <a:pt x="256890" y="730763"/>
                  <a:pt x="394064" y="867937"/>
                  <a:pt x="562415" y="867937"/>
                </a:cubicBezTo>
                <a:cubicBezTo>
                  <a:pt x="732012" y="867937"/>
                  <a:pt x="869186" y="730763"/>
                  <a:pt x="869186" y="562413"/>
                </a:cubicBezTo>
                <a:cubicBezTo>
                  <a:pt x="869186" y="392816"/>
                  <a:pt x="732012" y="255642"/>
                  <a:pt x="562415" y="255642"/>
                </a:cubicBezTo>
                <a:close/>
                <a:moveTo>
                  <a:pt x="894127" y="203267"/>
                </a:moveTo>
                <a:cubicBezTo>
                  <a:pt x="885397" y="203267"/>
                  <a:pt x="877915" y="207008"/>
                  <a:pt x="872927" y="211996"/>
                </a:cubicBezTo>
                <a:cubicBezTo>
                  <a:pt x="867939" y="216984"/>
                  <a:pt x="864198" y="224466"/>
                  <a:pt x="864198" y="231949"/>
                </a:cubicBezTo>
                <a:cubicBezTo>
                  <a:pt x="864198" y="239431"/>
                  <a:pt x="867939" y="246913"/>
                  <a:pt x="872927" y="251901"/>
                </a:cubicBezTo>
                <a:cubicBezTo>
                  <a:pt x="884151" y="263124"/>
                  <a:pt x="902856" y="263124"/>
                  <a:pt x="914079" y="251901"/>
                </a:cubicBezTo>
                <a:cubicBezTo>
                  <a:pt x="919068" y="246913"/>
                  <a:pt x="921562" y="239431"/>
                  <a:pt x="921562" y="231949"/>
                </a:cubicBezTo>
                <a:cubicBezTo>
                  <a:pt x="921562" y="224466"/>
                  <a:pt x="919068" y="216984"/>
                  <a:pt x="914079" y="211996"/>
                </a:cubicBezTo>
                <a:cubicBezTo>
                  <a:pt x="907844" y="207008"/>
                  <a:pt x="901609" y="203267"/>
                  <a:pt x="894127" y="203267"/>
                </a:cubicBezTo>
                <a:close/>
                <a:moveTo>
                  <a:pt x="231949" y="203267"/>
                </a:moveTo>
                <a:cubicBezTo>
                  <a:pt x="224467" y="203267"/>
                  <a:pt x="218232" y="207008"/>
                  <a:pt x="211997" y="211996"/>
                </a:cubicBezTo>
                <a:cubicBezTo>
                  <a:pt x="207008" y="216984"/>
                  <a:pt x="204514" y="224466"/>
                  <a:pt x="204514" y="231949"/>
                </a:cubicBezTo>
                <a:cubicBezTo>
                  <a:pt x="204514" y="239431"/>
                  <a:pt x="207008" y="246913"/>
                  <a:pt x="211997" y="251901"/>
                </a:cubicBezTo>
                <a:cubicBezTo>
                  <a:pt x="223220" y="263124"/>
                  <a:pt x="241926" y="263124"/>
                  <a:pt x="253149" y="251901"/>
                </a:cubicBezTo>
                <a:cubicBezTo>
                  <a:pt x="258137" y="246913"/>
                  <a:pt x="261878" y="239431"/>
                  <a:pt x="261878" y="231949"/>
                </a:cubicBezTo>
                <a:cubicBezTo>
                  <a:pt x="261878" y="224466"/>
                  <a:pt x="258137" y="216984"/>
                  <a:pt x="253149" y="211996"/>
                </a:cubicBezTo>
                <a:cubicBezTo>
                  <a:pt x="248161" y="207008"/>
                  <a:pt x="240678" y="203267"/>
                  <a:pt x="231949" y="203267"/>
                </a:cubicBezTo>
                <a:close/>
                <a:moveTo>
                  <a:pt x="562415" y="29929"/>
                </a:moveTo>
                <a:cubicBezTo>
                  <a:pt x="536227" y="29929"/>
                  <a:pt x="515027" y="51128"/>
                  <a:pt x="515027" y="77316"/>
                </a:cubicBezTo>
                <a:cubicBezTo>
                  <a:pt x="515027" y="102257"/>
                  <a:pt x="536227" y="123457"/>
                  <a:pt x="562415" y="123457"/>
                </a:cubicBezTo>
                <a:cubicBezTo>
                  <a:pt x="589849" y="123457"/>
                  <a:pt x="609802" y="102257"/>
                  <a:pt x="609802" y="77316"/>
                </a:cubicBezTo>
                <a:cubicBezTo>
                  <a:pt x="609802" y="51128"/>
                  <a:pt x="589849" y="29929"/>
                  <a:pt x="562415" y="29929"/>
                </a:cubicBezTo>
                <a:close/>
                <a:moveTo>
                  <a:pt x="562415" y="0"/>
                </a:moveTo>
                <a:cubicBezTo>
                  <a:pt x="606061" y="0"/>
                  <a:pt x="639731" y="33670"/>
                  <a:pt x="639731" y="77316"/>
                </a:cubicBezTo>
                <a:cubicBezTo>
                  <a:pt x="639731" y="114727"/>
                  <a:pt x="613543" y="144656"/>
                  <a:pt x="577379" y="150891"/>
                </a:cubicBezTo>
                <a:lnTo>
                  <a:pt x="577379" y="226960"/>
                </a:lnTo>
                <a:cubicBezTo>
                  <a:pt x="659683" y="230702"/>
                  <a:pt x="733259" y="263124"/>
                  <a:pt x="789376" y="314253"/>
                </a:cubicBezTo>
                <a:lnTo>
                  <a:pt x="842998" y="260630"/>
                </a:lnTo>
                <a:cubicBezTo>
                  <a:pt x="838010" y="253148"/>
                  <a:pt x="835516" y="241925"/>
                  <a:pt x="835516" y="231949"/>
                </a:cubicBezTo>
                <a:cubicBezTo>
                  <a:pt x="835516" y="215737"/>
                  <a:pt x="840504" y="202020"/>
                  <a:pt x="851727" y="190796"/>
                </a:cubicBezTo>
                <a:cubicBezTo>
                  <a:pt x="862951" y="179573"/>
                  <a:pt x="877915" y="174585"/>
                  <a:pt x="894127" y="174585"/>
                </a:cubicBezTo>
                <a:cubicBezTo>
                  <a:pt x="909091" y="174585"/>
                  <a:pt x="922809" y="179573"/>
                  <a:pt x="934032" y="190796"/>
                </a:cubicBezTo>
                <a:cubicBezTo>
                  <a:pt x="945255" y="202020"/>
                  <a:pt x="951491" y="215737"/>
                  <a:pt x="951491" y="231949"/>
                </a:cubicBezTo>
                <a:cubicBezTo>
                  <a:pt x="951491" y="246913"/>
                  <a:pt x="945255" y="261877"/>
                  <a:pt x="934032" y="273101"/>
                </a:cubicBezTo>
                <a:cubicBezTo>
                  <a:pt x="922809" y="284324"/>
                  <a:pt x="909091" y="290559"/>
                  <a:pt x="894127" y="290559"/>
                </a:cubicBezTo>
                <a:cubicBezTo>
                  <a:pt x="882903" y="290559"/>
                  <a:pt x="872927" y="286818"/>
                  <a:pt x="864198" y="281830"/>
                </a:cubicBezTo>
                <a:lnTo>
                  <a:pt x="810575" y="335453"/>
                </a:lnTo>
                <a:cubicBezTo>
                  <a:pt x="862951" y="392816"/>
                  <a:pt x="894127" y="466391"/>
                  <a:pt x="897868" y="547449"/>
                </a:cubicBezTo>
                <a:lnTo>
                  <a:pt x="973937" y="547449"/>
                </a:lnTo>
                <a:cubicBezTo>
                  <a:pt x="980172" y="512532"/>
                  <a:pt x="1011348" y="485097"/>
                  <a:pt x="1048760" y="485097"/>
                </a:cubicBezTo>
                <a:cubicBezTo>
                  <a:pt x="1091159" y="485097"/>
                  <a:pt x="1124829" y="520014"/>
                  <a:pt x="1124829" y="562413"/>
                </a:cubicBezTo>
                <a:cubicBezTo>
                  <a:pt x="1124829" y="604812"/>
                  <a:pt x="1091159" y="638482"/>
                  <a:pt x="1048760" y="638482"/>
                </a:cubicBezTo>
                <a:cubicBezTo>
                  <a:pt x="1011348" y="638482"/>
                  <a:pt x="980172" y="612294"/>
                  <a:pt x="973937" y="577377"/>
                </a:cubicBezTo>
                <a:lnTo>
                  <a:pt x="897868" y="577377"/>
                </a:lnTo>
                <a:cubicBezTo>
                  <a:pt x="894127" y="658435"/>
                  <a:pt x="862951" y="732010"/>
                  <a:pt x="810575" y="789373"/>
                </a:cubicBezTo>
                <a:lnTo>
                  <a:pt x="864198" y="841749"/>
                </a:lnTo>
                <a:cubicBezTo>
                  <a:pt x="872927" y="838008"/>
                  <a:pt x="882903" y="834267"/>
                  <a:pt x="894127" y="834267"/>
                </a:cubicBezTo>
                <a:cubicBezTo>
                  <a:pt x="909091" y="834267"/>
                  <a:pt x="922809" y="840502"/>
                  <a:pt x="934032" y="851725"/>
                </a:cubicBezTo>
                <a:cubicBezTo>
                  <a:pt x="945255" y="862949"/>
                  <a:pt x="951491" y="876666"/>
                  <a:pt x="951491" y="892877"/>
                </a:cubicBezTo>
                <a:cubicBezTo>
                  <a:pt x="951491" y="907842"/>
                  <a:pt x="945255" y="922806"/>
                  <a:pt x="934032" y="934030"/>
                </a:cubicBezTo>
                <a:cubicBezTo>
                  <a:pt x="922809" y="945253"/>
                  <a:pt x="909091" y="950241"/>
                  <a:pt x="894127" y="950241"/>
                </a:cubicBezTo>
                <a:cubicBezTo>
                  <a:pt x="877915" y="950241"/>
                  <a:pt x="862951" y="945253"/>
                  <a:pt x="851727" y="934030"/>
                </a:cubicBezTo>
                <a:cubicBezTo>
                  <a:pt x="840504" y="922806"/>
                  <a:pt x="835516" y="907842"/>
                  <a:pt x="835516" y="892877"/>
                </a:cubicBezTo>
                <a:cubicBezTo>
                  <a:pt x="835516" y="881654"/>
                  <a:pt x="838010" y="871678"/>
                  <a:pt x="842998" y="864196"/>
                </a:cubicBezTo>
                <a:lnTo>
                  <a:pt x="789376" y="809326"/>
                </a:lnTo>
                <a:cubicBezTo>
                  <a:pt x="733259" y="861701"/>
                  <a:pt x="659683" y="894124"/>
                  <a:pt x="577379" y="896619"/>
                </a:cubicBezTo>
                <a:lnTo>
                  <a:pt x="577379" y="972688"/>
                </a:lnTo>
                <a:cubicBezTo>
                  <a:pt x="613543" y="980170"/>
                  <a:pt x="639731" y="1011346"/>
                  <a:pt x="639731" y="1047510"/>
                </a:cubicBezTo>
                <a:cubicBezTo>
                  <a:pt x="639731" y="1089909"/>
                  <a:pt x="606061" y="1124826"/>
                  <a:pt x="562415" y="1124826"/>
                </a:cubicBezTo>
                <a:cubicBezTo>
                  <a:pt x="521262" y="1124826"/>
                  <a:pt x="486345" y="1089909"/>
                  <a:pt x="486345" y="1047510"/>
                </a:cubicBezTo>
                <a:cubicBezTo>
                  <a:pt x="486345" y="1011346"/>
                  <a:pt x="512533" y="980170"/>
                  <a:pt x="548697" y="972688"/>
                </a:cubicBezTo>
                <a:lnTo>
                  <a:pt x="548697" y="896619"/>
                </a:lnTo>
                <a:cubicBezTo>
                  <a:pt x="466393" y="894124"/>
                  <a:pt x="392817" y="861701"/>
                  <a:pt x="335453" y="809326"/>
                </a:cubicBezTo>
                <a:lnTo>
                  <a:pt x="283078" y="864196"/>
                </a:lnTo>
                <a:cubicBezTo>
                  <a:pt x="288066" y="871678"/>
                  <a:pt x="290560" y="881654"/>
                  <a:pt x="290560" y="892877"/>
                </a:cubicBezTo>
                <a:cubicBezTo>
                  <a:pt x="290560" y="907842"/>
                  <a:pt x="285572" y="922806"/>
                  <a:pt x="273101" y="934030"/>
                </a:cubicBezTo>
                <a:cubicBezTo>
                  <a:pt x="263125" y="945253"/>
                  <a:pt x="248161" y="950241"/>
                  <a:pt x="231949" y="950241"/>
                </a:cubicBezTo>
                <a:cubicBezTo>
                  <a:pt x="216985" y="950241"/>
                  <a:pt x="202020" y="945253"/>
                  <a:pt x="190797" y="934030"/>
                </a:cubicBezTo>
                <a:cubicBezTo>
                  <a:pt x="180821" y="922806"/>
                  <a:pt x="174585" y="907842"/>
                  <a:pt x="174585" y="892877"/>
                </a:cubicBezTo>
                <a:cubicBezTo>
                  <a:pt x="174585" y="876666"/>
                  <a:pt x="180821" y="861701"/>
                  <a:pt x="190797" y="851725"/>
                </a:cubicBezTo>
                <a:cubicBezTo>
                  <a:pt x="202020" y="840502"/>
                  <a:pt x="216985" y="834267"/>
                  <a:pt x="231949" y="834267"/>
                </a:cubicBezTo>
                <a:cubicBezTo>
                  <a:pt x="243173" y="834267"/>
                  <a:pt x="253149" y="838008"/>
                  <a:pt x="261878" y="841749"/>
                </a:cubicBezTo>
                <a:lnTo>
                  <a:pt x="315501" y="789373"/>
                </a:lnTo>
                <a:cubicBezTo>
                  <a:pt x="263125" y="732010"/>
                  <a:pt x="230702" y="658435"/>
                  <a:pt x="228208" y="577377"/>
                </a:cubicBezTo>
                <a:lnTo>
                  <a:pt x="152139" y="577377"/>
                </a:lnTo>
                <a:cubicBezTo>
                  <a:pt x="145904" y="612294"/>
                  <a:pt x="113481" y="638482"/>
                  <a:pt x="77316" y="638482"/>
                </a:cubicBezTo>
                <a:cubicBezTo>
                  <a:pt x="34917" y="638482"/>
                  <a:pt x="0" y="604812"/>
                  <a:pt x="0" y="562413"/>
                </a:cubicBezTo>
                <a:cubicBezTo>
                  <a:pt x="0" y="520014"/>
                  <a:pt x="34917" y="485097"/>
                  <a:pt x="77316" y="485097"/>
                </a:cubicBezTo>
                <a:cubicBezTo>
                  <a:pt x="113481" y="485097"/>
                  <a:pt x="145904" y="512532"/>
                  <a:pt x="152139" y="547449"/>
                </a:cubicBezTo>
                <a:lnTo>
                  <a:pt x="228208" y="547449"/>
                </a:lnTo>
                <a:cubicBezTo>
                  <a:pt x="230702" y="466391"/>
                  <a:pt x="263125" y="392816"/>
                  <a:pt x="315501" y="335453"/>
                </a:cubicBezTo>
                <a:lnTo>
                  <a:pt x="261878" y="281830"/>
                </a:lnTo>
                <a:cubicBezTo>
                  <a:pt x="253149" y="286818"/>
                  <a:pt x="243173" y="290559"/>
                  <a:pt x="231949" y="290559"/>
                </a:cubicBezTo>
                <a:cubicBezTo>
                  <a:pt x="216985" y="290559"/>
                  <a:pt x="202020" y="284324"/>
                  <a:pt x="190797" y="273101"/>
                </a:cubicBezTo>
                <a:cubicBezTo>
                  <a:pt x="180821" y="261877"/>
                  <a:pt x="174585" y="246913"/>
                  <a:pt x="174585" y="231949"/>
                </a:cubicBezTo>
                <a:cubicBezTo>
                  <a:pt x="174585" y="215737"/>
                  <a:pt x="180821" y="202020"/>
                  <a:pt x="190797" y="190796"/>
                </a:cubicBezTo>
                <a:cubicBezTo>
                  <a:pt x="202020" y="179573"/>
                  <a:pt x="216985" y="174585"/>
                  <a:pt x="231949" y="174585"/>
                </a:cubicBezTo>
                <a:cubicBezTo>
                  <a:pt x="248161" y="174585"/>
                  <a:pt x="263125" y="179573"/>
                  <a:pt x="273101" y="190796"/>
                </a:cubicBezTo>
                <a:cubicBezTo>
                  <a:pt x="285572" y="202020"/>
                  <a:pt x="290560" y="215737"/>
                  <a:pt x="290560" y="231949"/>
                </a:cubicBezTo>
                <a:cubicBezTo>
                  <a:pt x="290560" y="241925"/>
                  <a:pt x="288066" y="253148"/>
                  <a:pt x="283078" y="260630"/>
                </a:cubicBezTo>
                <a:lnTo>
                  <a:pt x="335453" y="314253"/>
                </a:lnTo>
                <a:cubicBezTo>
                  <a:pt x="392817" y="263124"/>
                  <a:pt x="466393" y="230702"/>
                  <a:pt x="548697" y="226960"/>
                </a:cubicBezTo>
                <a:lnTo>
                  <a:pt x="548697" y="150891"/>
                </a:lnTo>
                <a:cubicBezTo>
                  <a:pt x="512533" y="144656"/>
                  <a:pt x="486345" y="114727"/>
                  <a:pt x="486345" y="77316"/>
                </a:cubicBezTo>
                <a:cubicBezTo>
                  <a:pt x="486345" y="33670"/>
                  <a:pt x="521262" y="0"/>
                  <a:pt x="56241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438">
            <a:extLst>
              <a:ext uri="{FF2B5EF4-FFF2-40B4-BE49-F238E27FC236}">
                <a16:creationId xmlns:a16="http://schemas.microsoft.com/office/drawing/2014/main" id="{795A41CC-C00B-2E4C-B1A5-5BA1AD2DF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4991" y="3529216"/>
            <a:ext cx="2026935" cy="2032427"/>
          </a:xfrm>
          <a:custGeom>
            <a:avLst/>
            <a:gdLst>
              <a:gd name="T0" fmla="*/ 1627 w 1628"/>
              <a:gd name="T1" fmla="*/ 814 h 1630"/>
              <a:gd name="T2" fmla="*/ 1627 w 1628"/>
              <a:gd name="T3" fmla="*/ 814 h 1630"/>
              <a:gd name="T4" fmla="*/ 814 w 1628"/>
              <a:gd name="T5" fmla="*/ 1629 h 1630"/>
              <a:gd name="T6" fmla="*/ 814 w 1628"/>
              <a:gd name="T7" fmla="*/ 1629 h 1630"/>
              <a:gd name="T8" fmla="*/ 0 w 1628"/>
              <a:gd name="T9" fmla="*/ 814 h 1630"/>
              <a:gd name="T10" fmla="*/ 0 w 1628"/>
              <a:gd name="T11" fmla="*/ 814 h 1630"/>
              <a:gd name="T12" fmla="*/ 814 w 1628"/>
              <a:gd name="T13" fmla="*/ 0 h 1630"/>
              <a:gd name="T14" fmla="*/ 814 w 1628"/>
              <a:gd name="T15" fmla="*/ 0 h 1630"/>
              <a:gd name="T16" fmla="*/ 1627 w 1628"/>
              <a:gd name="T17" fmla="*/ 814 h 1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28" h="1630">
                <a:moveTo>
                  <a:pt x="1627" y="814"/>
                </a:moveTo>
                <a:lnTo>
                  <a:pt x="1627" y="814"/>
                </a:lnTo>
                <a:cubicBezTo>
                  <a:pt x="1627" y="1264"/>
                  <a:pt x="1264" y="1629"/>
                  <a:pt x="814" y="1629"/>
                </a:cubicBezTo>
                <a:lnTo>
                  <a:pt x="814" y="1629"/>
                </a:lnTo>
                <a:cubicBezTo>
                  <a:pt x="364" y="1629"/>
                  <a:pt x="0" y="1264"/>
                  <a:pt x="0" y="814"/>
                </a:cubicBezTo>
                <a:lnTo>
                  <a:pt x="0" y="814"/>
                </a:lnTo>
                <a:cubicBezTo>
                  <a:pt x="0" y="365"/>
                  <a:pt x="364" y="0"/>
                  <a:pt x="814" y="0"/>
                </a:cubicBezTo>
                <a:lnTo>
                  <a:pt x="814" y="0"/>
                </a:lnTo>
                <a:cubicBezTo>
                  <a:pt x="1264" y="0"/>
                  <a:pt x="1627" y="365"/>
                  <a:pt x="1627" y="81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B7B3F509-BD9C-7940-B0C1-0DDDA376E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0916" y="3985141"/>
            <a:ext cx="1119340" cy="1113843"/>
          </a:xfrm>
          <a:custGeom>
            <a:avLst/>
            <a:gdLst>
              <a:gd name="connsiteX0" fmla="*/ 857591 w 1119340"/>
              <a:gd name="connsiteY0" fmla="*/ 856358 h 1113843"/>
              <a:gd name="connsiteX1" fmla="*/ 878576 w 1119340"/>
              <a:gd name="connsiteY1" fmla="*/ 856358 h 1113843"/>
              <a:gd name="connsiteX2" fmla="*/ 931655 w 1119340"/>
              <a:gd name="connsiteY2" fmla="*/ 910671 h 1113843"/>
              <a:gd name="connsiteX3" fmla="*/ 946467 w 1119340"/>
              <a:gd name="connsiteY3" fmla="*/ 899562 h 1113843"/>
              <a:gd name="connsiteX4" fmla="*/ 960046 w 1119340"/>
              <a:gd name="connsiteY4" fmla="*/ 913140 h 1113843"/>
              <a:gd name="connsiteX5" fmla="*/ 960046 w 1119340"/>
              <a:gd name="connsiteY5" fmla="*/ 945234 h 1113843"/>
              <a:gd name="connsiteX6" fmla="*/ 960046 w 1119340"/>
              <a:gd name="connsiteY6" fmla="*/ 948937 h 1113843"/>
              <a:gd name="connsiteX7" fmla="*/ 960046 w 1119340"/>
              <a:gd name="connsiteY7" fmla="*/ 950172 h 1113843"/>
              <a:gd name="connsiteX8" fmla="*/ 957577 w 1119340"/>
              <a:gd name="connsiteY8" fmla="*/ 953875 h 1113843"/>
              <a:gd name="connsiteX9" fmla="*/ 956342 w 1119340"/>
              <a:gd name="connsiteY9" fmla="*/ 955109 h 1113843"/>
              <a:gd name="connsiteX10" fmla="*/ 955108 w 1119340"/>
              <a:gd name="connsiteY10" fmla="*/ 956344 h 1113843"/>
              <a:gd name="connsiteX11" fmla="*/ 951405 w 1119340"/>
              <a:gd name="connsiteY11" fmla="*/ 958812 h 1113843"/>
              <a:gd name="connsiteX12" fmla="*/ 950170 w 1119340"/>
              <a:gd name="connsiteY12" fmla="*/ 958812 h 1113843"/>
              <a:gd name="connsiteX13" fmla="*/ 948936 w 1119340"/>
              <a:gd name="connsiteY13" fmla="*/ 960047 h 1113843"/>
              <a:gd name="connsiteX14" fmla="*/ 946467 w 1119340"/>
              <a:gd name="connsiteY14" fmla="*/ 960047 h 1113843"/>
              <a:gd name="connsiteX15" fmla="*/ 914373 w 1119340"/>
              <a:gd name="connsiteY15" fmla="*/ 960047 h 1113843"/>
              <a:gd name="connsiteX16" fmla="*/ 899560 w 1119340"/>
              <a:gd name="connsiteY16" fmla="*/ 945234 h 1113843"/>
              <a:gd name="connsiteX17" fmla="*/ 911904 w 1119340"/>
              <a:gd name="connsiteY17" fmla="*/ 930421 h 1113843"/>
              <a:gd name="connsiteX18" fmla="*/ 857591 w 1119340"/>
              <a:gd name="connsiteY18" fmla="*/ 877343 h 1113843"/>
              <a:gd name="connsiteX19" fmla="*/ 857591 w 1119340"/>
              <a:gd name="connsiteY19" fmla="*/ 856358 h 1113843"/>
              <a:gd name="connsiteX20" fmla="*/ 241080 w 1119340"/>
              <a:gd name="connsiteY20" fmla="*/ 856358 h 1113843"/>
              <a:gd name="connsiteX21" fmla="*/ 261832 w 1119340"/>
              <a:gd name="connsiteY21" fmla="*/ 856358 h 1113843"/>
              <a:gd name="connsiteX22" fmla="*/ 261832 w 1119340"/>
              <a:gd name="connsiteY22" fmla="*/ 877343 h 1113843"/>
              <a:gd name="connsiteX23" fmla="*/ 208122 w 1119340"/>
              <a:gd name="connsiteY23" fmla="*/ 930421 h 1113843"/>
              <a:gd name="connsiteX24" fmla="*/ 220329 w 1119340"/>
              <a:gd name="connsiteY24" fmla="*/ 945234 h 1113843"/>
              <a:gd name="connsiteX25" fmla="*/ 205681 w 1119340"/>
              <a:gd name="connsiteY25" fmla="*/ 960047 h 1113843"/>
              <a:gd name="connsiteX26" fmla="*/ 173943 w 1119340"/>
              <a:gd name="connsiteY26" fmla="*/ 960047 h 1113843"/>
              <a:gd name="connsiteX27" fmla="*/ 170281 w 1119340"/>
              <a:gd name="connsiteY27" fmla="*/ 958812 h 1113843"/>
              <a:gd name="connsiteX28" fmla="*/ 166619 w 1119340"/>
              <a:gd name="connsiteY28" fmla="*/ 957578 h 1113843"/>
              <a:gd name="connsiteX29" fmla="*/ 164178 w 1119340"/>
              <a:gd name="connsiteY29" fmla="*/ 955109 h 1113843"/>
              <a:gd name="connsiteX30" fmla="*/ 162957 w 1119340"/>
              <a:gd name="connsiteY30" fmla="*/ 953875 h 1113843"/>
              <a:gd name="connsiteX31" fmla="*/ 160516 w 1119340"/>
              <a:gd name="connsiteY31" fmla="*/ 950172 h 1113843"/>
              <a:gd name="connsiteX32" fmla="*/ 159295 w 1119340"/>
              <a:gd name="connsiteY32" fmla="*/ 946469 h 1113843"/>
              <a:gd name="connsiteX33" fmla="*/ 159295 w 1119340"/>
              <a:gd name="connsiteY33" fmla="*/ 945234 h 1113843"/>
              <a:gd name="connsiteX34" fmla="*/ 159295 w 1119340"/>
              <a:gd name="connsiteY34" fmla="*/ 913140 h 1113843"/>
              <a:gd name="connsiteX35" fmla="*/ 173943 w 1119340"/>
              <a:gd name="connsiteY35" fmla="*/ 899562 h 1113843"/>
              <a:gd name="connsiteX36" fmla="*/ 188591 w 1119340"/>
              <a:gd name="connsiteY36" fmla="*/ 910671 h 1113843"/>
              <a:gd name="connsiteX37" fmla="*/ 1082704 w 1119340"/>
              <a:gd name="connsiteY37" fmla="*/ 523099 h 1113843"/>
              <a:gd name="connsiteX38" fmla="*/ 1093260 w 1119340"/>
              <a:gd name="connsiteY38" fmla="*/ 526881 h 1113843"/>
              <a:gd name="connsiteX39" fmla="*/ 1114372 w 1119340"/>
              <a:gd name="connsiteY39" fmla="*/ 549573 h 1113843"/>
              <a:gd name="connsiteX40" fmla="*/ 1118098 w 1119340"/>
              <a:gd name="connsiteY40" fmla="*/ 553355 h 1113843"/>
              <a:gd name="connsiteX41" fmla="*/ 1118098 w 1119340"/>
              <a:gd name="connsiteY41" fmla="*/ 555877 h 1113843"/>
              <a:gd name="connsiteX42" fmla="*/ 1119340 w 1119340"/>
              <a:gd name="connsiteY42" fmla="*/ 559659 h 1113843"/>
              <a:gd name="connsiteX43" fmla="*/ 1119340 w 1119340"/>
              <a:gd name="connsiteY43" fmla="*/ 560920 h 1113843"/>
              <a:gd name="connsiteX44" fmla="*/ 1118098 w 1119340"/>
              <a:gd name="connsiteY44" fmla="*/ 565962 h 1113843"/>
              <a:gd name="connsiteX45" fmla="*/ 1114372 w 1119340"/>
              <a:gd name="connsiteY45" fmla="*/ 569744 h 1113843"/>
              <a:gd name="connsiteX46" fmla="*/ 1114372 w 1119340"/>
              <a:gd name="connsiteY46" fmla="*/ 571005 h 1113843"/>
              <a:gd name="connsiteX47" fmla="*/ 1093260 w 1119340"/>
              <a:gd name="connsiteY47" fmla="*/ 592437 h 1113843"/>
              <a:gd name="connsiteX48" fmla="*/ 1082083 w 1119340"/>
              <a:gd name="connsiteY48" fmla="*/ 597480 h 1113843"/>
              <a:gd name="connsiteX49" fmla="*/ 1072148 w 1119340"/>
              <a:gd name="connsiteY49" fmla="*/ 592437 h 1113843"/>
              <a:gd name="connsiteX50" fmla="*/ 1069664 w 1119340"/>
              <a:gd name="connsiteY50" fmla="*/ 574787 h 1113843"/>
              <a:gd name="connsiteX51" fmla="*/ 993908 w 1119340"/>
              <a:gd name="connsiteY51" fmla="*/ 574787 h 1113843"/>
              <a:gd name="connsiteX52" fmla="*/ 977763 w 1119340"/>
              <a:gd name="connsiteY52" fmla="*/ 559659 h 1113843"/>
              <a:gd name="connsiteX53" fmla="*/ 993908 w 1119340"/>
              <a:gd name="connsiteY53" fmla="*/ 545791 h 1113843"/>
              <a:gd name="connsiteX54" fmla="*/ 1069664 w 1119340"/>
              <a:gd name="connsiteY54" fmla="*/ 545791 h 1113843"/>
              <a:gd name="connsiteX55" fmla="*/ 1072148 w 1119340"/>
              <a:gd name="connsiteY55" fmla="*/ 526881 h 1113843"/>
              <a:gd name="connsiteX56" fmla="*/ 1082704 w 1119340"/>
              <a:gd name="connsiteY56" fmla="*/ 523099 h 1113843"/>
              <a:gd name="connsiteX57" fmla="*/ 37114 w 1119340"/>
              <a:gd name="connsiteY57" fmla="*/ 523099 h 1113843"/>
              <a:gd name="connsiteX58" fmla="*/ 47606 w 1119340"/>
              <a:gd name="connsiteY58" fmla="*/ 526881 h 1113843"/>
              <a:gd name="connsiteX59" fmla="*/ 48859 w 1119340"/>
              <a:gd name="connsiteY59" fmla="*/ 545791 h 1113843"/>
              <a:gd name="connsiteX60" fmla="*/ 126533 w 1119340"/>
              <a:gd name="connsiteY60" fmla="*/ 545791 h 1113843"/>
              <a:gd name="connsiteX61" fmla="*/ 141566 w 1119340"/>
              <a:gd name="connsiteY61" fmla="*/ 559659 h 1113843"/>
              <a:gd name="connsiteX62" fmla="*/ 126533 w 1119340"/>
              <a:gd name="connsiteY62" fmla="*/ 574787 h 1113843"/>
              <a:gd name="connsiteX63" fmla="*/ 50112 w 1119340"/>
              <a:gd name="connsiteY63" fmla="*/ 574787 h 1113843"/>
              <a:gd name="connsiteX64" fmla="*/ 47606 w 1119340"/>
              <a:gd name="connsiteY64" fmla="*/ 592437 h 1113843"/>
              <a:gd name="connsiteX65" fmla="*/ 37584 w 1119340"/>
              <a:gd name="connsiteY65" fmla="*/ 597480 h 1113843"/>
              <a:gd name="connsiteX66" fmla="*/ 27562 w 1119340"/>
              <a:gd name="connsiteY66" fmla="*/ 592437 h 1113843"/>
              <a:gd name="connsiteX67" fmla="*/ 3758 w 1119340"/>
              <a:gd name="connsiteY67" fmla="*/ 571005 h 1113843"/>
              <a:gd name="connsiteX68" fmla="*/ 1253 w 1119340"/>
              <a:gd name="connsiteY68" fmla="*/ 565962 h 1113843"/>
              <a:gd name="connsiteX69" fmla="*/ 1253 w 1119340"/>
              <a:gd name="connsiteY69" fmla="*/ 564702 h 1113843"/>
              <a:gd name="connsiteX70" fmla="*/ 0 w 1119340"/>
              <a:gd name="connsiteY70" fmla="*/ 560920 h 1113843"/>
              <a:gd name="connsiteX71" fmla="*/ 0 w 1119340"/>
              <a:gd name="connsiteY71" fmla="*/ 559659 h 1113843"/>
              <a:gd name="connsiteX72" fmla="*/ 1253 w 1119340"/>
              <a:gd name="connsiteY72" fmla="*/ 554616 h 1113843"/>
              <a:gd name="connsiteX73" fmla="*/ 3758 w 1119340"/>
              <a:gd name="connsiteY73" fmla="*/ 549573 h 1113843"/>
              <a:gd name="connsiteX74" fmla="*/ 27562 w 1119340"/>
              <a:gd name="connsiteY74" fmla="*/ 526881 h 1113843"/>
              <a:gd name="connsiteX75" fmla="*/ 37114 w 1119340"/>
              <a:gd name="connsiteY75" fmla="*/ 523099 h 1113843"/>
              <a:gd name="connsiteX76" fmla="*/ 465303 w 1119340"/>
              <a:gd name="connsiteY76" fmla="*/ 299014 h 1113843"/>
              <a:gd name="connsiteX77" fmla="*/ 392255 w 1119340"/>
              <a:gd name="connsiteY77" fmla="*/ 363702 h 1113843"/>
              <a:gd name="connsiteX78" fmla="*/ 392255 w 1119340"/>
              <a:gd name="connsiteY78" fmla="*/ 393559 h 1113843"/>
              <a:gd name="connsiteX79" fmla="*/ 392255 w 1119340"/>
              <a:gd name="connsiteY79" fmla="*/ 466956 h 1113843"/>
              <a:gd name="connsiteX80" fmla="*/ 392255 w 1119340"/>
              <a:gd name="connsiteY80" fmla="*/ 662266 h 1113843"/>
              <a:gd name="connsiteX81" fmla="*/ 413303 w 1119340"/>
              <a:gd name="connsiteY81" fmla="*/ 689634 h 1113843"/>
              <a:gd name="connsiteX82" fmla="*/ 434350 w 1119340"/>
              <a:gd name="connsiteY82" fmla="*/ 662266 h 1113843"/>
              <a:gd name="connsiteX83" fmla="*/ 434350 w 1119340"/>
              <a:gd name="connsiteY83" fmla="*/ 629921 h 1113843"/>
              <a:gd name="connsiteX84" fmla="*/ 434350 w 1119340"/>
              <a:gd name="connsiteY84" fmla="*/ 381119 h 1113843"/>
              <a:gd name="connsiteX85" fmla="*/ 449208 w 1119340"/>
              <a:gd name="connsiteY85" fmla="*/ 367434 h 1113843"/>
              <a:gd name="connsiteX86" fmla="*/ 464065 w 1119340"/>
              <a:gd name="connsiteY86" fmla="*/ 381119 h 1113843"/>
              <a:gd name="connsiteX87" fmla="*/ 464065 w 1119340"/>
              <a:gd name="connsiteY87" fmla="*/ 629921 h 1113843"/>
              <a:gd name="connsiteX88" fmla="*/ 464065 w 1119340"/>
              <a:gd name="connsiteY88" fmla="*/ 662266 h 1113843"/>
              <a:gd name="connsiteX89" fmla="*/ 464065 w 1119340"/>
              <a:gd name="connsiteY89" fmla="*/ 1057863 h 1113843"/>
              <a:gd name="connsiteX90" fmla="*/ 503685 w 1119340"/>
              <a:gd name="connsiteY90" fmla="*/ 1085231 h 1113843"/>
              <a:gd name="connsiteX91" fmla="*/ 542066 w 1119340"/>
              <a:gd name="connsiteY91" fmla="*/ 1057863 h 1113843"/>
              <a:gd name="connsiteX92" fmla="*/ 542066 w 1119340"/>
              <a:gd name="connsiteY92" fmla="*/ 709538 h 1113843"/>
              <a:gd name="connsiteX93" fmla="*/ 556923 w 1119340"/>
              <a:gd name="connsiteY93" fmla="*/ 694610 h 1113843"/>
              <a:gd name="connsiteX94" fmla="*/ 570543 w 1119340"/>
              <a:gd name="connsiteY94" fmla="*/ 709538 h 1113843"/>
              <a:gd name="connsiteX95" fmla="*/ 570543 w 1119340"/>
              <a:gd name="connsiteY95" fmla="*/ 1057863 h 1113843"/>
              <a:gd name="connsiteX96" fmla="*/ 610162 w 1119340"/>
              <a:gd name="connsiteY96" fmla="*/ 1085231 h 1113843"/>
              <a:gd name="connsiteX97" fmla="*/ 649782 w 1119340"/>
              <a:gd name="connsiteY97" fmla="*/ 1057863 h 1113843"/>
              <a:gd name="connsiteX98" fmla="*/ 649782 w 1119340"/>
              <a:gd name="connsiteY98" fmla="*/ 629921 h 1113843"/>
              <a:gd name="connsiteX99" fmla="*/ 649782 w 1119340"/>
              <a:gd name="connsiteY99" fmla="*/ 381119 h 1113843"/>
              <a:gd name="connsiteX100" fmla="*/ 664639 w 1119340"/>
              <a:gd name="connsiteY100" fmla="*/ 367434 h 1113843"/>
              <a:gd name="connsiteX101" fmla="*/ 678258 w 1119340"/>
              <a:gd name="connsiteY101" fmla="*/ 381119 h 1113843"/>
              <a:gd name="connsiteX102" fmla="*/ 678258 w 1119340"/>
              <a:gd name="connsiteY102" fmla="*/ 663510 h 1113843"/>
              <a:gd name="connsiteX103" fmla="*/ 700544 w 1119340"/>
              <a:gd name="connsiteY103" fmla="*/ 689634 h 1113843"/>
              <a:gd name="connsiteX104" fmla="*/ 721592 w 1119340"/>
              <a:gd name="connsiteY104" fmla="*/ 663510 h 1113843"/>
              <a:gd name="connsiteX105" fmla="*/ 721592 w 1119340"/>
              <a:gd name="connsiteY105" fmla="*/ 466956 h 1113843"/>
              <a:gd name="connsiteX106" fmla="*/ 721592 w 1119340"/>
              <a:gd name="connsiteY106" fmla="*/ 394803 h 1113843"/>
              <a:gd name="connsiteX107" fmla="*/ 721592 w 1119340"/>
              <a:gd name="connsiteY107" fmla="*/ 363702 h 1113843"/>
              <a:gd name="connsiteX108" fmla="*/ 648544 w 1119340"/>
              <a:gd name="connsiteY108" fmla="*/ 299014 h 1113843"/>
              <a:gd name="connsiteX109" fmla="*/ 465303 w 1119340"/>
              <a:gd name="connsiteY109" fmla="*/ 269157 h 1113843"/>
              <a:gd name="connsiteX110" fmla="*/ 648544 w 1119340"/>
              <a:gd name="connsiteY110" fmla="*/ 269157 h 1113843"/>
              <a:gd name="connsiteX111" fmla="*/ 751307 w 1119340"/>
              <a:gd name="connsiteY111" fmla="*/ 363702 h 1113843"/>
              <a:gd name="connsiteX112" fmla="*/ 751307 w 1119340"/>
              <a:gd name="connsiteY112" fmla="*/ 394803 h 1113843"/>
              <a:gd name="connsiteX113" fmla="*/ 751307 w 1119340"/>
              <a:gd name="connsiteY113" fmla="*/ 466956 h 1113843"/>
              <a:gd name="connsiteX114" fmla="*/ 751307 w 1119340"/>
              <a:gd name="connsiteY114" fmla="*/ 663510 h 1113843"/>
              <a:gd name="connsiteX115" fmla="*/ 700544 w 1119340"/>
              <a:gd name="connsiteY115" fmla="*/ 718247 h 1113843"/>
              <a:gd name="connsiteX116" fmla="*/ 678258 w 1119340"/>
              <a:gd name="connsiteY116" fmla="*/ 713270 h 1113843"/>
              <a:gd name="connsiteX117" fmla="*/ 678258 w 1119340"/>
              <a:gd name="connsiteY117" fmla="*/ 1057863 h 1113843"/>
              <a:gd name="connsiteX118" fmla="*/ 610162 w 1119340"/>
              <a:gd name="connsiteY118" fmla="*/ 1113843 h 1113843"/>
              <a:gd name="connsiteX119" fmla="*/ 556923 w 1119340"/>
              <a:gd name="connsiteY119" fmla="*/ 1092695 h 1113843"/>
              <a:gd name="connsiteX120" fmla="*/ 503685 w 1119340"/>
              <a:gd name="connsiteY120" fmla="*/ 1113843 h 1113843"/>
              <a:gd name="connsiteX121" fmla="*/ 434350 w 1119340"/>
              <a:gd name="connsiteY121" fmla="*/ 1057863 h 1113843"/>
              <a:gd name="connsiteX122" fmla="*/ 434350 w 1119340"/>
              <a:gd name="connsiteY122" fmla="*/ 713270 h 1113843"/>
              <a:gd name="connsiteX123" fmla="*/ 413303 w 1119340"/>
              <a:gd name="connsiteY123" fmla="*/ 718247 h 1113843"/>
              <a:gd name="connsiteX124" fmla="*/ 362540 w 1119340"/>
              <a:gd name="connsiteY124" fmla="*/ 662266 h 1113843"/>
              <a:gd name="connsiteX125" fmla="*/ 362540 w 1119340"/>
              <a:gd name="connsiteY125" fmla="*/ 466956 h 1113843"/>
              <a:gd name="connsiteX126" fmla="*/ 362540 w 1119340"/>
              <a:gd name="connsiteY126" fmla="*/ 393559 h 1113843"/>
              <a:gd name="connsiteX127" fmla="*/ 362540 w 1119340"/>
              <a:gd name="connsiteY127" fmla="*/ 363702 h 1113843"/>
              <a:gd name="connsiteX128" fmla="*/ 465303 w 1119340"/>
              <a:gd name="connsiteY128" fmla="*/ 269157 h 1113843"/>
              <a:gd name="connsiteX129" fmla="*/ 914373 w 1119340"/>
              <a:gd name="connsiteY129" fmla="*/ 153804 h 1113843"/>
              <a:gd name="connsiteX130" fmla="*/ 946467 w 1119340"/>
              <a:gd name="connsiteY130" fmla="*/ 153804 h 1113843"/>
              <a:gd name="connsiteX131" fmla="*/ 950170 w 1119340"/>
              <a:gd name="connsiteY131" fmla="*/ 155053 h 1113843"/>
              <a:gd name="connsiteX132" fmla="*/ 953874 w 1119340"/>
              <a:gd name="connsiteY132" fmla="*/ 156301 h 1113843"/>
              <a:gd name="connsiteX133" fmla="*/ 956342 w 1119340"/>
              <a:gd name="connsiteY133" fmla="*/ 158798 h 1113843"/>
              <a:gd name="connsiteX134" fmla="*/ 957577 w 1119340"/>
              <a:gd name="connsiteY134" fmla="*/ 160046 h 1113843"/>
              <a:gd name="connsiteX135" fmla="*/ 960046 w 1119340"/>
              <a:gd name="connsiteY135" fmla="*/ 162543 h 1113843"/>
              <a:gd name="connsiteX136" fmla="*/ 960046 w 1119340"/>
              <a:gd name="connsiteY136" fmla="*/ 166288 h 1113843"/>
              <a:gd name="connsiteX137" fmla="*/ 960046 w 1119340"/>
              <a:gd name="connsiteY137" fmla="*/ 167537 h 1113843"/>
              <a:gd name="connsiteX138" fmla="*/ 960046 w 1119340"/>
              <a:gd name="connsiteY138" fmla="*/ 168785 h 1113843"/>
              <a:gd name="connsiteX139" fmla="*/ 960046 w 1119340"/>
              <a:gd name="connsiteY139" fmla="*/ 199996 h 1113843"/>
              <a:gd name="connsiteX140" fmla="*/ 946467 w 1119340"/>
              <a:gd name="connsiteY140" fmla="*/ 214977 h 1113843"/>
              <a:gd name="connsiteX141" fmla="*/ 931655 w 1119340"/>
              <a:gd name="connsiteY141" fmla="*/ 203741 h 1113843"/>
              <a:gd name="connsiteX142" fmla="*/ 878576 w 1119340"/>
              <a:gd name="connsiteY142" fmla="*/ 258672 h 1113843"/>
              <a:gd name="connsiteX143" fmla="*/ 867466 w 1119340"/>
              <a:gd name="connsiteY143" fmla="*/ 262417 h 1113843"/>
              <a:gd name="connsiteX144" fmla="*/ 857591 w 1119340"/>
              <a:gd name="connsiteY144" fmla="*/ 258672 h 1113843"/>
              <a:gd name="connsiteX145" fmla="*/ 857591 w 1119340"/>
              <a:gd name="connsiteY145" fmla="*/ 237448 h 1113843"/>
              <a:gd name="connsiteX146" fmla="*/ 911904 w 1119340"/>
              <a:gd name="connsiteY146" fmla="*/ 182518 h 1113843"/>
              <a:gd name="connsiteX147" fmla="*/ 899560 w 1119340"/>
              <a:gd name="connsiteY147" fmla="*/ 168785 h 1113843"/>
              <a:gd name="connsiteX148" fmla="*/ 914373 w 1119340"/>
              <a:gd name="connsiteY148" fmla="*/ 153804 h 1113843"/>
              <a:gd name="connsiteX149" fmla="*/ 172722 w 1119340"/>
              <a:gd name="connsiteY149" fmla="*/ 153804 h 1113843"/>
              <a:gd name="connsiteX150" fmla="*/ 173943 w 1119340"/>
              <a:gd name="connsiteY150" fmla="*/ 153804 h 1113843"/>
              <a:gd name="connsiteX151" fmla="*/ 205681 w 1119340"/>
              <a:gd name="connsiteY151" fmla="*/ 153804 h 1113843"/>
              <a:gd name="connsiteX152" fmla="*/ 220329 w 1119340"/>
              <a:gd name="connsiteY152" fmla="*/ 168785 h 1113843"/>
              <a:gd name="connsiteX153" fmla="*/ 208122 w 1119340"/>
              <a:gd name="connsiteY153" fmla="*/ 182518 h 1113843"/>
              <a:gd name="connsiteX154" fmla="*/ 261832 w 1119340"/>
              <a:gd name="connsiteY154" fmla="*/ 237448 h 1113843"/>
              <a:gd name="connsiteX155" fmla="*/ 261832 w 1119340"/>
              <a:gd name="connsiteY155" fmla="*/ 258672 h 1113843"/>
              <a:gd name="connsiteX156" fmla="*/ 252067 w 1119340"/>
              <a:gd name="connsiteY156" fmla="*/ 262417 h 1113843"/>
              <a:gd name="connsiteX157" fmla="*/ 241080 w 1119340"/>
              <a:gd name="connsiteY157" fmla="*/ 258672 h 1113843"/>
              <a:gd name="connsiteX158" fmla="*/ 188591 w 1119340"/>
              <a:gd name="connsiteY158" fmla="*/ 203741 h 1113843"/>
              <a:gd name="connsiteX159" fmla="*/ 173943 w 1119340"/>
              <a:gd name="connsiteY159" fmla="*/ 214977 h 1113843"/>
              <a:gd name="connsiteX160" fmla="*/ 159295 w 1119340"/>
              <a:gd name="connsiteY160" fmla="*/ 199996 h 1113843"/>
              <a:gd name="connsiteX161" fmla="*/ 159295 w 1119340"/>
              <a:gd name="connsiteY161" fmla="*/ 168785 h 1113843"/>
              <a:gd name="connsiteX162" fmla="*/ 160516 w 1119340"/>
              <a:gd name="connsiteY162" fmla="*/ 163791 h 1113843"/>
              <a:gd name="connsiteX163" fmla="*/ 161736 w 1119340"/>
              <a:gd name="connsiteY163" fmla="*/ 161295 h 1113843"/>
              <a:gd name="connsiteX164" fmla="*/ 165398 w 1119340"/>
              <a:gd name="connsiteY164" fmla="*/ 157549 h 1113843"/>
              <a:gd name="connsiteX165" fmla="*/ 165398 w 1119340"/>
              <a:gd name="connsiteY165" fmla="*/ 156301 h 1113843"/>
              <a:gd name="connsiteX166" fmla="*/ 169060 w 1119340"/>
              <a:gd name="connsiteY166" fmla="*/ 155053 h 1113843"/>
              <a:gd name="connsiteX167" fmla="*/ 172722 w 1119340"/>
              <a:gd name="connsiteY167" fmla="*/ 153804 h 1113843"/>
              <a:gd name="connsiteX168" fmla="*/ 553558 w 1119340"/>
              <a:gd name="connsiteY168" fmla="*/ 29769 h 1113843"/>
              <a:gd name="connsiteX169" fmla="*/ 467973 w 1119340"/>
              <a:gd name="connsiteY169" fmla="*/ 115354 h 1113843"/>
              <a:gd name="connsiteX170" fmla="*/ 553558 w 1119340"/>
              <a:gd name="connsiteY170" fmla="*/ 200939 h 1113843"/>
              <a:gd name="connsiteX171" fmla="*/ 639144 w 1119340"/>
              <a:gd name="connsiteY171" fmla="*/ 115354 h 1113843"/>
              <a:gd name="connsiteX172" fmla="*/ 553558 w 1119340"/>
              <a:gd name="connsiteY172" fmla="*/ 29769 h 1113843"/>
              <a:gd name="connsiteX173" fmla="*/ 553558 w 1119340"/>
              <a:gd name="connsiteY173" fmla="*/ 0 h 1113843"/>
              <a:gd name="connsiteX174" fmla="*/ 668913 w 1119340"/>
              <a:gd name="connsiteY174" fmla="*/ 115354 h 1113843"/>
              <a:gd name="connsiteX175" fmla="*/ 553558 w 1119340"/>
              <a:gd name="connsiteY175" fmla="*/ 229468 h 1113843"/>
              <a:gd name="connsiteX176" fmla="*/ 439444 w 1119340"/>
              <a:gd name="connsiteY176" fmla="*/ 115354 h 1113843"/>
              <a:gd name="connsiteX177" fmla="*/ 553558 w 1119340"/>
              <a:gd name="connsiteY177" fmla="*/ 0 h 1113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119340" h="1113843">
                <a:moveTo>
                  <a:pt x="857591" y="856358"/>
                </a:moveTo>
                <a:cubicBezTo>
                  <a:pt x="862529" y="851420"/>
                  <a:pt x="872404" y="851420"/>
                  <a:pt x="878576" y="856358"/>
                </a:cubicBezTo>
                <a:lnTo>
                  <a:pt x="931655" y="910671"/>
                </a:lnTo>
                <a:cubicBezTo>
                  <a:pt x="932889" y="904499"/>
                  <a:pt x="939061" y="899562"/>
                  <a:pt x="946467" y="899562"/>
                </a:cubicBezTo>
                <a:cubicBezTo>
                  <a:pt x="953874" y="899562"/>
                  <a:pt x="960046" y="905734"/>
                  <a:pt x="960046" y="913140"/>
                </a:cubicBezTo>
                <a:lnTo>
                  <a:pt x="960046" y="945234"/>
                </a:lnTo>
                <a:cubicBezTo>
                  <a:pt x="960046" y="946469"/>
                  <a:pt x="960046" y="947703"/>
                  <a:pt x="960046" y="948937"/>
                </a:cubicBezTo>
                <a:lnTo>
                  <a:pt x="960046" y="950172"/>
                </a:lnTo>
                <a:cubicBezTo>
                  <a:pt x="960046" y="951406"/>
                  <a:pt x="958811" y="952640"/>
                  <a:pt x="957577" y="953875"/>
                </a:cubicBezTo>
                <a:lnTo>
                  <a:pt x="956342" y="955109"/>
                </a:lnTo>
                <a:cubicBezTo>
                  <a:pt x="955108" y="956344"/>
                  <a:pt x="955108" y="956344"/>
                  <a:pt x="955108" y="956344"/>
                </a:cubicBezTo>
                <a:cubicBezTo>
                  <a:pt x="953874" y="957578"/>
                  <a:pt x="952639" y="957578"/>
                  <a:pt x="951405" y="958812"/>
                </a:cubicBezTo>
                <a:cubicBezTo>
                  <a:pt x="951405" y="958812"/>
                  <a:pt x="951405" y="958812"/>
                  <a:pt x="950170" y="958812"/>
                </a:cubicBezTo>
                <a:cubicBezTo>
                  <a:pt x="950170" y="958812"/>
                  <a:pt x="950170" y="960047"/>
                  <a:pt x="948936" y="960047"/>
                </a:cubicBezTo>
                <a:cubicBezTo>
                  <a:pt x="947702" y="960047"/>
                  <a:pt x="946467" y="960047"/>
                  <a:pt x="946467" y="960047"/>
                </a:cubicBezTo>
                <a:lnTo>
                  <a:pt x="914373" y="960047"/>
                </a:lnTo>
                <a:cubicBezTo>
                  <a:pt x="906967" y="960047"/>
                  <a:pt x="899560" y="953875"/>
                  <a:pt x="899560" y="945234"/>
                </a:cubicBezTo>
                <a:cubicBezTo>
                  <a:pt x="899560" y="939062"/>
                  <a:pt x="905732" y="932890"/>
                  <a:pt x="911904" y="930421"/>
                </a:cubicBezTo>
                <a:lnTo>
                  <a:pt x="857591" y="877343"/>
                </a:lnTo>
                <a:cubicBezTo>
                  <a:pt x="851419" y="871171"/>
                  <a:pt x="851419" y="862530"/>
                  <a:pt x="857591" y="856358"/>
                </a:cubicBezTo>
                <a:close/>
                <a:moveTo>
                  <a:pt x="241080" y="856358"/>
                </a:moveTo>
                <a:cubicBezTo>
                  <a:pt x="247184" y="851420"/>
                  <a:pt x="256949" y="851420"/>
                  <a:pt x="261832" y="856358"/>
                </a:cubicBezTo>
                <a:cubicBezTo>
                  <a:pt x="267935" y="862530"/>
                  <a:pt x="267935" y="871171"/>
                  <a:pt x="261832" y="877343"/>
                </a:cubicBezTo>
                <a:lnTo>
                  <a:pt x="208122" y="930421"/>
                </a:lnTo>
                <a:cubicBezTo>
                  <a:pt x="215446" y="932890"/>
                  <a:pt x="220329" y="939062"/>
                  <a:pt x="220329" y="945234"/>
                </a:cubicBezTo>
                <a:cubicBezTo>
                  <a:pt x="220329" y="953875"/>
                  <a:pt x="213005" y="960047"/>
                  <a:pt x="205681" y="960047"/>
                </a:cubicBezTo>
                <a:lnTo>
                  <a:pt x="173943" y="960047"/>
                </a:lnTo>
                <a:cubicBezTo>
                  <a:pt x="172722" y="960047"/>
                  <a:pt x="171502" y="960047"/>
                  <a:pt x="170281" y="958812"/>
                </a:cubicBezTo>
                <a:cubicBezTo>
                  <a:pt x="169060" y="958812"/>
                  <a:pt x="167840" y="957578"/>
                  <a:pt x="166619" y="957578"/>
                </a:cubicBezTo>
                <a:cubicBezTo>
                  <a:pt x="165398" y="956344"/>
                  <a:pt x="164178" y="955109"/>
                  <a:pt x="164178" y="955109"/>
                </a:cubicBezTo>
                <a:cubicBezTo>
                  <a:pt x="164178" y="953875"/>
                  <a:pt x="162957" y="953875"/>
                  <a:pt x="162957" y="953875"/>
                </a:cubicBezTo>
                <a:cubicBezTo>
                  <a:pt x="161736" y="952640"/>
                  <a:pt x="161736" y="952640"/>
                  <a:pt x="160516" y="950172"/>
                </a:cubicBezTo>
                <a:cubicBezTo>
                  <a:pt x="160516" y="950172"/>
                  <a:pt x="159295" y="947703"/>
                  <a:pt x="159295" y="946469"/>
                </a:cubicBezTo>
                <a:lnTo>
                  <a:pt x="159295" y="945234"/>
                </a:lnTo>
                <a:lnTo>
                  <a:pt x="159295" y="913140"/>
                </a:lnTo>
                <a:cubicBezTo>
                  <a:pt x="159295" y="905734"/>
                  <a:pt x="166619" y="899562"/>
                  <a:pt x="173943" y="899562"/>
                </a:cubicBezTo>
                <a:cubicBezTo>
                  <a:pt x="181267" y="899562"/>
                  <a:pt x="187371" y="904499"/>
                  <a:pt x="188591" y="910671"/>
                </a:cubicBezTo>
                <a:close/>
                <a:moveTo>
                  <a:pt x="1082704" y="523099"/>
                </a:moveTo>
                <a:cubicBezTo>
                  <a:pt x="1086430" y="523099"/>
                  <a:pt x="1090156" y="524360"/>
                  <a:pt x="1093260" y="526881"/>
                </a:cubicBezTo>
                <a:lnTo>
                  <a:pt x="1114372" y="549573"/>
                </a:lnTo>
                <a:cubicBezTo>
                  <a:pt x="1116856" y="550834"/>
                  <a:pt x="1118098" y="552095"/>
                  <a:pt x="1118098" y="553355"/>
                </a:cubicBezTo>
                <a:cubicBezTo>
                  <a:pt x="1118098" y="554616"/>
                  <a:pt x="1118098" y="554616"/>
                  <a:pt x="1118098" y="555877"/>
                </a:cubicBezTo>
                <a:cubicBezTo>
                  <a:pt x="1119340" y="557138"/>
                  <a:pt x="1119340" y="557138"/>
                  <a:pt x="1119340" y="559659"/>
                </a:cubicBezTo>
                <a:cubicBezTo>
                  <a:pt x="1119340" y="559659"/>
                  <a:pt x="1119340" y="559659"/>
                  <a:pt x="1119340" y="560920"/>
                </a:cubicBezTo>
                <a:cubicBezTo>
                  <a:pt x="1119340" y="562180"/>
                  <a:pt x="1119340" y="563441"/>
                  <a:pt x="1118098" y="565962"/>
                </a:cubicBezTo>
                <a:cubicBezTo>
                  <a:pt x="1118098" y="567223"/>
                  <a:pt x="1116856" y="568484"/>
                  <a:pt x="1114372" y="569744"/>
                </a:cubicBezTo>
                <a:lnTo>
                  <a:pt x="1114372" y="571005"/>
                </a:lnTo>
                <a:lnTo>
                  <a:pt x="1093260" y="592437"/>
                </a:lnTo>
                <a:cubicBezTo>
                  <a:pt x="1089534" y="596219"/>
                  <a:pt x="1085809" y="597480"/>
                  <a:pt x="1082083" y="597480"/>
                </a:cubicBezTo>
                <a:cubicBezTo>
                  <a:pt x="1078357" y="597480"/>
                  <a:pt x="1074632" y="596219"/>
                  <a:pt x="1072148" y="592437"/>
                </a:cubicBezTo>
                <a:cubicBezTo>
                  <a:pt x="1067180" y="588655"/>
                  <a:pt x="1065938" y="581091"/>
                  <a:pt x="1069664" y="574787"/>
                </a:cubicBezTo>
                <a:lnTo>
                  <a:pt x="993908" y="574787"/>
                </a:lnTo>
                <a:cubicBezTo>
                  <a:pt x="985214" y="574787"/>
                  <a:pt x="977763" y="568484"/>
                  <a:pt x="977763" y="559659"/>
                </a:cubicBezTo>
                <a:cubicBezTo>
                  <a:pt x="977763" y="552095"/>
                  <a:pt x="985214" y="545791"/>
                  <a:pt x="993908" y="545791"/>
                </a:cubicBezTo>
                <a:lnTo>
                  <a:pt x="1069664" y="545791"/>
                </a:lnTo>
                <a:cubicBezTo>
                  <a:pt x="1065938" y="539488"/>
                  <a:pt x="1067180" y="531924"/>
                  <a:pt x="1072148" y="526881"/>
                </a:cubicBezTo>
                <a:cubicBezTo>
                  <a:pt x="1075253" y="524360"/>
                  <a:pt x="1078978" y="523099"/>
                  <a:pt x="1082704" y="523099"/>
                </a:cubicBezTo>
                <a:close/>
                <a:moveTo>
                  <a:pt x="37114" y="523099"/>
                </a:moveTo>
                <a:cubicBezTo>
                  <a:pt x="40716" y="523099"/>
                  <a:pt x="44474" y="524360"/>
                  <a:pt x="47606" y="526881"/>
                </a:cubicBezTo>
                <a:cubicBezTo>
                  <a:pt x="52618" y="531924"/>
                  <a:pt x="52618" y="539488"/>
                  <a:pt x="48859" y="545791"/>
                </a:cubicBezTo>
                <a:lnTo>
                  <a:pt x="126533" y="545791"/>
                </a:lnTo>
                <a:cubicBezTo>
                  <a:pt x="135302" y="545791"/>
                  <a:pt x="141566" y="552095"/>
                  <a:pt x="141566" y="559659"/>
                </a:cubicBezTo>
                <a:cubicBezTo>
                  <a:pt x="141566" y="568484"/>
                  <a:pt x="135302" y="574787"/>
                  <a:pt x="126533" y="574787"/>
                </a:cubicBezTo>
                <a:lnTo>
                  <a:pt x="50112" y="574787"/>
                </a:lnTo>
                <a:cubicBezTo>
                  <a:pt x="52618" y="581091"/>
                  <a:pt x="52618" y="588655"/>
                  <a:pt x="47606" y="592437"/>
                </a:cubicBezTo>
                <a:cubicBezTo>
                  <a:pt x="45101" y="596219"/>
                  <a:pt x="41342" y="597480"/>
                  <a:pt x="37584" y="597480"/>
                </a:cubicBezTo>
                <a:cubicBezTo>
                  <a:pt x="32573" y="597480"/>
                  <a:pt x="28814" y="596219"/>
                  <a:pt x="27562" y="592437"/>
                </a:cubicBezTo>
                <a:lnTo>
                  <a:pt x="3758" y="571005"/>
                </a:lnTo>
                <a:cubicBezTo>
                  <a:pt x="2506" y="569744"/>
                  <a:pt x="1253" y="567223"/>
                  <a:pt x="1253" y="565962"/>
                </a:cubicBezTo>
                <a:cubicBezTo>
                  <a:pt x="1253" y="565962"/>
                  <a:pt x="1253" y="565962"/>
                  <a:pt x="1253" y="564702"/>
                </a:cubicBezTo>
                <a:cubicBezTo>
                  <a:pt x="0" y="563441"/>
                  <a:pt x="0" y="562180"/>
                  <a:pt x="0" y="560920"/>
                </a:cubicBezTo>
                <a:lnTo>
                  <a:pt x="0" y="559659"/>
                </a:lnTo>
                <a:cubicBezTo>
                  <a:pt x="0" y="557138"/>
                  <a:pt x="0" y="555877"/>
                  <a:pt x="1253" y="554616"/>
                </a:cubicBezTo>
                <a:cubicBezTo>
                  <a:pt x="1253" y="553355"/>
                  <a:pt x="2506" y="552095"/>
                  <a:pt x="3758" y="549573"/>
                </a:cubicBezTo>
                <a:lnTo>
                  <a:pt x="27562" y="526881"/>
                </a:lnTo>
                <a:cubicBezTo>
                  <a:pt x="30068" y="524360"/>
                  <a:pt x="33513" y="523099"/>
                  <a:pt x="37114" y="523099"/>
                </a:cubicBezTo>
                <a:close/>
                <a:moveTo>
                  <a:pt x="465303" y="299014"/>
                </a:moveTo>
                <a:cubicBezTo>
                  <a:pt x="425684" y="299014"/>
                  <a:pt x="392255" y="327626"/>
                  <a:pt x="392255" y="363702"/>
                </a:cubicBezTo>
                <a:lnTo>
                  <a:pt x="392255" y="393559"/>
                </a:lnTo>
                <a:lnTo>
                  <a:pt x="392255" y="466956"/>
                </a:lnTo>
                <a:lnTo>
                  <a:pt x="392255" y="662266"/>
                </a:lnTo>
                <a:cubicBezTo>
                  <a:pt x="392255" y="677194"/>
                  <a:pt x="402160" y="689634"/>
                  <a:pt x="413303" y="689634"/>
                </a:cubicBezTo>
                <a:cubicBezTo>
                  <a:pt x="425684" y="689634"/>
                  <a:pt x="434350" y="677194"/>
                  <a:pt x="434350" y="662266"/>
                </a:cubicBezTo>
                <a:lnTo>
                  <a:pt x="434350" y="629921"/>
                </a:lnTo>
                <a:lnTo>
                  <a:pt x="434350" y="381119"/>
                </a:lnTo>
                <a:cubicBezTo>
                  <a:pt x="434350" y="373654"/>
                  <a:pt x="440541" y="367434"/>
                  <a:pt x="449208" y="367434"/>
                </a:cubicBezTo>
                <a:cubicBezTo>
                  <a:pt x="457875" y="367434"/>
                  <a:pt x="464065" y="373654"/>
                  <a:pt x="464065" y="381119"/>
                </a:cubicBezTo>
                <a:lnTo>
                  <a:pt x="464065" y="629921"/>
                </a:lnTo>
                <a:lnTo>
                  <a:pt x="464065" y="662266"/>
                </a:lnTo>
                <a:lnTo>
                  <a:pt x="464065" y="1057863"/>
                </a:lnTo>
                <a:cubicBezTo>
                  <a:pt x="464065" y="1072791"/>
                  <a:pt x="481399" y="1085231"/>
                  <a:pt x="503685" y="1085231"/>
                </a:cubicBezTo>
                <a:cubicBezTo>
                  <a:pt x="524733" y="1085231"/>
                  <a:pt x="542066" y="1072791"/>
                  <a:pt x="542066" y="1057863"/>
                </a:cubicBezTo>
                <a:lnTo>
                  <a:pt x="542066" y="709538"/>
                </a:lnTo>
                <a:cubicBezTo>
                  <a:pt x="542066" y="702074"/>
                  <a:pt x="548257" y="694610"/>
                  <a:pt x="556923" y="694610"/>
                </a:cubicBezTo>
                <a:cubicBezTo>
                  <a:pt x="565590" y="694610"/>
                  <a:pt x="570543" y="702074"/>
                  <a:pt x="570543" y="709538"/>
                </a:cubicBezTo>
                <a:lnTo>
                  <a:pt x="570543" y="1057863"/>
                </a:lnTo>
                <a:cubicBezTo>
                  <a:pt x="570543" y="1072791"/>
                  <a:pt x="589114" y="1085231"/>
                  <a:pt x="610162" y="1085231"/>
                </a:cubicBezTo>
                <a:cubicBezTo>
                  <a:pt x="631210" y="1085231"/>
                  <a:pt x="649782" y="1072791"/>
                  <a:pt x="649782" y="1057863"/>
                </a:cubicBezTo>
                <a:lnTo>
                  <a:pt x="649782" y="629921"/>
                </a:lnTo>
                <a:lnTo>
                  <a:pt x="649782" y="381119"/>
                </a:lnTo>
                <a:cubicBezTo>
                  <a:pt x="649782" y="373654"/>
                  <a:pt x="657210" y="367434"/>
                  <a:pt x="664639" y="367434"/>
                </a:cubicBezTo>
                <a:cubicBezTo>
                  <a:pt x="673306" y="367434"/>
                  <a:pt x="678258" y="373654"/>
                  <a:pt x="678258" y="381119"/>
                </a:cubicBezTo>
                <a:lnTo>
                  <a:pt x="678258" y="663510"/>
                </a:lnTo>
                <a:cubicBezTo>
                  <a:pt x="678258" y="677194"/>
                  <a:pt x="688163" y="689634"/>
                  <a:pt x="700544" y="689634"/>
                </a:cubicBezTo>
                <a:cubicBezTo>
                  <a:pt x="711687" y="689634"/>
                  <a:pt x="721592" y="677194"/>
                  <a:pt x="721592" y="663510"/>
                </a:cubicBezTo>
                <a:lnTo>
                  <a:pt x="721592" y="466956"/>
                </a:lnTo>
                <a:lnTo>
                  <a:pt x="721592" y="394803"/>
                </a:lnTo>
                <a:lnTo>
                  <a:pt x="721592" y="363702"/>
                </a:lnTo>
                <a:cubicBezTo>
                  <a:pt x="721592" y="327626"/>
                  <a:pt x="689401" y="299014"/>
                  <a:pt x="648544" y="299014"/>
                </a:cubicBezTo>
                <a:close/>
                <a:moveTo>
                  <a:pt x="465303" y="269157"/>
                </a:moveTo>
                <a:lnTo>
                  <a:pt x="648544" y="269157"/>
                </a:lnTo>
                <a:cubicBezTo>
                  <a:pt x="705497" y="269157"/>
                  <a:pt x="751307" y="311454"/>
                  <a:pt x="751307" y="363702"/>
                </a:cubicBezTo>
                <a:lnTo>
                  <a:pt x="751307" y="394803"/>
                </a:lnTo>
                <a:lnTo>
                  <a:pt x="751307" y="466956"/>
                </a:lnTo>
                <a:lnTo>
                  <a:pt x="751307" y="663510"/>
                </a:lnTo>
                <a:cubicBezTo>
                  <a:pt x="751307" y="693366"/>
                  <a:pt x="727783" y="718247"/>
                  <a:pt x="700544" y="718247"/>
                </a:cubicBezTo>
                <a:cubicBezTo>
                  <a:pt x="693116" y="718247"/>
                  <a:pt x="685687" y="717003"/>
                  <a:pt x="678258" y="713270"/>
                </a:cubicBezTo>
                <a:lnTo>
                  <a:pt x="678258" y="1057863"/>
                </a:lnTo>
                <a:cubicBezTo>
                  <a:pt x="678258" y="1088963"/>
                  <a:pt x="648544" y="1113843"/>
                  <a:pt x="610162" y="1113843"/>
                </a:cubicBezTo>
                <a:cubicBezTo>
                  <a:pt x="589114" y="1113843"/>
                  <a:pt x="569305" y="1106379"/>
                  <a:pt x="556923" y="1092695"/>
                </a:cubicBezTo>
                <a:cubicBezTo>
                  <a:pt x="544542" y="1106379"/>
                  <a:pt x="524733" y="1113843"/>
                  <a:pt x="503685" y="1113843"/>
                </a:cubicBezTo>
                <a:cubicBezTo>
                  <a:pt x="465303" y="1113843"/>
                  <a:pt x="434350" y="1088963"/>
                  <a:pt x="434350" y="1057863"/>
                </a:cubicBezTo>
                <a:lnTo>
                  <a:pt x="434350" y="713270"/>
                </a:lnTo>
                <a:cubicBezTo>
                  <a:pt x="428160" y="717003"/>
                  <a:pt x="420731" y="718247"/>
                  <a:pt x="413303" y="718247"/>
                </a:cubicBezTo>
                <a:cubicBezTo>
                  <a:pt x="386064" y="718247"/>
                  <a:pt x="362540" y="693366"/>
                  <a:pt x="362540" y="662266"/>
                </a:cubicBezTo>
                <a:lnTo>
                  <a:pt x="362540" y="466956"/>
                </a:lnTo>
                <a:lnTo>
                  <a:pt x="362540" y="393559"/>
                </a:lnTo>
                <a:lnTo>
                  <a:pt x="362540" y="363702"/>
                </a:lnTo>
                <a:cubicBezTo>
                  <a:pt x="362540" y="311454"/>
                  <a:pt x="408350" y="269157"/>
                  <a:pt x="465303" y="269157"/>
                </a:cubicBezTo>
                <a:close/>
                <a:moveTo>
                  <a:pt x="914373" y="153804"/>
                </a:moveTo>
                <a:lnTo>
                  <a:pt x="946467" y="153804"/>
                </a:lnTo>
                <a:cubicBezTo>
                  <a:pt x="947702" y="153804"/>
                  <a:pt x="948936" y="153804"/>
                  <a:pt x="950170" y="155053"/>
                </a:cubicBezTo>
                <a:cubicBezTo>
                  <a:pt x="951405" y="155053"/>
                  <a:pt x="952639" y="155053"/>
                  <a:pt x="953874" y="156301"/>
                </a:cubicBezTo>
                <a:cubicBezTo>
                  <a:pt x="955108" y="156301"/>
                  <a:pt x="956342" y="157549"/>
                  <a:pt x="956342" y="158798"/>
                </a:cubicBezTo>
                <a:cubicBezTo>
                  <a:pt x="957577" y="158798"/>
                  <a:pt x="957577" y="158798"/>
                  <a:pt x="957577" y="160046"/>
                </a:cubicBezTo>
                <a:cubicBezTo>
                  <a:pt x="957577" y="161295"/>
                  <a:pt x="958811" y="161295"/>
                  <a:pt x="960046" y="162543"/>
                </a:cubicBezTo>
                <a:cubicBezTo>
                  <a:pt x="960046" y="163791"/>
                  <a:pt x="960046" y="165040"/>
                  <a:pt x="960046" y="166288"/>
                </a:cubicBezTo>
                <a:lnTo>
                  <a:pt x="960046" y="167537"/>
                </a:lnTo>
                <a:lnTo>
                  <a:pt x="960046" y="168785"/>
                </a:lnTo>
                <a:lnTo>
                  <a:pt x="960046" y="199996"/>
                </a:lnTo>
                <a:cubicBezTo>
                  <a:pt x="960046" y="207486"/>
                  <a:pt x="953874" y="214977"/>
                  <a:pt x="946467" y="214977"/>
                </a:cubicBezTo>
                <a:cubicBezTo>
                  <a:pt x="939061" y="214977"/>
                  <a:pt x="932889" y="209983"/>
                  <a:pt x="931655" y="203741"/>
                </a:cubicBezTo>
                <a:lnTo>
                  <a:pt x="878576" y="258672"/>
                </a:lnTo>
                <a:cubicBezTo>
                  <a:pt x="874872" y="261168"/>
                  <a:pt x="871169" y="262417"/>
                  <a:pt x="867466" y="262417"/>
                </a:cubicBezTo>
                <a:cubicBezTo>
                  <a:pt x="863763" y="262417"/>
                  <a:pt x="860060" y="261168"/>
                  <a:pt x="857591" y="258672"/>
                </a:cubicBezTo>
                <a:cubicBezTo>
                  <a:pt x="851419" y="252429"/>
                  <a:pt x="851419" y="242442"/>
                  <a:pt x="857591" y="237448"/>
                </a:cubicBezTo>
                <a:lnTo>
                  <a:pt x="911904" y="182518"/>
                </a:lnTo>
                <a:cubicBezTo>
                  <a:pt x="905732" y="181269"/>
                  <a:pt x="899560" y="175027"/>
                  <a:pt x="899560" y="168785"/>
                </a:cubicBezTo>
                <a:cubicBezTo>
                  <a:pt x="899560" y="161295"/>
                  <a:pt x="906967" y="153804"/>
                  <a:pt x="914373" y="153804"/>
                </a:cubicBezTo>
                <a:close/>
                <a:moveTo>
                  <a:pt x="172722" y="153804"/>
                </a:moveTo>
                <a:lnTo>
                  <a:pt x="173943" y="153804"/>
                </a:lnTo>
                <a:lnTo>
                  <a:pt x="205681" y="153804"/>
                </a:lnTo>
                <a:cubicBezTo>
                  <a:pt x="213005" y="153804"/>
                  <a:pt x="220329" y="161295"/>
                  <a:pt x="220329" y="168785"/>
                </a:cubicBezTo>
                <a:cubicBezTo>
                  <a:pt x="220329" y="175027"/>
                  <a:pt x="215446" y="181269"/>
                  <a:pt x="208122" y="182518"/>
                </a:cubicBezTo>
                <a:lnTo>
                  <a:pt x="261832" y="237448"/>
                </a:lnTo>
                <a:cubicBezTo>
                  <a:pt x="267935" y="242442"/>
                  <a:pt x="267935" y="252429"/>
                  <a:pt x="261832" y="258672"/>
                </a:cubicBezTo>
                <a:cubicBezTo>
                  <a:pt x="259391" y="261168"/>
                  <a:pt x="255729" y="262417"/>
                  <a:pt x="252067" y="262417"/>
                </a:cubicBezTo>
                <a:cubicBezTo>
                  <a:pt x="248404" y="262417"/>
                  <a:pt x="244742" y="261168"/>
                  <a:pt x="241080" y="258672"/>
                </a:cubicBezTo>
                <a:lnTo>
                  <a:pt x="188591" y="203741"/>
                </a:lnTo>
                <a:cubicBezTo>
                  <a:pt x="187371" y="209983"/>
                  <a:pt x="181267" y="214977"/>
                  <a:pt x="173943" y="214977"/>
                </a:cubicBezTo>
                <a:cubicBezTo>
                  <a:pt x="166619" y="214977"/>
                  <a:pt x="159295" y="207486"/>
                  <a:pt x="159295" y="199996"/>
                </a:cubicBezTo>
                <a:lnTo>
                  <a:pt x="159295" y="168785"/>
                </a:lnTo>
                <a:cubicBezTo>
                  <a:pt x="159295" y="166288"/>
                  <a:pt x="159295" y="166288"/>
                  <a:pt x="160516" y="163791"/>
                </a:cubicBezTo>
                <a:cubicBezTo>
                  <a:pt x="161736" y="162543"/>
                  <a:pt x="161736" y="161295"/>
                  <a:pt x="161736" y="161295"/>
                </a:cubicBezTo>
                <a:cubicBezTo>
                  <a:pt x="162957" y="158798"/>
                  <a:pt x="164178" y="158798"/>
                  <a:pt x="165398" y="157549"/>
                </a:cubicBezTo>
                <a:lnTo>
                  <a:pt x="165398" y="156301"/>
                </a:lnTo>
                <a:cubicBezTo>
                  <a:pt x="166619" y="156301"/>
                  <a:pt x="167840" y="155053"/>
                  <a:pt x="169060" y="155053"/>
                </a:cubicBezTo>
                <a:cubicBezTo>
                  <a:pt x="170281" y="155053"/>
                  <a:pt x="171502" y="153804"/>
                  <a:pt x="172722" y="153804"/>
                </a:cubicBezTo>
                <a:close/>
                <a:moveTo>
                  <a:pt x="553558" y="29769"/>
                </a:moveTo>
                <a:cubicBezTo>
                  <a:pt x="507664" y="29769"/>
                  <a:pt x="467973" y="68220"/>
                  <a:pt x="467973" y="115354"/>
                </a:cubicBezTo>
                <a:cubicBezTo>
                  <a:pt x="467973" y="162488"/>
                  <a:pt x="507664" y="200939"/>
                  <a:pt x="553558" y="200939"/>
                </a:cubicBezTo>
                <a:cubicBezTo>
                  <a:pt x="600692" y="200939"/>
                  <a:pt x="639144" y="162488"/>
                  <a:pt x="639144" y="115354"/>
                </a:cubicBezTo>
                <a:cubicBezTo>
                  <a:pt x="639144" y="68220"/>
                  <a:pt x="600692" y="29769"/>
                  <a:pt x="553558" y="29769"/>
                </a:cubicBezTo>
                <a:close/>
                <a:moveTo>
                  <a:pt x="553558" y="0"/>
                </a:moveTo>
                <a:cubicBezTo>
                  <a:pt x="616817" y="0"/>
                  <a:pt x="668913" y="52095"/>
                  <a:pt x="668913" y="115354"/>
                </a:cubicBezTo>
                <a:cubicBezTo>
                  <a:pt x="668913" y="178613"/>
                  <a:pt x="616817" y="229468"/>
                  <a:pt x="553558" y="229468"/>
                </a:cubicBezTo>
                <a:cubicBezTo>
                  <a:pt x="491540" y="229468"/>
                  <a:pt x="439444" y="178613"/>
                  <a:pt x="439444" y="115354"/>
                </a:cubicBezTo>
                <a:cubicBezTo>
                  <a:pt x="439444" y="52095"/>
                  <a:pt x="491540" y="0"/>
                  <a:pt x="5535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447">
            <a:extLst>
              <a:ext uri="{FF2B5EF4-FFF2-40B4-BE49-F238E27FC236}">
                <a16:creationId xmlns:a16="http://schemas.microsoft.com/office/drawing/2014/main" id="{A1B1B412-39EF-964A-95D0-246459C57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6278" y="5847280"/>
            <a:ext cx="2026933" cy="2026935"/>
          </a:xfrm>
          <a:custGeom>
            <a:avLst/>
            <a:gdLst>
              <a:gd name="T0" fmla="*/ 1627 w 1628"/>
              <a:gd name="T1" fmla="*/ 814 h 1628"/>
              <a:gd name="T2" fmla="*/ 1627 w 1628"/>
              <a:gd name="T3" fmla="*/ 814 h 1628"/>
              <a:gd name="T4" fmla="*/ 814 w 1628"/>
              <a:gd name="T5" fmla="*/ 1627 h 1628"/>
              <a:gd name="T6" fmla="*/ 814 w 1628"/>
              <a:gd name="T7" fmla="*/ 1627 h 1628"/>
              <a:gd name="T8" fmla="*/ 0 w 1628"/>
              <a:gd name="T9" fmla="*/ 814 h 1628"/>
              <a:gd name="T10" fmla="*/ 0 w 1628"/>
              <a:gd name="T11" fmla="*/ 814 h 1628"/>
              <a:gd name="T12" fmla="*/ 814 w 1628"/>
              <a:gd name="T13" fmla="*/ 0 h 1628"/>
              <a:gd name="T14" fmla="*/ 814 w 1628"/>
              <a:gd name="T15" fmla="*/ 0 h 1628"/>
              <a:gd name="T16" fmla="*/ 1627 w 1628"/>
              <a:gd name="T17" fmla="*/ 814 h 1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28" h="1628">
                <a:moveTo>
                  <a:pt x="1627" y="814"/>
                </a:moveTo>
                <a:lnTo>
                  <a:pt x="1627" y="814"/>
                </a:lnTo>
                <a:cubicBezTo>
                  <a:pt x="1627" y="1263"/>
                  <a:pt x="1263" y="1627"/>
                  <a:pt x="814" y="1627"/>
                </a:cubicBezTo>
                <a:lnTo>
                  <a:pt x="814" y="1627"/>
                </a:lnTo>
                <a:cubicBezTo>
                  <a:pt x="364" y="1627"/>
                  <a:pt x="0" y="1263"/>
                  <a:pt x="0" y="814"/>
                </a:cubicBezTo>
                <a:lnTo>
                  <a:pt x="0" y="814"/>
                </a:lnTo>
                <a:cubicBezTo>
                  <a:pt x="0" y="364"/>
                  <a:pt x="364" y="0"/>
                  <a:pt x="814" y="0"/>
                </a:cubicBezTo>
                <a:lnTo>
                  <a:pt x="814" y="0"/>
                </a:lnTo>
                <a:cubicBezTo>
                  <a:pt x="1263" y="0"/>
                  <a:pt x="1627" y="364"/>
                  <a:pt x="1627" y="81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2D1D10F6-D50D-B143-8EEA-D198B8B75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6706" y="6358137"/>
            <a:ext cx="1119337" cy="1003976"/>
          </a:xfrm>
          <a:custGeom>
            <a:avLst/>
            <a:gdLst>
              <a:gd name="connsiteX0" fmla="*/ 851642 w 1119337"/>
              <a:gd name="connsiteY0" fmla="*/ 782569 h 1003976"/>
              <a:gd name="connsiteX1" fmla="*/ 775691 w 1119337"/>
              <a:gd name="connsiteY1" fmla="*/ 857622 h 1003976"/>
              <a:gd name="connsiteX2" fmla="*/ 775691 w 1119337"/>
              <a:gd name="connsiteY2" fmla="*/ 956442 h 1003976"/>
              <a:gd name="connsiteX3" fmla="*/ 794368 w 1119337"/>
              <a:gd name="connsiteY3" fmla="*/ 975206 h 1003976"/>
              <a:gd name="connsiteX4" fmla="*/ 1072023 w 1119337"/>
              <a:gd name="connsiteY4" fmla="*/ 975206 h 1003976"/>
              <a:gd name="connsiteX5" fmla="*/ 1090700 w 1119337"/>
              <a:gd name="connsiteY5" fmla="*/ 956442 h 1003976"/>
              <a:gd name="connsiteX6" fmla="*/ 1090700 w 1119337"/>
              <a:gd name="connsiteY6" fmla="*/ 857622 h 1003976"/>
              <a:gd name="connsiteX7" fmla="*/ 1014749 w 1119337"/>
              <a:gd name="connsiteY7" fmla="*/ 782569 h 1003976"/>
              <a:gd name="connsiteX8" fmla="*/ 104588 w 1119337"/>
              <a:gd name="connsiteY8" fmla="*/ 782569 h 1003976"/>
              <a:gd name="connsiteX9" fmla="*/ 28637 w 1119337"/>
              <a:gd name="connsiteY9" fmla="*/ 857622 h 1003976"/>
              <a:gd name="connsiteX10" fmla="*/ 28637 w 1119337"/>
              <a:gd name="connsiteY10" fmla="*/ 956442 h 1003976"/>
              <a:gd name="connsiteX11" fmla="*/ 48559 w 1119337"/>
              <a:gd name="connsiteY11" fmla="*/ 975206 h 1003976"/>
              <a:gd name="connsiteX12" fmla="*/ 323724 w 1119337"/>
              <a:gd name="connsiteY12" fmla="*/ 975206 h 1003976"/>
              <a:gd name="connsiteX13" fmla="*/ 342401 w 1119337"/>
              <a:gd name="connsiteY13" fmla="*/ 956442 h 1003976"/>
              <a:gd name="connsiteX14" fmla="*/ 342401 w 1119337"/>
              <a:gd name="connsiteY14" fmla="*/ 857622 h 1003976"/>
              <a:gd name="connsiteX15" fmla="*/ 267695 w 1119337"/>
              <a:gd name="connsiteY15" fmla="*/ 782569 h 1003976"/>
              <a:gd name="connsiteX16" fmla="*/ 851642 w 1119337"/>
              <a:gd name="connsiteY16" fmla="*/ 752547 h 1003976"/>
              <a:gd name="connsiteX17" fmla="*/ 1014749 w 1119337"/>
              <a:gd name="connsiteY17" fmla="*/ 752547 h 1003976"/>
              <a:gd name="connsiteX18" fmla="*/ 1119337 w 1119337"/>
              <a:gd name="connsiteY18" fmla="*/ 857622 h 1003976"/>
              <a:gd name="connsiteX19" fmla="*/ 1119337 w 1119337"/>
              <a:gd name="connsiteY19" fmla="*/ 956442 h 1003976"/>
              <a:gd name="connsiteX20" fmla="*/ 1072023 w 1119337"/>
              <a:gd name="connsiteY20" fmla="*/ 1003976 h 1003976"/>
              <a:gd name="connsiteX21" fmla="*/ 794368 w 1119337"/>
              <a:gd name="connsiteY21" fmla="*/ 1003976 h 1003976"/>
              <a:gd name="connsiteX22" fmla="*/ 747054 w 1119337"/>
              <a:gd name="connsiteY22" fmla="*/ 956442 h 1003976"/>
              <a:gd name="connsiteX23" fmla="*/ 747054 w 1119337"/>
              <a:gd name="connsiteY23" fmla="*/ 857622 h 1003976"/>
              <a:gd name="connsiteX24" fmla="*/ 851642 w 1119337"/>
              <a:gd name="connsiteY24" fmla="*/ 752547 h 1003976"/>
              <a:gd name="connsiteX25" fmla="*/ 104588 w 1119337"/>
              <a:gd name="connsiteY25" fmla="*/ 752547 h 1003976"/>
              <a:gd name="connsiteX26" fmla="*/ 267695 w 1119337"/>
              <a:gd name="connsiteY26" fmla="*/ 752547 h 1003976"/>
              <a:gd name="connsiteX27" fmla="*/ 372283 w 1119337"/>
              <a:gd name="connsiteY27" fmla="*/ 857622 h 1003976"/>
              <a:gd name="connsiteX28" fmla="*/ 372283 w 1119337"/>
              <a:gd name="connsiteY28" fmla="*/ 956442 h 1003976"/>
              <a:gd name="connsiteX29" fmla="*/ 323724 w 1119337"/>
              <a:gd name="connsiteY29" fmla="*/ 1003976 h 1003976"/>
              <a:gd name="connsiteX30" fmla="*/ 48559 w 1119337"/>
              <a:gd name="connsiteY30" fmla="*/ 1003976 h 1003976"/>
              <a:gd name="connsiteX31" fmla="*/ 0 w 1119337"/>
              <a:gd name="connsiteY31" fmla="*/ 956442 h 1003976"/>
              <a:gd name="connsiteX32" fmla="*/ 0 w 1119337"/>
              <a:gd name="connsiteY32" fmla="*/ 857622 h 1003976"/>
              <a:gd name="connsiteX33" fmla="*/ 104588 w 1119337"/>
              <a:gd name="connsiteY33" fmla="*/ 752547 h 1003976"/>
              <a:gd name="connsiteX34" fmla="*/ 933545 w 1119337"/>
              <a:gd name="connsiteY34" fmla="*/ 594456 h 1003976"/>
              <a:gd name="connsiteX35" fmla="*/ 867960 w 1119337"/>
              <a:gd name="connsiteY35" fmla="*/ 622917 h 1003976"/>
              <a:gd name="connsiteX36" fmla="*/ 848161 w 1119337"/>
              <a:gd name="connsiteY36" fmla="*/ 629104 h 1003976"/>
              <a:gd name="connsiteX37" fmla="*/ 929833 w 1119337"/>
              <a:gd name="connsiteY37" fmla="*/ 700875 h 1003976"/>
              <a:gd name="connsiteX38" fmla="*/ 1013979 w 1119337"/>
              <a:gd name="connsiteY38" fmla="*/ 616730 h 1003976"/>
              <a:gd name="connsiteX39" fmla="*/ 1012742 w 1119337"/>
              <a:gd name="connsiteY39" fmla="*/ 605593 h 1003976"/>
              <a:gd name="connsiteX40" fmla="*/ 984280 w 1119337"/>
              <a:gd name="connsiteY40" fmla="*/ 609305 h 1003976"/>
              <a:gd name="connsiteX41" fmla="*/ 933545 w 1119337"/>
              <a:gd name="connsiteY41" fmla="*/ 594456 h 1003976"/>
              <a:gd name="connsiteX42" fmla="*/ 186491 w 1119337"/>
              <a:gd name="connsiteY42" fmla="*/ 594456 h 1003976"/>
              <a:gd name="connsiteX43" fmla="*/ 122143 w 1119337"/>
              <a:gd name="connsiteY43" fmla="*/ 622917 h 1003976"/>
              <a:gd name="connsiteX44" fmla="*/ 101107 w 1119337"/>
              <a:gd name="connsiteY44" fmla="*/ 629104 h 1003976"/>
              <a:gd name="connsiteX45" fmla="*/ 184016 w 1119337"/>
              <a:gd name="connsiteY45" fmla="*/ 700875 h 1003976"/>
              <a:gd name="connsiteX46" fmla="*/ 266925 w 1119337"/>
              <a:gd name="connsiteY46" fmla="*/ 616730 h 1003976"/>
              <a:gd name="connsiteX47" fmla="*/ 265688 w 1119337"/>
              <a:gd name="connsiteY47" fmla="*/ 605593 h 1003976"/>
              <a:gd name="connsiteX48" fmla="*/ 237226 w 1119337"/>
              <a:gd name="connsiteY48" fmla="*/ 609305 h 1003976"/>
              <a:gd name="connsiteX49" fmla="*/ 186491 w 1119337"/>
              <a:gd name="connsiteY49" fmla="*/ 594456 h 1003976"/>
              <a:gd name="connsiteX50" fmla="*/ 980568 w 1119337"/>
              <a:gd name="connsiteY50" fmla="*/ 551146 h 1003976"/>
              <a:gd name="connsiteX51" fmla="*/ 979331 w 1119337"/>
              <a:gd name="connsiteY51" fmla="*/ 552384 h 1003976"/>
              <a:gd name="connsiteX52" fmla="*/ 958294 w 1119337"/>
              <a:gd name="connsiteY52" fmla="*/ 574657 h 1003976"/>
              <a:gd name="connsiteX53" fmla="*/ 1002842 w 1119337"/>
              <a:gd name="connsiteY53" fmla="*/ 577132 h 1003976"/>
              <a:gd name="connsiteX54" fmla="*/ 980568 w 1119337"/>
              <a:gd name="connsiteY54" fmla="*/ 551146 h 1003976"/>
              <a:gd name="connsiteX55" fmla="*/ 233514 w 1119337"/>
              <a:gd name="connsiteY55" fmla="*/ 551146 h 1003976"/>
              <a:gd name="connsiteX56" fmla="*/ 232277 w 1119337"/>
              <a:gd name="connsiteY56" fmla="*/ 552384 h 1003976"/>
              <a:gd name="connsiteX57" fmla="*/ 211240 w 1119337"/>
              <a:gd name="connsiteY57" fmla="*/ 574657 h 1003976"/>
              <a:gd name="connsiteX58" fmla="*/ 257026 w 1119337"/>
              <a:gd name="connsiteY58" fmla="*/ 577132 h 1003976"/>
              <a:gd name="connsiteX59" fmla="*/ 233514 w 1119337"/>
              <a:gd name="connsiteY59" fmla="*/ 551146 h 1003976"/>
              <a:gd name="connsiteX60" fmla="*/ 564921 w 1119337"/>
              <a:gd name="connsiteY60" fmla="*/ 543808 h 1003976"/>
              <a:gd name="connsiteX61" fmla="*/ 578723 w 1119337"/>
              <a:gd name="connsiteY61" fmla="*/ 558705 h 1003976"/>
              <a:gd name="connsiteX62" fmla="*/ 578723 w 1119337"/>
              <a:gd name="connsiteY62" fmla="*/ 670428 h 1003976"/>
              <a:gd name="connsiteX63" fmla="*/ 676594 w 1119337"/>
              <a:gd name="connsiteY63" fmla="*/ 732496 h 1003976"/>
              <a:gd name="connsiteX64" fmla="*/ 681613 w 1119337"/>
              <a:gd name="connsiteY64" fmla="*/ 752358 h 1003976"/>
              <a:gd name="connsiteX65" fmla="*/ 661537 w 1119337"/>
              <a:gd name="connsiteY65" fmla="*/ 757323 h 1003976"/>
              <a:gd name="connsiteX66" fmla="*/ 563666 w 1119337"/>
              <a:gd name="connsiteY66" fmla="*/ 695255 h 1003976"/>
              <a:gd name="connsiteX67" fmla="*/ 463286 w 1119337"/>
              <a:gd name="connsiteY67" fmla="*/ 757323 h 1003976"/>
              <a:gd name="connsiteX68" fmla="*/ 455758 w 1119337"/>
              <a:gd name="connsiteY68" fmla="*/ 759806 h 1003976"/>
              <a:gd name="connsiteX69" fmla="*/ 443210 w 1119337"/>
              <a:gd name="connsiteY69" fmla="*/ 752358 h 1003976"/>
              <a:gd name="connsiteX70" fmla="*/ 448229 w 1119337"/>
              <a:gd name="connsiteY70" fmla="*/ 732496 h 1003976"/>
              <a:gd name="connsiteX71" fmla="*/ 548609 w 1119337"/>
              <a:gd name="connsiteY71" fmla="*/ 670428 h 1003976"/>
              <a:gd name="connsiteX72" fmla="*/ 548609 w 1119337"/>
              <a:gd name="connsiteY72" fmla="*/ 558705 h 1003976"/>
              <a:gd name="connsiteX73" fmla="*/ 564921 w 1119337"/>
              <a:gd name="connsiteY73" fmla="*/ 543808 h 1003976"/>
              <a:gd name="connsiteX74" fmla="*/ 929833 w 1119337"/>
              <a:gd name="connsiteY74" fmla="*/ 533822 h 1003976"/>
              <a:gd name="connsiteX75" fmla="*/ 849398 w 1119337"/>
              <a:gd name="connsiteY75" fmla="*/ 596931 h 1003976"/>
              <a:gd name="connsiteX76" fmla="*/ 860535 w 1119337"/>
              <a:gd name="connsiteY76" fmla="*/ 595694 h 1003976"/>
              <a:gd name="connsiteX77" fmla="*/ 923645 w 1119337"/>
              <a:gd name="connsiteY77" fmla="*/ 564758 h 1003976"/>
              <a:gd name="connsiteX78" fmla="*/ 953344 w 1119337"/>
              <a:gd name="connsiteY78" fmla="*/ 537534 h 1003976"/>
              <a:gd name="connsiteX79" fmla="*/ 929833 w 1119337"/>
              <a:gd name="connsiteY79" fmla="*/ 533822 h 1003976"/>
              <a:gd name="connsiteX80" fmla="*/ 184016 w 1119337"/>
              <a:gd name="connsiteY80" fmla="*/ 533822 h 1003976"/>
              <a:gd name="connsiteX81" fmla="*/ 102344 w 1119337"/>
              <a:gd name="connsiteY81" fmla="*/ 596931 h 1003976"/>
              <a:gd name="connsiteX82" fmla="*/ 114719 w 1119337"/>
              <a:gd name="connsiteY82" fmla="*/ 595694 h 1003976"/>
              <a:gd name="connsiteX83" fmla="*/ 177829 w 1119337"/>
              <a:gd name="connsiteY83" fmla="*/ 564758 h 1003976"/>
              <a:gd name="connsiteX84" fmla="*/ 207528 w 1119337"/>
              <a:gd name="connsiteY84" fmla="*/ 537534 h 1003976"/>
              <a:gd name="connsiteX85" fmla="*/ 184016 w 1119337"/>
              <a:gd name="connsiteY85" fmla="*/ 533822 h 1003976"/>
              <a:gd name="connsiteX86" fmla="*/ 929833 w 1119337"/>
              <a:gd name="connsiteY86" fmla="*/ 505361 h 1003976"/>
              <a:gd name="connsiteX87" fmla="*/ 984280 w 1119337"/>
              <a:gd name="connsiteY87" fmla="*/ 518972 h 1003976"/>
              <a:gd name="connsiteX88" fmla="*/ 985518 w 1119337"/>
              <a:gd name="connsiteY88" fmla="*/ 518972 h 1003976"/>
              <a:gd name="connsiteX89" fmla="*/ 1036253 w 1119337"/>
              <a:gd name="connsiteY89" fmla="*/ 580844 h 1003976"/>
              <a:gd name="connsiteX90" fmla="*/ 1037491 w 1119337"/>
              <a:gd name="connsiteY90" fmla="*/ 582082 h 1003976"/>
              <a:gd name="connsiteX91" fmla="*/ 1042441 w 1119337"/>
              <a:gd name="connsiteY91" fmla="*/ 616730 h 1003976"/>
              <a:gd name="connsiteX92" fmla="*/ 929833 w 1119337"/>
              <a:gd name="connsiteY92" fmla="*/ 729336 h 1003976"/>
              <a:gd name="connsiteX93" fmla="*/ 818462 w 1119337"/>
              <a:gd name="connsiteY93" fmla="*/ 617967 h 1003976"/>
              <a:gd name="connsiteX94" fmla="*/ 818462 w 1119337"/>
              <a:gd name="connsiteY94" fmla="*/ 616730 h 1003976"/>
              <a:gd name="connsiteX95" fmla="*/ 929833 w 1119337"/>
              <a:gd name="connsiteY95" fmla="*/ 505361 h 1003976"/>
              <a:gd name="connsiteX96" fmla="*/ 184016 w 1119337"/>
              <a:gd name="connsiteY96" fmla="*/ 505361 h 1003976"/>
              <a:gd name="connsiteX97" fmla="*/ 237226 w 1119337"/>
              <a:gd name="connsiteY97" fmla="*/ 518972 h 1003976"/>
              <a:gd name="connsiteX98" fmla="*/ 238464 w 1119337"/>
              <a:gd name="connsiteY98" fmla="*/ 518972 h 1003976"/>
              <a:gd name="connsiteX99" fmla="*/ 289199 w 1119337"/>
              <a:gd name="connsiteY99" fmla="*/ 580844 h 1003976"/>
              <a:gd name="connsiteX100" fmla="*/ 290437 w 1119337"/>
              <a:gd name="connsiteY100" fmla="*/ 580844 h 1003976"/>
              <a:gd name="connsiteX101" fmla="*/ 290437 w 1119337"/>
              <a:gd name="connsiteY101" fmla="*/ 582082 h 1003976"/>
              <a:gd name="connsiteX102" fmla="*/ 295387 w 1119337"/>
              <a:gd name="connsiteY102" fmla="*/ 616730 h 1003976"/>
              <a:gd name="connsiteX103" fmla="*/ 184016 w 1119337"/>
              <a:gd name="connsiteY103" fmla="*/ 729336 h 1003976"/>
              <a:gd name="connsiteX104" fmla="*/ 72645 w 1119337"/>
              <a:gd name="connsiteY104" fmla="*/ 617967 h 1003976"/>
              <a:gd name="connsiteX105" fmla="*/ 71408 w 1119337"/>
              <a:gd name="connsiteY105" fmla="*/ 617967 h 1003976"/>
              <a:gd name="connsiteX106" fmla="*/ 71408 w 1119337"/>
              <a:gd name="connsiteY106" fmla="*/ 616730 h 1003976"/>
              <a:gd name="connsiteX107" fmla="*/ 184016 w 1119337"/>
              <a:gd name="connsiteY107" fmla="*/ 505361 h 1003976"/>
              <a:gd name="connsiteX108" fmla="*/ 482360 w 1119337"/>
              <a:gd name="connsiteY108" fmla="*/ 277207 h 1003976"/>
              <a:gd name="connsiteX109" fmla="*/ 407654 w 1119337"/>
              <a:gd name="connsiteY109" fmla="*/ 352261 h 1003976"/>
              <a:gd name="connsiteX110" fmla="*/ 407654 w 1119337"/>
              <a:gd name="connsiteY110" fmla="*/ 451081 h 1003976"/>
              <a:gd name="connsiteX111" fmla="*/ 426331 w 1119337"/>
              <a:gd name="connsiteY111" fmla="*/ 469844 h 1003976"/>
              <a:gd name="connsiteX112" fmla="*/ 702741 w 1119337"/>
              <a:gd name="connsiteY112" fmla="*/ 469844 h 1003976"/>
              <a:gd name="connsiteX113" fmla="*/ 722663 w 1119337"/>
              <a:gd name="connsiteY113" fmla="*/ 451081 h 1003976"/>
              <a:gd name="connsiteX114" fmla="*/ 722663 w 1119337"/>
              <a:gd name="connsiteY114" fmla="*/ 352261 h 1003976"/>
              <a:gd name="connsiteX115" fmla="*/ 646712 w 1119337"/>
              <a:gd name="connsiteY115" fmla="*/ 277207 h 1003976"/>
              <a:gd name="connsiteX116" fmla="*/ 482360 w 1119337"/>
              <a:gd name="connsiteY116" fmla="*/ 247186 h 1003976"/>
              <a:gd name="connsiteX117" fmla="*/ 646712 w 1119337"/>
              <a:gd name="connsiteY117" fmla="*/ 247186 h 1003976"/>
              <a:gd name="connsiteX118" fmla="*/ 751300 w 1119337"/>
              <a:gd name="connsiteY118" fmla="*/ 352261 h 1003976"/>
              <a:gd name="connsiteX119" fmla="*/ 751300 w 1119337"/>
              <a:gd name="connsiteY119" fmla="*/ 451081 h 1003976"/>
              <a:gd name="connsiteX120" fmla="*/ 702741 w 1119337"/>
              <a:gd name="connsiteY120" fmla="*/ 498615 h 1003976"/>
              <a:gd name="connsiteX121" fmla="*/ 426331 w 1119337"/>
              <a:gd name="connsiteY121" fmla="*/ 498615 h 1003976"/>
              <a:gd name="connsiteX122" fmla="*/ 379017 w 1119337"/>
              <a:gd name="connsiteY122" fmla="*/ 451081 h 1003976"/>
              <a:gd name="connsiteX123" fmla="*/ 379017 w 1119337"/>
              <a:gd name="connsiteY123" fmla="*/ 352261 h 1003976"/>
              <a:gd name="connsiteX124" fmla="*/ 482360 w 1119337"/>
              <a:gd name="connsiteY124" fmla="*/ 247186 h 1003976"/>
              <a:gd name="connsiteX125" fmla="*/ 564884 w 1119337"/>
              <a:gd name="connsiteY125" fmla="*/ 89095 h 1003976"/>
              <a:gd name="connsiteX126" fmla="*/ 500889 w 1119337"/>
              <a:gd name="connsiteY126" fmla="*/ 117555 h 1003976"/>
              <a:gd name="connsiteX127" fmla="*/ 481199 w 1119337"/>
              <a:gd name="connsiteY127" fmla="*/ 123743 h 1003976"/>
              <a:gd name="connsiteX128" fmla="*/ 563653 w 1119337"/>
              <a:gd name="connsiteY128" fmla="*/ 195513 h 1003976"/>
              <a:gd name="connsiteX129" fmla="*/ 644877 w 1119337"/>
              <a:gd name="connsiteY129" fmla="*/ 112606 h 1003976"/>
              <a:gd name="connsiteX130" fmla="*/ 643647 w 1119337"/>
              <a:gd name="connsiteY130" fmla="*/ 100231 h 1003976"/>
              <a:gd name="connsiteX131" fmla="*/ 615341 w 1119337"/>
              <a:gd name="connsiteY131" fmla="*/ 103944 h 1003976"/>
              <a:gd name="connsiteX132" fmla="*/ 564884 w 1119337"/>
              <a:gd name="connsiteY132" fmla="*/ 89095 h 1003976"/>
              <a:gd name="connsiteX133" fmla="*/ 612880 w 1119337"/>
              <a:gd name="connsiteY133" fmla="*/ 45785 h 1003976"/>
              <a:gd name="connsiteX134" fmla="*/ 611649 w 1119337"/>
              <a:gd name="connsiteY134" fmla="*/ 48259 h 1003976"/>
              <a:gd name="connsiteX135" fmla="*/ 589497 w 1119337"/>
              <a:gd name="connsiteY135" fmla="*/ 69296 h 1003976"/>
              <a:gd name="connsiteX136" fmla="*/ 635032 w 1119337"/>
              <a:gd name="connsiteY136" fmla="*/ 71771 h 1003976"/>
              <a:gd name="connsiteX137" fmla="*/ 612880 w 1119337"/>
              <a:gd name="connsiteY137" fmla="*/ 45785 h 1003976"/>
              <a:gd name="connsiteX138" fmla="*/ 563653 w 1119337"/>
              <a:gd name="connsiteY138" fmla="*/ 28461 h 1003976"/>
              <a:gd name="connsiteX139" fmla="*/ 482429 w 1119337"/>
              <a:gd name="connsiteY139" fmla="*/ 92807 h 1003976"/>
              <a:gd name="connsiteX140" fmla="*/ 493505 w 1119337"/>
              <a:gd name="connsiteY140" fmla="*/ 90332 h 1003976"/>
              <a:gd name="connsiteX141" fmla="*/ 557500 w 1119337"/>
              <a:gd name="connsiteY141" fmla="*/ 59396 h 1003976"/>
              <a:gd name="connsiteX142" fmla="*/ 585805 w 1119337"/>
              <a:gd name="connsiteY142" fmla="*/ 32173 h 1003976"/>
              <a:gd name="connsiteX143" fmla="*/ 563653 w 1119337"/>
              <a:gd name="connsiteY143" fmla="*/ 28461 h 1003976"/>
              <a:gd name="connsiteX144" fmla="*/ 563653 w 1119337"/>
              <a:gd name="connsiteY144" fmla="*/ 0 h 1003976"/>
              <a:gd name="connsiteX145" fmla="*/ 616572 w 1119337"/>
              <a:gd name="connsiteY145" fmla="*/ 13611 h 1003976"/>
              <a:gd name="connsiteX146" fmla="*/ 617803 w 1119337"/>
              <a:gd name="connsiteY146" fmla="*/ 14849 h 1003976"/>
              <a:gd name="connsiteX147" fmla="*/ 667029 w 1119337"/>
              <a:gd name="connsiteY147" fmla="*/ 75483 h 1003976"/>
              <a:gd name="connsiteX148" fmla="*/ 668260 w 1119337"/>
              <a:gd name="connsiteY148" fmla="*/ 75483 h 1003976"/>
              <a:gd name="connsiteX149" fmla="*/ 668260 w 1119337"/>
              <a:gd name="connsiteY149" fmla="*/ 76720 h 1003976"/>
              <a:gd name="connsiteX150" fmla="*/ 674413 w 1119337"/>
              <a:gd name="connsiteY150" fmla="*/ 112606 h 1003976"/>
              <a:gd name="connsiteX151" fmla="*/ 563653 w 1119337"/>
              <a:gd name="connsiteY151" fmla="*/ 223974 h 1003976"/>
              <a:gd name="connsiteX152" fmla="*/ 450432 w 1119337"/>
              <a:gd name="connsiteY152" fmla="*/ 112606 h 1003976"/>
              <a:gd name="connsiteX153" fmla="*/ 563653 w 1119337"/>
              <a:gd name="connsiteY153" fmla="*/ 0 h 100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1119337" h="1003976">
                <a:moveTo>
                  <a:pt x="851642" y="782569"/>
                </a:moveTo>
                <a:cubicBezTo>
                  <a:pt x="809309" y="782569"/>
                  <a:pt x="775691" y="816343"/>
                  <a:pt x="775691" y="857622"/>
                </a:cubicBezTo>
                <a:lnTo>
                  <a:pt x="775691" y="956442"/>
                </a:lnTo>
                <a:cubicBezTo>
                  <a:pt x="775691" y="965199"/>
                  <a:pt x="784407" y="975206"/>
                  <a:pt x="794368" y="975206"/>
                </a:cubicBezTo>
                <a:lnTo>
                  <a:pt x="1072023" y="975206"/>
                </a:lnTo>
                <a:cubicBezTo>
                  <a:pt x="1081984" y="975206"/>
                  <a:pt x="1090700" y="965199"/>
                  <a:pt x="1090700" y="956442"/>
                </a:cubicBezTo>
                <a:lnTo>
                  <a:pt x="1090700" y="857622"/>
                </a:lnTo>
                <a:cubicBezTo>
                  <a:pt x="1090700" y="816343"/>
                  <a:pt x="1057082" y="782569"/>
                  <a:pt x="1014749" y="782569"/>
                </a:cubicBezTo>
                <a:close/>
                <a:moveTo>
                  <a:pt x="104588" y="782569"/>
                </a:moveTo>
                <a:cubicBezTo>
                  <a:pt x="63500" y="782569"/>
                  <a:pt x="28637" y="816343"/>
                  <a:pt x="28637" y="857622"/>
                </a:cubicBezTo>
                <a:lnTo>
                  <a:pt x="28637" y="956442"/>
                </a:lnTo>
                <a:cubicBezTo>
                  <a:pt x="28637" y="965199"/>
                  <a:pt x="37353" y="975206"/>
                  <a:pt x="48559" y="975206"/>
                </a:cubicBezTo>
                <a:lnTo>
                  <a:pt x="323724" y="975206"/>
                </a:lnTo>
                <a:cubicBezTo>
                  <a:pt x="333685" y="975206"/>
                  <a:pt x="342401" y="965199"/>
                  <a:pt x="342401" y="956442"/>
                </a:cubicBezTo>
                <a:lnTo>
                  <a:pt x="342401" y="857622"/>
                </a:lnTo>
                <a:cubicBezTo>
                  <a:pt x="342401" y="816343"/>
                  <a:pt x="310028" y="782569"/>
                  <a:pt x="267695" y="782569"/>
                </a:cubicBezTo>
                <a:close/>
                <a:moveTo>
                  <a:pt x="851642" y="752547"/>
                </a:moveTo>
                <a:lnTo>
                  <a:pt x="1014749" y="752547"/>
                </a:lnTo>
                <a:cubicBezTo>
                  <a:pt x="1073268" y="752547"/>
                  <a:pt x="1119337" y="800081"/>
                  <a:pt x="1119337" y="857622"/>
                </a:cubicBezTo>
                <a:lnTo>
                  <a:pt x="1119337" y="956442"/>
                </a:lnTo>
                <a:cubicBezTo>
                  <a:pt x="1119337" y="982711"/>
                  <a:pt x="1098170" y="1003976"/>
                  <a:pt x="1072023" y="1003976"/>
                </a:cubicBezTo>
                <a:lnTo>
                  <a:pt x="794368" y="1003976"/>
                </a:lnTo>
                <a:cubicBezTo>
                  <a:pt x="768221" y="1003976"/>
                  <a:pt x="747054" y="982711"/>
                  <a:pt x="747054" y="956442"/>
                </a:cubicBezTo>
                <a:lnTo>
                  <a:pt x="747054" y="857622"/>
                </a:lnTo>
                <a:cubicBezTo>
                  <a:pt x="747054" y="800081"/>
                  <a:pt x="794368" y="752547"/>
                  <a:pt x="851642" y="752547"/>
                </a:cubicBezTo>
                <a:close/>
                <a:moveTo>
                  <a:pt x="104588" y="752547"/>
                </a:moveTo>
                <a:lnTo>
                  <a:pt x="267695" y="752547"/>
                </a:lnTo>
                <a:cubicBezTo>
                  <a:pt x="324969" y="752547"/>
                  <a:pt x="372283" y="800081"/>
                  <a:pt x="372283" y="857622"/>
                </a:cubicBezTo>
                <a:lnTo>
                  <a:pt x="372283" y="956442"/>
                </a:lnTo>
                <a:cubicBezTo>
                  <a:pt x="372283" y="982711"/>
                  <a:pt x="349871" y="1003976"/>
                  <a:pt x="323724" y="1003976"/>
                </a:cubicBezTo>
                <a:lnTo>
                  <a:pt x="48559" y="1003976"/>
                </a:lnTo>
                <a:cubicBezTo>
                  <a:pt x="21167" y="1003976"/>
                  <a:pt x="0" y="982711"/>
                  <a:pt x="0" y="956442"/>
                </a:cubicBezTo>
                <a:lnTo>
                  <a:pt x="0" y="857622"/>
                </a:lnTo>
                <a:cubicBezTo>
                  <a:pt x="0" y="800081"/>
                  <a:pt x="47314" y="752547"/>
                  <a:pt x="104588" y="752547"/>
                </a:cubicBezTo>
                <a:close/>
                <a:moveTo>
                  <a:pt x="933545" y="594456"/>
                </a:moveTo>
                <a:cubicBezTo>
                  <a:pt x="913746" y="608068"/>
                  <a:pt x="891472" y="616730"/>
                  <a:pt x="867960" y="622917"/>
                </a:cubicBezTo>
                <a:lnTo>
                  <a:pt x="848161" y="629104"/>
                </a:lnTo>
                <a:cubicBezTo>
                  <a:pt x="854348" y="668702"/>
                  <a:pt x="888997" y="700875"/>
                  <a:pt x="929833" y="700875"/>
                </a:cubicBezTo>
                <a:cubicBezTo>
                  <a:pt x="976856" y="700875"/>
                  <a:pt x="1013979" y="663752"/>
                  <a:pt x="1013979" y="616730"/>
                </a:cubicBezTo>
                <a:cubicBezTo>
                  <a:pt x="1013979" y="613018"/>
                  <a:pt x="1012742" y="609305"/>
                  <a:pt x="1012742" y="605593"/>
                </a:cubicBezTo>
                <a:cubicBezTo>
                  <a:pt x="1002842" y="608068"/>
                  <a:pt x="992943" y="609305"/>
                  <a:pt x="984280" y="609305"/>
                </a:cubicBezTo>
                <a:cubicBezTo>
                  <a:pt x="965719" y="609305"/>
                  <a:pt x="948394" y="604356"/>
                  <a:pt x="933545" y="594456"/>
                </a:cubicBezTo>
                <a:close/>
                <a:moveTo>
                  <a:pt x="186491" y="594456"/>
                </a:moveTo>
                <a:cubicBezTo>
                  <a:pt x="166692" y="608068"/>
                  <a:pt x="145655" y="616730"/>
                  <a:pt x="122143" y="622917"/>
                </a:cubicBezTo>
                <a:lnTo>
                  <a:pt x="101107" y="629104"/>
                </a:lnTo>
                <a:cubicBezTo>
                  <a:pt x="107294" y="668702"/>
                  <a:pt x="141943" y="700875"/>
                  <a:pt x="184016" y="700875"/>
                </a:cubicBezTo>
                <a:cubicBezTo>
                  <a:pt x="229802" y="700875"/>
                  <a:pt x="266925" y="663752"/>
                  <a:pt x="266925" y="616730"/>
                </a:cubicBezTo>
                <a:cubicBezTo>
                  <a:pt x="266925" y="613018"/>
                  <a:pt x="266925" y="609305"/>
                  <a:pt x="265688" y="605593"/>
                </a:cubicBezTo>
                <a:cubicBezTo>
                  <a:pt x="257026" y="608068"/>
                  <a:pt x="247126" y="609305"/>
                  <a:pt x="237226" y="609305"/>
                </a:cubicBezTo>
                <a:cubicBezTo>
                  <a:pt x="219902" y="609305"/>
                  <a:pt x="201340" y="604356"/>
                  <a:pt x="186491" y="594456"/>
                </a:cubicBezTo>
                <a:close/>
                <a:moveTo>
                  <a:pt x="980568" y="551146"/>
                </a:moveTo>
                <a:lnTo>
                  <a:pt x="979331" y="552384"/>
                </a:lnTo>
                <a:cubicBezTo>
                  <a:pt x="973143" y="561046"/>
                  <a:pt x="965719" y="568470"/>
                  <a:pt x="958294" y="574657"/>
                </a:cubicBezTo>
                <a:cubicBezTo>
                  <a:pt x="971906" y="580844"/>
                  <a:pt x="987993" y="582082"/>
                  <a:pt x="1002842" y="577132"/>
                </a:cubicBezTo>
                <a:cubicBezTo>
                  <a:pt x="997892" y="567233"/>
                  <a:pt x="989230" y="558571"/>
                  <a:pt x="980568" y="551146"/>
                </a:cubicBezTo>
                <a:close/>
                <a:moveTo>
                  <a:pt x="233514" y="551146"/>
                </a:moveTo>
                <a:lnTo>
                  <a:pt x="232277" y="552384"/>
                </a:lnTo>
                <a:cubicBezTo>
                  <a:pt x="226089" y="561046"/>
                  <a:pt x="218665" y="568470"/>
                  <a:pt x="211240" y="574657"/>
                </a:cubicBezTo>
                <a:cubicBezTo>
                  <a:pt x="224852" y="580844"/>
                  <a:pt x="242176" y="582082"/>
                  <a:pt x="257026" y="577132"/>
                </a:cubicBezTo>
                <a:cubicBezTo>
                  <a:pt x="250838" y="567233"/>
                  <a:pt x="243414" y="558571"/>
                  <a:pt x="233514" y="551146"/>
                </a:cubicBezTo>
                <a:close/>
                <a:moveTo>
                  <a:pt x="564921" y="543808"/>
                </a:moveTo>
                <a:cubicBezTo>
                  <a:pt x="572450" y="543808"/>
                  <a:pt x="578723" y="551256"/>
                  <a:pt x="578723" y="558705"/>
                </a:cubicBezTo>
                <a:lnTo>
                  <a:pt x="578723" y="670428"/>
                </a:lnTo>
                <a:lnTo>
                  <a:pt x="676594" y="732496"/>
                </a:lnTo>
                <a:cubicBezTo>
                  <a:pt x="684122" y="737462"/>
                  <a:pt x="685377" y="746151"/>
                  <a:pt x="681613" y="752358"/>
                </a:cubicBezTo>
                <a:cubicBezTo>
                  <a:pt x="676594" y="759806"/>
                  <a:pt x="667811" y="762289"/>
                  <a:pt x="661537" y="757323"/>
                </a:cubicBezTo>
                <a:lnTo>
                  <a:pt x="563666" y="695255"/>
                </a:lnTo>
                <a:lnTo>
                  <a:pt x="463286" y="757323"/>
                </a:lnTo>
                <a:cubicBezTo>
                  <a:pt x="460777" y="758565"/>
                  <a:pt x="458267" y="759806"/>
                  <a:pt x="455758" y="759806"/>
                </a:cubicBezTo>
                <a:cubicBezTo>
                  <a:pt x="450739" y="759806"/>
                  <a:pt x="445720" y="757323"/>
                  <a:pt x="443210" y="752358"/>
                </a:cubicBezTo>
                <a:cubicBezTo>
                  <a:pt x="439446" y="746151"/>
                  <a:pt x="441956" y="737462"/>
                  <a:pt x="448229" y="732496"/>
                </a:cubicBezTo>
                <a:lnTo>
                  <a:pt x="548609" y="670428"/>
                </a:lnTo>
                <a:lnTo>
                  <a:pt x="548609" y="558705"/>
                </a:lnTo>
                <a:cubicBezTo>
                  <a:pt x="548609" y="551256"/>
                  <a:pt x="556138" y="543808"/>
                  <a:pt x="564921" y="543808"/>
                </a:cubicBezTo>
                <a:close/>
                <a:moveTo>
                  <a:pt x="929833" y="533822"/>
                </a:moveTo>
                <a:cubicBezTo>
                  <a:pt x="891472" y="533822"/>
                  <a:pt x="858060" y="561046"/>
                  <a:pt x="849398" y="596931"/>
                </a:cubicBezTo>
                <a:lnTo>
                  <a:pt x="860535" y="595694"/>
                </a:lnTo>
                <a:cubicBezTo>
                  <a:pt x="884047" y="589506"/>
                  <a:pt x="905084" y="578370"/>
                  <a:pt x="923645" y="564758"/>
                </a:cubicBezTo>
                <a:cubicBezTo>
                  <a:pt x="934782" y="557333"/>
                  <a:pt x="944682" y="547434"/>
                  <a:pt x="953344" y="537534"/>
                </a:cubicBezTo>
                <a:cubicBezTo>
                  <a:pt x="945919" y="535059"/>
                  <a:pt x="938495" y="533822"/>
                  <a:pt x="929833" y="533822"/>
                </a:cubicBezTo>
                <a:close/>
                <a:moveTo>
                  <a:pt x="184016" y="533822"/>
                </a:moveTo>
                <a:cubicBezTo>
                  <a:pt x="144418" y="533822"/>
                  <a:pt x="112244" y="561046"/>
                  <a:pt x="102344" y="596931"/>
                </a:cubicBezTo>
                <a:lnTo>
                  <a:pt x="114719" y="595694"/>
                </a:lnTo>
                <a:cubicBezTo>
                  <a:pt x="138230" y="589506"/>
                  <a:pt x="159267" y="578370"/>
                  <a:pt x="177829" y="564758"/>
                </a:cubicBezTo>
                <a:cubicBezTo>
                  <a:pt x="187728" y="557333"/>
                  <a:pt x="198865" y="547434"/>
                  <a:pt x="207528" y="537534"/>
                </a:cubicBezTo>
                <a:cubicBezTo>
                  <a:pt x="200103" y="535059"/>
                  <a:pt x="191441" y="533822"/>
                  <a:pt x="184016" y="533822"/>
                </a:cubicBezTo>
                <a:close/>
                <a:moveTo>
                  <a:pt x="929833" y="505361"/>
                </a:moveTo>
                <a:cubicBezTo>
                  <a:pt x="949632" y="505361"/>
                  <a:pt x="968194" y="510310"/>
                  <a:pt x="984280" y="518972"/>
                </a:cubicBezTo>
                <a:cubicBezTo>
                  <a:pt x="985518" y="518972"/>
                  <a:pt x="985518" y="518972"/>
                  <a:pt x="985518" y="518972"/>
                </a:cubicBezTo>
                <a:cubicBezTo>
                  <a:pt x="1009029" y="532584"/>
                  <a:pt x="1027591" y="554858"/>
                  <a:pt x="1036253" y="580844"/>
                </a:cubicBezTo>
                <a:cubicBezTo>
                  <a:pt x="1036253" y="582082"/>
                  <a:pt x="1036253" y="582082"/>
                  <a:pt x="1037491" y="582082"/>
                </a:cubicBezTo>
                <a:cubicBezTo>
                  <a:pt x="1041203" y="593219"/>
                  <a:pt x="1042441" y="605593"/>
                  <a:pt x="1042441" y="616730"/>
                </a:cubicBezTo>
                <a:cubicBezTo>
                  <a:pt x="1042441" y="679839"/>
                  <a:pt x="992943" y="729336"/>
                  <a:pt x="929833" y="729336"/>
                </a:cubicBezTo>
                <a:cubicBezTo>
                  <a:pt x="869197" y="729336"/>
                  <a:pt x="819699" y="679839"/>
                  <a:pt x="818462" y="617967"/>
                </a:cubicBezTo>
                <a:lnTo>
                  <a:pt x="818462" y="616730"/>
                </a:lnTo>
                <a:cubicBezTo>
                  <a:pt x="818462" y="554858"/>
                  <a:pt x="867960" y="505361"/>
                  <a:pt x="929833" y="505361"/>
                </a:cubicBezTo>
                <a:close/>
                <a:moveTo>
                  <a:pt x="184016" y="505361"/>
                </a:moveTo>
                <a:cubicBezTo>
                  <a:pt x="202578" y="505361"/>
                  <a:pt x="222377" y="510310"/>
                  <a:pt x="237226" y="518972"/>
                </a:cubicBezTo>
                <a:lnTo>
                  <a:pt x="238464" y="518972"/>
                </a:lnTo>
                <a:cubicBezTo>
                  <a:pt x="263213" y="532584"/>
                  <a:pt x="280537" y="554858"/>
                  <a:pt x="289199" y="580844"/>
                </a:cubicBezTo>
                <a:cubicBezTo>
                  <a:pt x="290437" y="580844"/>
                  <a:pt x="290437" y="580844"/>
                  <a:pt x="290437" y="580844"/>
                </a:cubicBezTo>
                <a:cubicBezTo>
                  <a:pt x="290437" y="582082"/>
                  <a:pt x="290437" y="582082"/>
                  <a:pt x="290437" y="582082"/>
                </a:cubicBezTo>
                <a:cubicBezTo>
                  <a:pt x="294149" y="593219"/>
                  <a:pt x="295387" y="605593"/>
                  <a:pt x="295387" y="616730"/>
                </a:cubicBezTo>
                <a:cubicBezTo>
                  <a:pt x="295387" y="679839"/>
                  <a:pt x="244651" y="729336"/>
                  <a:pt x="184016" y="729336"/>
                </a:cubicBezTo>
                <a:cubicBezTo>
                  <a:pt x="122143" y="729336"/>
                  <a:pt x="72645" y="679839"/>
                  <a:pt x="72645" y="617967"/>
                </a:cubicBezTo>
                <a:lnTo>
                  <a:pt x="71408" y="617967"/>
                </a:lnTo>
                <a:lnTo>
                  <a:pt x="71408" y="616730"/>
                </a:lnTo>
                <a:cubicBezTo>
                  <a:pt x="71408" y="554858"/>
                  <a:pt x="122143" y="505361"/>
                  <a:pt x="184016" y="505361"/>
                </a:cubicBezTo>
                <a:close/>
                <a:moveTo>
                  <a:pt x="482360" y="277207"/>
                </a:moveTo>
                <a:cubicBezTo>
                  <a:pt x="441272" y="277207"/>
                  <a:pt x="407654" y="310981"/>
                  <a:pt x="407654" y="352261"/>
                </a:cubicBezTo>
                <a:lnTo>
                  <a:pt x="407654" y="451081"/>
                </a:lnTo>
                <a:cubicBezTo>
                  <a:pt x="407654" y="461088"/>
                  <a:pt x="416370" y="469844"/>
                  <a:pt x="426331" y="469844"/>
                </a:cubicBezTo>
                <a:lnTo>
                  <a:pt x="702741" y="469844"/>
                </a:lnTo>
                <a:cubicBezTo>
                  <a:pt x="713947" y="469844"/>
                  <a:pt x="722663" y="461088"/>
                  <a:pt x="722663" y="451081"/>
                </a:cubicBezTo>
                <a:lnTo>
                  <a:pt x="722663" y="352261"/>
                </a:lnTo>
                <a:cubicBezTo>
                  <a:pt x="722663" y="310981"/>
                  <a:pt x="687800" y="277207"/>
                  <a:pt x="646712" y="277207"/>
                </a:cubicBezTo>
                <a:close/>
                <a:moveTo>
                  <a:pt x="482360" y="247186"/>
                </a:moveTo>
                <a:lnTo>
                  <a:pt x="646712" y="247186"/>
                </a:lnTo>
                <a:cubicBezTo>
                  <a:pt x="703986" y="247186"/>
                  <a:pt x="751300" y="294720"/>
                  <a:pt x="751300" y="352261"/>
                </a:cubicBezTo>
                <a:lnTo>
                  <a:pt x="751300" y="451081"/>
                </a:lnTo>
                <a:cubicBezTo>
                  <a:pt x="751300" y="477350"/>
                  <a:pt x="730133" y="498615"/>
                  <a:pt x="702741" y="498615"/>
                </a:cubicBezTo>
                <a:lnTo>
                  <a:pt x="426331" y="498615"/>
                </a:lnTo>
                <a:cubicBezTo>
                  <a:pt x="400184" y="498615"/>
                  <a:pt x="379017" y="477350"/>
                  <a:pt x="379017" y="451081"/>
                </a:cubicBezTo>
                <a:lnTo>
                  <a:pt x="379017" y="352261"/>
                </a:lnTo>
                <a:cubicBezTo>
                  <a:pt x="379017" y="294720"/>
                  <a:pt x="425085" y="247186"/>
                  <a:pt x="482360" y="247186"/>
                </a:cubicBezTo>
                <a:close/>
                <a:moveTo>
                  <a:pt x="564884" y="89095"/>
                </a:moveTo>
                <a:cubicBezTo>
                  <a:pt x="545193" y="102706"/>
                  <a:pt x="524272" y="112606"/>
                  <a:pt x="500889" y="117555"/>
                </a:cubicBezTo>
                <a:lnTo>
                  <a:pt x="481199" y="123743"/>
                </a:lnTo>
                <a:cubicBezTo>
                  <a:pt x="486121" y="163340"/>
                  <a:pt x="520580" y="195513"/>
                  <a:pt x="563653" y="195513"/>
                </a:cubicBezTo>
                <a:cubicBezTo>
                  <a:pt x="607957" y="195513"/>
                  <a:pt x="644877" y="158391"/>
                  <a:pt x="644877" y="112606"/>
                </a:cubicBezTo>
                <a:cubicBezTo>
                  <a:pt x="644877" y="107656"/>
                  <a:pt x="644877" y="103944"/>
                  <a:pt x="643647" y="100231"/>
                </a:cubicBezTo>
                <a:cubicBezTo>
                  <a:pt x="635032" y="102706"/>
                  <a:pt x="625187" y="103944"/>
                  <a:pt x="615341" y="103944"/>
                </a:cubicBezTo>
                <a:cubicBezTo>
                  <a:pt x="598112" y="103944"/>
                  <a:pt x="580883" y="98994"/>
                  <a:pt x="564884" y="89095"/>
                </a:cubicBezTo>
                <a:close/>
                <a:moveTo>
                  <a:pt x="612880" y="45785"/>
                </a:moveTo>
                <a:lnTo>
                  <a:pt x="611649" y="48259"/>
                </a:lnTo>
                <a:cubicBezTo>
                  <a:pt x="605496" y="55684"/>
                  <a:pt x="598112" y="63109"/>
                  <a:pt x="589497" y="69296"/>
                </a:cubicBezTo>
                <a:cubicBezTo>
                  <a:pt x="604265" y="75483"/>
                  <a:pt x="620264" y="76720"/>
                  <a:pt x="635032" y="71771"/>
                </a:cubicBezTo>
                <a:cubicBezTo>
                  <a:pt x="628879" y="61871"/>
                  <a:pt x="621495" y="53209"/>
                  <a:pt x="612880" y="45785"/>
                </a:cubicBezTo>
                <a:close/>
                <a:moveTo>
                  <a:pt x="563653" y="28461"/>
                </a:moveTo>
                <a:cubicBezTo>
                  <a:pt x="524272" y="28461"/>
                  <a:pt x="491044" y="55684"/>
                  <a:pt x="482429" y="92807"/>
                </a:cubicBezTo>
                <a:lnTo>
                  <a:pt x="493505" y="90332"/>
                </a:lnTo>
                <a:cubicBezTo>
                  <a:pt x="516888" y="84145"/>
                  <a:pt x="537809" y="73008"/>
                  <a:pt x="557500" y="59396"/>
                </a:cubicBezTo>
                <a:cubicBezTo>
                  <a:pt x="567345" y="51972"/>
                  <a:pt x="577191" y="42072"/>
                  <a:pt x="585805" y="32173"/>
                </a:cubicBezTo>
                <a:cubicBezTo>
                  <a:pt x="578421" y="30935"/>
                  <a:pt x="571037" y="28461"/>
                  <a:pt x="563653" y="28461"/>
                </a:cubicBezTo>
                <a:close/>
                <a:moveTo>
                  <a:pt x="563653" y="0"/>
                </a:moveTo>
                <a:cubicBezTo>
                  <a:pt x="582113" y="0"/>
                  <a:pt x="600573" y="4949"/>
                  <a:pt x="616572" y="13611"/>
                </a:cubicBezTo>
                <a:cubicBezTo>
                  <a:pt x="616572" y="14849"/>
                  <a:pt x="616572" y="14849"/>
                  <a:pt x="617803" y="14849"/>
                </a:cubicBezTo>
                <a:cubicBezTo>
                  <a:pt x="641185" y="28461"/>
                  <a:pt x="658415" y="49497"/>
                  <a:pt x="667029" y="75483"/>
                </a:cubicBezTo>
                <a:lnTo>
                  <a:pt x="668260" y="75483"/>
                </a:lnTo>
                <a:cubicBezTo>
                  <a:pt x="668260" y="76720"/>
                  <a:pt x="668260" y="76720"/>
                  <a:pt x="668260" y="76720"/>
                </a:cubicBezTo>
                <a:cubicBezTo>
                  <a:pt x="671952" y="87857"/>
                  <a:pt x="674413" y="100231"/>
                  <a:pt x="674413" y="112606"/>
                </a:cubicBezTo>
                <a:cubicBezTo>
                  <a:pt x="674413" y="174477"/>
                  <a:pt x="623956" y="223974"/>
                  <a:pt x="563653" y="223974"/>
                </a:cubicBezTo>
                <a:cubicBezTo>
                  <a:pt x="500889" y="223974"/>
                  <a:pt x="451663" y="174477"/>
                  <a:pt x="450432" y="112606"/>
                </a:cubicBezTo>
                <a:cubicBezTo>
                  <a:pt x="450432" y="49497"/>
                  <a:pt x="500889" y="0"/>
                  <a:pt x="5636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455">
            <a:extLst>
              <a:ext uri="{FF2B5EF4-FFF2-40B4-BE49-F238E27FC236}">
                <a16:creationId xmlns:a16="http://schemas.microsoft.com/office/drawing/2014/main" id="{6211E006-644C-0A43-B02F-71E570EF4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4120" y="1716511"/>
            <a:ext cx="2032427" cy="2026935"/>
          </a:xfrm>
          <a:custGeom>
            <a:avLst/>
            <a:gdLst>
              <a:gd name="T0" fmla="*/ 1629 w 1630"/>
              <a:gd name="T1" fmla="*/ 813 h 1629"/>
              <a:gd name="T2" fmla="*/ 1629 w 1630"/>
              <a:gd name="T3" fmla="*/ 813 h 1629"/>
              <a:gd name="T4" fmla="*/ 815 w 1630"/>
              <a:gd name="T5" fmla="*/ 1628 h 1629"/>
              <a:gd name="T6" fmla="*/ 815 w 1630"/>
              <a:gd name="T7" fmla="*/ 1628 h 1629"/>
              <a:gd name="T8" fmla="*/ 0 w 1630"/>
              <a:gd name="T9" fmla="*/ 813 h 1629"/>
              <a:gd name="T10" fmla="*/ 0 w 1630"/>
              <a:gd name="T11" fmla="*/ 813 h 1629"/>
              <a:gd name="T12" fmla="*/ 815 w 1630"/>
              <a:gd name="T13" fmla="*/ 0 h 1629"/>
              <a:gd name="T14" fmla="*/ 815 w 1630"/>
              <a:gd name="T15" fmla="*/ 0 h 1629"/>
              <a:gd name="T16" fmla="*/ 1629 w 1630"/>
              <a:gd name="T17" fmla="*/ 813 h 1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30" h="1629">
                <a:moveTo>
                  <a:pt x="1629" y="813"/>
                </a:moveTo>
                <a:lnTo>
                  <a:pt x="1629" y="813"/>
                </a:lnTo>
                <a:cubicBezTo>
                  <a:pt x="1629" y="1264"/>
                  <a:pt x="1264" y="1628"/>
                  <a:pt x="815" y="1628"/>
                </a:cubicBezTo>
                <a:lnTo>
                  <a:pt x="815" y="1628"/>
                </a:lnTo>
                <a:cubicBezTo>
                  <a:pt x="365" y="1628"/>
                  <a:pt x="0" y="1264"/>
                  <a:pt x="0" y="813"/>
                </a:cubicBezTo>
                <a:lnTo>
                  <a:pt x="0" y="813"/>
                </a:lnTo>
                <a:cubicBezTo>
                  <a:pt x="0" y="364"/>
                  <a:pt x="365" y="0"/>
                  <a:pt x="815" y="0"/>
                </a:cubicBezTo>
                <a:lnTo>
                  <a:pt x="815" y="0"/>
                </a:lnTo>
                <a:cubicBezTo>
                  <a:pt x="1264" y="0"/>
                  <a:pt x="1629" y="364"/>
                  <a:pt x="1629" y="81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C1428C1E-03E2-244D-84DF-30E326828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5574" y="2168054"/>
            <a:ext cx="1128719" cy="1123717"/>
          </a:xfrm>
          <a:custGeom>
            <a:avLst/>
            <a:gdLst>
              <a:gd name="connsiteX0" fmla="*/ 594973 w 1128719"/>
              <a:gd name="connsiteY0" fmla="*/ 596645 h 1123717"/>
              <a:gd name="connsiteX1" fmla="*/ 455149 w 1128719"/>
              <a:gd name="connsiteY1" fmla="*/ 737434 h 1123717"/>
              <a:gd name="connsiteX2" fmla="*/ 455149 w 1128719"/>
              <a:gd name="connsiteY2" fmla="*/ 904386 h 1123717"/>
              <a:gd name="connsiteX3" fmla="*/ 497596 w 1128719"/>
              <a:gd name="connsiteY3" fmla="*/ 946747 h 1123717"/>
              <a:gd name="connsiteX4" fmla="*/ 973245 w 1128719"/>
              <a:gd name="connsiteY4" fmla="*/ 946747 h 1123717"/>
              <a:gd name="connsiteX5" fmla="*/ 1015691 w 1128719"/>
              <a:gd name="connsiteY5" fmla="*/ 904386 h 1123717"/>
              <a:gd name="connsiteX6" fmla="*/ 1015691 w 1128719"/>
              <a:gd name="connsiteY6" fmla="*/ 855795 h 1123717"/>
              <a:gd name="connsiteX7" fmla="*/ 1015691 w 1128719"/>
              <a:gd name="connsiteY7" fmla="*/ 850812 h 1123717"/>
              <a:gd name="connsiteX8" fmla="*/ 1015691 w 1128719"/>
              <a:gd name="connsiteY8" fmla="*/ 737434 h 1123717"/>
              <a:gd name="connsiteX9" fmla="*/ 875868 w 1128719"/>
              <a:gd name="connsiteY9" fmla="*/ 596645 h 1123717"/>
              <a:gd name="connsiteX10" fmla="*/ 210459 w 1128719"/>
              <a:gd name="connsiteY10" fmla="*/ 513169 h 1123717"/>
              <a:gd name="connsiteX11" fmla="*/ 116827 w 1128719"/>
              <a:gd name="connsiteY11" fmla="*/ 606612 h 1123717"/>
              <a:gd name="connsiteX12" fmla="*/ 116827 w 1128719"/>
              <a:gd name="connsiteY12" fmla="*/ 723728 h 1123717"/>
              <a:gd name="connsiteX13" fmla="*/ 143044 w 1128719"/>
              <a:gd name="connsiteY13" fmla="*/ 749893 h 1123717"/>
              <a:gd name="connsiteX14" fmla="*/ 425187 w 1128719"/>
              <a:gd name="connsiteY14" fmla="*/ 749893 h 1123717"/>
              <a:gd name="connsiteX15" fmla="*/ 425187 w 1128719"/>
              <a:gd name="connsiteY15" fmla="*/ 737434 h 1123717"/>
              <a:gd name="connsiteX16" fmla="*/ 500093 w 1128719"/>
              <a:gd name="connsiteY16" fmla="*/ 596645 h 1123717"/>
              <a:gd name="connsiteX17" fmla="*/ 406461 w 1128719"/>
              <a:gd name="connsiteY17" fmla="*/ 513169 h 1123717"/>
              <a:gd name="connsiteX18" fmla="*/ 305967 w 1128719"/>
              <a:gd name="connsiteY18" fmla="*/ 214579 h 1123717"/>
              <a:gd name="connsiteX19" fmla="*/ 203223 w 1128719"/>
              <a:gd name="connsiteY19" fmla="*/ 320231 h 1123717"/>
              <a:gd name="connsiteX20" fmla="*/ 305967 w 1128719"/>
              <a:gd name="connsiteY20" fmla="*/ 423368 h 1123717"/>
              <a:gd name="connsiteX21" fmla="*/ 408710 w 1128719"/>
              <a:gd name="connsiteY21" fmla="*/ 320231 h 1123717"/>
              <a:gd name="connsiteX22" fmla="*/ 305967 w 1128719"/>
              <a:gd name="connsiteY22" fmla="*/ 214579 h 1123717"/>
              <a:gd name="connsiteX23" fmla="*/ 129129 w 1128719"/>
              <a:gd name="connsiteY23" fmla="*/ 210428 h 1123717"/>
              <a:gd name="connsiteX24" fmla="*/ 140202 w 1128719"/>
              <a:gd name="connsiteY24" fmla="*/ 213855 h 1123717"/>
              <a:gd name="connsiteX25" fmla="*/ 142698 w 1128719"/>
              <a:gd name="connsiteY25" fmla="*/ 233797 h 1123717"/>
              <a:gd name="connsiteX26" fmla="*/ 97779 w 1128719"/>
              <a:gd name="connsiteY26" fmla="*/ 820845 h 1123717"/>
              <a:gd name="connsiteX27" fmla="*/ 417202 w 1128719"/>
              <a:gd name="connsiteY27" fmla="*/ 1073861 h 1123717"/>
              <a:gd name="connsiteX28" fmla="*/ 810242 w 1128719"/>
              <a:gd name="connsiteY28" fmla="*/ 1032731 h 1123717"/>
              <a:gd name="connsiteX29" fmla="*/ 799012 w 1128719"/>
              <a:gd name="connsiteY29" fmla="*/ 1014035 h 1123717"/>
              <a:gd name="connsiteX30" fmla="*/ 805251 w 1128719"/>
              <a:gd name="connsiteY30" fmla="*/ 1004064 h 1123717"/>
              <a:gd name="connsiteX31" fmla="*/ 880116 w 1128719"/>
              <a:gd name="connsiteY31" fmla="*/ 1004064 h 1123717"/>
              <a:gd name="connsiteX32" fmla="*/ 886354 w 1128719"/>
              <a:gd name="connsiteY32" fmla="*/ 1015281 h 1123717"/>
              <a:gd name="connsiteX33" fmla="*/ 847674 w 1128719"/>
              <a:gd name="connsiteY33" fmla="*/ 1078847 h 1123717"/>
              <a:gd name="connsiteX34" fmla="*/ 835197 w 1128719"/>
              <a:gd name="connsiteY34" fmla="*/ 1078847 h 1123717"/>
              <a:gd name="connsiteX35" fmla="*/ 825215 w 1128719"/>
              <a:gd name="connsiteY35" fmla="*/ 1058905 h 1123717"/>
              <a:gd name="connsiteX36" fmla="*/ 563188 w 1128719"/>
              <a:gd name="connsiteY36" fmla="*/ 1123717 h 1123717"/>
              <a:gd name="connsiteX37" fmla="*/ 409716 w 1128719"/>
              <a:gd name="connsiteY37" fmla="*/ 1102528 h 1123717"/>
              <a:gd name="connsiteX38" fmla="*/ 71576 w 1128719"/>
              <a:gd name="connsiteY38" fmla="*/ 835802 h 1123717"/>
              <a:gd name="connsiteX39" fmla="*/ 118991 w 1128719"/>
              <a:gd name="connsiteY39" fmla="*/ 216348 h 1123717"/>
              <a:gd name="connsiteX40" fmla="*/ 129129 w 1128719"/>
              <a:gd name="connsiteY40" fmla="*/ 210428 h 1123717"/>
              <a:gd name="connsiteX41" fmla="*/ 305967 w 1128719"/>
              <a:gd name="connsiteY41" fmla="*/ 185650 h 1123717"/>
              <a:gd name="connsiteX42" fmla="*/ 437181 w 1128719"/>
              <a:gd name="connsiteY42" fmla="*/ 320231 h 1123717"/>
              <a:gd name="connsiteX43" fmla="*/ 305967 w 1128719"/>
              <a:gd name="connsiteY43" fmla="*/ 453554 h 1123717"/>
              <a:gd name="connsiteX44" fmla="*/ 174752 w 1128719"/>
              <a:gd name="connsiteY44" fmla="*/ 320231 h 1123717"/>
              <a:gd name="connsiteX45" fmla="*/ 305967 w 1128719"/>
              <a:gd name="connsiteY45" fmla="*/ 185650 h 1123717"/>
              <a:gd name="connsiteX46" fmla="*/ 731676 w 1128719"/>
              <a:gd name="connsiteY46" fmla="*/ 177142 h 1123717"/>
              <a:gd name="connsiteX47" fmla="*/ 578224 w 1128719"/>
              <a:gd name="connsiteY47" fmla="*/ 330593 h 1123717"/>
              <a:gd name="connsiteX48" fmla="*/ 731676 w 1128719"/>
              <a:gd name="connsiteY48" fmla="*/ 484044 h 1123717"/>
              <a:gd name="connsiteX49" fmla="*/ 886376 w 1128719"/>
              <a:gd name="connsiteY49" fmla="*/ 330593 h 1123717"/>
              <a:gd name="connsiteX50" fmla="*/ 731676 w 1128719"/>
              <a:gd name="connsiteY50" fmla="*/ 177142 h 1123717"/>
              <a:gd name="connsiteX51" fmla="*/ 731676 w 1128719"/>
              <a:gd name="connsiteY51" fmla="*/ 147201 h 1123717"/>
              <a:gd name="connsiteX52" fmla="*/ 915070 w 1128719"/>
              <a:gd name="connsiteY52" fmla="*/ 330593 h 1123717"/>
              <a:gd name="connsiteX53" fmla="*/ 731676 w 1128719"/>
              <a:gd name="connsiteY53" fmla="*/ 513986 h 1123717"/>
              <a:gd name="connsiteX54" fmla="*/ 548282 w 1128719"/>
              <a:gd name="connsiteY54" fmla="*/ 330593 h 1123717"/>
              <a:gd name="connsiteX55" fmla="*/ 731676 w 1128719"/>
              <a:gd name="connsiteY55" fmla="*/ 147201 h 1123717"/>
              <a:gd name="connsiteX56" fmla="*/ 520067 w 1128719"/>
              <a:gd name="connsiteY56" fmla="*/ 1876 h 1123717"/>
              <a:gd name="connsiteX57" fmla="*/ 732299 w 1128719"/>
              <a:gd name="connsiteY57" fmla="*/ 24770 h 1123717"/>
              <a:gd name="connsiteX58" fmla="*/ 1064379 w 1128719"/>
              <a:gd name="connsiteY58" fmla="*/ 298871 h 1123717"/>
              <a:gd name="connsiteX59" fmla="*/ 1044405 w 1128719"/>
              <a:gd name="connsiteY59" fmla="*/ 857041 h 1123717"/>
              <a:gd name="connsiteX60" fmla="*/ 1044405 w 1128719"/>
              <a:gd name="connsiteY60" fmla="*/ 904386 h 1123717"/>
              <a:gd name="connsiteX61" fmla="*/ 973245 w 1128719"/>
              <a:gd name="connsiteY61" fmla="*/ 975403 h 1123717"/>
              <a:gd name="connsiteX62" fmla="*/ 497596 w 1128719"/>
              <a:gd name="connsiteY62" fmla="*/ 975403 h 1123717"/>
              <a:gd name="connsiteX63" fmla="*/ 425187 w 1128719"/>
              <a:gd name="connsiteY63" fmla="*/ 904386 h 1123717"/>
              <a:gd name="connsiteX64" fmla="*/ 425187 w 1128719"/>
              <a:gd name="connsiteY64" fmla="*/ 778549 h 1123717"/>
              <a:gd name="connsiteX65" fmla="*/ 143044 w 1128719"/>
              <a:gd name="connsiteY65" fmla="*/ 778549 h 1123717"/>
              <a:gd name="connsiteX66" fmla="*/ 86865 w 1128719"/>
              <a:gd name="connsiteY66" fmla="*/ 723728 h 1123717"/>
              <a:gd name="connsiteX67" fmla="*/ 86865 w 1128719"/>
              <a:gd name="connsiteY67" fmla="*/ 606612 h 1123717"/>
              <a:gd name="connsiteX68" fmla="*/ 210459 w 1128719"/>
              <a:gd name="connsiteY68" fmla="*/ 484513 h 1123717"/>
              <a:gd name="connsiteX69" fmla="*/ 406461 w 1128719"/>
              <a:gd name="connsiteY69" fmla="*/ 484513 h 1123717"/>
              <a:gd name="connsiteX70" fmla="*/ 528806 w 1128719"/>
              <a:gd name="connsiteY70" fmla="*/ 581694 h 1123717"/>
              <a:gd name="connsiteX71" fmla="*/ 594973 w 1128719"/>
              <a:gd name="connsiteY71" fmla="*/ 567989 h 1123717"/>
              <a:gd name="connsiteX72" fmla="*/ 875868 w 1128719"/>
              <a:gd name="connsiteY72" fmla="*/ 567989 h 1123717"/>
              <a:gd name="connsiteX73" fmla="*/ 1044405 w 1128719"/>
              <a:gd name="connsiteY73" fmla="*/ 737434 h 1123717"/>
              <a:gd name="connsiteX74" fmla="*/ 1044405 w 1128719"/>
              <a:gd name="connsiteY74" fmla="*/ 795992 h 1123717"/>
              <a:gd name="connsiteX75" fmla="*/ 1038162 w 1128719"/>
              <a:gd name="connsiteY75" fmla="*/ 312577 h 1123717"/>
              <a:gd name="connsiteX76" fmla="*/ 722312 w 1128719"/>
              <a:gd name="connsiteY76" fmla="*/ 52180 h 1123717"/>
              <a:gd name="connsiteX77" fmla="*/ 329059 w 1128719"/>
              <a:gd name="connsiteY77" fmla="*/ 84574 h 1123717"/>
              <a:gd name="connsiteX78" fmla="*/ 339046 w 1128719"/>
              <a:gd name="connsiteY78" fmla="*/ 104509 h 1123717"/>
              <a:gd name="connsiteX79" fmla="*/ 332804 w 1128719"/>
              <a:gd name="connsiteY79" fmla="*/ 114476 h 1123717"/>
              <a:gd name="connsiteX80" fmla="*/ 259147 w 1128719"/>
              <a:gd name="connsiteY80" fmla="*/ 111984 h 1123717"/>
              <a:gd name="connsiteX81" fmla="*/ 254154 w 1128719"/>
              <a:gd name="connsiteY81" fmla="*/ 100771 h 1123717"/>
              <a:gd name="connsiteX82" fmla="*/ 292855 w 1128719"/>
              <a:gd name="connsiteY82" fmla="*/ 38475 h 1123717"/>
              <a:gd name="connsiteX83" fmla="*/ 305339 w 1128719"/>
              <a:gd name="connsiteY83" fmla="*/ 38475 h 1123717"/>
              <a:gd name="connsiteX84" fmla="*/ 315326 w 1128719"/>
              <a:gd name="connsiteY84" fmla="*/ 58410 h 1123717"/>
              <a:gd name="connsiteX85" fmla="*/ 520067 w 1128719"/>
              <a:gd name="connsiteY85" fmla="*/ 1876 h 112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1128719" h="1123717">
                <a:moveTo>
                  <a:pt x="594973" y="596645"/>
                </a:moveTo>
                <a:cubicBezTo>
                  <a:pt x="517571" y="596645"/>
                  <a:pt x="455149" y="660187"/>
                  <a:pt x="455149" y="737434"/>
                </a:cubicBezTo>
                <a:lnTo>
                  <a:pt x="455149" y="904386"/>
                </a:lnTo>
                <a:cubicBezTo>
                  <a:pt x="455149" y="928058"/>
                  <a:pt x="473876" y="946747"/>
                  <a:pt x="497596" y="946747"/>
                </a:cubicBezTo>
                <a:lnTo>
                  <a:pt x="973245" y="946747"/>
                </a:lnTo>
                <a:cubicBezTo>
                  <a:pt x="996965" y="946747"/>
                  <a:pt x="1015691" y="928058"/>
                  <a:pt x="1015691" y="904386"/>
                </a:cubicBezTo>
                <a:lnTo>
                  <a:pt x="1015691" y="855795"/>
                </a:lnTo>
                <a:cubicBezTo>
                  <a:pt x="1015691" y="853304"/>
                  <a:pt x="1015691" y="852058"/>
                  <a:pt x="1015691" y="850812"/>
                </a:cubicBezTo>
                <a:lnTo>
                  <a:pt x="1015691" y="737434"/>
                </a:lnTo>
                <a:cubicBezTo>
                  <a:pt x="1015691" y="660187"/>
                  <a:pt x="952021" y="596645"/>
                  <a:pt x="875868" y="596645"/>
                </a:cubicBezTo>
                <a:close/>
                <a:moveTo>
                  <a:pt x="210459" y="513169"/>
                </a:moveTo>
                <a:cubicBezTo>
                  <a:pt x="159273" y="513169"/>
                  <a:pt x="116827" y="555530"/>
                  <a:pt x="116827" y="606612"/>
                </a:cubicBezTo>
                <a:lnTo>
                  <a:pt x="116827" y="723728"/>
                </a:lnTo>
                <a:cubicBezTo>
                  <a:pt x="116827" y="737434"/>
                  <a:pt x="128063" y="749893"/>
                  <a:pt x="143044" y="749893"/>
                </a:cubicBezTo>
                <a:lnTo>
                  <a:pt x="425187" y="749893"/>
                </a:lnTo>
                <a:lnTo>
                  <a:pt x="425187" y="737434"/>
                </a:lnTo>
                <a:cubicBezTo>
                  <a:pt x="425187" y="678876"/>
                  <a:pt x="455149" y="627793"/>
                  <a:pt x="500093" y="596645"/>
                </a:cubicBezTo>
                <a:cubicBezTo>
                  <a:pt x="495099" y="549300"/>
                  <a:pt x="455149" y="513169"/>
                  <a:pt x="406461" y="513169"/>
                </a:cubicBezTo>
                <a:close/>
                <a:moveTo>
                  <a:pt x="305967" y="214579"/>
                </a:moveTo>
                <a:cubicBezTo>
                  <a:pt x="249024" y="214579"/>
                  <a:pt x="203223" y="262374"/>
                  <a:pt x="203223" y="320231"/>
                </a:cubicBezTo>
                <a:cubicBezTo>
                  <a:pt x="203223" y="376831"/>
                  <a:pt x="249024" y="423368"/>
                  <a:pt x="305967" y="423368"/>
                </a:cubicBezTo>
                <a:cubicBezTo>
                  <a:pt x="362909" y="423368"/>
                  <a:pt x="408710" y="376831"/>
                  <a:pt x="408710" y="320231"/>
                </a:cubicBezTo>
                <a:cubicBezTo>
                  <a:pt x="408710" y="262374"/>
                  <a:pt x="362909" y="214579"/>
                  <a:pt x="305967" y="214579"/>
                </a:cubicBezTo>
                <a:close/>
                <a:moveTo>
                  <a:pt x="129129" y="210428"/>
                </a:moveTo>
                <a:cubicBezTo>
                  <a:pt x="133028" y="209804"/>
                  <a:pt x="137083" y="210739"/>
                  <a:pt x="140202" y="213855"/>
                </a:cubicBezTo>
                <a:cubicBezTo>
                  <a:pt x="146441" y="217594"/>
                  <a:pt x="147689" y="227565"/>
                  <a:pt x="142698" y="233797"/>
                </a:cubicBezTo>
                <a:cubicBezTo>
                  <a:pt x="10437" y="403306"/>
                  <a:pt x="-7032" y="633887"/>
                  <a:pt x="97779" y="820845"/>
                </a:cubicBezTo>
                <a:cubicBezTo>
                  <a:pt x="167653" y="945484"/>
                  <a:pt x="281198" y="1035223"/>
                  <a:pt x="417202" y="1073861"/>
                </a:cubicBezTo>
                <a:cubicBezTo>
                  <a:pt x="549463" y="1111253"/>
                  <a:pt x="689211" y="1096296"/>
                  <a:pt x="810242" y="1032731"/>
                </a:cubicBezTo>
                <a:lnTo>
                  <a:pt x="799012" y="1014035"/>
                </a:lnTo>
                <a:cubicBezTo>
                  <a:pt x="796517" y="1009049"/>
                  <a:pt x="800260" y="1002817"/>
                  <a:pt x="805251" y="1004064"/>
                </a:cubicBezTo>
                <a:lnTo>
                  <a:pt x="880116" y="1004064"/>
                </a:lnTo>
                <a:cubicBezTo>
                  <a:pt x="885107" y="1004064"/>
                  <a:pt x="887602" y="1010296"/>
                  <a:pt x="886354" y="1015281"/>
                </a:cubicBezTo>
                <a:lnTo>
                  <a:pt x="847674" y="1078847"/>
                </a:lnTo>
                <a:cubicBezTo>
                  <a:pt x="845179" y="1082586"/>
                  <a:pt x="837692" y="1082586"/>
                  <a:pt x="835197" y="1078847"/>
                </a:cubicBezTo>
                <a:lnTo>
                  <a:pt x="825215" y="1058905"/>
                </a:lnTo>
                <a:cubicBezTo>
                  <a:pt x="742864" y="1101282"/>
                  <a:pt x="654274" y="1123717"/>
                  <a:pt x="563188" y="1123717"/>
                </a:cubicBezTo>
                <a:cubicBezTo>
                  <a:pt x="513278" y="1123717"/>
                  <a:pt x="460873" y="1116238"/>
                  <a:pt x="409716" y="1102528"/>
                </a:cubicBezTo>
                <a:cubicBezTo>
                  <a:pt x="264977" y="1061397"/>
                  <a:pt x="145193" y="966672"/>
                  <a:pt x="71576" y="835802"/>
                </a:cubicBezTo>
                <a:cubicBezTo>
                  <a:pt x="-39473" y="637626"/>
                  <a:pt x="-19509" y="394581"/>
                  <a:pt x="118991" y="216348"/>
                </a:cubicBezTo>
                <a:cubicBezTo>
                  <a:pt x="121487" y="213232"/>
                  <a:pt x="125230" y="211051"/>
                  <a:pt x="129129" y="210428"/>
                </a:cubicBezTo>
                <a:close/>
                <a:moveTo>
                  <a:pt x="305967" y="185650"/>
                </a:moveTo>
                <a:cubicBezTo>
                  <a:pt x="377763" y="185650"/>
                  <a:pt x="437181" y="246023"/>
                  <a:pt x="437181" y="320231"/>
                </a:cubicBezTo>
                <a:cubicBezTo>
                  <a:pt x="437181" y="393182"/>
                  <a:pt x="377763" y="453554"/>
                  <a:pt x="305967" y="453554"/>
                </a:cubicBezTo>
                <a:cubicBezTo>
                  <a:pt x="232932" y="453554"/>
                  <a:pt x="174752" y="393182"/>
                  <a:pt x="174752" y="320231"/>
                </a:cubicBezTo>
                <a:cubicBezTo>
                  <a:pt x="174752" y="246023"/>
                  <a:pt x="232932" y="185650"/>
                  <a:pt x="305967" y="185650"/>
                </a:cubicBezTo>
                <a:close/>
                <a:moveTo>
                  <a:pt x="731676" y="177142"/>
                </a:moveTo>
                <a:cubicBezTo>
                  <a:pt x="646841" y="177142"/>
                  <a:pt x="578224" y="245759"/>
                  <a:pt x="578224" y="330593"/>
                </a:cubicBezTo>
                <a:cubicBezTo>
                  <a:pt x="578224" y="415428"/>
                  <a:pt x="646841" y="484044"/>
                  <a:pt x="731676" y="484044"/>
                </a:cubicBezTo>
                <a:cubicBezTo>
                  <a:pt x="817759" y="484044"/>
                  <a:pt x="886376" y="415428"/>
                  <a:pt x="886376" y="330593"/>
                </a:cubicBezTo>
                <a:cubicBezTo>
                  <a:pt x="886376" y="245759"/>
                  <a:pt x="817759" y="177142"/>
                  <a:pt x="731676" y="177142"/>
                </a:cubicBezTo>
                <a:close/>
                <a:moveTo>
                  <a:pt x="731676" y="147201"/>
                </a:moveTo>
                <a:cubicBezTo>
                  <a:pt x="833978" y="147201"/>
                  <a:pt x="915070" y="229540"/>
                  <a:pt x="915070" y="330593"/>
                </a:cubicBezTo>
                <a:cubicBezTo>
                  <a:pt x="915070" y="431646"/>
                  <a:pt x="833978" y="513986"/>
                  <a:pt x="731676" y="513986"/>
                </a:cubicBezTo>
                <a:cubicBezTo>
                  <a:pt x="630622" y="513986"/>
                  <a:pt x="548282" y="431646"/>
                  <a:pt x="548282" y="330593"/>
                </a:cubicBezTo>
                <a:cubicBezTo>
                  <a:pt x="548282" y="229540"/>
                  <a:pt x="630622" y="147201"/>
                  <a:pt x="731676" y="147201"/>
                </a:cubicBezTo>
                <a:close/>
                <a:moveTo>
                  <a:pt x="520067" y="1876"/>
                </a:moveTo>
                <a:cubicBezTo>
                  <a:pt x="590603" y="-3886"/>
                  <a:pt x="662388" y="3589"/>
                  <a:pt x="732299" y="24770"/>
                </a:cubicBezTo>
                <a:cubicBezTo>
                  <a:pt x="875868" y="68377"/>
                  <a:pt x="993219" y="165558"/>
                  <a:pt x="1064379" y="298871"/>
                </a:cubicBezTo>
                <a:cubicBezTo>
                  <a:pt x="1156763" y="474545"/>
                  <a:pt x="1149272" y="687597"/>
                  <a:pt x="1044405" y="857041"/>
                </a:cubicBezTo>
                <a:lnTo>
                  <a:pt x="1044405" y="904386"/>
                </a:lnTo>
                <a:cubicBezTo>
                  <a:pt x="1044405" y="944255"/>
                  <a:pt x="1013194" y="975403"/>
                  <a:pt x="973245" y="975403"/>
                </a:cubicBezTo>
                <a:lnTo>
                  <a:pt x="497596" y="975403"/>
                </a:lnTo>
                <a:cubicBezTo>
                  <a:pt x="457646" y="975403"/>
                  <a:pt x="425187" y="944255"/>
                  <a:pt x="425187" y="904386"/>
                </a:cubicBezTo>
                <a:lnTo>
                  <a:pt x="425187" y="778549"/>
                </a:lnTo>
                <a:lnTo>
                  <a:pt x="143044" y="778549"/>
                </a:lnTo>
                <a:cubicBezTo>
                  <a:pt x="111833" y="778549"/>
                  <a:pt x="86865" y="753630"/>
                  <a:pt x="86865" y="723728"/>
                </a:cubicBezTo>
                <a:lnTo>
                  <a:pt x="86865" y="606612"/>
                </a:lnTo>
                <a:cubicBezTo>
                  <a:pt x="86865" y="539333"/>
                  <a:pt x="143044" y="484513"/>
                  <a:pt x="210459" y="484513"/>
                </a:cubicBezTo>
                <a:lnTo>
                  <a:pt x="406461" y="484513"/>
                </a:lnTo>
                <a:cubicBezTo>
                  <a:pt x="466385" y="484513"/>
                  <a:pt x="516322" y="525628"/>
                  <a:pt x="528806" y="581694"/>
                </a:cubicBezTo>
                <a:cubicBezTo>
                  <a:pt x="548781" y="572973"/>
                  <a:pt x="571253" y="567989"/>
                  <a:pt x="594973" y="567989"/>
                </a:cubicBezTo>
                <a:lnTo>
                  <a:pt x="875868" y="567989"/>
                </a:lnTo>
                <a:cubicBezTo>
                  <a:pt x="968251" y="567989"/>
                  <a:pt x="1044405" y="643990"/>
                  <a:pt x="1044405" y="737434"/>
                </a:cubicBezTo>
                <a:lnTo>
                  <a:pt x="1044405" y="795992"/>
                </a:lnTo>
                <a:cubicBezTo>
                  <a:pt x="1119310" y="643990"/>
                  <a:pt x="1118062" y="463332"/>
                  <a:pt x="1038162" y="312577"/>
                </a:cubicBezTo>
                <a:cubicBezTo>
                  <a:pt x="970748" y="186739"/>
                  <a:pt x="859638" y="94541"/>
                  <a:pt x="722312" y="52180"/>
                </a:cubicBezTo>
                <a:cubicBezTo>
                  <a:pt x="591227" y="12311"/>
                  <a:pt x="452653" y="23524"/>
                  <a:pt x="329059" y="84574"/>
                </a:cubicBezTo>
                <a:lnTo>
                  <a:pt x="339046" y="104509"/>
                </a:lnTo>
                <a:cubicBezTo>
                  <a:pt x="342791" y="108246"/>
                  <a:pt x="339046" y="114476"/>
                  <a:pt x="332804" y="114476"/>
                </a:cubicBezTo>
                <a:lnTo>
                  <a:pt x="259147" y="111984"/>
                </a:lnTo>
                <a:cubicBezTo>
                  <a:pt x="254154" y="111984"/>
                  <a:pt x="250408" y="105754"/>
                  <a:pt x="254154" y="100771"/>
                </a:cubicBezTo>
                <a:lnTo>
                  <a:pt x="292855" y="38475"/>
                </a:lnTo>
                <a:cubicBezTo>
                  <a:pt x="295351" y="33491"/>
                  <a:pt x="302842" y="33491"/>
                  <a:pt x="305339" y="38475"/>
                </a:cubicBezTo>
                <a:lnTo>
                  <a:pt x="315326" y="58410"/>
                </a:lnTo>
                <a:cubicBezTo>
                  <a:pt x="380244" y="26639"/>
                  <a:pt x="449532" y="7639"/>
                  <a:pt x="520067" y="18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460">
            <a:extLst>
              <a:ext uri="{FF2B5EF4-FFF2-40B4-BE49-F238E27FC236}">
                <a16:creationId xmlns:a16="http://schemas.microsoft.com/office/drawing/2014/main" id="{810B4B9C-DBE6-E54E-A15D-0A4D256B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4120" y="9972561"/>
            <a:ext cx="2032427" cy="2026933"/>
          </a:xfrm>
          <a:custGeom>
            <a:avLst/>
            <a:gdLst>
              <a:gd name="T0" fmla="*/ 815 w 1630"/>
              <a:gd name="T1" fmla="*/ 0 h 1629"/>
              <a:gd name="T2" fmla="*/ 815 w 1630"/>
              <a:gd name="T3" fmla="*/ 0 h 1629"/>
              <a:gd name="T4" fmla="*/ 1629 w 1630"/>
              <a:gd name="T5" fmla="*/ 815 h 1629"/>
              <a:gd name="T6" fmla="*/ 1629 w 1630"/>
              <a:gd name="T7" fmla="*/ 815 h 1629"/>
              <a:gd name="T8" fmla="*/ 815 w 1630"/>
              <a:gd name="T9" fmla="*/ 1628 h 1629"/>
              <a:gd name="T10" fmla="*/ 815 w 1630"/>
              <a:gd name="T11" fmla="*/ 1628 h 1629"/>
              <a:gd name="T12" fmla="*/ 0 w 1630"/>
              <a:gd name="T13" fmla="*/ 815 h 1629"/>
              <a:gd name="T14" fmla="*/ 0 w 1630"/>
              <a:gd name="T15" fmla="*/ 815 h 1629"/>
              <a:gd name="T16" fmla="*/ 815 w 1630"/>
              <a:gd name="T17" fmla="*/ 0 h 1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30" h="1629">
                <a:moveTo>
                  <a:pt x="815" y="0"/>
                </a:moveTo>
                <a:lnTo>
                  <a:pt x="815" y="0"/>
                </a:lnTo>
                <a:cubicBezTo>
                  <a:pt x="1264" y="0"/>
                  <a:pt x="1629" y="364"/>
                  <a:pt x="1629" y="815"/>
                </a:cubicBezTo>
                <a:lnTo>
                  <a:pt x="1629" y="815"/>
                </a:lnTo>
                <a:cubicBezTo>
                  <a:pt x="1629" y="1264"/>
                  <a:pt x="1264" y="1628"/>
                  <a:pt x="815" y="1628"/>
                </a:cubicBezTo>
                <a:lnTo>
                  <a:pt x="815" y="1628"/>
                </a:lnTo>
                <a:cubicBezTo>
                  <a:pt x="365" y="1628"/>
                  <a:pt x="0" y="1264"/>
                  <a:pt x="0" y="815"/>
                </a:cubicBezTo>
                <a:lnTo>
                  <a:pt x="0" y="815"/>
                </a:lnTo>
                <a:cubicBezTo>
                  <a:pt x="0" y="364"/>
                  <a:pt x="365" y="0"/>
                  <a:pt x="815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F4A93F16-E313-0149-98BA-B0E5B4F8B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0467" y="10428481"/>
            <a:ext cx="998489" cy="1124826"/>
          </a:xfrm>
          <a:custGeom>
            <a:avLst/>
            <a:gdLst>
              <a:gd name="connsiteX0" fmla="*/ 230501 w 998489"/>
              <a:gd name="connsiteY0" fmla="*/ 653675 h 1124826"/>
              <a:gd name="connsiteX1" fmla="*/ 763739 w 998489"/>
              <a:gd name="connsiteY1" fmla="*/ 653675 h 1124826"/>
              <a:gd name="connsiteX2" fmla="*/ 778759 w 998489"/>
              <a:gd name="connsiteY2" fmla="*/ 668576 h 1124826"/>
              <a:gd name="connsiteX3" fmla="*/ 763739 w 998489"/>
              <a:gd name="connsiteY3" fmla="*/ 683478 h 1124826"/>
              <a:gd name="connsiteX4" fmla="*/ 512141 w 998489"/>
              <a:gd name="connsiteY4" fmla="*/ 683478 h 1124826"/>
              <a:gd name="connsiteX5" fmla="*/ 512141 w 998489"/>
              <a:gd name="connsiteY5" fmla="*/ 1105682 h 1124826"/>
              <a:gd name="connsiteX6" fmla="*/ 495868 w 998489"/>
              <a:gd name="connsiteY6" fmla="*/ 1119341 h 1124826"/>
              <a:gd name="connsiteX7" fmla="*/ 482099 w 998489"/>
              <a:gd name="connsiteY7" fmla="*/ 1105682 h 1124826"/>
              <a:gd name="connsiteX8" fmla="*/ 482099 w 998489"/>
              <a:gd name="connsiteY8" fmla="*/ 683478 h 1124826"/>
              <a:gd name="connsiteX9" fmla="*/ 230501 w 998489"/>
              <a:gd name="connsiteY9" fmla="*/ 683478 h 1124826"/>
              <a:gd name="connsiteX10" fmla="*/ 214229 w 998489"/>
              <a:gd name="connsiteY10" fmla="*/ 668576 h 1124826"/>
              <a:gd name="connsiteX11" fmla="*/ 230501 w 998489"/>
              <a:gd name="connsiteY11" fmla="*/ 653675 h 1124826"/>
              <a:gd name="connsiteX12" fmla="*/ 909253 w 998489"/>
              <a:gd name="connsiteY12" fmla="*/ 503648 h 1124826"/>
              <a:gd name="connsiteX13" fmla="*/ 887996 w 998489"/>
              <a:gd name="connsiteY13" fmla="*/ 511147 h 1124826"/>
              <a:gd name="connsiteX14" fmla="*/ 877992 w 998489"/>
              <a:gd name="connsiteY14" fmla="*/ 532395 h 1124826"/>
              <a:gd name="connsiteX15" fmla="*/ 877992 w 998489"/>
              <a:gd name="connsiteY15" fmla="*/ 746120 h 1124826"/>
              <a:gd name="connsiteX16" fmla="*/ 837978 w 998489"/>
              <a:gd name="connsiteY16" fmla="*/ 786116 h 1124826"/>
              <a:gd name="connsiteX17" fmla="*/ 719185 w 998489"/>
              <a:gd name="connsiteY17" fmla="*/ 786116 h 1124826"/>
              <a:gd name="connsiteX18" fmla="*/ 689174 w 998489"/>
              <a:gd name="connsiteY18" fmla="*/ 816112 h 1124826"/>
              <a:gd name="connsiteX19" fmla="*/ 689174 w 998489"/>
              <a:gd name="connsiteY19" fmla="*/ 1066083 h 1124826"/>
              <a:gd name="connsiteX20" fmla="*/ 699177 w 998489"/>
              <a:gd name="connsiteY20" fmla="*/ 1088580 h 1124826"/>
              <a:gd name="connsiteX21" fmla="*/ 721686 w 998489"/>
              <a:gd name="connsiteY21" fmla="*/ 1094830 h 1124826"/>
              <a:gd name="connsiteX22" fmla="*/ 747945 w 998489"/>
              <a:gd name="connsiteY22" fmla="*/ 1064833 h 1124826"/>
              <a:gd name="connsiteX23" fmla="*/ 747945 w 998489"/>
              <a:gd name="connsiteY23" fmla="*/ 882354 h 1124826"/>
              <a:gd name="connsiteX24" fmla="*/ 785459 w 998489"/>
              <a:gd name="connsiteY24" fmla="*/ 844859 h 1124826"/>
              <a:gd name="connsiteX25" fmla="*/ 906752 w 998489"/>
              <a:gd name="connsiteY25" fmla="*/ 844859 h 1124826"/>
              <a:gd name="connsiteX26" fmla="*/ 936763 w 998489"/>
              <a:gd name="connsiteY26" fmla="*/ 816112 h 1124826"/>
              <a:gd name="connsiteX27" fmla="*/ 936763 w 998489"/>
              <a:gd name="connsiteY27" fmla="*/ 534895 h 1124826"/>
              <a:gd name="connsiteX28" fmla="*/ 909253 w 998489"/>
              <a:gd name="connsiteY28" fmla="*/ 503648 h 1124826"/>
              <a:gd name="connsiteX29" fmla="*/ 89227 w 998489"/>
              <a:gd name="connsiteY29" fmla="*/ 503648 h 1124826"/>
              <a:gd name="connsiteX30" fmla="*/ 62968 w 998489"/>
              <a:gd name="connsiteY30" fmla="*/ 534895 h 1124826"/>
              <a:gd name="connsiteX31" fmla="*/ 62968 w 998489"/>
              <a:gd name="connsiteY31" fmla="*/ 816112 h 1124826"/>
              <a:gd name="connsiteX32" fmla="*/ 91728 w 998489"/>
              <a:gd name="connsiteY32" fmla="*/ 844859 h 1124826"/>
              <a:gd name="connsiteX33" fmla="*/ 213022 w 998489"/>
              <a:gd name="connsiteY33" fmla="*/ 844859 h 1124826"/>
              <a:gd name="connsiteX34" fmla="*/ 250536 w 998489"/>
              <a:gd name="connsiteY34" fmla="*/ 882354 h 1124826"/>
              <a:gd name="connsiteX35" fmla="*/ 250536 w 998489"/>
              <a:gd name="connsiteY35" fmla="*/ 1064833 h 1124826"/>
              <a:gd name="connsiteX36" fmla="*/ 276795 w 998489"/>
              <a:gd name="connsiteY36" fmla="*/ 1094830 h 1124826"/>
              <a:gd name="connsiteX37" fmla="*/ 300554 w 998489"/>
              <a:gd name="connsiteY37" fmla="*/ 1088580 h 1124826"/>
              <a:gd name="connsiteX38" fmla="*/ 310557 w 998489"/>
              <a:gd name="connsiteY38" fmla="*/ 1066083 h 1124826"/>
              <a:gd name="connsiteX39" fmla="*/ 310557 w 998489"/>
              <a:gd name="connsiteY39" fmla="*/ 816112 h 1124826"/>
              <a:gd name="connsiteX40" fmla="*/ 280546 w 998489"/>
              <a:gd name="connsiteY40" fmla="*/ 786116 h 1124826"/>
              <a:gd name="connsiteX41" fmla="*/ 161753 w 998489"/>
              <a:gd name="connsiteY41" fmla="*/ 786116 h 1124826"/>
              <a:gd name="connsiteX42" fmla="*/ 121739 w 998489"/>
              <a:gd name="connsiteY42" fmla="*/ 746120 h 1124826"/>
              <a:gd name="connsiteX43" fmla="*/ 121739 w 998489"/>
              <a:gd name="connsiteY43" fmla="*/ 532395 h 1124826"/>
              <a:gd name="connsiteX44" fmla="*/ 111735 w 998489"/>
              <a:gd name="connsiteY44" fmla="*/ 511147 h 1124826"/>
              <a:gd name="connsiteX45" fmla="*/ 89227 w 998489"/>
              <a:gd name="connsiteY45" fmla="*/ 503648 h 1124826"/>
              <a:gd name="connsiteX46" fmla="*/ 913005 w 998489"/>
              <a:gd name="connsiteY46" fmla="*/ 474902 h 1124826"/>
              <a:gd name="connsiteX47" fmla="*/ 965524 w 998489"/>
              <a:gd name="connsiteY47" fmla="*/ 534895 h 1124826"/>
              <a:gd name="connsiteX48" fmla="*/ 965524 w 998489"/>
              <a:gd name="connsiteY48" fmla="*/ 816112 h 1124826"/>
              <a:gd name="connsiteX49" fmla="*/ 906752 w 998489"/>
              <a:gd name="connsiteY49" fmla="*/ 874855 h 1124826"/>
              <a:gd name="connsiteX50" fmla="*/ 785459 w 998489"/>
              <a:gd name="connsiteY50" fmla="*/ 874855 h 1124826"/>
              <a:gd name="connsiteX51" fmla="*/ 777956 w 998489"/>
              <a:gd name="connsiteY51" fmla="*/ 882354 h 1124826"/>
              <a:gd name="connsiteX52" fmla="*/ 777956 w 998489"/>
              <a:gd name="connsiteY52" fmla="*/ 1064833 h 1124826"/>
              <a:gd name="connsiteX53" fmla="*/ 724186 w 998489"/>
              <a:gd name="connsiteY53" fmla="*/ 1124826 h 1124826"/>
              <a:gd name="connsiteX54" fmla="*/ 719185 w 998489"/>
              <a:gd name="connsiteY54" fmla="*/ 1124826 h 1124826"/>
              <a:gd name="connsiteX55" fmla="*/ 679170 w 998489"/>
              <a:gd name="connsiteY55" fmla="*/ 1109828 h 1124826"/>
              <a:gd name="connsiteX56" fmla="*/ 659163 w 998489"/>
              <a:gd name="connsiteY56" fmla="*/ 1066083 h 1124826"/>
              <a:gd name="connsiteX57" fmla="*/ 659163 w 998489"/>
              <a:gd name="connsiteY57" fmla="*/ 816112 h 1124826"/>
              <a:gd name="connsiteX58" fmla="*/ 719185 w 998489"/>
              <a:gd name="connsiteY58" fmla="*/ 757369 h 1124826"/>
              <a:gd name="connsiteX59" fmla="*/ 837978 w 998489"/>
              <a:gd name="connsiteY59" fmla="*/ 757369 h 1124826"/>
              <a:gd name="connsiteX60" fmla="*/ 847981 w 998489"/>
              <a:gd name="connsiteY60" fmla="*/ 746120 h 1124826"/>
              <a:gd name="connsiteX61" fmla="*/ 847981 w 998489"/>
              <a:gd name="connsiteY61" fmla="*/ 532395 h 1124826"/>
              <a:gd name="connsiteX62" fmla="*/ 867988 w 998489"/>
              <a:gd name="connsiteY62" fmla="*/ 488650 h 1124826"/>
              <a:gd name="connsiteX63" fmla="*/ 913005 w 998489"/>
              <a:gd name="connsiteY63" fmla="*/ 474902 h 1124826"/>
              <a:gd name="connsiteX64" fmla="*/ 85476 w 998489"/>
              <a:gd name="connsiteY64" fmla="*/ 474902 h 1124826"/>
              <a:gd name="connsiteX65" fmla="*/ 131743 w 998489"/>
              <a:gd name="connsiteY65" fmla="*/ 488650 h 1124826"/>
              <a:gd name="connsiteX66" fmla="*/ 150499 w 998489"/>
              <a:gd name="connsiteY66" fmla="*/ 532395 h 1124826"/>
              <a:gd name="connsiteX67" fmla="*/ 150499 w 998489"/>
              <a:gd name="connsiteY67" fmla="*/ 746120 h 1124826"/>
              <a:gd name="connsiteX68" fmla="*/ 161753 w 998489"/>
              <a:gd name="connsiteY68" fmla="*/ 757369 h 1124826"/>
              <a:gd name="connsiteX69" fmla="*/ 280546 w 998489"/>
              <a:gd name="connsiteY69" fmla="*/ 757369 h 1124826"/>
              <a:gd name="connsiteX70" fmla="*/ 339318 w 998489"/>
              <a:gd name="connsiteY70" fmla="*/ 816112 h 1124826"/>
              <a:gd name="connsiteX71" fmla="*/ 339318 w 998489"/>
              <a:gd name="connsiteY71" fmla="*/ 1066083 h 1124826"/>
              <a:gd name="connsiteX72" fmla="*/ 320561 w 998489"/>
              <a:gd name="connsiteY72" fmla="*/ 1109828 h 1124826"/>
              <a:gd name="connsiteX73" fmla="*/ 280546 w 998489"/>
              <a:gd name="connsiteY73" fmla="*/ 1124826 h 1124826"/>
              <a:gd name="connsiteX74" fmla="*/ 275545 w 998489"/>
              <a:gd name="connsiteY74" fmla="*/ 1124826 h 1124826"/>
              <a:gd name="connsiteX75" fmla="*/ 221775 w 998489"/>
              <a:gd name="connsiteY75" fmla="*/ 1064833 h 1124826"/>
              <a:gd name="connsiteX76" fmla="*/ 221775 w 998489"/>
              <a:gd name="connsiteY76" fmla="*/ 882354 h 1124826"/>
              <a:gd name="connsiteX77" fmla="*/ 213022 w 998489"/>
              <a:gd name="connsiteY77" fmla="*/ 874855 h 1124826"/>
              <a:gd name="connsiteX78" fmla="*/ 91728 w 998489"/>
              <a:gd name="connsiteY78" fmla="*/ 874855 h 1124826"/>
              <a:gd name="connsiteX79" fmla="*/ 32957 w 998489"/>
              <a:gd name="connsiteY79" fmla="*/ 816112 h 1124826"/>
              <a:gd name="connsiteX80" fmla="*/ 32957 w 998489"/>
              <a:gd name="connsiteY80" fmla="*/ 534895 h 1124826"/>
              <a:gd name="connsiteX81" fmla="*/ 85476 w 998489"/>
              <a:gd name="connsiteY81" fmla="*/ 474902 h 1124826"/>
              <a:gd name="connsiteX82" fmla="*/ 905107 w 998489"/>
              <a:gd name="connsiteY82" fmla="*/ 297799 h 1124826"/>
              <a:gd name="connsiteX83" fmla="*/ 841608 w 998489"/>
              <a:gd name="connsiteY83" fmla="*/ 362544 h 1124826"/>
              <a:gd name="connsiteX84" fmla="*/ 905107 w 998489"/>
              <a:gd name="connsiteY84" fmla="*/ 424798 h 1124826"/>
              <a:gd name="connsiteX85" fmla="*/ 968607 w 998489"/>
              <a:gd name="connsiteY85" fmla="*/ 362544 h 1124826"/>
              <a:gd name="connsiteX86" fmla="*/ 905107 w 998489"/>
              <a:gd name="connsiteY86" fmla="*/ 297799 h 1124826"/>
              <a:gd name="connsiteX87" fmla="*/ 92136 w 998489"/>
              <a:gd name="connsiteY87" fmla="*/ 297799 h 1124826"/>
              <a:gd name="connsiteX88" fmla="*/ 28637 w 998489"/>
              <a:gd name="connsiteY88" fmla="*/ 362544 h 1124826"/>
              <a:gd name="connsiteX89" fmla="*/ 92136 w 998489"/>
              <a:gd name="connsiteY89" fmla="*/ 424798 h 1124826"/>
              <a:gd name="connsiteX90" fmla="*/ 155636 w 998489"/>
              <a:gd name="connsiteY90" fmla="*/ 362544 h 1124826"/>
              <a:gd name="connsiteX91" fmla="*/ 92136 w 998489"/>
              <a:gd name="connsiteY91" fmla="*/ 297799 h 1124826"/>
              <a:gd name="connsiteX92" fmla="*/ 905107 w 998489"/>
              <a:gd name="connsiteY92" fmla="*/ 269162 h 1124826"/>
              <a:gd name="connsiteX93" fmla="*/ 998489 w 998489"/>
              <a:gd name="connsiteY93" fmla="*/ 362544 h 1124826"/>
              <a:gd name="connsiteX94" fmla="*/ 905107 w 998489"/>
              <a:gd name="connsiteY94" fmla="*/ 454680 h 1124826"/>
              <a:gd name="connsiteX95" fmla="*/ 812971 w 998489"/>
              <a:gd name="connsiteY95" fmla="*/ 362544 h 1124826"/>
              <a:gd name="connsiteX96" fmla="*/ 905107 w 998489"/>
              <a:gd name="connsiteY96" fmla="*/ 269162 h 1124826"/>
              <a:gd name="connsiteX97" fmla="*/ 92136 w 998489"/>
              <a:gd name="connsiteY97" fmla="*/ 269162 h 1124826"/>
              <a:gd name="connsiteX98" fmla="*/ 185518 w 998489"/>
              <a:gd name="connsiteY98" fmla="*/ 362544 h 1124826"/>
              <a:gd name="connsiteX99" fmla="*/ 92136 w 998489"/>
              <a:gd name="connsiteY99" fmla="*/ 454680 h 1124826"/>
              <a:gd name="connsiteX100" fmla="*/ 0 w 998489"/>
              <a:gd name="connsiteY100" fmla="*/ 362544 h 1124826"/>
              <a:gd name="connsiteX101" fmla="*/ 92136 w 998489"/>
              <a:gd name="connsiteY101" fmla="*/ 269162 h 1124826"/>
              <a:gd name="connsiteX102" fmla="*/ 634669 w 998489"/>
              <a:gd name="connsiteY102" fmla="*/ 141149 h 1124826"/>
              <a:gd name="connsiteX103" fmla="*/ 634669 w 998489"/>
              <a:gd name="connsiteY103" fmla="*/ 267309 h 1124826"/>
              <a:gd name="connsiteX104" fmla="*/ 559982 w 998489"/>
              <a:gd name="connsiteY104" fmla="*/ 343505 h 1124826"/>
              <a:gd name="connsiteX105" fmla="*/ 385711 w 998489"/>
              <a:gd name="connsiteY105" fmla="*/ 343505 h 1124826"/>
              <a:gd name="connsiteX106" fmla="*/ 385711 w 998489"/>
              <a:gd name="connsiteY106" fmla="*/ 379729 h 1124826"/>
              <a:gd name="connsiteX107" fmla="*/ 433013 w 998489"/>
              <a:gd name="connsiteY107" fmla="*/ 425946 h 1124826"/>
              <a:gd name="connsiteX108" fmla="*/ 759148 w 998489"/>
              <a:gd name="connsiteY108" fmla="*/ 425946 h 1124826"/>
              <a:gd name="connsiteX109" fmla="*/ 762883 w 998489"/>
              <a:gd name="connsiteY109" fmla="*/ 423448 h 1124826"/>
              <a:gd name="connsiteX110" fmla="*/ 762883 w 998489"/>
              <a:gd name="connsiteY110" fmla="*/ 419701 h 1124826"/>
              <a:gd name="connsiteX111" fmla="*/ 740476 w 998489"/>
              <a:gd name="connsiteY111" fmla="*/ 395968 h 1124826"/>
              <a:gd name="connsiteX112" fmla="*/ 730518 w 998489"/>
              <a:gd name="connsiteY112" fmla="*/ 369736 h 1124826"/>
              <a:gd name="connsiteX113" fmla="*/ 730518 w 998489"/>
              <a:gd name="connsiteY113" fmla="*/ 188616 h 1124826"/>
              <a:gd name="connsiteX114" fmla="*/ 684461 w 998489"/>
              <a:gd name="connsiteY114" fmla="*/ 141149 h 1124826"/>
              <a:gd name="connsiteX115" fmla="*/ 308534 w 998489"/>
              <a:gd name="connsiteY115" fmla="*/ 29979 h 1124826"/>
              <a:gd name="connsiteX116" fmla="*/ 262477 w 998489"/>
              <a:gd name="connsiteY116" fmla="*/ 76196 h 1124826"/>
              <a:gd name="connsiteX117" fmla="*/ 262477 w 998489"/>
              <a:gd name="connsiteY117" fmla="*/ 257317 h 1124826"/>
              <a:gd name="connsiteX118" fmla="*/ 252519 w 998489"/>
              <a:gd name="connsiteY118" fmla="*/ 284797 h 1124826"/>
              <a:gd name="connsiteX119" fmla="*/ 231357 w 998489"/>
              <a:gd name="connsiteY119" fmla="*/ 308530 h 1124826"/>
              <a:gd name="connsiteX120" fmla="*/ 230113 w 998489"/>
              <a:gd name="connsiteY120" fmla="*/ 312277 h 1124826"/>
              <a:gd name="connsiteX121" fmla="*/ 233847 w 998489"/>
              <a:gd name="connsiteY121" fmla="*/ 314776 h 1124826"/>
              <a:gd name="connsiteX122" fmla="*/ 559982 w 998489"/>
              <a:gd name="connsiteY122" fmla="*/ 314776 h 1124826"/>
              <a:gd name="connsiteX123" fmla="*/ 606039 w 998489"/>
              <a:gd name="connsiteY123" fmla="*/ 267309 h 1124826"/>
              <a:gd name="connsiteX124" fmla="*/ 606039 w 998489"/>
              <a:gd name="connsiteY124" fmla="*/ 76196 h 1124826"/>
              <a:gd name="connsiteX125" fmla="*/ 559982 w 998489"/>
              <a:gd name="connsiteY125" fmla="*/ 29979 h 1124826"/>
              <a:gd name="connsiteX126" fmla="*/ 308534 w 998489"/>
              <a:gd name="connsiteY126" fmla="*/ 0 h 1124826"/>
              <a:gd name="connsiteX127" fmla="*/ 559982 w 998489"/>
              <a:gd name="connsiteY127" fmla="*/ 0 h 1124826"/>
              <a:gd name="connsiteX128" fmla="*/ 634669 w 998489"/>
              <a:gd name="connsiteY128" fmla="*/ 76196 h 1124826"/>
              <a:gd name="connsiteX129" fmla="*/ 634669 w 998489"/>
              <a:gd name="connsiteY129" fmla="*/ 112420 h 1124826"/>
              <a:gd name="connsiteX130" fmla="*/ 684461 w 998489"/>
              <a:gd name="connsiteY130" fmla="*/ 112420 h 1124826"/>
              <a:gd name="connsiteX131" fmla="*/ 759148 w 998489"/>
              <a:gd name="connsiteY131" fmla="*/ 188616 h 1124826"/>
              <a:gd name="connsiteX132" fmla="*/ 759148 w 998489"/>
              <a:gd name="connsiteY132" fmla="*/ 369736 h 1124826"/>
              <a:gd name="connsiteX133" fmla="*/ 762883 w 998489"/>
              <a:gd name="connsiteY133" fmla="*/ 375982 h 1124826"/>
              <a:gd name="connsiteX134" fmla="*/ 784044 w 998489"/>
              <a:gd name="connsiteY134" fmla="*/ 399715 h 1124826"/>
              <a:gd name="connsiteX135" fmla="*/ 790268 w 998489"/>
              <a:gd name="connsiteY135" fmla="*/ 435939 h 1124826"/>
              <a:gd name="connsiteX136" fmla="*/ 759148 w 998489"/>
              <a:gd name="connsiteY136" fmla="*/ 454676 h 1124826"/>
              <a:gd name="connsiteX137" fmla="*/ 433013 w 998489"/>
              <a:gd name="connsiteY137" fmla="*/ 454676 h 1124826"/>
              <a:gd name="connsiteX138" fmla="*/ 357081 w 998489"/>
              <a:gd name="connsiteY138" fmla="*/ 379729 h 1124826"/>
              <a:gd name="connsiteX139" fmla="*/ 357081 w 998489"/>
              <a:gd name="connsiteY139" fmla="*/ 343505 h 1124826"/>
              <a:gd name="connsiteX140" fmla="*/ 233847 w 998489"/>
              <a:gd name="connsiteY140" fmla="*/ 343505 h 1124826"/>
              <a:gd name="connsiteX141" fmla="*/ 202727 w 998489"/>
              <a:gd name="connsiteY141" fmla="*/ 323519 h 1124826"/>
              <a:gd name="connsiteX142" fmla="*/ 208951 w 998489"/>
              <a:gd name="connsiteY142" fmla="*/ 288544 h 1124826"/>
              <a:gd name="connsiteX143" fmla="*/ 230113 w 998489"/>
              <a:gd name="connsiteY143" fmla="*/ 264811 h 1124826"/>
              <a:gd name="connsiteX144" fmla="*/ 233847 w 998489"/>
              <a:gd name="connsiteY144" fmla="*/ 257317 h 1124826"/>
              <a:gd name="connsiteX145" fmla="*/ 233847 w 998489"/>
              <a:gd name="connsiteY145" fmla="*/ 76196 h 1124826"/>
              <a:gd name="connsiteX146" fmla="*/ 308534 w 998489"/>
              <a:gd name="connsiteY146" fmla="*/ 0 h 112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998489" h="1124826">
                <a:moveTo>
                  <a:pt x="230501" y="653675"/>
                </a:moveTo>
                <a:lnTo>
                  <a:pt x="763739" y="653675"/>
                </a:lnTo>
                <a:cubicBezTo>
                  <a:pt x="771249" y="653675"/>
                  <a:pt x="778759" y="661126"/>
                  <a:pt x="778759" y="668576"/>
                </a:cubicBezTo>
                <a:cubicBezTo>
                  <a:pt x="778759" y="677269"/>
                  <a:pt x="771249" y="683478"/>
                  <a:pt x="763739" y="683478"/>
                </a:cubicBezTo>
                <a:lnTo>
                  <a:pt x="512141" y="683478"/>
                </a:lnTo>
                <a:lnTo>
                  <a:pt x="512141" y="1105682"/>
                </a:lnTo>
                <a:cubicBezTo>
                  <a:pt x="512141" y="1113132"/>
                  <a:pt x="504630" y="1119341"/>
                  <a:pt x="495868" y="1119341"/>
                </a:cubicBezTo>
                <a:cubicBezTo>
                  <a:pt x="488358" y="1119341"/>
                  <a:pt x="482099" y="1113132"/>
                  <a:pt x="482099" y="1105682"/>
                </a:cubicBezTo>
                <a:lnTo>
                  <a:pt x="482099" y="683478"/>
                </a:lnTo>
                <a:lnTo>
                  <a:pt x="230501" y="683478"/>
                </a:lnTo>
                <a:cubicBezTo>
                  <a:pt x="221739" y="683478"/>
                  <a:pt x="214229" y="677269"/>
                  <a:pt x="214229" y="668576"/>
                </a:cubicBezTo>
                <a:cubicBezTo>
                  <a:pt x="214229" y="661126"/>
                  <a:pt x="221739" y="653675"/>
                  <a:pt x="230501" y="653675"/>
                </a:cubicBezTo>
                <a:close/>
                <a:moveTo>
                  <a:pt x="909253" y="503648"/>
                </a:moveTo>
                <a:cubicBezTo>
                  <a:pt x="901751" y="502399"/>
                  <a:pt x="894248" y="506148"/>
                  <a:pt x="887996" y="511147"/>
                </a:cubicBezTo>
                <a:cubicBezTo>
                  <a:pt x="881743" y="516147"/>
                  <a:pt x="877992" y="524896"/>
                  <a:pt x="877992" y="532395"/>
                </a:cubicBezTo>
                <a:lnTo>
                  <a:pt x="877992" y="746120"/>
                </a:lnTo>
                <a:cubicBezTo>
                  <a:pt x="877992" y="768618"/>
                  <a:pt x="860486" y="786116"/>
                  <a:pt x="837978" y="786116"/>
                </a:cubicBezTo>
                <a:lnTo>
                  <a:pt x="719185" y="786116"/>
                </a:lnTo>
                <a:cubicBezTo>
                  <a:pt x="702929" y="786116"/>
                  <a:pt x="689174" y="799864"/>
                  <a:pt x="689174" y="816112"/>
                </a:cubicBezTo>
                <a:lnTo>
                  <a:pt x="689174" y="1066083"/>
                </a:lnTo>
                <a:cubicBezTo>
                  <a:pt x="689174" y="1074832"/>
                  <a:pt x="692925" y="1082331"/>
                  <a:pt x="699177" y="1088580"/>
                </a:cubicBezTo>
                <a:cubicBezTo>
                  <a:pt x="705430" y="1093580"/>
                  <a:pt x="712932" y="1096080"/>
                  <a:pt x="721686" y="1094830"/>
                </a:cubicBezTo>
                <a:cubicBezTo>
                  <a:pt x="735441" y="1094830"/>
                  <a:pt x="747945" y="1081081"/>
                  <a:pt x="747945" y="1064833"/>
                </a:cubicBezTo>
                <a:lnTo>
                  <a:pt x="747945" y="882354"/>
                </a:lnTo>
                <a:cubicBezTo>
                  <a:pt x="747945" y="861107"/>
                  <a:pt x="765451" y="844859"/>
                  <a:pt x="785459" y="844859"/>
                </a:cubicBezTo>
                <a:lnTo>
                  <a:pt x="906752" y="844859"/>
                </a:lnTo>
                <a:cubicBezTo>
                  <a:pt x="923008" y="844859"/>
                  <a:pt x="936763" y="831110"/>
                  <a:pt x="936763" y="816112"/>
                </a:cubicBezTo>
                <a:lnTo>
                  <a:pt x="936763" y="534895"/>
                </a:lnTo>
                <a:cubicBezTo>
                  <a:pt x="936763" y="518647"/>
                  <a:pt x="925509" y="504898"/>
                  <a:pt x="909253" y="503648"/>
                </a:cubicBezTo>
                <a:close/>
                <a:moveTo>
                  <a:pt x="89227" y="503648"/>
                </a:moveTo>
                <a:cubicBezTo>
                  <a:pt x="74222" y="504898"/>
                  <a:pt x="62968" y="518647"/>
                  <a:pt x="62968" y="534895"/>
                </a:cubicBezTo>
                <a:lnTo>
                  <a:pt x="62968" y="816112"/>
                </a:lnTo>
                <a:cubicBezTo>
                  <a:pt x="62968" y="831110"/>
                  <a:pt x="76723" y="844859"/>
                  <a:pt x="91728" y="844859"/>
                </a:cubicBezTo>
                <a:lnTo>
                  <a:pt x="213022" y="844859"/>
                </a:lnTo>
                <a:cubicBezTo>
                  <a:pt x="234280" y="844859"/>
                  <a:pt x="250536" y="861107"/>
                  <a:pt x="250536" y="882354"/>
                </a:cubicBezTo>
                <a:lnTo>
                  <a:pt x="250536" y="1064833"/>
                </a:lnTo>
                <a:cubicBezTo>
                  <a:pt x="250536" y="1081081"/>
                  <a:pt x="263040" y="1094830"/>
                  <a:pt x="276795" y="1094830"/>
                </a:cubicBezTo>
                <a:cubicBezTo>
                  <a:pt x="285548" y="1096080"/>
                  <a:pt x="294301" y="1093580"/>
                  <a:pt x="300554" y="1088580"/>
                </a:cubicBezTo>
                <a:cubicBezTo>
                  <a:pt x="306806" y="1082331"/>
                  <a:pt x="310557" y="1074832"/>
                  <a:pt x="310557" y="1066083"/>
                </a:cubicBezTo>
                <a:lnTo>
                  <a:pt x="310557" y="816112"/>
                </a:lnTo>
                <a:cubicBezTo>
                  <a:pt x="310557" y="799864"/>
                  <a:pt x="296802" y="786116"/>
                  <a:pt x="280546" y="786116"/>
                </a:cubicBezTo>
                <a:lnTo>
                  <a:pt x="161753" y="786116"/>
                </a:lnTo>
                <a:cubicBezTo>
                  <a:pt x="139245" y="786116"/>
                  <a:pt x="121739" y="768618"/>
                  <a:pt x="121739" y="746120"/>
                </a:cubicBezTo>
                <a:lnTo>
                  <a:pt x="121739" y="532395"/>
                </a:lnTo>
                <a:cubicBezTo>
                  <a:pt x="121739" y="524896"/>
                  <a:pt x="117988" y="516147"/>
                  <a:pt x="111735" y="511147"/>
                </a:cubicBezTo>
                <a:cubicBezTo>
                  <a:pt x="105483" y="506148"/>
                  <a:pt x="97980" y="502399"/>
                  <a:pt x="89227" y="503648"/>
                </a:cubicBezTo>
                <a:close/>
                <a:moveTo>
                  <a:pt x="913005" y="474902"/>
                </a:moveTo>
                <a:cubicBezTo>
                  <a:pt x="943015" y="477401"/>
                  <a:pt x="965524" y="503648"/>
                  <a:pt x="965524" y="534895"/>
                </a:cubicBezTo>
                <a:lnTo>
                  <a:pt x="965524" y="816112"/>
                </a:lnTo>
                <a:cubicBezTo>
                  <a:pt x="965524" y="847358"/>
                  <a:pt x="939264" y="874855"/>
                  <a:pt x="906752" y="874855"/>
                </a:cubicBezTo>
                <a:lnTo>
                  <a:pt x="785459" y="874855"/>
                </a:lnTo>
                <a:cubicBezTo>
                  <a:pt x="781707" y="874855"/>
                  <a:pt x="777956" y="878605"/>
                  <a:pt x="777956" y="882354"/>
                </a:cubicBezTo>
                <a:lnTo>
                  <a:pt x="777956" y="1064833"/>
                </a:lnTo>
                <a:cubicBezTo>
                  <a:pt x="777956" y="1094830"/>
                  <a:pt x="754197" y="1122326"/>
                  <a:pt x="724186" y="1124826"/>
                </a:cubicBezTo>
                <a:cubicBezTo>
                  <a:pt x="721686" y="1124826"/>
                  <a:pt x="720435" y="1124826"/>
                  <a:pt x="719185" y="1124826"/>
                </a:cubicBezTo>
                <a:cubicBezTo>
                  <a:pt x="704179" y="1124826"/>
                  <a:pt x="690424" y="1119827"/>
                  <a:pt x="679170" y="1109828"/>
                </a:cubicBezTo>
                <a:cubicBezTo>
                  <a:pt x="666666" y="1098579"/>
                  <a:pt x="659163" y="1082331"/>
                  <a:pt x="659163" y="1066083"/>
                </a:cubicBezTo>
                <a:lnTo>
                  <a:pt x="659163" y="816112"/>
                </a:lnTo>
                <a:cubicBezTo>
                  <a:pt x="659163" y="782366"/>
                  <a:pt x="686673" y="757369"/>
                  <a:pt x="719185" y="757369"/>
                </a:cubicBezTo>
                <a:lnTo>
                  <a:pt x="837978" y="757369"/>
                </a:lnTo>
                <a:cubicBezTo>
                  <a:pt x="842979" y="757369"/>
                  <a:pt x="847981" y="752369"/>
                  <a:pt x="847981" y="746120"/>
                </a:cubicBezTo>
                <a:lnTo>
                  <a:pt x="847981" y="532395"/>
                </a:lnTo>
                <a:cubicBezTo>
                  <a:pt x="847981" y="516147"/>
                  <a:pt x="855484" y="501149"/>
                  <a:pt x="867988" y="488650"/>
                </a:cubicBezTo>
                <a:cubicBezTo>
                  <a:pt x="879242" y="478651"/>
                  <a:pt x="895498" y="472402"/>
                  <a:pt x="913005" y="474902"/>
                </a:cubicBezTo>
                <a:close/>
                <a:moveTo>
                  <a:pt x="85476" y="474902"/>
                </a:moveTo>
                <a:cubicBezTo>
                  <a:pt x="102982" y="472402"/>
                  <a:pt x="119238" y="478651"/>
                  <a:pt x="131743" y="488650"/>
                </a:cubicBezTo>
                <a:cubicBezTo>
                  <a:pt x="144247" y="501149"/>
                  <a:pt x="150499" y="516147"/>
                  <a:pt x="150499" y="532395"/>
                </a:cubicBezTo>
                <a:lnTo>
                  <a:pt x="150499" y="746120"/>
                </a:lnTo>
                <a:cubicBezTo>
                  <a:pt x="150499" y="752369"/>
                  <a:pt x="155501" y="757369"/>
                  <a:pt x="161753" y="757369"/>
                </a:cubicBezTo>
                <a:lnTo>
                  <a:pt x="280546" y="757369"/>
                </a:lnTo>
                <a:cubicBezTo>
                  <a:pt x="313058" y="757369"/>
                  <a:pt x="339318" y="782366"/>
                  <a:pt x="339318" y="816112"/>
                </a:cubicBezTo>
                <a:lnTo>
                  <a:pt x="339318" y="1066083"/>
                </a:lnTo>
                <a:cubicBezTo>
                  <a:pt x="339318" y="1082331"/>
                  <a:pt x="331815" y="1098579"/>
                  <a:pt x="320561" y="1109828"/>
                </a:cubicBezTo>
                <a:cubicBezTo>
                  <a:pt x="309307" y="1119827"/>
                  <a:pt x="294301" y="1124826"/>
                  <a:pt x="280546" y="1124826"/>
                </a:cubicBezTo>
                <a:cubicBezTo>
                  <a:pt x="279296" y="1124826"/>
                  <a:pt x="276795" y="1124826"/>
                  <a:pt x="275545" y="1124826"/>
                </a:cubicBezTo>
                <a:cubicBezTo>
                  <a:pt x="245534" y="1122326"/>
                  <a:pt x="221775" y="1094830"/>
                  <a:pt x="221775" y="1064833"/>
                </a:cubicBezTo>
                <a:lnTo>
                  <a:pt x="221775" y="882354"/>
                </a:lnTo>
                <a:cubicBezTo>
                  <a:pt x="221775" y="878605"/>
                  <a:pt x="218024" y="874855"/>
                  <a:pt x="213022" y="874855"/>
                </a:cubicBezTo>
                <a:lnTo>
                  <a:pt x="91728" y="874855"/>
                </a:lnTo>
                <a:cubicBezTo>
                  <a:pt x="60467" y="874855"/>
                  <a:pt x="32957" y="847358"/>
                  <a:pt x="32957" y="816112"/>
                </a:cubicBezTo>
                <a:lnTo>
                  <a:pt x="32957" y="534895"/>
                </a:lnTo>
                <a:cubicBezTo>
                  <a:pt x="32957" y="503648"/>
                  <a:pt x="56716" y="477401"/>
                  <a:pt x="85476" y="474902"/>
                </a:cubicBezTo>
                <a:close/>
                <a:moveTo>
                  <a:pt x="905107" y="297799"/>
                </a:moveTo>
                <a:cubicBezTo>
                  <a:pt x="870245" y="297799"/>
                  <a:pt x="841608" y="327681"/>
                  <a:pt x="841608" y="362544"/>
                </a:cubicBezTo>
                <a:cubicBezTo>
                  <a:pt x="841608" y="397406"/>
                  <a:pt x="870245" y="424798"/>
                  <a:pt x="905107" y="424798"/>
                </a:cubicBezTo>
                <a:cubicBezTo>
                  <a:pt x="939970" y="424798"/>
                  <a:pt x="968607" y="397406"/>
                  <a:pt x="968607" y="362544"/>
                </a:cubicBezTo>
                <a:cubicBezTo>
                  <a:pt x="968607" y="327681"/>
                  <a:pt x="939970" y="297799"/>
                  <a:pt x="905107" y="297799"/>
                </a:cubicBezTo>
                <a:close/>
                <a:moveTo>
                  <a:pt x="92136" y="297799"/>
                </a:moveTo>
                <a:cubicBezTo>
                  <a:pt x="57274" y="297799"/>
                  <a:pt x="28637" y="327681"/>
                  <a:pt x="28637" y="362544"/>
                </a:cubicBezTo>
                <a:cubicBezTo>
                  <a:pt x="28637" y="397406"/>
                  <a:pt x="57274" y="424798"/>
                  <a:pt x="92136" y="424798"/>
                </a:cubicBezTo>
                <a:cubicBezTo>
                  <a:pt x="126999" y="424798"/>
                  <a:pt x="155636" y="397406"/>
                  <a:pt x="155636" y="362544"/>
                </a:cubicBezTo>
                <a:cubicBezTo>
                  <a:pt x="155636" y="327681"/>
                  <a:pt x="126999" y="297799"/>
                  <a:pt x="92136" y="297799"/>
                </a:cubicBezTo>
                <a:close/>
                <a:moveTo>
                  <a:pt x="905107" y="269162"/>
                </a:moveTo>
                <a:cubicBezTo>
                  <a:pt x="956156" y="269162"/>
                  <a:pt x="998489" y="311495"/>
                  <a:pt x="998489" y="362544"/>
                </a:cubicBezTo>
                <a:cubicBezTo>
                  <a:pt x="998489" y="413592"/>
                  <a:pt x="956156" y="454680"/>
                  <a:pt x="905107" y="454680"/>
                </a:cubicBezTo>
                <a:cubicBezTo>
                  <a:pt x="854059" y="454680"/>
                  <a:pt x="812971" y="413592"/>
                  <a:pt x="812971" y="362544"/>
                </a:cubicBezTo>
                <a:cubicBezTo>
                  <a:pt x="812971" y="311495"/>
                  <a:pt x="854059" y="269162"/>
                  <a:pt x="905107" y="269162"/>
                </a:cubicBezTo>
                <a:close/>
                <a:moveTo>
                  <a:pt x="92136" y="269162"/>
                </a:moveTo>
                <a:cubicBezTo>
                  <a:pt x="143185" y="269162"/>
                  <a:pt x="185518" y="311495"/>
                  <a:pt x="185518" y="362544"/>
                </a:cubicBezTo>
                <a:cubicBezTo>
                  <a:pt x="185518" y="413592"/>
                  <a:pt x="143185" y="454680"/>
                  <a:pt x="92136" y="454680"/>
                </a:cubicBezTo>
                <a:cubicBezTo>
                  <a:pt x="41088" y="454680"/>
                  <a:pt x="0" y="413592"/>
                  <a:pt x="0" y="362544"/>
                </a:cubicBezTo>
                <a:cubicBezTo>
                  <a:pt x="0" y="311495"/>
                  <a:pt x="41088" y="269162"/>
                  <a:pt x="92136" y="269162"/>
                </a:cubicBezTo>
                <a:close/>
                <a:moveTo>
                  <a:pt x="634669" y="141149"/>
                </a:moveTo>
                <a:lnTo>
                  <a:pt x="634669" y="267309"/>
                </a:lnTo>
                <a:cubicBezTo>
                  <a:pt x="634669" y="308530"/>
                  <a:pt x="601060" y="343505"/>
                  <a:pt x="559982" y="343505"/>
                </a:cubicBezTo>
                <a:lnTo>
                  <a:pt x="385711" y="343505"/>
                </a:lnTo>
                <a:lnTo>
                  <a:pt x="385711" y="379729"/>
                </a:lnTo>
                <a:cubicBezTo>
                  <a:pt x="385711" y="404712"/>
                  <a:pt x="406873" y="425946"/>
                  <a:pt x="433013" y="425946"/>
                </a:cubicBezTo>
                <a:lnTo>
                  <a:pt x="759148" y="425946"/>
                </a:lnTo>
                <a:cubicBezTo>
                  <a:pt x="760393" y="425946"/>
                  <a:pt x="762883" y="424697"/>
                  <a:pt x="762883" y="423448"/>
                </a:cubicBezTo>
                <a:cubicBezTo>
                  <a:pt x="762883" y="422199"/>
                  <a:pt x="762883" y="420950"/>
                  <a:pt x="762883" y="419701"/>
                </a:cubicBezTo>
                <a:lnTo>
                  <a:pt x="740476" y="395968"/>
                </a:lnTo>
                <a:cubicBezTo>
                  <a:pt x="734253" y="388473"/>
                  <a:pt x="730518" y="379729"/>
                  <a:pt x="730518" y="369736"/>
                </a:cubicBezTo>
                <a:lnTo>
                  <a:pt x="730518" y="188616"/>
                </a:lnTo>
                <a:cubicBezTo>
                  <a:pt x="730518" y="162384"/>
                  <a:pt x="709357" y="141149"/>
                  <a:pt x="684461" y="141149"/>
                </a:cubicBezTo>
                <a:close/>
                <a:moveTo>
                  <a:pt x="308534" y="29979"/>
                </a:moveTo>
                <a:cubicBezTo>
                  <a:pt x="283639" y="29979"/>
                  <a:pt x="262477" y="51213"/>
                  <a:pt x="262477" y="76196"/>
                </a:cubicBezTo>
                <a:lnTo>
                  <a:pt x="262477" y="257317"/>
                </a:lnTo>
                <a:cubicBezTo>
                  <a:pt x="262477" y="267309"/>
                  <a:pt x="258743" y="277302"/>
                  <a:pt x="252519" y="284797"/>
                </a:cubicBezTo>
                <a:lnTo>
                  <a:pt x="231357" y="308530"/>
                </a:lnTo>
                <a:cubicBezTo>
                  <a:pt x="228868" y="308530"/>
                  <a:pt x="228868" y="309779"/>
                  <a:pt x="230113" y="312277"/>
                </a:cubicBezTo>
                <a:cubicBezTo>
                  <a:pt x="230113" y="313526"/>
                  <a:pt x="231357" y="314776"/>
                  <a:pt x="233847" y="314776"/>
                </a:cubicBezTo>
                <a:lnTo>
                  <a:pt x="559982" y="314776"/>
                </a:lnTo>
                <a:cubicBezTo>
                  <a:pt x="584878" y="314776"/>
                  <a:pt x="606039" y="292292"/>
                  <a:pt x="606039" y="267309"/>
                </a:cubicBezTo>
                <a:lnTo>
                  <a:pt x="606039" y="76196"/>
                </a:lnTo>
                <a:cubicBezTo>
                  <a:pt x="606039" y="51213"/>
                  <a:pt x="584878" y="29979"/>
                  <a:pt x="559982" y="29979"/>
                </a:cubicBezTo>
                <a:close/>
                <a:moveTo>
                  <a:pt x="308534" y="0"/>
                </a:moveTo>
                <a:lnTo>
                  <a:pt x="559982" y="0"/>
                </a:lnTo>
                <a:cubicBezTo>
                  <a:pt x="601060" y="0"/>
                  <a:pt x="634669" y="34975"/>
                  <a:pt x="634669" y="76196"/>
                </a:cubicBezTo>
                <a:lnTo>
                  <a:pt x="634669" y="112420"/>
                </a:lnTo>
                <a:lnTo>
                  <a:pt x="684461" y="112420"/>
                </a:lnTo>
                <a:cubicBezTo>
                  <a:pt x="725539" y="112420"/>
                  <a:pt x="759148" y="146146"/>
                  <a:pt x="759148" y="188616"/>
                </a:cubicBezTo>
                <a:lnTo>
                  <a:pt x="759148" y="369736"/>
                </a:lnTo>
                <a:cubicBezTo>
                  <a:pt x="759148" y="372235"/>
                  <a:pt x="760393" y="374733"/>
                  <a:pt x="762883" y="375982"/>
                </a:cubicBezTo>
                <a:lnTo>
                  <a:pt x="784044" y="399715"/>
                </a:lnTo>
                <a:cubicBezTo>
                  <a:pt x="792758" y="409708"/>
                  <a:pt x="795247" y="423448"/>
                  <a:pt x="790268" y="435939"/>
                </a:cubicBezTo>
                <a:cubicBezTo>
                  <a:pt x="784044" y="447181"/>
                  <a:pt x="772841" y="454676"/>
                  <a:pt x="759148" y="454676"/>
                </a:cubicBezTo>
                <a:lnTo>
                  <a:pt x="433013" y="454676"/>
                </a:lnTo>
                <a:cubicBezTo>
                  <a:pt x="391935" y="454676"/>
                  <a:pt x="357081" y="420950"/>
                  <a:pt x="357081" y="379729"/>
                </a:cubicBezTo>
                <a:lnTo>
                  <a:pt x="357081" y="343505"/>
                </a:lnTo>
                <a:lnTo>
                  <a:pt x="233847" y="343505"/>
                </a:lnTo>
                <a:cubicBezTo>
                  <a:pt x="220154" y="343505"/>
                  <a:pt x="207706" y="336010"/>
                  <a:pt x="202727" y="323519"/>
                </a:cubicBezTo>
                <a:cubicBezTo>
                  <a:pt x="197748" y="311028"/>
                  <a:pt x="200238" y="298537"/>
                  <a:pt x="208951" y="288544"/>
                </a:cubicBezTo>
                <a:lnTo>
                  <a:pt x="230113" y="264811"/>
                </a:lnTo>
                <a:cubicBezTo>
                  <a:pt x="232602" y="263562"/>
                  <a:pt x="233847" y="259815"/>
                  <a:pt x="233847" y="257317"/>
                </a:cubicBezTo>
                <a:lnTo>
                  <a:pt x="233847" y="76196"/>
                </a:lnTo>
                <a:cubicBezTo>
                  <a:pt x="233847" y="34975"/>
                  <a:pt x="266211" y="0"/>
                  <a:pt x="30853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8EDB8-8B9E-014C-8D27-9D53637D6C43}"/>
              </a:ext>
            </a:extLst>
          </p:cNvPr>
          <p:cNvSpPr txBox="1"/>
          <p:nvPr/>
        </p:nvSpPr>
        <p:spPr>
          <a:xfrm>
            <a:off x="1414355" y="5148484"/>
            <a:ext cx="8295527" cy="236988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PORTER’S FIVE FORCES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54565-267E-D848-A3AA-4B97E095057F}"/>
              </a:ext>
            </a:extLst>
          </p:cNvPr>
          <p:cNvSpPr txBox="1"/>
          <p:nvPr/>
        </p:nvSpPr>
        <p:spPr>
          <a:xfrm>
            <a:off x="1414356" y="7518936"/>
            <a:ext cx="8295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854F15-C0E7-8941-85DF-DECB433075AD}"/>
              </a:ext>
            </a:extLst>
          </p:cNvPr>
          <p:cNvSpPr txBox="1"/>
          <p:nvPr/>
        </p:nvSpPr>
        <p:spPr>
          <a:xfrm>
            <a:off x="11599573" y="1531194"/>
            <a:ext cx="78486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COMPETITOR RIVALRY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72782-18FA-E443-903C-7582712C2345}"/>
              </a:ext>
            </a:extLst>
          </p:cNvPr>
          <p:cNvSpPr txBox="1"/>
          <p:nvPr/>
        </p:nvSpPr>
        <p:spPr>
          <a:xfrm>
            <a:off x="11599573" y="2189524"/>
            <a:ext cx="78486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0DA2EF-10F0-4D40-A3A8-71A7CD58B669}"/>
              </a:ext>
            </a:extLst>
          </p:cNvPr>
          <p:cNvSpPr txBox="1"/>
          <p:nvPr/>
        </p:nvSpPr>
        <p:spPr>
          <a:xfrm>
            <a:off x="13511498" y="3776052"/>
            <a:ext cx="78486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THREAT OF SUBSTITUTE PRODUCTS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CA2C3D-9248-8A49-9D0D-1F2A1933BEA9}"/>
              </a:ext>
            </a:extLst>
          </p:cNvPr>
          <p:cNvSpPr txBox="1"/>
          <p:nvPr/>
        </p:nvSpPr>
        <p:spPr>
          <a:xfrm>
            <a:off x="13511498" y="4434382"/>
            <a:ext cx="78486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661435-F8B5-2A4E-B5AA-CCE9B2E7615E}"/>
              </a:ext>
            </a:extLst>
          </p:cNvPr>
          <p:cNvSpPr txBox="1"/>
          <p:nvPr/>
        </p:nvSpPr>
        <p:spPr>
          <a:xfrm>
            <a:off x="14556525" y="6028171"/>
            <a:ext cx="78486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BARGAINING POWER OF BUYERS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5E8993-9806-7B4F-84CF-822D4DA7763C}"/>
              </a:ext>
            </a:extLst>
          </p:cNvPr>
          <p:cNvSpPr txBox="1"/>
          <p:nvPr/>
        </p:nvSpPr>
        <p:spPr>
          <a:xfrm>
            <a:off x="14556525" y="6686501"/>
            <a:ext cx="78486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16EE16-0E62-E04C-B005-4B93A81FCABB}"/>
              </a:ext>
            </a:extLst>
          </p:cNvPr>
          <p:cNvSpPr txBox="1"/>
          <p:nvPr/>
        </p:nvSpPr>
        <p:spPr>
          <a:xfrm>
            <a:off x="13511498" y="8291571"/>
            <a:ext cx="78486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THREAT OF NEW ENTRANTS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EEC734-EDEC-F749-86FB-E575A1A008AD}"/>
              </a:ext>
            </a:extLst>
          </p:cNvPr>
          <p:cNvSpPr txBox="1"/>
          <p:nvPr/>
        </p:nvSpPr>
        <p:spPr>
          <a:xfrm>
            <a:off x="13511498" y="8949901"/>
            <a:ext cx="78486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88D5C7-5490-2B4F-B10A-832468D2B75A}"/>
              </a:ext>
            </a:extLst>
          </p:cNvPr>
          <p:cNvSpPr txBox="1"/>
          <p:nvPr/>
        </p:nvSpPr>
        <p:spPr>
          <a:xfrm>
            <a:off x="11599573" y="10543690"/>
            <a:ext cx="78486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BARGAINING POWER OF SUPPLIERS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2DEB2D-4BDD-984E-8F62-DF351251FC7C}"/>
              </a:ext>
            </a:extLst>
          </p:cNvPr>
          <p:cNvSpPr txBox="1"/>
          <p:nvPr/>
        </p:nvSpPr>
        <p:spPr>
          <a:xfrm>
            <a:off x="11599573" y="11202020"/>
            <a:ext cx="78486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72006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73">
            <a:extLst>
              <a:ext uri="{FF2B5EF4-FFF2-40B4-BE49-F238E27FC236}">
                <a16:creationId xmlns:a16="http://schemas.microsoft.com/office/drawing/2014/main" id="{544ED0D1-99F7-7042-82AC-C535A7BEE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9247" y="3293017"/>
            <a:ext cx="4674580" cy="4773455"/>
          </a:xfrm>
          <a:custGeom>
            <a:avLst/>
            <a:gdLst>
              <a:gd name="T0" fmla="*/ 1950 w 3752"/>
              <a:gd name="T1" fmla="*/ 28 h 3833"/>
              <a:gd name="T2" fmla="*/ 386 w 3752"/>
              <a:gd name="T3" fmla="*/ 813 h 3833"/>
              <a:gd name="T4" fmla="*/ 386 w 3752"/>
              <a:gd name="T5" fmla="*/ 813 h 3833"/>
              <a:gd name="T6" fmla="*/ 356 w 3752"/>
              <a:gd name="T7" fmla="*/ 853 h 3833"/>
              <a:gd name="T8" fmla="*/ 11 w 3752"/>
              <a:gd name="T9" fmla="*/ 2568 h 3833"/>
              <a:gd name="T10" fmla="*/ 11 w 3752"/>
              <a:gd name="T11" fmla="*/ 2568 h 3833"/>
              <a:gd name="T12" fmla="*/ 113 w 3752"/>
              <a:gd name="T13" fmla="*/ 2614 h 3833"/>
              <a:gd name="T14" fmla="*/ 282 w 3752"/>
              <a:gd name="T15" fmla="*/ 2392 h 3833"/>
              <a:gd name="T16" fmla="*/ 2118 w 3752"/>
              <a:gd name="T17" fmla="*/ 3792 h 3833"/>
              <a:gd name="T18" fmla="*/ 2118 w 3752"/>
              <a:gd name="T19" fmla="*/ 3792 h 3833"/>
              <a:gd name="T20" fmla="*/ 2289 w 3752"/>
              <a:gd name="T21" fmla="*/ 3768 h 3833"/>
              <a:gd name="T22" fmla="*/ 3710 w 3752"/>
              <a:gd name="T23" fmla="*/ 1907 h 3833"/>
              <a:gd name="T24" fmla="*/ 3710 w 3752"/>
              <a:gd name="T25" fmla="*/ 1907 h 3833"/>
              <a:gd name="T26" fmla="*/ 3687 w 3752"/>
              <a:gd name="T27" fmla="*/ 1736 h 3833"/>
              <a:gd name="T28" fmla="*/ 1852 w 3752"/>
              <a:gd name="T29" fmla="*/ 335 h 3833"/>
              <a:gd name="T30" fmla="*/ 2021 w 3752"/>
              <a:gd name="T31" fmla="*/ 114 h 3833"/>
              <a:gd name="T32" fmla="*/ 2021 w 3752"/>
              <a:gd name="T33" fmla="*/ 114 h 3833"/>
              <a:gd name="T34" fmla="*/ 1950 w 3752"/>
              <a:gd name="T35" fmla="*/ 28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52" h="3833">
                <a:moveTo>
                  <a:pt x="1950" y="28"/>
                </a:moveTo>
                <a:lnTo>
                  <a:pt x="386" y="813"/>
                </a:lnTo>
                <a:lnTo>
                  <a:pt x="386" y="813"/>
                </a:lnTo>
                <a:cubicBezTo>
                  <a:pt x="371" y="820"/>
                  <a:pt x="359" y="836"/>
                  <a:pt x="356" y="853"/>
                </a:cubicBezTo>
                <a:lnTo>
                  <a:pt x="11" y="2568"/>
                </a:lnTo>
                <a:lnTo>
                  <a:pt x="11" y="2568"/>
                </a:lnTo>
                <a:cubicBezTo>
                  <a:pt x="0" y="2628"/>
                  <a:pt x="76" y="2662"/>
                  <a:pt x="113" y="2614"/>
                </a:cubicBezTo>
                <a:lnTo>
                  <a:pt x="282" y="2392"/>
                </a:lnTo>
                <a:lnTo>
                  <a:pt x="2118" y="3792"/>
                </a:lnTo>
                <a:lnTo>
                  <a:pt x="2118" y="3792"/>
                </a:lnTo>
                <a:cubicBezTo>
                  <a:pt x="2171" y="3832"/>
                  <a:pt x="2248" y="3822"/>
                  <a:pt x="2289" y="3768"/>
                </a:cubicBezTo>
                <a:lnTo>
                  <a:pt x="3710" y="1907"/>
                </a:lnTo>
                <a:lnTo>
                  <a:pt x="3710" y="1907"/>
                </a:lnTo>
                <a:cubicBezTo>
                  <a:pt x="3751" y="1854"/>
                  <a:pt x="3740" y="1776"/>
                  <a:pt x="3687" y="1736"/>
                </a:cubicBezTo>
                <a:lnTo>
                  <a:pt x="1852" y="335"/>
                </a:lnTo>
                <a:lnTo>
                  <a:pt x="2021" y="114"/>
                </a:lnTo>
                <a:lnTo>
                  <a:pt x="2021" y="114"/>
                </a:lnTo>
                <a:cubicBezTo>
                  <a:pt x="2058" y="66"/>
                  <a:pt x="2004" y="0"/>
                  <a:pt x="1950" y="2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74">
            <a:extLst>
              <a:ext uri="{FF2B5EF4-FFF2-40B4-BE49-F238E27FC236}">
                <a16:creationId xmlns:a16="http://schemas.microsoft.com/office/drawing/2014/main" id="{E4728A13-B1B9-D347-B060-3CBE6B94C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2141" y="3293017"/>
            <a:ext cx="4674580" cy="4773455"/>
          </a:xfrm>
          <a:custGeom>
            <a:avLst/>
            <a:gdLst>
              <a:gd name="T0" fmla="*/ 1801 w 3752"/>
              <a:gd name="T1" fmla="*/ 28 h 3833"/>
              <a:gd name="T2" fmla="*/ 3364 w 3752"/>
              <a:gd name="T3" fmla="*/ 813 h 3833"/>
              <a:gd name="T4" fmla="*/ 3364 w 3752"/>
              <a:gd name="T5" fmla="*/ 813 h 3833"/>
              <a:gd name="T6" fmla="*/ 3395 w 3752"/>
              <a:gd name="T7" fmla="*/ 853 h 3833"/>
              <a:gd name="T8" fmla="*/ 3739 w 3752"/>
              <a:gd name="T9" fmla="*/ 2568 h 3833"/>
              <a:gd name="T10" fmla="*/ 3739 w 3752"/>
              <a:gd name="T11" fmla="*/ 2568 h 3833"/>
              <a:gd name="T12" fmla="*/ 3637 w 3752"/>
              <a:gd name="T13" fmla="*/ 2614 h 3833"/>
              <a:gd name="T14" fmla="*/ 3468 w 3752"/>
              <a:gd name="T15" fmla="*/ 2392 h 3833"/>
              <a:gd name="T16" fmla="*/ 1633 w 3752"/>
              <a:gd name="T17" fmla="*/ 3792 h 3833"/>
              <a:gd name="T18" fmla="*/ 1633 w 3752"/>
              <a:gd name="T19" fmla="*/ 3792 h 3833"/>
              <a:gd name="T20" fmla="*/ 1462 w 3752"/>
              <a:gd name="T21" fmla="*/ 3768 h 3833"/>
              <a:gd name="T22" fmla="*/ 40 w 3752"/>
              <a:gd name="T23" fmla="*/ 1907 h 3833"/>
              <a:gd name="T24" fmla="*/ 40 w 3752"/>
              <a:gd name="T25" fmla="*/ 1907 h 3833"/>
              <a:gd name="T26" fmla="*/ 64 w 3752"/>
              <a:gd name="T27" fmla="*/ 1736 h 3833"/>
              <a:gd name="T28" fmla="*/ 1899 w 3752"/>
              <a:gd name="T29" fmla="*/ 335 h 3833"/>
              <a:gd name="T30" fmla="*/ 1730 w 3752"/>
              <a:gd name="T31" fmla="*/ 114 h 3833"/>
              <a:gd name="T32" fmla="*/ 1730 w 3752"/>
              <a:gd name="T33" fmla="*/ 114 h 3833"/>
              <a:gd name="T34" fmla="*/ 1801 w 3752"/>
              <a:gd name="T35" fmla="*/ 28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52" h="3833">
                <a:moveTo>
                  <a:pt x="1801" y="28"/>
                </a:moveTo>
                <a:lnTo>
                  <a:pt x="3364" y="813"/>
                </a:lnTo>
                <a:lnTo>
                  <a:pt x="3364" y="813"/>
                </a:lnTo>
                <a:cubicBezTo>
                  <a:pt x="3380" y="820"/>
                  <a:pt x="3391" y="836"/>
                  <a:pt x="3395" y="853"/>
                </a:cubicBezTo>
                <a:lnTo>
                  <a:pt x="3739" y="2568"/>
                </a:lnTo>
                <a:lnTo>
                  <a:pt x="3739" y="2568"/>
                </a:lnTo>
                <a:cubicBezTo>
                  <a:pt x="3751" y="2628"/>
                  <a:pt x="3674" y="2662"/>
                  <a:pt x="3637" y="2614"/>
                </a:cubicBezTo>
                <a:lnTo>
                  <a:pt x="3468" y="2392"/>
                </a:lnTo>
                <a:lnTo>
                  <a:pt x="1633" y="3792"/>
                </a:lnTo>
                <a:lnTo>
                  <a:pt x="1633" y="3792"/>
                </a:lnTo>
                <a:cubicBezTo>
                  <a:pt x="1580" y="3832"/>
                  <a:pt x="1502" y="3822"/>
                  <a:pt x="1462" y="3768"/>
                </a:cubicBezTo>
                <a:lnTo>
                  <a:pt x="40" y="1907"/>
                </a:lnTo>
                <a:lnTo>
                  <a:pt x="40" y="1907"/>
                </a:lnTo>
                <a:cubicBezTo>
                  <a:pt x="0" y="1854"/>
                  <a:pt x="11" y="1776"/>
                  <a:pt x="64" y="1736"/>
                </a:cubicBezTo>
                <a:lnTo>
                  <a:pt x="1899" y="335"/>
                </a:lnTo>
                <a:lnTo>
                  <a:pt x="1730" y="114"/>
                </a:lnTo>
                <a:lnTo>
                  <a:pt x="1730" y="114"/>
                </a:lnTo>
                <a:cubicBezTo>
                  <a:pt x="1693" y="66"/>
                  <a:pt x="1747" y="0"/>
                  <a:pt x="1801" y="2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75">
            <a:extLst>
              <a:ext uri="{FF2B5EF4-FFF2-40B4-BE49-F238E27FC236}">
                <a16:creationId xmlns:a16="http://schemas.microsoft.com/office/drawing/2014/main" id="{385549F6-70F8-7A45-B362-FF14B2922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2141" y="8181830"/>
            <a:ext cx="4674580" cy="4773455"/>
          </a:xfrm>
          <a:custGeom>
            <a:avLst/>
            <a:gdLst>
              <a:gd name="T0" fmla="*/ 1801 w 3752"/>
              <a:gd name="T1" fmla="*/ 3806 h 3834"/>
              <a:gd name="T2" fmla="*/ 3364 w 3752"/>
              <a:gd name="T3" fmla="*/ 3021 h 3834"/>
              <a:gd name="T4" fmla="*/ 3364 w 3752"/>
              <a:gd name="T5" fmla="*/ 3021 h 3834"/>
              <a:gd name="T6" fmla="*/ 3395 w 3752"/>
              <a:gd name="T7" fmla="*/ 2980 h 3834"/>
              <a:gd name="T8" fmla="*/ 3739 w 3752"/>
              <a:gd name="T9" fmla="*/ 1265 h 3834"/>
              <a:gd name="T10" fmla="*/ 3739 w 3752"/>
              <a:gd name="T11" fmla="*/ 1265 h 3834"/>
              <a:gd name="T12" fmla="*/ 3637 w 3752"/>
              <a:gd name="T13" fmla="*/ 1219 h 3834"/>
              <a:gd name="T14" fmla="*/ 3468 w 3752"/>
              <a:gd name="T15" fmla="*/ 1441 h 3834"/>
              <a:gd name="T16" fmla="*/ 1633 w 3752"/>
              <a:gd name="T17" fmla="*/ 41 h 3834"/>
              <a:gd name="T18" fmla="*/ 1633 w 3752"/>
              <a:gd name="T19" fmla="*/ 41 h 3834"/>
              <a:gd name="T20" fmla="*/ 1462 w 3752"/>
              <a:gd name="T21" fmla="*/ 64 h 3834"/>
              <a:gd name="T22" fmla="*/ 40 w 3752"/>
              <a:gd name="T23" fmla="*/ 1926 h 3834"/>
              <a:gd name="T24" fmla="*/ 40 w 3752"/>
              <a:gd name="T25" fmla="*/ 1926 h 3834"/>
              <a:gd name="T26" fmla="*/ 64 w 3752"/>
              <a:gd name="T27" fmla="*/ 2097 h 3834"/>
              <a:gd name="T28" fmla="*/ 1899 w 3752"/>
              <a:gd name="T29" fmla="*/ 3498 h 3834"/>
              <a:gd name="T30" fmla="*/ 1730 w 3752"/>
              <a:gd name="T31" fmla="*/ 3719 h 3834"/>
              <a:gd name="T32" fmla="*/ 1730 w 3752"/>
              <a:gd name="T33" fmla="*/ 3719 h 3834"/>
              <a:gd name="T34" fmla="*/ 1801 w 3752"/>
              <a:gd name="T35" fmla="*/ 3806 h 3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52" h="3834">
                <a:moveTo>
                  <a:pt x="1801" y="3806"/>
                </a:moveTo>
                <a:lnTo>
                  <a:pt x="3364" y="3021"/>
                </a:lnTo>
                <a:lnTo>
                  <a:pt x="3364" y="3021"/>
                </a:lnTo>
                <a:cubicBezTo>
                  <a:pt x="3380" y="3013"/>
                  <a:pt x="3391" y="2998"/>
                  <a:pt x="3395" y="2980"/>
                </a:cubicBezTo>
                <a:lnTo>
                  <a:pt x="3739" y="1265"/>
                </a:lnTo>
                <a:lnTo>
                  <a:pt x="3739" y="1265"/>
                </a:lnTo>
                <a:cubicBezTo>
                  <a:pt x="3751" y="1206"/>
                  <a:pt x="3674" y="1171"/>
                  <a:pt x="3637" y="1219"/>
                </a:cubicBezTo>
                <a:lnTo>
                  <a:pt x="3468" y="1441"/>
                </a:lnTo>
                <a:lnTo>
                  <a:pt x="1633" y="41"/>
                </a:lnTo>
                <a:lnTo>
                  <a:pt x="1633" y="41"/>
                </a:lnTo>
                <a:cubicBezTo>
                  <a:pt x="1580" y="0"/>
                  <a:pt x="1502" y="11"/>
                  <a:pt x="1462" y="64"/>
                </a:cubicBezTo>
                <a:lnTo>
                  <a:pt x="40" y="1926"/>
                </a:lnTo>
                <a:lnTo>
                  <a:pt x="40" y="1926"/>
                </a:lnTo>
                <a:cubicBezTo>
                  <a:pt x="0" y="1979"/>
                  <a:pt x="11" y="2057"/>
                  <a:pt x="64" y="2097"/>
                </a:cubicBezTo>
                <a:lnTo>
                  <a:pt x="1899" y="3498"/>
                </a:lnTo>
                <a:lnTo>
                  <a:pt x="1730" y="3719"/>
                </a:lnTo>
                <a:lnTo>
                  <a:pt x="1730" y="3719"/>
                </a:lnTo>
                <a:cubicBezTo>
                  <a:pt x="1693" y="3768"/>
                  <a:pt x="1747" y="3833"/>
                  <a:pt x="1801" y="380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76">
            <a:extLst>
              <a:ext uri="{FF2B5EF4-FFF2-40B4-BE49-F238E27FC236}">
                <a16:creationId xmlns:a16="http://schemas.microsoft.com/office/drawing/2014/main" id="{B3B21568-BED6-0E4B-A2D8-F96AC05FA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9247" y="8181830"/>
            <a:ext cx="4674580" cy="4773455"/>
          </a:xfrm>
          <a:custGeom>
            <a:avLst/>
            <a:gdLst>
              <a:gd name="T0" fmla="*/ 1950 w 3752"/>
              <a:gd name="T1" fmla="*/ 3806 h 3834"/>
              <a:gd name="T2" fmla="*/ 386 w 3752"/>
              <a:gd name="T3" fmla="*/ 3021 h 3834"/>
              <a:gd name="T4" fmla="*/ 386 w 3752"/>
              <a:gd name="T5" fmla="*/ 3021 h 3834"/>
              <a:gd name="T6" fmla="*/ 356 w 3752"/>
              <a:gd name="T7" fmla="*/ 2980 h 3834"/>
              <a:gd name="T8" fmla="*/ 11 w 3752"/>
              <a:gd name="T9" fmla="*/ 1265 h 3834"/>
              <a:gd name="T10" fmla="*/ 11 w 3752"/>
              <a:gd name="T11" fmla="*/ 1265 h 3834"/>
              <a:gd name="T12" fmla="*/ 113 w 3752"/>
              <a:gd name="T13" fmla="*/ 1219 h 3834"/>
              <a:gd name="T14" fmla="*/ 282 w 3752"/>
              <a:gd name="T15" fmla="*/ 1441 h 3834"/>
              <a:gd name="T16" fmla="*/ 2118 w 3752"/>
              <a:gd name="T17" fmla="*/ 41 h 3834"/>
              <a:gd name="T18" fmla="*/ 2118 w 3752"/>
              <a:gd name="T19" fmla="*/ 41 h 3834"/>
              <a:gd name="T20" fmla="*/ 2289 w 3752"/>
              <a:gd name="T21" fmla="*/ 64 h 3834"/>
              <a:gd name="T22" fmla="*/ 3710 w 3752"/>
              <a:gd name="T23" fmla="*/ 1926 h 3834"/>
              <a:gd name="T24" fmla="*/ 3710 w 3752"/>
              <a:gd name="T25" fmla="*/ 1926 h 3834"/>
              <a:gd name="T26" fmla="*/ 3687 w 3752"/>
              <a:gd name="T27" fmla="*/ 2097 h 3834"/>
              <a:gd name="T28" fmla="*/ 1852 w 3752"/>
              <a:gd name="T29" fmla="*/ 3498 h 3834"/>
              <a:gd name="T30" fmla="*/ 2021 w 3752"/>
              <a:gd name="T31" fmla="*/ 3719 h 3834"/>
              <a:gd name="T32" fmla="*/ 2021 w 3752"/>
              <a:gd name="T33" fmla="*/ 3719 h 3834"/>
              <a:gd name="T34" fmla="*/ 1950 w 3752"/>
              <a:gd name="T35" fmla="*/ 3806 h 3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52" h="3834">
                <a:moveTo>
                  <a:pt x="1950" y="3806"/>
                </a:moveTo>
                <a:lnTo>
                  <a:pt x="386" y="3021"/>
                </a:lnTo>
                <a:lnTo>
                  <a:pt x="386" y="3021"/>
                </a:lnTo>
                <a:cubicBezTo>
                  <a:pt x="371" y="3013"/>
                  <a:pt x="359" y="2998"/>
                  <a:pt x="356" y="2980"/>
                </a:cubicBezTo>
                <a:lnTo>
                  <a:pt x="11" y="1265"/>
                </a:lnTo>
                <a:lnTo>
                  <a:pt x="11" y="1265"/>
                </a:lnTo>
                <a:cubicBezTo>
                  <a:pt x="0" y="1206"/>
                  <a:pt x="76" y="1171"/>
                  <a:pt x="113" y="1219"/>
                </a:cubicBezTo>
                <a:lnTo>
                  <a:pt x="282" y="1441"/>
                </a:lnTo>
                <a:lnTo>
                  <a:pt x="2118" y="41"/>
                </a:lnTo>
                <a:lnTo>
                  <a:pt x="2118" y="41"/>
                </a:lnTo>
                <a:cubicBezTo>
                  <a:pt x="2171" y="0"/>
                  <a:pt x="2248" y="11"/>
                  <a:pt x="2289" y="64"/>
                </a:cubicBezTo>
                <a:lnTo>
                  <a:pt x="3710" y="1926"/>
                </a:lnTo>
                <a:lnTo>
                  <a:pt x="3710" y="1926"/>
                </a:lnTo>
                <a:cubicBezTo>
                  <a:pt x="3751" y="1979"/>
                  <a:pt x="3740" y="2057"/>
                  <a:pt x="3687" y="2097"/>
                </a:cubicBezTo>
                <a:lnTo>
                  <a:pt x="1852" y="3498"/>
                </a:lnTo>
                <a:lnTo>
                  <a:pt x="2021" y="3719"/>
                </a:lnTo>
                <a:lnTo>
                  <a:pt x="2021" y="3719"/>
                </a:lnTo>
                <a:cubicBezTo>
                  <a:pt x="2058" y="3768"/>
                  <a:pt x="2004" y="3833"/>
                  <a:pt x="1950" y="380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77">
            <a:extLst>
              <a:ext uri="{FF2B5EF4-FFF2-40B4-BE49-F238E27FC236}">
                <a16:creationId xmlns:a16="http://schemas.microsoft.com/office/drawing/2014/main" id="{2AABC381-929A-2946-A632-8DA1C4294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5214" y="6160387"/>
            <a:ext cx="3098079" cy="3927526"/>
          </a:xfrm>
          <a:custGeom>
            <a:avLst/>
            <a:gdLst>
              <a:gd name="T0" fmla="*/ 1178 w 2485"/>
              <a:gd name="T1" fmla="*/ 42 h 3155"/>
              <a:gd name="T2" fmla="*/ 23 w 2485"/>
              <a:gd name="T3" fmla="*/ 1526 h 3155"/>
              <a:gd name="T4" fmla="*/ 23 w 2485"/>
              <a:gd name="T5" fmla="*/ 1526 h 3155"/>
              <a:gd name="T6" fmla="*/ 23 w 2485"/>
              <a:gd name="T7" fmla="*/ 1626 h 3155"/>
              <a:gd name="T8" fmla="*/ 1178 w 2485"/>
              <a:gd name="T9" fmla="*/ 3111 h 3155"/>
              <a:gd name="T10" fmla="*/ 1178 w 2485"/>
              <a:gd name="T11" fmla="*/ 3111 h 3155"/>
              <a:gd name="T12" fmla="*/ 1306 w 2485"/>
              <a:gd name="T13" fmla="*/ 3111 h 3155"/>
              <a:gd name="T14" fmla="*/ 2461 w 2485"/>
              <a:gd name="T15" fmla="*/ 1626 h 3155"/>
              <a:gd name="T16" fmla="*/ 2461 w 2485"/>
              <a:gd name="T17" fmla="*/ 1626 h 3155"/>
              <a:gd name="T18" fmla="*/ 2461 w 2485"/>
              <a:gd name="T19" fmla="*/ 1526 h 3155"/>
              <a:gd name="T20" fmla="*/ 1306 w 2485"/>
              <a:gd name="T21" fmla="*/ 42 h 3155"/>
              <a:gd name="T22" fmla="*/ 1306 w 2485"/>
              <a:gd name="T23" fmla="*/ 42 h 3155"/>
              <a:gd name="T24" fmla="*/ 1178 w 2485"/>
              <a:gd name="T25" fmla="*/ 42 h 3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5" h="3155">
                <a:moveTo>
                  <a:pt x="1178" y="42"/>
                </a:moveTo>
                <a:lnTo>
                  <a:pt x="23" y="1526"/>
                </a:lnTo>
                <a:lnTo>
                  <a:pt x="23" y="1526"/>
                </a:lnTo>
                <a:cubicBezTo>
                  <a:pt x="0" y="1556"/>
                  <a:pt x="0" y="1597"/>
                  <a:pt x="23" y="1626"/>
                </a:cubicBezTo>
                <a:lnTo>
                  <a:pt x="1178" y="3111"/>
                </a:lnTo>
                <a:lnTo>
                  <a:pt x="1178" y="3111"/>
                </a:lnTo>
                <a:cubicBezTo>
                  <a:pt x="1211" y="3154"/>
                  <a:pt x="1274" y="3154"/>
                  <a:pt x="1306" y="3111"/>
                </a:cubicBezTo>
                <a:lnTo>
                  <a:pt x="2461" y="1626"/>
                </a:lnTo>
                <a:lnTo>
                  <a:pt x="2461" y="1626"/>
                </a:lnTo>
                <a:cubicBezTo>
                  <a:pt x="2484" y="1597"/>
                  <a:pt x="2484" y="1556"/>
                  <a:pt x="2461" y="1526"/>
                </a:cubicBezTo>
                <a:lnTo>
                  <a:pt x="1306" y="42"/>
                </a:lnTo>
                <a:lnTo>
                  <a:pt x="1306" y="42"/>
                </a:lnTo>
                <a:cubicBezTo>
                  <a:pt x="1274" y="0"/>
                  <a:pt x="1211" y="0"/>
                  <a:pt x="1178" y="4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B8114104-644C-EE41-B638-79AF247BD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2587" y="4968395"/>
            <a:ext cx="1437932" cy="1426948"/>
          </a:xfrm>
          <a:custGeom>
            <a:avLst/>
            <a:gdLst>
              <a:gd name="connsiteX0" fmla="*/ 1114888 w 1437932"/>
              <a:gd name="connsiteY0" fmla="*/ 1089189 h 1426948"/>
              <a:gd name="connsiteX1" fmla="*/ 1128198 w 1437932"/>
              <a:gd name="connsiteY1" fmla="*/ 1093887 h 1426948"/>
              <a:gd name="connsiteX2" fmla="*/ 1198356 w 1437932"/>
              <a:gd name="connsiteY2" fmla="*/ 1165297 h 1426948"/>
              <a:gd name="connsiteX3" fmla="*/ 1215894 w 1437932"/>
              <a:gd name="connsiteY3" fmla="*/ 1150263 h 1426948"/>
              <a:gd name="connsiteX4" fmla="*/ 1234686 w 1437932"/>
              <a:gd name="connsiteY4" fmla="*/ 1169055 h 1426948"/>
              <a:gd name="connsiteX5" fmla="*/ 1234686 w 1437932"/>
              <a:gd name="connsiteY5" fmla="*/ 1209145 h 1426948"/>
              <a:gd name="connsiteX6" fmla="*/ 1234686 w 1437932"/>
              <a:gd name="connsiteY6" fmla="*/ 1215409 h 1426948"/>
              <a:gd name="connsiteX7" fmla="*/ 1233434 w 1437932"/>
              <a:gd name="connsiteY7" fmla="*/ 1215409 h 1426948"/>
              <a:gd name="connsiteX8" fmla="*/ 1230928 w 1437932"/>
              <a:gd name="connsiteY8" fmla="*/ 1220420 h 1426948"/>
              <a:gd name="connsiteX9" fmla="*/ 1228422 w 1437932"/>
              <a:gd name="connsiteY9" fmla="*/ 1224178 h 1426948"/>
              <a:gd name="connsiteX10" fmla="*/ 1227170 w 1437932"/>
              <a:gd name="connsiteY10" fmla="*/ 1224178 h 1426948"/>
              <a:gd name="connsiteX11" fmla="*/ 1223412 w 1437932"/>
              <a:gd name="connsiteY11" fmla="*/ 1227937 h 1426948"/>
              <a:gd name="connsiteX12" fmla="*/ 1222158 w 1437932"/>
              <a:gd name="connsiteY12" fmla="*/ 1227937 h 1426948"/>
              <a:gd name="connsiteX13" fmla="*/ 1219652 w 1437932"/>
              <a:gd name="connsiteY13" fmla="*/ 1227937 h 1426948"/>
              <a:gd name="connsiteX14" fmla="*/ 1215894 w 1437932"/>
              <a:gd name="connsiteY14" fmla="*/ 1229189 h 1426948"/>
              <a:gd name="connsiteX15" fmla="*/ 1175804 w 1437932"/>
              <a:gd name="connsiteY15" fmla="*/ 1229189 h 1426948"/>
              <a:gd name="connsiteX16" fmla="*/ 1155760 w 1437932"/>
              <a:gd name="connsiteY16" fmla="*/ 1209145 h 1426948"/>
              <a:gd name="connsiteX17" fmla="*/ 1170794 w 1437932"/>
              <a:gd name="connsiteY17" fmla="*/ 1191606 h 1426948"/>
              <a:gd name="connsiteX18" fmla="*/ 1100636 w 1437932"/>
              <a:gd name="connsiteY18" fmla="*/ 1121449 h 1426948"/>
              <a:gd name="connsiteX19" fmla="*/ 1100636 w 1437932"/>
              <a:gd name="connsiteY19" fmla="*/ 1093887 h 1426948"/>
              <a:gd name="connsiteX20" fmla="*/ 1114888 w 1437932"/>
              <a:gd name="connsiteY20" fmla="*/ 1089189 h 1426948"/>
              <a:gd name="connsiteX21" fmla="*/ 328852 w 1437932"/>
              <a:gd name="connsiteY21" fmla="*/ 1089189 h 1426948"/>
              <a:gd name="connsiteX22" fmla="*/ 341536 w 1437932"/>
              <a:gd name="connsiteY22" fmla="*/ 1093887 h 1426948"/>
              <a:gd name="connsiteX23" fmla="*/ 341536 w 1437932"/>
              <a:gd name="connsiteY23" fmla="*/ 1121449 h 1426948"/>
              <a:gd name="connsiteX24" fmla="*/ 272632 w 1437932"/>
              <a:gd name="connsiteY24" fmla="*/ 1191606 h 1426948"/>
              <a:gd name="connsiteX25" fmla="*/ 286412 w 1437932"/>
              <a:gd name="connsiteY25" fmla="*/ 1209145 h 1426948"/>
              <a:gd name="connsiteX26" fmla="*/ 267620 w 1437932"/>
              <a:gd name="connsiteY26" fmla="*/ 1229189 h 1426948"/>
              <a:gd name="connsiteX27" fmla="*/ 227530 w 1437932"/>
              <a:gd name="connsiteY27" fmla="*/ 1229189 h 1426948"/>
              <a:gd name="connsiteX28" fmla="*/ 222520 w 1437932"/>
              <a:gd name="connsiteY28" fmla="*/ 1227937 h 1426948"/>
              <a:gd name="connsiteX29" fmla="*/ 221266 w 1437932"/>
              <a:gd name="connsiteY29" fmla="*/ 1227937 h 1426948"/>
              <a:gd name="connsiteX30" fmla="*/ 217508 w 1437932"/>
              <a:gd name="connsiteY30" fmla="*/ 1225431 h 1426948"/>
              <a:gd name="connsiteX31" fmla="*/ 213750 w 1437932"/>
              <a:gd name="connsiteY31" fmla="*/ 1221673 h 1426948"/>
              <a:gd name="connsiteX32" fmla="*/ 212498 w 1437932"/>
              <a:gd name="connsiteY32" fmla="*/ 1221673 h 1426948"/>
              <a:gd name="connsiteX33" fmla="*/ 209992 w 1437932"/>
              <a:gd name="connsiteY33" fmla="*/ 1216661 h 1426948"/>
              <a:gd name="connsiteX34" fmla="*/ 208740 w 1437932"/>
              <a:gd name="connsiteY34" fmla="*/ 1211650 h 1426948"/>
              <a:gd name="connsiteX35" fmla="*/ 208740 w 1437932"/>
              <a:gd name="connsiteY35" fmla="*/ 1209145 h 1426948"/>
              <a:gd name="connsiteX36" fmla="*/ 208740 w 1437932"/>
              <a:gd name="connsiteY36" fmla="*/ 1169055 h 1426948"/>
              <a:gd name="connsiteX37" fmla="*/ 227530 w 1437932"/>
              <a:gd name="connsiteY37" fmla="*/ 1150263 h 1426948"/>
              <a:gd name="connsiteX38" fmla="*/ 245070 w 1437932"/>
              <a:gd name="connsiteY38" fmla="*/ 1165297 h 1426948"/>
              <a:gd name="connsiteX39" fmla="*/ 315226 w 1437932"/>
              <a:gd name="connsiteY39" fmla="*/ 1093887 h 1426948"/>
              <a:gd name="connsiteX40" fmla="*/ 328852 w 1437932"/>
              <a:gd name="connsiteY40" fmla="*/ 1089189 h 1426948"/>
              <a:gd name="connsiteX41" fmla="*/ 1391052 w 1437932"/>
              <a:gd name="connsiteY41" fmla="*/ 666561 h 1426948"/>
              <a:gd name="connsiteX42" fmla="*/ 1404178 w 1437932"/>
              <a:gd name="connsiteY42" fmla="*/ 672265 h 1426948"/>
              <a:gd name="connsiteX43" fmla="*/ 1432932 w 1437932"/>
              <a:gd name="connsiteY43" fmla="*/ 701420 h 1426948"/>
              <a:gd name="connsiteX44" fmla="*/ 1436682 w 1437932"/>
              <a:gd name="connsiteY44" fmla="*/ 706491 h 1426948"/>
              <a:gd name="connsiteX45" fmla="*/ 1437932 w 1437932"/>
              <a:gd name="connsiteY45" fmla="*/ 707758 h 1426948"/>
              <a:gd name="connsiteX46" fmla="*/ 1437932 w 1437932"/>
              <a:gd name="connsiteY46" fmla="*/ 712829 h 1426948"/>
              <a:gd name="connsiteX47" fmla="*/ 1437932 w 1437932"/>
              <a:gd name="connsiteY47" fmla="*/ 715364 h 1426948"/>
              <a:gd name="connsiteX48" fmla="*/ 1437932 w 1437932"/>
              <a:gd name="connsiteY48" fmla="*/ 721702 h 1426948"/>
              <a:gd name="connsiteX49" fmla="*/ 1434182 w 1437932"/>
              <a:gd name="connsiteY49" fmla="*/ 728040 h 1426948"/>
              <a:gd name="connsiteX50" fmla="*/ 1432932 w 1437932"/>
              <a:gd name="connsiteY50" fmla="*/ 728040 h 1426948"/>
              <a:gd name="connsiteX51" fmla="*/ 1404178 w 1437932"/>
              <a:gd name="connsiteY51" fmla="*/ 757195 h 1426948"/>
              <a:gd name="connsiteX52" fmla="*/ 1390426 w 1437932"/>
              <a:gd name="connsiteY52" fmla="*/ 762266 h 1426948"/>
              <a:gd name="connsiteX53" fmla="*/ 1377926 w 1437932"/>
              <a:gd name="connsiteY53" fmla="*/ 757195 h 1426948"/>
              <a:gd name="connsiteX54" fmla="*/ 1375426 w 1437932"/>
              <a:gd name="connsiteY54" fmla="*/ 734378 h 1426948"/>
              <a:gd name="connsiteX55" fmla="*/ 1276664 w 1437932"/>
              <a:gd name="connsiteY55" fmla="*/ 734378 h 1426948"/>
              <a:gd name="connsiteX56" fmla="*/ 1257912 w 1437932"/>
              <a:gd name="connsiteY56" fmla="*/ 714096 h 1426948"/>
              <a:gd name="connsiteX57" fmla="*/ 1276664 w 1437932"/>
              <a:gd name="connsiteY57" fmla="*/ 695082 h 1426948"/>
              <a:gd name="connsiteX58" fmla="*/ 1375426 w 1437932"/>
              <a:gd name="connsiteY58" fmla="*/ 695082 h 1426948"/>
              <a:gd name="connsiteX59" fmla="*/ 1377926 w 1437932"/>
              <a:gd name="connsiteY59" fmla="*/ 672265 h 1426948"/>
              <a:gd name="connsiteX60" fmla="*/ 1391052 w 1437932"/>
              <a:gd name="connsiteY60" fmla="*/ 666561 h 1426948"/>
              <a:gd name="connsiteX61" fmla="*/ 46724 w 1437932"/>
              <a:gd name="connsiteY61" fmla="*/ 666561 h 1426948"/>
              <a:gd name="connsiteX62" fmla="*/ 60008 w 1437932"/>
              <a:gd name="connsiteY62" fmla="*/ 672265 h 1426948"/>
              <a:gd name="connsiteX63" fmla="*/ 62508 w 1437932"/>
              <a:gd name="connsiteY63" fmla="*/ 695082 h 1426948"/>
              <a:gd name="connsiteX64" fmla="*/ 161270 w 1437932"/>
              <a:gd name="connsiteY64" fmla="*/ 695082 h 1426948"/>
              <a:gd name="connsiteX65" fmla="*/ 180022 w 1437932"/>
              <a:gd name="connsiteY65" fmla="*/ 714096 h 1426948"/>
              <a:gd name="connsiteX66" fmla="*/ 161270 w 1437932"/>
              <a:gd name="connsiteY66" fmla="*/ 734378 h 1426948"/>
              <a:gd name="connsiteX67" fmla="*/ 62508 w 1437932"/>
              <a:gd name="connsiteY67" fmla="*/ 734378 h 1426948"/>
              <a:gd name="connsiteX68" fmla="*/ 60008 w 1437932"/>
              <a:gd name="connsiteY68" fmla="*/ 757195 h 1426948"/>
              <a:gd name="connsiteX69" fmla="*/ 46256 w 1437932"/>
              <a:gd name="connsiteY69" fmla="*/ 762266 h 1426948"/>
              <a:gd name="connsiteX70" fmla="*/ 32504 w 1437932"/>
              <a:gd name="connsiteY70" fmla="*/ 757195 h 1426948"/>
              <a:gd name="connsiteX71" fmla="*/ 5000 w 1437932"/>
              <a:gd name="connsiteY71" fmla="*/ 728040 h 1426948"/>
              <a:gd name="connsiteX72" fmla="*/ 1250 w 1437932"/>
              <a:gd name="connsiteY72" fmla="*/ 721702 h 1426948"/>
              <a:gd name="connsiteX73" fmla="*/ 0 w 1437932"/>
              <a:gd name="connsiteY73" fmla="*/ 720434 h 1426948"/>
              <a:gd name="connsiteX74" fmla="*/ 0 w 1437932"/>
              <a:gd name="connsiteY74" fmla="*/ 716631 h 1426948"/>
              <a:gd name="connsiteX75" fmla="*/ 0 w 1437932"/>
              <a:gd name="connsiteY75" fmla="*/ 714096 h 1426948"/>
              <a:gd name="connsiteX76" fmla="*/ 0 w 1437932"/>
              <a:gd name="connsiteY76" fmla="*/ 707758 h 1426948"/>
              <a:gd name="connsiteX77" fmla="*/ 1250 w 1437932"/>
              <a:gd name="connsiteY77" fmla="*/ 707758 h 1426948"/>
              <a:gd name="connsiteX78" fmla="*/ 3750 w 1437932"/>
              <a:gd name="connsiteY78" fmla="*/ 701420 h 1426948"/>
              <a:gd name="connsiteX79" fmla="*/ 5000 w 1437932"/>
              <a:gd name="connsiteY79" fmla="*/ 701420 h 1426948"/>
              <a:gd name="connsiteX80" fmla="*/ 32504 w 1437932"/>
              <a:gd name="connsiteY80" fmla="*/ 672265 h 1426948"/>
              <a:gd name="connsiteX81" fmla="*/ 46724 w 1437932"/>
              <a:gd name="connsiteY81" fmla="*/ 666561 h 1426948"/>
              <a:gd name="connsiteX82" fmla="*/ 603294 w 1437932"/>
              <a:gd name="connsiteY82" fmla="*/ 383378 h 1426948"/>
              <a:gd name="connsiteX83" fmla="*/ 509802 w 1437932"/>
              <a:gd name="connsiteY83" fmla="*/ 466714 h 1426948"/>
              <a:gd name="connsiteX84" fmla="*/ 509802 w 1437932"/>
              <a:gd name="connsiteY84" fmla="*/ 505273 h 1426948"/>
              <a:gd name="connsiteX85" fmla="*/ 509802 w 1437932"/>
              <a:gd name="connsiteY85" fmla="*/ 598560 h 1426948"/>
              <a:gd name="connsiteX86" fmla="*/ 509802 w 1437932"/>
              <a:gd name="connsiteY86" fmla="*/ 848569 h 1426948"/>
              <a:gd name="connsiteX87" fmla="*/ 537226 w 1437932"/>
              <a:gd name="connsiteY87" fmla="*/ 882152 h 1426948"/>
              <a:gd name="connsiteX88" fmla="*/ 564650 w 1437932"/>
              <a:gd name="connsiteY88" fmla="*/ 848569 h 1426948"/>
              <a:gd name="connsiteX89" fmla="*/ 564650 w 1437932"/>
              <a:gd name="connsiteY89" fmla="*/ 807523 h 1426948"/>
              <a:gd name="connsiteX90" fmla="*/ 564650 w 1437932"/>
              <a:gd name="connsiteY90" fmla="*/ 489103 h 1426948"/>
              <a:gd name="connsiteX91" fmla="*/ 583350 w 1437932"/>
              <a:gd name="connsiteY91" fmla="*/ 471690 h 1426948"/>
              <a:gd name="connsiteX92" fmla="*/ 602048 w 1437932"/>
              <a:gd name="connsiteY92" fmla="*/ 489103 h 1426948"/>
              <a:gd name="connsiteX93" fmla="*/ 602048 w 1437932"/>
              <a:gd name="connsiteY93" fmla="*/ 807523 h 1426948"/>
              <a:gd name="connsiteX94" fmla="*/ 602048 w 1437932"/>
              <a:gd name="connsiteY94" fmla="*/ 848569 h 1426948"/>
              <a:gd name="connsiteX95" fmla="*/ 602048 w 1437932"/>
              <a:gd name="connsiteY95" fmla="*/ 1354806 h 1426948"/>
              <a:gd name="connsiteX96" fmla="*/ 653156 w 1437932"/>
              <a:gd name="connsiteY96" fmla="*/ 1388390 h 1426948"/>
              <a:gd name="connsiteX97" fmla="*/ 703018 w 1437932"/>
              <a:gd name="connsiteY97" fmla="*/ 1354806 h 1426948"/>
              <a:gd name="connsiteX98" fmla="*/ 703018 w 1437932"/>
              <a:gd name="connsiteY98" fmla="*/ 909517 h 1426948"/>
              <a:gd name="connsiteX99" fmla="*/ 721716 w 1437932"/>
              <a:gd name="connsiteY99" fmla="*/ 889615 h 1426948"/>
              <a:gd name="connsiteX100" fmla="*/ 740416 w 1437932"/>
              <a:gd name="connsiteY100" fmla="*/ 909517 h 1426948"/>
              <a:gd name="connsiteX101" fmla="*/ 740416 w 1437932"/>
              <a:gd name="connsiteY101" fmla="*/ 1354806 h 1426948"/>
              <a:gd name="connsiteX102" fmla="*/ 790278 w 1437932"/>
              <a:gd name="connsiteY102" fmla="*/ 1388390 h 1426948"/>
              <a:gd name="connsiteX103" fmla="*/ 841386 w 1437932"/>
              <a:gd name="connsiteY103" fmla="*/ 1354806 h 1426948"/>
              <a:gd name="connsiteX104" fmla="*/ 841386 w 1437932"/>
              <a:gd name="connsiteY104" fmla="*/ 807523 h 1426948"/>
              <a:gd name="connsiteX105" fmla="*/ 841386 w 1437932"/>
              <a:gd name="connsiteY105" fmla="*/ 489103 h 1426948"/>
              <a:gd name="connsiteX106" fmla="*/ 860084 w 1437932"/>
              <a:gd name="connsiteY106" fmla="*/ 471690 h 1426948"/>
              <a:gd name="connsiteX107" fmla="*/ 878782 w 1437932"/>
              <a:gd name="connsiteY107" fmla="*/ 489103 h 1426948"/>
              <a:gd name="connsiteX108" fmla="*/ 878782 w 1437932"/>
              <a:gd name="connsiteY108" fmla="*/ 848569 h 1426948"/>
              <a:gd name="connsiteX109" fmla="*/ 906206 w 1437932"/>
              <a:gd name="connsiteY109" fmla="*/ 883396 h 1426948"/>
              <a:gd name="connsiteX110" fmla="*/ 933630 w 1437932"/>
              <a:gd name="connsiteY110" fmla="*/ 848569 h 1426948"/>
              <a:gd name="connsiteX111" fmla="*/ 933630 w 1437932"/>
              <a:gd name="connsiteY111" fmla="*/ 598560 h 1426948"/>
              <a:gd name="connsiteX112" fmla="*/ 933630 w 1437932"/>
              <a:gd name="connsiteY112" fmla="*/ 505273 h 1426948"/>
              <a:gd name="connsiteX113" fmla="*/ 933630 w 1437932"/>
              <a:gd name="connsiteY113" fmla="*/ 467958 h 1426948"/>
              <a:gd name="connsiteX114" fmla="*/ 840140 w 1437932"/>
              <a:gd name="connsiteY114" fmla="*/ 383378 h 1426948"/>
              <a:gd name="connsiteX115" fmla="*/ 603294 w 1437932"/>
              <a:gd name="connsiteY115" fmla="*/ 346063 h 1426948"/>
              <a:gd name="connsiteX116" fmla="*/ 840140 w 1437932"/>
              <a:gd name="connsiteY116" fmla="*/ 346063 h 1426948"/>
              <a:gd name="connsiteX117" fmla="*/ 971028 w 1437932"/>
              <a:gd name="connsiteY117" fmla="*/ 467958 h 1426948"/>
              <a:gd name="connsiteX118" fmla="*/ 971028 w 1437932"/>
              <a:gd name="connsiteY118" fmla="*/ 505273 h 1426948"/>
              <a:gd name="connsiteX119" fmla="*/ 971028 w 1437932"/>
              <a:gd name="connsiteY119" fmla="*/ 598560 h 1426948"/>
              <a:gd name="connsiteX120" fmla="*/ 971028 w 1437932"/>
              <a:gd name="connsiteY120" fmla="*/ 848569 h 1426948"/>
              <a:gd name="connsiteX121" fmla="*/ 906206 w 1437932"/>
              <a:gd name="connsiteY121" fmla="*/ 920711 h 1426948"/>
              <a:gd name="connsiteX122" fmla="*/ 878782 w 1437932"/>
              <a:gd name="connsiteY122" fmla="*/ 913248 h 1426948"/>
              <a:gd name="connsiteX123" fmla="*/ 878782 w 1437932"/>
              <a:gd name="connsiteY123" fmla="*/ 1354806 h 1426948"/>
              <a:gd name="connsiteX124" fmla="*/ 790278 w 1437932"/>
              <a:gd name="connsiteY124" fmla="*/ 1426948 h 1426948"/>
              <a:gd name="connsiteX125" fmla="*/ 721716 w 1437932"/>
              <a:gd name="connsiteY125" fmla="*/ 1398340 h 1426948"/>
              <a:gd name="connsiteX126" fmla="*/ 653156 w 1437932"/>
              <a:gd name="connsiteY126" fmla="*/ 1426948 h 1426948"/>
              <a:gd name="connsiteX127" fmla="*/ 564650 w 1437932"/>
              <a:gd name="connsiteY127" fmla="*/ 1354806 h 1426948"/>
              <a:gd name="connsiteX128" fmla="*/ 564650 w 1437932"/>
              <a:gd name="connsiteY128" fmla="*/ 913248 h 1426948"/>
              <a:gd name="connsiteX129" fmla="*/ 537226 w 1437932"/>
              <a:gd name="connsiteY129" fmla="*/ 920711 h 1426948"/>
              <a:gd name="connsiteX130" fmla="*/ 472406 w 1437932"/>
              <a:gd name="connsiteY130" fmla="*/ 848569 h 1426948"/>
              <a:gd name="connsiteX131" fmla="*/ 472406 w 1437932"/>
              <a:gd name="connsiteY131" fmla="*/ 598560 h 1426948"/>
              <a:gd name="connsiteX132" fmla="*/ 472406 w 1437932"/>
              <a:gd name="connsiteY132" fmla="*/ 505273 h 1426948"/>
              <a:gd name="connsiteX133" fmla="*/ 472406 w 1437932"/>
              <a:gd name="connsiteY133" fmla="*/ 466714 h 1426948"/>
              <a:gd name="connsiteX134" fmla="*/ 603294 w 1437932"/>
              <a:gd name="connsiteY134" fmla="*/ 346063 h 1426948"/>
              <a:gd name="connsiteX135" fmla="*/ 1175804 w 1437932"/>
              <a:gd name="connsiteY135" fmla="*/ 203244 h 1426948"/>
              <a:gd name="connsiteX136" fmla="*/ 1215894 w 1437932"/>
              <a:gd name="connsiteY136" fmla="*/ 203244 h 1426948"/>
              <a:gd name="connsiteX137" fmla="*/ 1220906 w 1437932"/>
              <a:gd name="connsiteY137" fmla="*/ 204508 h 1426948"/>
              <a:gd name="connsiteX138" fmla="*/ 1222158 w 1437932"/>
              <a:gd name="connsiteY138" fmla="*/ 204508 h 1426948"/>
              <a:gd name="connsiteX139" fmla="*/ 1225916 w 1437932"/>
              <a:gd name="connsiteY139" fmla="*/ 207036 h 1426948"/>
              <a:gd name="connsiteX140" fmla="*/ 1227170 w 1437932"/>
              <a:gd name="connsiteY140" fmla="*/ 207036 h 1426948"/>
              <a:gd name="connsiteX141" fmla="*/ 1229676 w 1437932"/>
              <a:gd name="connsiteY141" fmla="*/ 209564 h 1426948"/>
              <a:gd name="connsiteX142" fmla="*/ 1230928 w 1437932"/>
              <a:gd name="connsiteY142" fmla="*/ 210828 h 1426948"/>
              <a:gd name="connsiteX143" fmla="*/ 1233434 w 1437932"/>
              <a:gd name="connsiteY143" fmla="*/ 214619 h 1426948"/>
              <a:gd name="connsiteX144" fmla="*/ 1234686 w 1437932"/>
              <a:gd name="connsiteY144" fmla="*/ 219675 h 1426948"/>
              <a:gd name="connsiteX145" fmla="*/ 1234686 w 1437932"/>
              <a:gd name="connsiteY145" fmla="*/ 220939 h 1426948"/>
              <a:gd name="connsiteX146" fmla="*/ 1234686 w 1437932"/>
              <a:gd name="connsiteY146" fmla="*/ 222203 h 1426948"/>
              <a:gd name="connsiteX147" fmla="*/ 1234686 w 1437932"/>
              <a:gd name="connsiteY147" fmla="*/ 263911 h 1426948"/>
              <a:gd name="connsiteX148" fmla="*/ 1215894 w 1437932"/>
              <a:gd name="connsiteY148" fmla="*/ 281605 h 1426948"/>
              <a:gd name="connsiteX149" fmla="*/ 1198356 w 1437932"/>
              <a:gd name="connsiteY149" fmla="*/ 267702 h 1426948"/>
              <a:gd name="connsiteX150" fmla="*/ 1128198 w 1437932"/>
              <a:gd name="connsiteY150" fmla="*/ 338480 h 1426948"/>
              <a:gd name="connsiteX151" fmla="*/ 1114418 w 1437932"/>
              <a:gd name="connsiteY151" fmla="*/ 344799 h 1426948"/>
              <a:gd name="connsiteX152" fmla="*/ 1100636 w 1437932"/>
              <a:gd name="connsiteY152" fmla="*/ 338480 h 1426948"/>
              <a:gd name="connsiteX153" fmla="*/ 1100636 w 1437932"/>
              <a:gd name="connsiteY153" fmla="*/ 311938 h 1426948"/>
              <a:gd name="connsiteX154" fmla="*/ 1170794 w 1437932"/>
              <a:gd name="connsiteY154" fmla="*/ 241161 h 1426948"/>
              <a:gd name="connsiteX155" fmla="*/ 1155760 w 1437932"/>
              <a:gd name="connsiteY155" fmla="*/ 222203 h 1426948"/>
              <a:gd name="connsiteX156" fmla="*/ 1175804 w 1437932"/>
              <a:gd name="connsiteY156" fmla="*/ 203244 h 1426948"/>
              <a:gd name="connsiteX157" fmla="*/ 225026 w 1437932"/>
              <a:gd name="connsiteY157" fmla="*/ 203244 h 1426948"/>
              <a:gd name="connsiteX158" fmla="*/ 226278 w 1437932"/>
              <a:gd name="connsiteY158" fmla="*/ 203244 h 1426948"/>
              <a:gd name="connsiteX159" fmla="*/ 227530 w 1437932"/>
              <a:gd name="connsiteY159" fmla="*/ 203244 h 1426948"/>
              <a:gd name="connsiteX160" fmla="*/ 267620 w 1437932"/>
              <a:gd name="connsiteY160" fmla="*/ 203244 h 1426948"/>
              <a:gd name="connsiteX161" fmla="*/ 286412 w 1437932"/>
              <a:gd name="connsiteY161" fmla="*/ 222203 h 1426948"/>
              <a:gd name="connsiteX162" fmla="*/ 272632 w 1437932"/>
              <a:gd name="connsiteY162" fmla="*/ 241161 h 1426948"/>
              <a:gd name="connsiteX163" fmla="*/ 341536 w 1437932"/>
              <a:gd name="connsiteY163" fmla="*/ 311938 h 1426948"/>
              <a:gd name="connsiteX164" fmla="*/ 341536 w 1437932"/>
              <a:gd name="connsiteY164" fmla="*/ 338480 h 1426948"/>
              <a:gd name="connsiteX165" fmla="*/ 329008 w 1437932"/>
              <a:gd name="connsiteY165" fmla="*/ 344799 h 1426948"/>
              <a:gd name="connsiteX166" fmla="*/ 315226 w 1437932"/>
              <a:gd name="connsiteY166" fmla="*/ 338480 h 1426948"/>
              <a:gd name="connsiteX167" fmla="*/ 245070 w 1437932"/>
              <a:gd name="connsiteY167" fmla="*/ 267702 h 1426948"/>
              <a:gd name="connsiteX168" fmla="*/ 227530 w 1437932"/>
              <a:gd name="connsiteY168" fmla="*/ 281605 h 1426948"/>
              <a:gd name="connsiteX169" fmla="*/ 208740 w 1437932"/>
              <a:gd name="connsiteY169" fmla="*/ 263911 h 1426948"/>
              <a:gd name="connsiteX170" fmla="*/ 208740 w 1437932"/>
              <a:gd name="connsiteY170" fmla="*/ 222203 h 1426948"/>
              <a:gd name="connsiteX171" fmla="*/ 209992 w 1437932"/>
              <a:gd name="connsiteY171" fmla="*/ 217147 h 1426948"/>
              <a:gd name="connsiteX172" fmla="*/ 209992 w 1437932"/>
              <a:gd name="connsiteY172" fmla="*/ 215883 h 1426948"/>
              <a:gd name="connsiteX173" fmla="*/ 212498 w 1437932"/>
              <a:gd name="connsiteY173" fmla="*/ 212091 h 1426948"/>
              <a:gd name="connsiteX174" fmla="*/ 215002 w 1437932"/>
              <a:gd name="connsiteY174" fmla="*/ 208300 h 1426948"/>
              <a:gd name="connsiteX175" fmla="*/ 215002 w 1437932"/>
              <a:gd name="connsiteY175" fmla="*/ 207036 h 1426948"/>
              <a:gd name="connsiteX176" fmla="*/ 220014 w 1437932"/>
              <a:gd name="connsiteY176" fmla="*/ 205772 h 1426948"/>
              <a:gd name="connsiteX177" fmla="*/ 225026 w 1437932"/>
              <a:gd name="connsiteY177" fmla="*/ 203244 h 1426948"/>
              <a:gd name="connsiteX178" fmla="*/ 713476 w 1437932"/>
              <a:gd name="connsiteY178" fmla="*/ 37389 h 1426948"/>
              <a:gd name="connsiteX179" fmla="*/ 603336 w 1437932"/>
              <a:gd name="connsiteY179" fmla="*/ 148312 h 1426948"/>
              <a:gd name="connsiteX180" fmla="*/ 713476 w 1437932"/>
              <a:gd name="connsiteY180" fmla="*/ 257988 h 1426948"/>
              <a:gd name="connsiteX181" fmla="*/ 823614 w 1437932"/>
              <a:gd name="connsiteY181" fmla="*/ 148312 h 1426948"/>
              <a:gd name="connsiteX182" fmla="*/ 713476 w 1437932"/>
              <a:gd name="connsiteY182" fmla="*/ 37389 h 1426948"/>
              <a:gd name="connsiteX183" fmla="*/ 713476 w 1437932"/>
              <a:gd name="connsiteY183" fmla="*/ 0 h 1426948"/>
              <a:gd name="connsiteX184" fmla="*/ 861162 w 1437932"/>
              <a:gd name="connsiteY184" fmla="*/ 148312 h 1426948"/>
              <a:gd name="connsiteX185" fmla="*/ 713476 w 1437932"/>
              <a:gd name="connsiteY185" fmla="*/ 295378 h 1426948"/>
              <a:gd name="connsiteX186" fmla="*/ 565788 w 1437932"/>
              <a:gd name="connsiteY186" fmla="*/ 148312 h 1426948"/>
              <a:gd name="connsiteX187" fmla="*/ 713476 w 1437932"/>
              <a:gd name="connsiteY187" fmla="*/ 0 h 142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437932" h="1426948">
                <a:moveTo>
                  <a:pt x="1114888" y="1089189"/>
                </a:moveTo>
                <a:cubicBezTo>
                  <a:pt x="1119742" y="1089189"/>
                  <a:pt x="1124440" y="1090755"/>
                  <a:pt x="1128198" y="1093887"/>
                </a:cubicBezTo>
                <a:lnTo>
                  <a:pt x="1198356" y="1165297"/>
                </a:lnTo>
                <a:cubicBezTo>
                  <a:pt x="1199608" y="1156527"/>
                  <a:pt x="1207124" y="1150263"/>
                  <a:pt x="1215894" y="1150263"/>
                </a:cubicBezTo>
                <a:cubicBezTo>
                  <a:pt x="1227170" y="1150263"/>
                  <a:pt x="1234686" y="1159033"/>
                  <a:pt x="1234686" y="1169055"/>
                </a:cubicBezTo>
                <a:lnTo>
                  <a:pt x="1234686" y="1209145"/>
                </a:lnTo>
                <a:cubicBezTo>
                  <a:pt x="1234686" y="1211650"/>
                  <a:pt x="1234686" y="1212903"/>
                  <a:pt x="1234686" y="1215409"/>
                </a:cubicBezTo>
                <a:cubicBezTo>
                  <a:pt x="1233434" y="1215409"/>
                  <a:pt x="1233434" y="1215409"/>
                  <a:pt x="1233434" y="1215409"/>
                </a:cubicBezTo>
                <a:cubicBezTo>
                  <a:pt x="1233434" y="1216661"/>
                  <a:pt x="1233434" y="1219167"/>
                  <a:pt x="1230928" y="1220420"/>
                </a:cubicBezTo>
                <a:cubicBezTo>
                  <a:pt x="1230928" y="1221673"/>
                  <a:pt x="1229676" y="1222925"/>
                  <a:pt x="1228422" y="1224178"/>
                </a:cubicBezTo>
                <a:lnTo>
                  <a:pt x="1227170" y="1224178"/>
                </a:lnTo>
                <a:cubicBezTo>
                  <a:pt x="1225916" y="1225431"/>
                  <a:pt x="1224664" y="1226684"/>
                  <a:pt x="1223412" y="1227937"/>
                </a:cubicBezTo>
                <a:lnTo>
                  <a:pt x="1222158" y="1227937"/>
                </a:lnTo>
                <a:cubicBezTo>
                  <a:pt x="1220906" y="1227937"/>
                  <a:pt x="1220906" y="1227937"/>
                  <a:pt x="1219652" y="1227937"/>
                </a:cubicBezTo>
                <a:cubicBezTo>
                  <a:pt x="1218400" y="1229189"/>
                  <a:pt x="1217148" y="1229189"/>
                  <a:pt x="1215894" y="1229189"/>
                </a:cubicBezTo>
                <a:lnTo>
                  <a:pt x="1175804" y="1229189"/>
                </a:lnTo>
                <a:cubicBezTo>
                  <a:pt x="1164530" y="1229189"/>
                  <a:pt x="1155760" y="1220420"/>
                  <a:pt x="1155760" y="1209145"/>
                </a:cubicBezTo>
                <a:cubicBezTo>
                  <a:pt x="1155760" y="1201628"/>
                  <a:pt x="1162024" y="1192858"/>
                  <a:pt x="1170794" y="1191606"/>
                </a:cubicBezTo>
                <a:lnTo>
                  <a:pt x="1100636" y="1121449"/>
                </a:lnTo>
                <a:cubicBezTo>
                  <a:pt x="1093120" y="1113932"/>
                  <a:pt x="1093120" y="1102657"/>
                  <a:pt x="1100636" y="1093887"/>
                </a:cubicBezTo>
                <a:cubicBezTo>
                  <a:pt x="1105020" y="1090755"/>
                  <a:pt x="1110032" y="1089189"/>
                  <a:pt x="1114888" y="1089189"/>
                </a:cubicBezTo>
                <a:close/>
                <a:moveTo>
                  <a:pt x="328852" y="1089189"/>
                </a:moveTo>
                <a:cubicBezTo>
                  <a:pt x="333706" y="1089189"/>
                  <a:pt x="338404" y="1090755"/>
                  <a:pt x="341536" y="1093887"/>
                </a:cubicBezTo>
                <a:cubicBezTo>
                  <a:pt x="350306" y="1102657"/>
                  <a:pt x="350306" y="1113932"/>
                  <a:pt x="341536" y="1121449"/>
                </a:cubicBezTo>
                <a:lnTo>
                  <a:pt x="272632" y="1191606"/>
                </a:lnTo>
                <a:cubicBezTo>
                  <a:pt x="281402" y="1192858"/>
                  <a:pt x="286412" y="1201628"/>
                  <a:pt x="286412" y="1209145"/>
                </a:cubicBezTo>
                <a:cubicBezTo>
                  <a:pt x="286412" y="1220420"/>
                  <a:pt x="278896" y="1229189"/>
                  <a:pt x="267620" y="1229189"/>
                </a:cubicBezTo>
                <a:lnTo>
                  <a:pt x="227530" y="1229189"/>
                </a:lnTo>
                <a:cubicBezTo>
                  <a:pt x="226278" y="1229189"/>
                  <a:pt x="223772" y="1227937"/>
                  <a:pt x="222520" y="1227937"/>
                </a:cubicBezTo>
                <a:cubicBezTo>
                  <a:pt x="221266" y="1227937"/>
                  <a:pt x="221266" y="1227937"/>
                  <a:pt x="221266" y="1227937"/>
                </a:cubicBezTo>
                <a:cubicBezTo>
                  <a:pt x="220014" y="1227937"/>
                  <a:pt x="217508" y="1226684"/>
                  <a:pt x="217508" y="1225431"/>
                </a:cubicBezTo>
                <a:cubicBezTo>
                  <a:pt x="215002" y="1224178"/>
                  <a:pt x="213750" y="1222925"/>
                  <a:pt x="213750" y="1221673"/>
                </a:cubicBezTo>
                <a:lnTo>
                  <a:pt x="212498" y="1221673"/>
                </a:lnTo>
                <a:cubicBezTo>
                  <a:pt x="212498" y="1220420"/>
                  <a:pt x="209992" y="1219167"/>
                  <a:pt x="209992" y="1216661"/>
                </a:cubicBezTo>
                <a:cubicBezTo>
                  <a:pt x="209992" y="1215409"/>
                  <a:pt x="208740" y="1214156"/>
                  <a:pt x="208740" y="1211650"/>
                </a:cubicBezTo>
                <a:cubicBezTo>
                  <a:pt x="208740" y="1210397"/>
                  <a:pt x="208740" y="1210397"/>
                  <a:pt x="208740" y="1209145"/>
                </a:cubicBezTo>
                <a:lnTo>
                  <a:pt x="208740" y="1169055"/>
                </a:lnTo>
                <a:cubicBezTo>
                  <a:pt x="208740" y="1159033"/>
                  <a:pt x="217508" y="1150263"/>
                  <a:pt x="227530" y="1150263"/>
                </a:cubicBezTo>
                <a:cubicBezTo>
                  <a:pt x="236300" y="1150263"/>
                  <a:pt x="243818" y="1156527"/>
                  <a:pt x="245070" y="1165297"/>
                </a:cubicBezTo>
                <a:lnTo>
                  <a:pt x="315226" y="1093887"/>
                </a:lnTo>
                <a:cubicBezTo>
                  <a:pt x="318986" y="1090755"/>
                  <a:pt x="323996" y="1089189"/>
                  <a:pt x="328852" y="1089189"/>
                </a:cubicBezTo>
                <a:close/>
                <a:moveTo>
                  <a:pt x="1391052" y="666561"/>
                </a:moveTo>
                <a:cubicBezTo>
                  <a:pt x="1395740" y="666561"/>
                  <a:pt x="1400428" y="668462"/>
                  <a:pt x="1404178" y="672265"/>
                </a:cubicBezTo>
                <a:lnTo>
                  <a:pt x="1432932" y="701420"/>
                </a:lnTo>
                <a:cubicBezTo>
                  <a:pt x="1434182" y="702688"/>
                  <a:pt x="1435432" y="705223"/>
                  <a:pt x="1436682" y="706491"/>
                </a:cubicBezTo>
                <a:cubicBezTo>
                  <a:pt x="1437932" y="707758"/>
                  <a:pt x="1437932" y="707758"/>
                  <a:pt x="1437932" y="707758"/>
                </a:cubicBezTo>
                <a:cubicBezTo>
                  <a:pt x="1437932" y="710293"/>
                  <a:pt x="1437932" y="711561"/>
                  <a:pt x="1437932" y="712829"/>
                </a:cubicBezTo>
                <a:cubicBezTo>
                  <a:pt x="1437932" y="714096"/>
                  <a:pt x="1437932" y="714096"/>
                  <a:pt x="1437932" y="715364"/>
                </a:cubicBezTo>
                <a:cubicBezTo>
                  <a:pt x="1437932" y="716631"/>
                  <a:pt x="1437932" y="719167"/>
                  <a:pt x="1437932" y="721702"/>
                </a:cubicBezTo>
                <a:cubicBezTo>
                  <a:pt x="1436682" y="724237"/>
                  <a:pt x="1435432" y="725505"/>
                  <a:pt x="1434182" y="728040"/>
                </a:cubicBezTo>
                <a:cubicBezTo>
                  <a:pt x="1434182" y="728040"/>
                  <a:pt x="1434182" y="728040"/>
                  <a:pt x="1432932" y="728040"/>
                </a:cubicBezTo>
                <a:lnTo>
                  <a:pt x="1404178" y="757195"/>
                </a:lnTo>
                <a:cubicBezTo>
                  <a:pt x="1400428" y="760998"/>
                  <a:pt x="1396678" y="762266"/>
                  <a:pt x="1390426" y="762266"/>
                </a:cubicBezTo>
                <a:cubicBezTo>
                  <a:pt x="1386676" y="762266"/>
                  <a:pt x="1381676" y="760998"/>
                  <a:pt x="1377926" y="757195"/>
                </a:cubicBezTo>
                <a:cubicBezTo>
                  <a:pt x="1371674" y="750857"/>
                  <a:pt x="1370424" y="740716"/>
                  <a:pt x="1375426" y="734378"/>
                </a:cubicBezTo>
                <a:lnTo>
                  <a:pt x="1276664" y="734378"/>
                </a:lnTo>
                <a:cubicBezTo>
                  <a:pt x="1266664" y="734378"/>
                  <a:pt x="1257912" y="725505"/>
                  <a:pt x="1257912" y="714096"/>
                </a:cubicBezTo>
                <a:cubicBezTo>
                  <a:pt x="1257912" y="703955"/>
                  <a:pt x="1266664" y="695082"/>
                  <a:pt x="1276664" y="695082"/>
                </a:cubicBezTo>
                <a:lnTo>
                  <a:pt x="1375426" y="695082"/>
                </a:lnTo>
                <a:cubicBezTo>
                  <a:pt x="1370424" y="688744"/>
                  <a:pt x="1371674" y="678603"/>
                  <a:pt x="1377926" y="672265"/>
                </a:cubicBezTo>
                <a:cubicBezTo>
                  <a:pt x="1381676" y="668462"/>
                  <a:pt x="1386364" y="666561"/>
                  <a:pt x="1391052" y="666561"/>
                </a:cubicBezTo>
                <a:close/>
                <a:moveTo>
                  <a:pt x="46724" y="666561"/>
                </a:moveTo>
                <a:cubicBezTo>
                  <a:pt x="51570" y="666561"/>
                  <a:pt x="56258" y="668462"/>
                  <a:pt x="60008" y="672265"/>
                </a:cubicBezTo>
                <a:cubicBezTo>
                  <a:pt x="66258" y="678603"/>
                  <a:pt x="66258" y="688744"/>
                  <a:pt x="62508" y="695082"/>
                </a:cubicBezTo>
                <a:lnTo>
                  <a:pt x="161270" y="695082"/>
                </a:lnTo>
                <a:cubicBezTo>
                  <a:pt x="171270" y="695082"/>
                  <a:pt x="180022" y="703955"/>
                  <a:pt x="180022" y="714096"/>
                </a:cubicBezTo>
                <a:cubicBezTo>
                  <a:pt x="180022" y="725505"/>
                  <a:pt x="171270" y="734378"/>
                  <a:pt x="161270" y="734378"/>
                </a:cubicBezTo>
                <a:lnTo>
                  <a:pt x="62508" y="734378"/>
                </a:lnTo>
                <a:cubicBezTo>
                  <a:pt x="67508" y="740716"/>
                  <a:pt x="66258" y="750857"/>
                  <a:pt x="60008" y="757195"/>
                </a:cubicBezTo>
                <a:cubicBezTo>
                  <a:pt x="56256" y="760998"/>
                  <a:pt x="51256" y="762266"/>
                  <a:pt x="46256" y="762266"/>
                </a:cubicBezTo>
                <a:cubicBezTo>
                  <a:pt x="41256" y="762266"/>
                  <a:pt x="36254" y="760998"/>
                  <a:pt x="32504" y="757195"/>
                </a:cubicBezTo>
                <a:lnTo>
                  <a:pt x="5000" y="728040"/>
                </a:lnTo>
                <a:cubicBezTo>
                  <a:pt x="2500" y="726772"/>
                  <a:pt x="1250" y="724237"/>
                  <a:pt x="1250" y="721702"/>
                </a:cubicBezTo>
                <a:lnTo>
                  <a:pt x="0" y="720434"/>
                </a:lnTo>
                <a:cubicBezTo>
                  <a:pt x="0" y="719167"/>
                  <a:pt x="0" y="717899"/>
                  <a:pt x="0" y="716631"/>
                </a:cubicBezTo>
                <a:cubicBezTo>
                  <a:pt x="0" y="715364"/>
                  <a:pt x="0" y="714096"/>
                  <a:pt x="0" y="714096"/>
                </a:cubicBezTo>
                <a:cubicBezTo>
                  <a:pt x="0" y="711561"/>
                  <a:pt x="0" y="710293"/>
                  <a:pt x="0" y="707758"/>
                </a:cubicBezTo>
                <a:cubicBezTo>
                  <a:pt x="0" y="707758"/>
                  <a:pt x="0" y="707758"/>
                  <a:pt x="1250" y="707758"/>
                </a:cubicBezTo>
                <a:cubicBezTo>
                  <a:pt x="1250" y="705223"/>
                  <a:pt x="2500" y="702688"/>
                  <a:pt x="3750" y="701420"/>
                </a:cubicBezTo>
                <a:cubicBezTo>
                  <a:pt x="5000" y="701420"/>
                  <a:pt x="5000" y="701420"/>
                  <a:pt x="5000" y="701420"/>
                </a:cubicBezTo>
                <a:lnTo>
                  <a:pt x="32504" y="672265"/>
                </a:lnTo>
                <a:cubicBezTo>
                  <a:pt x="36880" y="668462"/>
                  <a:pt x="41880" y="666561"/>
                  <a:pt x="46724" y="666561"/>
                </a:cubicBezTo>
                <a:close/>
                <a:moveTo>
                  <a:pt x="603294" y="383378"/>
                </a:moveTo>
                <a:cubicBezTo>
                  <a:pt x="552186" y="383378"/>
                  <a:pt x="509802" y="420693"/>
                  <a:pt x="509802" y="466714"/>
                </a:cubicBezTo>
                <a:lnTo>
                  <a:pt x="509802" y="505273"/>
                </a:lnTo>
                <a:lnTo>
                  <a:pt x="509802" y="598560"/>
                </a:lnTo>
                <a:lnTo>
                  <a:pt x="509802" y="848569"/>
                </a:lnTo>
                <a:cubicBezTo>
                  <a:pt x="509802" y="867227"/>
                  <a:pt x="521022" y="882152"/>
                  <a:pt x="537226" y="882152"/>
                </a:cubicBezTo>
                <a:cubicBezTo>
                  <a:pt x="552186" y="882152"/>
                  <a:pt x="564650" y="867227"/>
                  <a:pt x="564650" y="848569"/>
                </a:cubicBezTo>
                <a:lnTo>
                  <a:pt x="564650" y="807523"/>
                </a:lnTo>
                <a:lnTo>
                  <a:pt x="564650" y="489103"/>
                </a:lnTo>
                <a:cubicBezTo>
                  <a:pt x="564650" y="479153"/>
                  <a:pt x="572130" y="471690"/>
                  <a:pt x="583350" y="471690"/>
                </a:cubicBezTo>
                <a:cubicBezTo>
                  <a:pt x="593322" y="471690"/>
                  <a:pt x="602048" y="479153"/>
                  <a:pt x="602048" y="489103"/>
                </a:cubicBezTo>
                <a:lnTo>
                  <a:pt x="602048" y="807523"/>
                </a:lnTo>
                <a:lnTo>
                  <a:pt x="602048" y="848569"/>
                </a:lnTo>
                <a:lnTo>
                  <a:pt x="602048" y="1354806"/>
                </a:lnTo>
                <a:cubicBezTo>
                  <a:pt x="602048" y="1373464"/>
                  <a:pt x="625732" y="1388390"/>
                  <a:pt x="653156" y="1388390"/>
                </a:cubicBezTo>
                <a:cubicBezTo>
                  <a:pt x="680580" y="1388390"/>
                  <a:pt x="703018" y="1373464"/>
                  <a:pt x="703018" y="1354806"/>
                </a:cubicBezTo>
                <a:lnTo>
                  <a:pt x="703018" y="909517"/>
                </a:lnTo>
                <a:cubicBezTo>
                  <a:pt x="703018" y="898322"/>
                  <a:pt x="711744" y="889615"/>
                  <a:pt x="721716" y="889615"/>
                </a:cubicBezTo>
                <a:cubicBezTo>
                  <a:pt x="731690" y="889615"/>
                  <a:pt x="740416" y="898322"/>
                  <a:pt x="740416" y="909517"/>
                </a:cubicBezTo>
                <a:lnTo>
                  <a:pt x="740416" y="1354806"/>
                </a:lnTo>
                <a:cubicBezTo>
                  <a:pt x="740416" y="1373464"/>
                  <a:pt x="762852" y="1388390"/>
                  <a:pt x="790278" y="1388390"/>
                </a:cubicBezTo>
                <a:cubicBezTo>
                  <a:pt x="817702" y="1388390"/>
                  <a:pt x="841386" y="1373464"/>
                  <a:pt x="841386" y="1354806"/>
                </a:cubicBezTo>
                <a:lnTo>
                  <a:pt x="841386" y="807523"/>
                </a:lnTo>
                <a:lnTo>
                  <a:pt x="841386" y="489103"/>
                </a:lnTo>
                <a:cubicBezTo>
                  <a:pt x="841386" y="479153"/>
                  <a:pt x="850112" y="471690"/>
                  <a:pt x="860084" y="471690"/>
                </a:cubicBezTo>
                <a:cubicBezTo>
                  <a:pt x="870056" y="471690"/>
                  <a:pt x="878782" y="479153"/>
                  <a:pt x="878782" y="489103"/>
                </a:cubicBezTo>
                <a:lnTo>
                  <a:pt x="878782" y="848569"/>
                </a:lnTo>
                <a:cubicBezTo>
                  <a:pt x="878782" y="867227"/>
                  <a:pt x="891248" y="883396"/>
                  <a:pt x="906206" y="883396"/>
                </a:cubicBezTo>
                <a:cubicBezTo>
                  <a:pt x="921166" y="883396"/>
                  <a:pt x="933630" y="867227"/>
                  <a:pt x="933630" y="848569"/>
                </a:cubicBezTo>
                <a:lnTo>
                  <a:pt x="933630" y="598560"/>
                </a:lnTo>
                <a:lnTo>
                  <a:pt x="933630" y="505273"/>
                </a:lnTo>
                <a:lnTo>
                  <a:pt x="933630" y="467958"/>
                </a:lnTo>
                <a:cubicBezTo>
                  <a:pt x="933630" y="420693"/>
                  <a:pt x="892494" y="383378"/>
                  <a:pt x="840140" y="383378"/>
                </a:cubicBezTo>
                <a:close/>
                <a:moveTo>
                  <a:pt x="603294" y="346063"/>
                </a:moveTo>
                <a:lnTo>
                  <a:pt x="840140" y="346063"/>
                </a:lnTo>
                <a:cubicBezTo>
                  <a:pt x="912440" y="346063"/>
                  <a:pt x="971028" y="400792"/>
                  <a:pt x="971028" y="467958"/>
                </a:cubicBezTo>
                <a:lnTo>
                  <a:pt x="971028" y="505273"/>
                </a:lnTo>
                <a:lnTo>
                  <a:pt x="971028" y="598560"/>
                </a:lnTo>
                <a:lnTo>
                  <a:pt x="971028" y="848569"/>
                </a:lnTo>
                <a:cubicBezTo>
                  <a:pt x="971028" y="888372"/>
                  <a:pt x="942356" y="920711"/>
                  <a:pt x="906206" y="920711"/>
                </a:cubicBezTo>
                <a:cubicBezTo>
                  <a:pt x="896234" y="920711"/>
                  <a:pt x="887508" y="918223"/>
                  <a:pt x="878782" y="913248"/>
                </a:cubicBezTo>
                <a:lnTo>
                  <a:pt x="878782" y="1354806"/>
                </a:lnTo>
                <a:cubicBezTo>
                  <a:pt x="878782" y="1393365"/>
                  <a:pt x="840140" y="1426948"/>
                  <a:pt x="790278" y="1426948"/>
                </a:cubicBezTo>
                <a:cubicBezTo>
                  <a:pt x="762852" y="1426948"/>
                  <a:pt x="737922" y="1415754"/>
                  <a:pt x="721716" y="1398340"/>
                </a:cubicBezTo>
                <a:cubicBezTo>
                  <a:pt x="705512" y="1415754"/>
                  <a:pt x="680580" y="1426948"/>
                  <a:pt x="653156" y="1426948"/>
                </a:cubicBezTo>
                <a:cubicBezTo>
                  <a:pt x="604540" y="1426948"/>
                  <a:pt x="564650" y="1393365"/>
                  <a:pt x="564650" y="1354806"/>
                </a:cubicBezTo>
                <a:lnTo>
                  <a:pt x="564650" y="913248"/>
                </a:lnTo>
                <a:cubicBezTo>
                  <a:pt x="555926" y="918223"/>
                  <a:pt x="547200" y="920711"/>
                  <a:pt x="537226" y="920711"/>
                </a:cubicBezTo>
                <a:cubicBezTo>
                  <a:pt x="501076" y="920711"/>
                  <a:pt x="472406" y="888372"/>
                  <a:pt x="472406" y="848569"/>
                </a:cubicBezTo>
                <a:lnTo>
                  <a:pt x="472406" y="598560"/>
                </a:lnTo>
                <a:lnTo>
                  <a:pt x="472406" y="505273"/>
                </a:lnTo>
                <a:lnTo>
                  <a:pt x="472406" y="466714"/>
                </a:lnTo>
                <a:cubicBezTo>
                  <a:pt x="472406" y="399548"/>
                  <a:pt x="530994" y="346063"/>
                  <a:pt x="603294" y="346063"/>
                </a:cubicBezTo>
                <a:close/>
                <a:moveTo>
                  <a:pt x="1175804" y="203244"/>
                </a:moveTo>
                <a:lnTo>
                  <a:pt x="1215894" y="203244"/>
                </a:lnTo>
                <a:cubicBezTo>
                  <a:pt x="1217148" y="203244"/>
                  <a:pt x="1219652" y="203244"/>
                  <a:pt x="1220906" y="204508"/>
                </a:cubicBezTo>
                <a:cubicBezTo>
                  <a:pt x="1220906" y="204508"/>
                  <a:pt x="1220906" y="204508"/>
                  <a:pt x="1222158" y="204508"/>
                </a:cubicBezTo>
                <a:cubicBezTo>
                  <a:pt x="1223412" y="205772"/>
                  <a:pt x="1225916" y="205772"/>
                  <a:pt x="1225916" y="207036"/>
                </a:cubicBezTo>
                <a:cubicBezTo>
                  <a:pt x="1227170" y="207036"/>
                  <a:pt x="1227170" y="207036"/>
                  <a:pt x="1227170" y="207036"/>
                </a:cubicBezTo>
                <a:cubicBezTo>
                  <a:pt x="1227170" y="207036"/>
                  <a:pt x="1228422" y="208300"/>
                  <a:pt x="1229676" y="209564"/>
                </a:cubicBezTo>
                <a:cubicBezTo>
                  <a:pt x="1230928" y="210828"/>
                  <a:pt x="1230928" y="210828"/>
                  <a:pt x="1230928" y="210828"/>
                </a:cubicBezTo>
                <a:cubicBezTo>
                  <a:pt x="1232180" y="212091"/>
                  <a:pt x="1233434" y="213355"/>
                  <a:pt x="1233434" y="214619"/>
                </a:cubicBezTo>
                <a:cubicBezTo>
                  <a:pt x="1233434" y="215883"/>
                  <a:pt x="1234686" y="218411"/>
                  <a:pt x="1234686" y="219675"/>
                </a:cubicBezTo>
                <a:cubicBezTo>
                  <a:pt x="1234686" y="220939"/>
                  <a:pt x="1234686" y="220939"/>
                  <a:pt x="1234686" y="220939"/>
                </a:cubicBezTo>
                <a:cubicBezTo>
                  <a:pt x="1234686" y="222203"/>
                  <a:pt x="1234686" y="222203"/>
                  <a:pt x="1234686" y="222203"/>
                </a:cubicBezTo>
                <a:lnTo>
                  <a:pt x="1234686" y="263911"/>
                </a:lnTo>
                <a:cubicBezTo>
                  <a:pt x="1234686" y="274022"/>
                  <a:pt x="1227170" y="281605"/>
                  <a:pt x="1215894" y="281605"/>
                </a:cubicBezTo>
                <a:cubicBezTo>
                  <a:pt x="1207124" y="281605"/>
                  <a:pt x="1199608" y="276550"/>
                  <a:pt x="1198356" y="267702"/>
                </a:cubicBezTo>
                <a:lnTo>
                  <a:pt x="1128198" y="338480"/>
                </a:lnTo>
                <a:cubicBezTo>
                  <a:pt x="1124440" y="342272"/>
                  <a:pt x="1119428" y="344799"/>
                  <a:pt x="1114418" y="344799"/>
                </a:cubicBezTo>
                <a:cubicBezTo>
                  <a:pt x="1109406" y="344799"/>
                  <a:pt x="1104396" y="342272"/>
                  <a:pt x="1100636" y="338480"/>
                </a:cubicBezTo>
                <a:cubicBezTo>
                  <a:pt x="1093120" y="330897"/>
                  <a:pt x="1093120" y="318258"/>
                  <a:pt x="1100636" y="311938"/>
                </a:cubicBezTo>
                <a:lnTo>
                  <a:pt x="1170794" y="241161"/>
                </a:lnTo>
                <a:cubicBezTo>
                  <a:pt x="1162024" y="238633"/>
                  <a:pt x="1155760" y="231050"/>
                  <a:pt x="1155760" y="222203"/>
                </a:cubicBezTo>
                <a:cubicBezTo>
                  <a:pt x="1155760" y="212091"/>
                  <a:pt x="1164530" y="203244"/>
                  <a:pt x="1175804" y="203244"/>
                </a:cubicBezTo>
                <a:close/>
                <a:moveTo>
                  <a:pt x="225026" y="203244"/>
                </a:moveTo>
                <a:cubicBezTo>
                  <a:pt x="226278" y="203244"/>
                  <a:pt x="226278" y="203244"/>
                  <a:pt x="226278" y="203244"/>
                </a:cubicBezTo>
                <a:lnTo>
                  <a:pt x="227530" y="203244"/>
                </a:lnTo>
                <a:lnTo>
                  <a:pt x="267620" y="203244"/>
                </a:lnTo>
                <a:cubicBezTo>
                  <a:pt x="278896" y="203244"/>
                  <a:pt x="286412" y="212091"/>
                  <a:pt x="286412" y="222203"/>
                </a:cubicBezTo>
                <a:cubicBezTo>
                  <a:pt x="286412" y="231050"/>
                  <a:pt x="281402" y="238633"/>
                  <a:pt x="272632" y="241161"/>
                </a:cubicBezTo>
                <a:lnTo>
                  <a:pt x="341536" y="311938"/>
                </a:lnTo>
                <a:cubicBezTo>
                  <a:pt x="350306" y="318258"/>
                  <a:pt x="350306" y="330897"/>
                  <a:pt x="341536" y="338480"/>
                </a:cubicBezTo>
                <a:cubicBezTo>
                  <a:pt x="337778" y="342272"/>
                  <a:pt x="334018" y="344799"/>
                  <a:pt x="329008" y="344799"/>
                </a:cubicBezTo>
                <a:cubicBezTo>
                  <a:pt x="323996" y="344799"/>
                  <a:pt x="318986" y="342272"/>
                  <a:pt x="315226" y="338480"/>
                </a:cubicBezTo>
                <a:lnTo>
                  <a:pt x="245070" y="267702"/>
                </a:lnTo>
                <a:cubicBezTo>
                  <a:pt x="243818" y="276550"/>
                  <a:pt x="236300" y="281605"/>
                  <a:pt x="227530" y="281605"/>
                </a:cubicBezTo>
                <a:cubicBezTo>
                  <a:pt x="217508" y="281605"/>
                  <a:pt x="208740" y="274022"/>
                  <a:pt x="208740" y="263911"/>
                </a:cubicBezTo>
                <a:lnTo>
                  <a:pt x="208740" y="222203"/>
                </a:lnTo>
                <a:cubicBezTo>
                  <a:pt x="208740" y="220939"/>
                  <a:pt x="208740" y="219675"/>
                  <a:pt x="209992" y="217147"/>
                </a:cubicBezTo>
                <a:lnTo>
                  <a:pt x="209992" y="215883"/>
                </a:lnTo>
                <a:cubicBezTo>
                  <a:pt x="209992" y="214619"/>
                  <a:pt x="211244" y="213355"/>
                  <a:pt x="212498" y="212091"/>
                </a:cubicBezTo>
                <a:cubicBezTo>
                  <a:pt x="212498" y="210828"/>
                  <a:pt x="213750" y="209564"/>
                  <a:pt x="215002" y="208300"/>
                </a:cubicBezTo>
                <a:cubicBezTo>
                  <a:pt x="215002" y="208300"/>
                  <a:pt x="215002" y="208300"/>
                  <a:pt x="215002" y="207036"/>
                </a:cubicBezTo>
                <a:cubicBezTo>
                  <a:pt x="217508" y="207036"/>
                  <a:pt x="218762" y="205772"/>
                  <a:pt x="220014" y="205772"/>
                </a:cubicBezTo>
                <a:cubicBezTo>
                  <a:pt x="221266" y="204508"/>
                  <a:pt x="223772" y="204508"/>
                  <a:pt x="225026" y="203244"/>
                </a:cubicBezTo>
                <a:close/>
                <a:moveTo>
                  <a:pt x="713476" y="37389"/>
                </a:moveTo>
                <a:cubicBezTo>
                  <a:pt x="653400" y="37389"/>
                  <a:pt x="603336" y="87242"/>
                  <a:pt x="603336" y="148312"/>
                </a:cubicBezTo>
                <a:cubicBezTo>
                  <a:pt x="603336" y="208136"/>
                  <a:pt x="653400" y="257988"/>
                  <a:pt x="713476" y="257988"/>
                </a:cubicBezTo>
                <a:cubicBezTo>
                  <a:pt x="774802" y="257988"/>
                  <a:pt x="823614" y="208136"/>
                  <a:pt x="823614" y="148312"/>
                </a:cubicBezTo>
                <a:cubicBezTo>
                  <a:pt x="823614" y="87242"/>
                  <a:pt x="774802" y="37389"/>
                  <a:pt x="713476" y="37389"/>
                </a:cubicBezTo>
                <a:close/>
                <a:moveTo>
                  <a:pt x="713476" y="0"/>
                </a:moveTo>
                <a:cubicBezTo>
                  <a:pt x="794828" y="0"/>
                  <a:pt x="861162" y="66055"/>
                  <a:pt x="861162" y="148312"/>
                </a:cubicBezTo>
                <a:cubicBezTo>
                  <a:pt x="861162" y="229323"/>
                  <a:pt x="794828" y="295378"/>
                  <a:pt x="713476" y="295378"/>
                </a:cubicBezTo>
                <a:cubicBezTo>
                  <a:pt x="632122" y="295378"/>
                  <a:pt x="565788" y="229323"/>
                  <a:pt x="565788" y="148312"/>
                </a:cubicBezTo>
                <a:cubicBezTo>
                  <a:pt x="565788" y="66055"/>
                  <a:pt x="632122" y="0"/>
                  <a:pt x="7134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17C0B709-7ABB-1444-827C-AF0ED181D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9974" y="9813261"/>
            <a:ext cx="1437935" cy="1284115"/>
          </a:xfrm>
          <a:custGeom>
            <a:avLst/>
            <a:gdLst>
              <a:gd name="connsiteX0" fmla="*/ 1096583 w 1437935"/>
              <a:gd name="connsiteY0" fmla="*/ 998968 h 1284115"/>
              <a:gd name="connsiteX1" fmla="*/ 999763 w 1437935"/>
              <a:gd name="connsiteY1" fmla="*/ 1096948 h 1284115"/>
              <a:gd name="connsiteX2" fmla="*/ 999763 w 1437935"/>
              <a:gd name="connsiteY2" fmla="*/ 1221307 h 1284115"/>
              <a:gd name="connsiteX3" fmla="*/ 1023347 w 1437935"/>
              <a:gd name="connsiteY3" fmla="*/ 1246430 h 1284115"/>
              <a:gd name="connsiteX4" fmla="*/ 1375871 w 1437935"/>
              <a:gd name="connsiteY4" fmla="*/ 1246430 h 1284115"/>
              <a:gd name="connsiteX5" fmla="*/ 1400696 w 1437935"/>
              <a:gd name="connsiteY5" fmla="*/ 1221307 h 1284115"/>
              <a:gd name="connsiteX6" fmla="*/ 1400696 w 1437935"/>
              <a:gd name="connsiteY6" fmla="*/ 1096948 h 1284115"/>
              <a:gd name="connsiteX7" fmla="*/ 1303876 w 1437935"/>
              <a:gd name="connsiteY7" fmla="*/ 998968 h 1284115"/>
              <a:gd name="connsiteX8" fmla="*/ 135300 w 1437935"/>
              <a:gd name="connsiteY8" fmla="*/ 998968 h 1284115"/>
              <a:gd name="connsiteX9" fmla="*/ 37239 w 1437935"/>
              <a:gd name="connsiteY9" fmla="*/ 1096948 h 1284115"/>
              <a:gd name="connsiteX10" fmla="*/ 37239 w 1437935"/>
              <a:gd name="connsiteY10" fmla="*/ 1221307 h 1284115"/>
              <a:gd name="connsiteX11" fmla="*/ 62064 w 1437935"/>
              <a:gd name="connsiteY11" fmla="*/ 1246430 h 1284115"/>
              <a:gd name="connsiteX12" fmla="*/ 414590 w 1437935"/>
              <a:gd name="connsiteY12" fmla="*/ 1246430 h 1284115"/>
              <a:gd name="connsiteX13" fmla="*/ 438175 w 1437935"/>
              <a:gd name="connsiteY13" fmla="*/ 1221307 h 1284115"/>
              <a:gd name="connsiteX14" fmla="*/ 438175 w 1437935"/>
              <a:gd name="connsiteY14" fmla="*/ 1096948 h 1284115"/>
              <a:gd name="connsiteX15" fmla="*/ 341354 w 1437935"/>
              <a:gd name="connsiteY15" fmla="*/ 998968 h 1284115"/>
              <a:gd name="connsiteX16" fmla="*/ 1096583 w 1437935"/>
              <a:gd name="connsiteY16" fmla="*/ 961283 h 1284115"/>
              <a:gd name="connsiteX17" fmla="*/ 1303876 w 1437935"/>
              <a:gd name="connsiteY17" fmla="*/ 961283 h 1284115"/>
              <a:gd name="connsiteX18" fmla="*/ 1437935 w 1437935"/>
              <a:gd name="connsiteY18" fmla="*/ 1096948 h 1284115"/>
              <a:gd name="connsiteX19" fmla="*/ 1437935 w 1437935"/>
              <a:gd name="connsiteY19" fmla="*/ 1221307 h 1284115"/>
              <a:gd name="connsiteX20" fmla="*/ 1375871 w 1437935"/>
              <a:gd name="connsiteY20" fmla="*/ 1284115 h 1284115"/>
              <a:gd name="connsiteX21" fmla="*/ 1023347 w 1437935"/>
              <a:gd name="connsiteY21" fmla="*/ 1284115 h 1284115"/>
              <a:gd name="connsiteX22" fmla="*/ 961283 w 1437935"/>
              <a:gd name="connsiteY22" fmla="*/ 1221307 h 1284115"/>
              <a:gd name="connsiteX23" fmla="*/ 961283 w 1437935"/>
              <a:gd name="connsiteY23" fmla="*/ 1096948 h 1284115"/>
              <a:gd name="connsiteX24" fmla="*/ 1096583 w 1437935"/>
              <a:gd name="connsiteY24" fmla="*/ 961283 h 1284115"/>
              <a:gd name="connsiteX25" fmla="*/ 135300 w 1437935"/>
              <a:gd name="connsiteY25" fmla="*/ 961283 h 1284115"/>
              <a:gd name="connsiteX26" fmla="*/ 341354 w 1437935"/>
              <a:gd name="connsiteY26" fmla="*/ 961283 h 1284115"/>
              <a:gd name="connsiteX27" fmla="*/ 476655 w 1437935"/>
              <a:gd name="connsiteY27" fmla="*/ 1096948 h 1284115"/>
              <a:gd name="connsiteX28" fmla="*/ 476655 w 1437935"/>
              <a:gd name="connsiteY28" fmla="*/ 1221307 h 1284115"/>
              <a:gd name="connsiteX29" fmla="*/ 414590 w 1437935"/>
              <a:gd name="connsiteY29" fmla="*/ 1284115 h 1284115"/>
              <a:gd name="connsiteX30" fmla="*/ 62064 w 1437935"/>
              <a:gd name="connsiteY30" fmla="*/ 1284115 h 1284115"/>
              <a:gd name="connsiteX31" fmla="*/ 0 w 1437935"/>
              <a:gd name="connsiteY31" fmla="*/ 1221307 h 1284115"/>
              <a:gd name="connsiteX32" fmla="*/ 0 w 1437935"/>
              <a:gd name="connsiteY32" fmla="*/ 1096948 h 1284115"/>
              <a:gd name="connsiteX33" fmla="*/ 135300 w 1437935"/>
              <a:gd name="connsiteY33" fmla="*/ 961283 h 1284115"/>
              <a:gd name="connsiteX34" fmla="*/ 1203353 w 1437935"/>
              <a:gd name="connsiteY34" fmla="*/ 764381 h 1284115"/>
              <a:gd name="connsiteX35" fmla="*/ 1119637 w 1437935"/>
              <a:gd name="connsiteY35" fmla="*/ 801866 h 1284115"/>
              <a:gd name="connsiteX36" fmla="*/ 1093397 w 1437935"/>
              <a:gd name="connsiteY36" fmla="*/ 806864 h 1284115"/>
              <a:gd name="connsiteX37" fmla="*/ 1199605 w 1437935"/>
              <a:gd name="connsiteY37" fmla="*/ 900577 h 1284115"/>
              <a:gd name="connsiteX38" fmla="*/ 1307062 w 1437935"/>
              <a:gd name="connsiteY38" fmla="*/ 793120 h 1284115"/>
              <a:gd name="connsiteX39" fmla="*/ 1305812 w 1437935"/>
              <a:gd name="connsiteY39" fmla="*/ 778126 h 1284115"/>
              <a:gd name="connsiteX40" fmla="*/ 1268327 w 1437935"/>
              <a:gd name="connsiteY40" fmla="*/ 783124 h 1284115"/>
              <a:gd name="connsiteX41" fmla="*/ 1203353 w 1437935"/>
              <a:gd name="connsiteY41" fmla="*/ 764381 h 1284115"/>
              <a:gd name="connsiteX42" fmla="*/ 247562 w 1437935"/>
              <a:gd name="connsiteY42" fmla="*/ 764381 h 1284115"/>
              <a:gd name="connsiteX43" fmla="*/ 163846 w 1437935"/>
              <a:gd name="connsiteY43" fmla="*/ 801866 h 1284115"/>
              <a:gd name="connsiteX44" fmla="*/ 137606 w 1437935"/>
              <a:gd name="connsiteY44" fmla="*/ 806864 h 1284115"/>
              <a:gd name="connsiteX45" fmla="*/ 242564 w 1437935"/>
              <a:gd name="connsiteY45" fmla="*/ 900577 h 1284115"/>
              <a:gd name="connsiteX46" fmla="*/ 351271 w 1437935"/>
              <a:gd name="connsiteY46" fmla="*/ 793120 h 1284115"/>
              <a:gd name="connsiteX47" fmla="*/ 350021 w 1437935"/>
              <a:gd name="connsiteY47" fmla="*/ 778126 h 1284115"/>
              <a:gd name="connsiteX48" fmla="*/ 312536 w 1437935"/>
              <a:gd name="connsiteY48" fmla="*/ 783124 h 1284115"/>
              <a:gd name="connsiteX49" fmla="*/ 247562 w 1437935"/>
              <a:gd name="connsiteY49" fmla="*/ 764381 h 1284115"/>
              <a:gd name="connsiteX50" fmla="*/ 1264579 w 1437935"/>
              <a:gd name="connsiteY50" fmla="*/ 708154 h 1284115"/>
              <a:gd name="connsiteX51" fmla="*/ 1263329 w 1437935"/>
              <a:gd name="connsiteY51" fmla="*/ 709403 h 1284115"/>
              <a:gd name="connsiteX52" fmla="*/ 1234591 w 1437935"/>
              <a:gd name="connsiteY52" fmla="*/ 739391 h 1284115"/>
              <a:gd name="connsiteX53" fmla="*/ 1293317 w 1437935"/>
              <a:gd name="connsiteY53" fmla="*/ 741890 h 1284115"/>
              <a:gd name="connsiteX54" fmla="*/ 1264579 w 1437935"/>
              <a:gd name="connsiteY54" fmla="*/ 708154 h 1284115"/>
              <a:gd name="connsiteX55" fmla="*/ 307538 w 1437935"/>
              <a:gd name="connsiteY55" fmla="*/ 708154 h 1284115"/>
              <a:gd name="connsiteX56" fmla="*/ 306289 w 1437935"/>
              <a:gd name="connsiteY56" fmla="*/ 709403 h 1284115"/>
              <a:gd name="connsiteX57" fmla="*/ 278800 w 1437935"/>
              <a:gd name="connsiteY57" fmla="*/ 739391 h 1284115"/>
              <a:gd name="connsiteX58" fmla="*/ 337526 w 1437935"/>
              <a:gd name="connsiteY58" fmla="*/ 741890 h 1284115"/>
              <a:gd name="connsiteX59" fmla="*/ 307538 w 1437935"/>
              <a:gd name="connsiteY59" fmla="*/ 708154 h 1284115"/>
              <a:gd name="connsiteX60" fmla="*/ 723579 w 1437935"/>
              <a:gd name="connsiteY60" fmla="*/ 697618 h 1284115"/>
              <a:gd name="connsiteX61" fmla="*/ 743458 w 1437935"/>
              <a:gd name="connsiteY61" fmla="*/ 715049 h 1284115"/>
              <a:gd name="connsiteX62" fmla="*/ 743458 w 1437935"/>
              <a:gd name="connsiteY62" fmla="*/ 858234 h 1284115"/>
              <a:gd name="connsiteX63" fmla="*/ 866462 w 1437935"/>
              <a:gd name="connsiteY63" fmla="*/ 939165 h 1284115"/>
              <a:gd name="connsiteX64" fmla="*/ 872675 w 1437935"/>
              <a:gd name="connsiteY64" fmla="*/ 964067 h 1284115"/>
              <a:gd name="connsiteX65" fmla="*/ 846583 w 1437935"/>
              <a:gd name="connsiteY65" fmla="*/ 970292 h 1284115"/>
              <a:gd name="connsiteX66" fmla="*/ 723579 w 1437935"/>
              <a:gd name="connsiteY66" fmla="*/ 891852 h 1284115"/>
              <a:gd name="connsiteX67" fmla="*/ 596848 w 1437935"/>
              <a:gd name="connsiteY67" fmla="*/ 970292 h 1284115"/>
              <a:gd name="connsiteX68" fmla="*/ 586908 w 1437935"/>
              <a:gd name="connsiteY68" fmla="*/ 974028 h 1284115"/>
              <a:gd name="connsiteX69" fmla="*/ 570756 w 1437935"/>
              <a:gd name="connsiteY69" fmla="*/ 964067 h 1284115"/>
              <a:gd name="connsiteX70" fmla="*/ 576968 w 1437935"/>
              <a:gd name="connsiteY70" fmla="*/ 939165 h 1284115"/>
              <a:gd name="connsiteX71" fmla="*/ 704942 w 1437935"/>
              <a:gd name="connsiteY71" fmla="*/ 858234 h 1284115"/>
              <a:gd name="connsiteX72" fmla="*/ 704942 w 1437935"/>
              <a:gd name="connsiteY72" fmla="*/ 715049 h 1284115"/>
              <a:gd name="connsiteX73" fmla="*/ 723579 w 1437935"/>
              <a:gd name="connsiteY73" fmla="*/ 697618 h 1284115"/>
              <a:gd name="connsiteX74" fmla="*/ 1199605 w 1437935"/>
              <a:gd name="connsiteY74" fmla="*/ 685663 h 1284115"/>
              <a:gd name="connsiteX75" fmla="*/ 1095896 w 1437935"/>
              <a:gd name="connsiteY75" fmla="*/ 768130 h 1284115"/>
              <a:gd name="connsiteX76" fmla="*/ 1109641 w 1437935"/>
              <a:gd name="connsiteY76" fmla="*/ 764381 h 1284115"/>
              <a:gd name="connsiteX77" fmla="*/ 1192108 w 1437935"/>
              <a:gd name="connsiteY77" fmla="*/ 725647 h 1284115"/>
              <a:gd name="connsiteX78" fmla="*/ 1229593 w 1437935"/>
              <a:gd name="connsiteY78" fmla="*/ 690661 h 1284115"/>
              <a:gd name="connsiteX79" fmla="*/ 1199605 w 1437935"/>
              <a:gd name="connsiteY79" fmla="*/ 685663 h 1284115"/>
              <a:gd name="connsiteX80" fmla="*/ 242564 w 1437935"/>
              <a:gd name="connsiteY80" fmla="*/ 685663 h 1284115"/>
              <a:gd name="connsiteX81" fmla="*/ 140105 w 1437935"/>
              <a:gd name="connsiteY81" fmla="*/ 768130 h 1284115"/>
              <a:gd name="connsiteX82" fmla="*/ 153850 w 1437935"/>
              <a:gd name="connsiteY82" fmla="*/ 764381 h 1284115"/>
              <a:gd name="connsiteX83" fmla="*/ 235067 w 1437935"/>
              <a:gd name="connsiteY83" fmla="*/ 725647 h 1284115"/>
              <a:gd name="connsiteX84" fmla="*/ 236317 w 1437935"/>
              <a:gd name="connsiteY84" fmla="*/ 725647 h 1284115"/>
              <a:gd name="connsiteX85" fmla="*/ 273802 w 1437935"/>
              <a:gd name="connsiteY85" fmla="*/ 690661 h 1284115"/>
              <a:gd name="connsiteX86" fmla="*/ 242564 w 1437935"/>
              <a:gd name="connsiteY86" fmla="*/ 685663 h 1284115"/>
              <a:gd name="connsiteX87" fmla="*/ 1199605 w 1437935"/>
              <a:gd name="connsiteY87" fmla="*/ 648178 h 1284115"/>
              <a:gd name="connsiteX88" fmla="*/ 1268327 w 1437935"/>
              <a:gd name="connsiteY88" fmla="*/ 666920 h 1284115"/>
              <a:gd name="connsiteX89" fmla="*/ 1270826 w 1437935"/>
              <a:gd name="connsiteY89" fmla="*/ 668170 h 1284115"/>
              <a:gd name="connsiteX90" fmla="*/ 1335800 w 1437935"/>
              <a:gd name="connsiteY90" fmla="*/ 745639 h 1284115"/>
              <a:gd name="connsiteX91" fmla="*/ 1337050 w 1437935"/>
              <a:gd name="connsiteY91" fmla="*/ 746888 h 1284115"/>
              <a:gd name="connsiteX92" fmla="*/ 1337050 w 1437935"/>
              <a:gd name="connsiteY92" fmla="*/ 748138 h 1284115"/>
              <a:gd name="connsiteX93" fmla="*/ 1344546 w 1437935"/>
              <a:gd name="connsiteY93" fmla="*/ 793120 h 1284115"/>
              <a:gd name="connsiteX94" fmla="*/ 1199605 w 1437935"/>
              <a:gd name="connsiteY94" fmla="*/ 938061 h 1284115"/>
              <a:gd name="connsiteX95" fmla="*/ 1054663 w 1437935"/>
              <a:gd name="connsiteY95" fmla="*/ 794369 h 1284115"/>
              <a:gd name="connsiteX96" fmla="*/ 1054663 w 1437935"/>
              <a:gd name="connsiteY96" fmla="*/ 793120 h 1284115"/>
              <a:gd name="connsiteX97" fmla="*/ 1199605 w 1437935"/>
              <a:gd name="connsiteY97" fmla="*/ 648178 h 1284115"/>
              <a:gd name="connsiteX98" fmla="*/ 242564 w 1437935"/>
              <a:gd name="connsiteY98" fmla="*/ 648178 h 1284115"/>
              <a:gd name="connsiteX99" fmla="*/ 312536 w 1437935"/>
              <a:gd name="connsiteY99" fmla="*/ 666920 h 1284115"/>
              <a:gd name="connsiteX100" fmla="*/ 315035 w 1437935"/>
              <a:gd name="connsiteY100" fmla="*/ 668170 h 1284115"/>
              <a:gd name="connsiteX101" fmla="*/ 380009 w 1437935"/>
              <a:gd name="connsiteY101" fmla="*/ 745639 h 1284115"/>
              <a:gd name="connsiteX102" fmla="*/ 381258 w 1437935"/>
              <a:gd name="connsiteY102" fmla="*/ 746888 h 1284115"/>
              <a:gd name="connsiteX103" fmla="*/ 381258 w 1437935"/>
              <a:gd name="connsiteY103" fmla="*/ 748138 h 1284115"/>
              <a:gd name="connsiteX104" fmla="*/ 388756 w 1437935"/>
              <a:gd name="connsiteY104" fmla="*/ 793120 h 1284115"/>
              <a:gd name="connsiteX105" fmla="*/ 242564 w 1437935"/>
              <a:gd name="connsiteY105" fmla="*/ 938061 h 1284115"/>
              <a:gd name="connsiteX106" fmla="*/ 98872 w 1437935"/>
              <a:gd name="connsiteY106" fmla="*/ 794369 h 1284115"/>
              <a:gd name="connsiteX107" fmla="*/ 98872 w 1437935"/>
              <a:gd name="connsiteY107" fmla="*/ 793120 h 1284115"/>
              <a:gd name="connsiteX108" fmla="*/ 242564 w 1437935"/>
              <a:gd name="connsiteY108" fmla="*/ 648178 h 1284115"/>
              <a:gd name="connsiteX109" fmla="*/ 622392 w 1437935"/>
              <a:gd name="connsiteY109" fmla="*/ 350790 h 1284115"/>
              <a:gd name="connsiteX110" fmla="*/ 526314 w 1437935"/>
              <a:gd name="connsiteY110" fmla="*/ 448770 h 1284115"/>
              <a:gd name="connsiteX111" fmla="*/ 526314 w 1437935"/>
              <a:gd name="connsiteY111" fmla="*/ 573129 h 1284115"/>
              <a:gd name="connsiteX112" fmla="*/ 550021 w 1437935"/>
              <a:gd name="connsiteY112" fmla="*/ 598252 h 1284115"/>
              <a:gd name="connsiteX113" fmla="*/ 904386 w 1437935"/>
              <a:gd name="connsiteY113" fmla="*/ 598252 h 1284115"/>
              <a:gd name="connsiteX114" fmla="*/ 929341 w 1437935"/>
              <a:gd name="connsiteY114" fmla="*/ 573129 h 1284115"/>
              <a:gd name="connsiteX115" fmla="*/ 929341 w 1437935"/>
              <a:gd name="connsiteY115" fmla="*/ 448770 h 1284115"/>
              <a:gd name="connsiteX116" fmla="*/ 832016 w 1437935"/>
              <a:gd name="connsiteY116" fmla="*/ 350790 h 1284115"/>
              <a:gd name="connsiteX117" fmla="*/ 622392 w 1437935"/>
              <a:gd name="connsiteY117" fmla="*/ 313105 h 1284115"/>
              <a:gd name="connsiteX118" fmla="*/ 832016 w 1437935"/>
              <a:gd name="connsiteY118" fmla="*/ 313105 h 1284115"/>
              <a:gd name="connsiteX119" fmla="*/ 965526 w 1437935"/>
              <a:gd name="connsiteY119" fmla="*/ 448770 h 1284115"/>
              <a:gd name="connsiteX120" fmla="*/ 965526 w 1437935"/>
              <a:gd name="connsiteY120" fmla="*/ 573129 h 1284115"/>
              <a:gd name="connsiteX121" fmla="*/ 904386 w 1437935"/>
              <a:gd name="connsiteY121" fmla="*/ 635937 h 1284115"/>
              <a:gd name="connsiteX122" fmla="*/ 550021 w 1437935"/>
              <a:gd name="connsiteY122" fmla="*/ 635937 h 1284115"/>
              <a:gd name="connsiteX123" fmla="*/ 488881 w 1437935"/>
              <a:gd name="connsiteY123" fmla="*/ 573129 h 1284115"/>
              <a:gd name="connsiteX124" fmla="*/ 488881 w 1437935"/>
              <a:gd name="connsiteY124" fmla="*/ 448770 h 1284115"/>
              <a:gd name="connsiteX125" fmla="*/ 622392 w 1437935"/>
              <a:gd name="connsiteY125" fmla="*/ 313105 h 1284115"/>
              <a:gd name="connsiteX126" fmla="*/ 730337 w 1437935"/>
              <a:gd name="connsiteY126" fmla="*/ 114954 h 1284115"/>
              <a:gd name="connsiteX127" fmla="*/ 646260 w 1437935"/>
              <a:gd name="connsiteY127" fmla="*/ 152439 h 1284115"/>
              <a:gd name="connsiteX128" fmla="*/ 619908 w 1437935"/>
              <a:gd name="connsiteY128" fmla="*/ 158686 h 1284115"/>
              <a:gd name="connsiteX129" fmla="*/ 726573 w 1437935"/>
              <a:gd name="connsiteY129" fmla="*/ 251149 h 1284115"/>
              <a:gd name="connsiteX130" fmla="*/ 834493 w 1437935"/>
              <a:gd name="connsiteY130" fmla="*/ 144942 h 1284115"/>
              <a:gd name="connsiteX131" fmla="*/ 833238 w 1437935"/>
              <a:gd name="connsiteY131" fmla="*/ 128698 h 1284115"/>
              <a:gd name="connsiteX132" fmla="*/ 795591 w 1437935"/>
              <a:gd name="connsiteY132" fmla="*/ 134946 h 1284115"/>
              <a:gd name="connsiteX133" fmla="*/ 730337 w 1437935"/>
              <a:gd name="connsiteY133" fmla="*/ 114954 h 1284115"/>
              <a:gd name="connsiteX134" fmla="*/ 791827 w 1437935"/>
              <a:gd name="connsiteY134" fmla="*/ 58726 h 1284115"/>
              <a:gd name="connsiteX135" fmla="*/ 790572 w 1437935"/>
              <a:gd name="connsiteY135" fmla="*/ 61225 h 1284115"/>
              <a:gd name="connsiteX136" fmla="*/ 762964 w 1437935"/>
              <a:gd name="connsiteY136" fmla="*/ 89964 h 1284115"/>
              <a:gd name="connsiteX137" fmla="*/ 820689 w 1437935"/>
              <a:gd name="connsiteY137" fmla="*/ 92463 h 1284115"/>
              <a:gd name="connsiteX138" fmla="*/ 791827 w 1437935"/>
              <a:gd name="connsiteY138" fmla="*/ 58726 h 1284115"/>
              <a:gd name="connsiteX139" fmla="*/ 726573 w 1437935"/>
              <a:gd name="connsiteY139" fmla="*/ 37485 h 1284115"/>
              <a:gd name="connsiteX140" fmla="*/ 622417 w 1437935"/>
              <a:gd name="connsiteY140" fmla="*/ 119952 h 1284115"/>
              <a:gd name="connsiteX141" fmla="*/ 637476 w 1437935"/>
              <a:gd name="connsiteY141" fmla="*/ 116203 h 1284115"/>
              <a:gd name="connsiteX142" fmla="*/ 719043 w 1437935"/>
              <a:gd name="connsiteY142" fmla="*/ 76219 h 1284115"/>
              <a:gd name="connsiteX143" fmla="*/ 756690 w 1437935"/>
              <a:gd name="connsiteY143" fmla="*/ 41233 h 1284115"/>
              <a:gd name="connsiteX144" fmla="*/ 726573 w 1437935"/>
              <a:gd name="connsiteY144" fmla="*/ 37485 h 1284115"/>
              <a:gd name="connsiteX145" fmla="*/ 726573 w 1437935"/>
              <a:gd name="connsiteY145" fmla="*/ 0 h 1284115"/>
              <a:gd name="connsiteX146" fmla="*/ 796846 w 1437935"/>
              <a:gd name="connsiteY146" fmla="*/ 17493 h 1284115"/>
              <a:gd name="connsiteX147" fmla="*/ 799356 w 1437935"/>
              <a:gd name="connsiteY147" fmla="*/ 18742 h 1284115"/>
              <a:gd name="connsiteX148" fmla="*/ 864610 w 1437935"/>
              <a:gd name="connsiteY148" fmla="*/ 96211 h 1284115"/>
              <a:gd name="connsiteX149" fmla="*/ 864610 w 1437935"/>
              <a:gd name="connsiteY149" fmla="*/ 98710 h 1284115"/>
              <a:gd name="connsiteX150" fmla="*/ 872139 w 1437935"/>
              <a:gd name="connsiteY150" fmla="*/ 144942 h 1284115"/>
              <a:gd name="connsiteX151" fmla="*/ 726573 w 1437935"/>
              <a:gd name="connsiteY151" fmla="*/ 289883 h 1284115"/>
              <a:gd name="connsiteX152" fmla="*/ 582261 w 1437935"/>
              <a:gd name="connsiteY152" fmla="*/ 146191 h 1284115"/>
              <a:gd name="connsiteX153" fmla="*/ 582261 w 1437935"/>
              <a:gd name="connsiteY153" fmla="*/ 144942 h 1284115"/>
              <a:gd name="connsiteX154" fmla="*/ 726573 w 1437935"/>
              <a:gd name="connsiteY154" fmla="*/ 0 h 128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1437935" h="1284115">
                <a:moveTo>
                  <a:pt x="1096583" y="998968"/>
                </a:moveTo>
                <a:cubicBezTo>
                  <a:pt x="1043208" y="998968"/>
                  <a:pt x="999763" y="1042933"/>
                  <a:pt x="999763" y="1096948"/>
                </a:cubicBezTo>
                <a:lnTo>
                  <a:pt x="999763" y="1221307"/>
                </a:lnTo>
                <a:cubicBezTo>
                  <a:pt x="999763" y="1235125"/>
                  <a:pt x="1009693" y="1246430"/>
                  <a:pt x="1023347" y="1246430"/>
                </a:cubicBezTo>
                <a:lnTo>
                  <a:pt x="1375871" y="1246430"/>
                </a:lnTo>
                <a:cubicBezTo>
                  <a:pt x="1389525" y="1246430"/>
                  <a:pt x="1400696" y="1235125"/>
                  <a:pt x="1400696" y="1221307"/>
                </a:cubicBezTo>
                <a:lnTo>
                  <a:pt x="1400696" y="1096948"/>
                </a:lnTo>
                <a:cubicBezTo>
                  <a:pt x="1400696" y="1042933"/>
                  <a:pt x="1357252" y="998968"/>
                  <a:pt x="1303876" y="998968"/>
                </a:cubicBezTo>
                <a:close/>
                <a:moveTo>
                  <a:pt x="135300" y="998968"/>
                </a:moveTo>
                <a:cubicBezTo>
                  <a:pt x="80684" y="998968"/>
                  <a:pt x="37239" y="1042933"/>
                  <a:pt x="37239" y="1096948"/>
                </a:cubicBezTo>
                <a:lnTo>
                  <a:pt x="37239" y="1221307"/>
                </a:lnTo>
                <a:cubicBezTo>
                  <a:pt x="37239" y="1235125"/>
                  <a:pt x="48410" y="1246430"/>
                  <a:pt x="62064" y="1246430"/>
                </a:cubicBezTo>
                <a:lnTo>
                  <a:pt x="414590" y="1246430"/>
                </a:lnTo>
                <a:cubicBezTo>
                  <a:pt x="428244" y="1246430"/>
                  <a:pt x="438175" y="1235125"/>
                  <a:pt x="438175" y="1221307"/>
                </a:cubicBezTo>
                <a:lnTo>
                  <a:pt x="438175" y="1096948"/>
                </a:lnTo>
                <a:cubicBezTo>
                  <a:pt x="438175" y="1042933"/>
                  <a:pt x="394730" y="998968"/>
                  <a:pt x="341354" y="998968"/>
                </a:cubicBezTo>
                <a:close/>
                <a:moveTo>
                  <a:pt x="1096583" y="961283"/>
                </a:moveTo>
                <a:lnTo>
                  <a:pt x="1303876" y="961283"/>
                </a:lnTo>
                <a:cubicBezTo>
                  <a:pt x="1377112" y="961283"/>
                  <a:pt x="1437935" y="1021578"/>
                  <a:pt x="1437935" y="1096948"/>
                </a:cubicBezTo>
                <a:lnTo>
                  <a:pt x="1437935" y="1221307"/>
                </a:lnTo>
                <a:cubicBezTo>
                  <a:pt x="1437935" y="1256479"/>
                  <a:pt x="1410627" y="1284115"/>
                  <a:pt x="1375871" y="1284115"/>
                </a:cubicBezTo>
                <a:lnTo>
                  <a:pt x="1023347" y="1284115"/>
                </a:lnTo>
                <a:cubicBezTo>
                  <a:pt x="989832" y="1284115"/>
                  <a:pt x="961283" y="1256479"/>
                  <a:pt x="961283" y="1221307"/>
                </a:cubicBezTo>
                <a:lnTo>
                  <a:pt x="961283" y="1096948"/>
                </a:lnTo>
                <a:cubicBezTo>
                  <a:pt x="961283" y="1021578"/>
                  <a:pt x="1022106" y="961283"/>
                  <a:pt x="1096583" y="961283"/>
                </a:cubicBezTo>
                <a:close/>
                <a:moveTo>
                  <a:pt x="135300" y="961283"/>
                </a:moveTo>
                <a:lnTo>
                  <a:pt x="341354" y="961283"/>
                </a:lnTo>
                <a:cubicBezTo>
                  <a:pt x="415832" y="961283"/>
                  <a:pt x="476655" y="1021578"/>
                  <a:pt x="476655" y="1096948"/>
                </a:cubicBezTo>
                <a:lnTo>
                  <a:pt x="476655" y="1221307"/>
                </a:lnTo>
                <a:cubicBezTo>
                  <a:pt x="476655" y="1256479"/>
                  <a:pt x="448105" y="1284115"/>
                  <a:pt x="414590" y="1284115"/>
                </a:cubicBezTo>
                <a:lnTo>
                  <a:pt x="62064" y="1284115"/>
                </a:lnTo>
                <a:cubicBezTo>
                  <a:pt x="28550" y="1284115"/>
                  <a:pt x="0" y="1256479"/>
                  <a:pt x="0" y="1221307"/>
                </a:cubicBezTo>
                <a:lnTo>
                  <a:pt x="0" y="1096948"/>
                </a:lnTo>
                <a:cubicBezTo>
                  <a:pt x="0" y="1021578"/>
                  <a:pt x="59582" y="961283"/>
                  <a:pt x="135300" y="961283"/>
                </a:cubicBezTo>
                <a:close/>
                <a:moveTo>
                  <a:pt x="1203353" y="764381"/>
                </a:moveTo>
                <a:cubicBezTo>
                  <a:pt x="1178363" y="780625"/>
                  <a:pt x="1149625" y="793120"/>
                  <a:pt x="1119637" y="801866"/>
                </a:cubicBezTo>
                <a:lnTo>
                  <a:pt x="1093397" y="806864"/>
                </a:lnTo>
                <a:cubicBezTo>
                  <a:pt x="1100894" y="860593"/>
                  <a:pt x="1145876" y="900577"/>
                  <a:pt x="1199605" y="900577"/>
                </a:cubicBezTo>
                <a:cubicBezTo>
                  <a:pt x="1258331" y="900577"/>
                  <a:pt x="1307062" y="853096"/>
                  <a:pt x="1307062" y="793120"/>
                </a:cubicBezTo>
                <a:cubicBezTo>
                  <a:pt x="1307062" y="788122"/>
                  <a:pt x="1305812" y="783124"/>
                  <a:pt x="1305812" y="778126"/>
                </a:cubicBezTo>
                <a:cubicBezTo>
                  <a:pt x="1293317" y="781874"/>
                  <a:pt x="1280822" y="783124"/>
                  <a:pt x="1268327" y="783124"/>
                </a:cubicBezTo>
                <a:cubicBezTo>
                  <a:pt x="1245836" y="783124"/>
                  <a:pt x="1223345" y="776876"/>
                  <a:pt x="1203353" y="764381"/>
                </a:cubicBezTo>
                <a:close/>
                <a:moveTo>
                  <a:pt x="247562" y="764381"/>
                </a:moveTo>
                <a:cubicBezTo>
                  <a:pt x="221323" y="780625"/>
                  <a:pt x="193834" y="793120"/>
                  <a:pt x="163846" y="801866"/>
                </a:cubicBezTo>
                <a:lnTo>
                  <a:pt x="137606" y="806864"/>
                </a:lnTo>
                <a:cubicBezTo>
                  <a:pt x="145103" y="860593"/>
                  <a:pt x="188836" y="900577"/>
                  <a:pt x="242564" y="900577"/>
                </a:cubicBezTo>
                <a:cubicBezTo>
                  <a:pt x="302540" y="900577"/>
                  <a:pt x="351271" y="853096"/>
                  <a:pt x="351271" y="793120"/>
                </a:cubicBezTo>
                <a:cubicBezTo>
                  <a:pt x="351271" y="788122"/>
                  <a:pt x="350021" y="783124"/>
                  <a:pt x="350021" y="778126"/>
                </a:cubicBezTo>
                <a:cubicBezTo>
                  <a:pt x="337526" y="781874"/>
                  <a:pt x="325031" y="783124"/>
                  <a:pt x="312536" y="783124"/>
                </a:cubicBezTo>
                <a:cubicBezTo>
                  <a:pt x="288796" y="783124"/>
                  <a:pt x="267554" y="776876"/>
                  <a:pt x="247562" y="764381"/>
                </a:cubicBezTo>
                <a:close/>
                <a:moveTo>
                  <a:pt x="1264579" y="708154"/>
                </a:moveTo>
                <a:lnTo>
                  <a:pt x="1263329" y="709403"/>
                </a:lnTo>
                <a:cubicBezTo>
                  <a:pt x="1254583" y="720649"/>
                  <a:pt x="1244587" y="729395"/>
                  <a:pt x="1234591" y="739391"/>
                </a:cubicBezTo>
                <a:cubicBezTo>
                  <a:pt x="1253333" y="746888"/>
                  <a:pt x="1274575" y="748138"/>
                  <a:pt x="1293317" y="741890"/>
                </a:cubicBezTo>
                <a:cubicBezTo>
                  <a:pt x="1285820" y="728146"/>
                  <a:pt x="1277074" y="716900"/>
                  <a:pt x="1264579" y="708154"/>
                </a:cubicBezTo>
                <a:close/>
                <a:moveTo>
                  <a:pt x="307538" y="708154"/>
                </a:moveTo>
                <a:lnTo>
                  <a:pt x="306289" y="709403"/>
                </a:lnTo>
                <a:cubicBezTo>
                  <a:pt x="298792" y="720649"/>
                  <a:pt x="288796" y="729395"/>
                  <a:pt x="278800" y="739391"/>
                </a:cubicBezTo>
                <a:cubicBezTo>
                  <a:pt x="297542" y="746888"/>
                  <a:pt x="318784" y="748138"/>
                  <a:pt x="337526" y="741890"/>
                </a:cubicBezTo>
                <a:cubicBezTo>
                  <a:pt x="330029" y="728146"/>
                  <a:pt x="320033" y="716900"/>
                  <a:pt x="307538" y="708154"/>
                </a:cubicBezTo>
                <a:close/>
                <a:moveTo>
                  <a:pt x="723579" y="697618"/>
                </a:moveTo>
                <a:cubicBezTo>
                  <a:pt x="734761" y="697618"/>
                  <a:pt x="743458" y="705089"/>
                  <a:pt x="743458" y="715049"/>
                </a:cubicBezTo>
                <a:lnTo>
                  <a:pt x="743458" y="858234"/>
                </a:lnTo>
                <a:lnTo>
                  <a:pt x="866462" y="939165"/>
                </a:lnTo>
                <a:cubicBezTo>
                  <a:pt x="875160" y="945391"/>
                  <a:pt x="877645" y="956596"/>
                  <a:pt x="872675" y="964067"/>
                </a:cubicBezTo>
                <a:cubicBezTo>
                  <a:pt x="867705" y="974028"/>
                  <a:pt x="855280" y="976518"/>
                  <a:pt x="846583" y="970292"/>
                </a:cubicBezTo>
                <a:lnTo>
                  <a:pt x="723579" y="891852"/>
                </a:lnTo>
                <a:lnTo>
                  <a:pt x="596848" y="970292"/>
                </a:lnTo>
                <a:cubicBezTo>
                  <a:pt x="594363" y="971538"/>
                  <a:pt x="590635" y="974028"/>
                  <a:pt x="586908" y="974028"/>
                </a:cubicBezTo>
                <a:cubicBezTo>
                  <a:pt x="580696" y="974028"/>
                  <a:pt x="574483" y="970292"/>
                  <a:pt x="570756" y="964067"/>
                </a:cubicBezTo>
                <a:cubicBezTo>
                  <a:pt x="565786" y="955351"/>
                  <a:pt x="568271" y="944146"/>
                  <a:pt x="576968" y="939165"/>
                </a:cubicBezTo>
                <a:lnTo>
                  <a:pt x="704942" y="858234"/>
                </a:lnTo>
                <a:lnTo>
                  <a:pt x="704942" y="715049"/>
                </a:lnTo>
                <a:cubicBezTo>
                  <a:pt x="704942" y="705089"/>
                  <a:pt x="713639" y="697618"/>
                  <a:pt x="723579" y="697618"/>
                </a:cubicBezTo>
                <a:close/>
                <a:moveTo>
                  <a:pt x="1199605" y="685663"/>
                </a:moveTo>
                <a:cubicBezTo>
                  <a:pt x="1149625" y="685663"/>
                  <a:pt x="1107142" y="720649"/>
                  <a:pt x="1095896" y="768130"/>
                </a:cubicBezTo>
                <a:lnTo>
                  <a:pt x="1109641" y="764381"/>
                </a:lnTo>
                <a:cubicBezTo>
                  <a:pt x="1139629" y="756884"/>
                  <a:pt x="1168367" y="744389"/>
                  <a:pt x="1192108" y="725647"/>
                </a:cubicBezTo>
                <a:cubicBezTo>
                  <a:pt x="1205852" y="715651"/>
                  <a:pt x="1218347" y="703156"/>
                  <a:pt x="1229593" y="690661"/>
                </a:cubicBezTo>
                <a:cubicBezTo>
                  <a:pt x="1220846" y="688162"/>
                  <a:pt x="1209601" y="685663"/>
                  <a:pt x="1199605" y="685663"/>
                </a:cubicBezTo>
                <a:close/>
                <a:moveTo>
                  <a:pt x="242564" y="685663"/>
                </a:moveTo>
                <a:cubicBezTo>
                  <a:pt x="192584" y="685663"/>
                  <a:pt x="150101" y="720649"/>
                  <a:pt x="140105" y="768130"/>
                </a:cubicBezTo>
                <a:lnTo>
                  <a:pt x="153850" y="764381"/>
                </a:lnTo>
                <a:cubicBezTo>
                  <a:pt x="183838" y="756884"/>
                  <a:pt x="211327" y="744389"/>
                  <a:pt x="235067" y="725647"/>
                </a:cubicBezTo>
                <a:cubicBezTo>
                  <a:pt x="235067" y="725647"/>
                  <a:pt x="235067" y="725647"/>
                  <a:pt x="236317" y="725647"/>
                </a:cubicBezTo>
                <a:cubicBezTo>
                  <a:pt x="250061" y="715651"/>
                  <a:pt x="262556" y="703156"/>
                  <a:pt x="273802" y="690661"/>
                </a:cubicBezTo>
                <a:cubicBezTo>
                  <a:pt x="263806" y="688162"/>
                  <a:pt x="253810" y="685663"/>
                  <a:pt x="242564" y="685663"/>
                </a:cubicBezTo>
                <a:close/>
                <a:moveTo>
                  <a:pt x="1199605" y="648178"/>
                </a:moveTo>
                <a:cubicBezTo>
                  <a:pt x="1224595" y="648178"/>
                  <a:pt x="1248335" y="655675"/>
                  <a:pt x="1268327" y="666920"/>
                </a:cubicBezTo>
                <a:cubicBezTo>
                  <a:pt x="1269577" y="666920"/>
                  <a:pt x="1270826" y="668170"/>
                  <a:pt x="1270826" y="668170"/>
                </a:cubicBezTo>
                <a:cubicBezTo>
                  <a:pt x="1300814" y="684413"/>
                  <a:pt x="1324555" y="713152"/>
                  <a:pt x="1335800" y="745639"/>
                </a:cubicBezTo>
                <a:lnTo>
                  <a:pt x="1337050" y="746888"/>
                </a:lnTo>
                <a:cubicBezTo>
                  <a:pt x="1337050" y="746888"/>
                  <a:pt x="1337050" y="746888"/>
                  <a:pt x="1337050" y="748138"/>
                </a:cubicBezTo>
                <a:cubicBezTo>
                  <a:pt x="1342048" y="763132"/>
                  <a:pt x="1344546" y="778126"/>
                  <a:pt x="1344546" y="793120"/>
                </a:cubicBezTo>
                <a:cubicBezTo>
                  <a:pt x="1344546" y="873088"/>
                  <a:pt x="1279573" y="938061"/>
                  <a:pt x="1199605" y="938061"/>
                </a:cubicBezTo>
                <a:cubicBezTo>
                  <a:pt x="1120886" y="938061"/>
                  <a:pt x="1055912" y="874337"/>
                  <a:pt x="1054663" y="794369"/>
                </a:cubicBezTo>
                <a:cubicBezTo>
                  <a:pt x="1054663" y="793120"/>
                  <a:pt x="1054663" y="793120"/>
                  <a:pt x="1054663" y="793120"/>
                </a:cubicBezTo>
                <a:cubicBezTo>
                  <a:pt x="1054663" y="713152"/>
                  <a:pt x="1119637" y="648178"/>
                  <a:pt x="1199605" y="648178"/>
                </a:cubicBezTo>
                <a:close/>
                <a:moveTo>
                  <a:pt x="242564" y="648178"/>
                </a:moveTo>
                <a:cubicBezTo>
                  <a:pt x="268804" y="648178"/>
                  <a:pt x="292544" y="655675"/>
                  <a:pt x="312536" y="666920"/>
                </a:cubicBezTo>
                <a:cubicBezTo>
                  <a:pt x="313786" y="666920"/>
                  <a:pt x="313786" y="668170"/>
                  <a:pt x="315035" y="668170"/>
                </a:cubicBezTo>
                <a:cubicBezTo>
                  <a:pt x="345023" y="684413"/>
                  <a:pt x="368764" y="713152"/>
                  <a:pt x="380009" y="745639"/>
                </a:cubicBezTo>
                <a:lnTo>
                  <a:pt x="381258" y="746888"/>
                </a:lnTo>
                <a:cubicBezTo>
                  <a:pt x="381258" y="746888"/>
                  <a:pt x="381258" y="746888"/>
                  <a:pt x="381258" y="748138"/>
                </a:cubicBezTo>
                <a:cubicBezTo>
                  <a:pt x="385007" y="763132"/>
                  <a:pt x="388756" y="778126"/>
                  <a:pt x="388756" y="793120"/>
                </a:cubicBezTo>
                <a:cubicBezTo>
                  <a:pt x="388756" y="873088"/>
                  <a:pt x="323782" y="938061"/>
                  <a:pt x="242564" y="938061"/>
                </a:cubicBezTo>
                <a:cubicBezTo>
                  <a:pt x="163846" y="938061"/>
                  <a:pt x="100121" y="874337"/>
                  <a:pt x="98872" y="794369"/>
                </a:cubicBezTo>
                <a:cubicBezTo>
                  <a:pt x="98872" y="793120"/>
                  <a:pt x="98872" y="793120"/>
                  <a:pt x="98872" y="793120"/>
                </a:cubicBezTo>
                <a:cubicBezTo>
                  <a:pt x="98872" y="713152"/>
                  <a:pt x="163846" y="648178"/>
                  <a:pt x="242564" y="648178"/>
                </a:cubicBezTo>
                <a:close/>
                <a:moveTo>
                  <a:pt x="622392" y="350790"/>
                </a:moveTo>
                <a:cubicBezTo>
                  <a:pt x="569986" y="350790"/>
                  <a:pt x="526314" y="394755"/>
                  <a:pt x="526314" y="448770"/>
                </a:cubicBezTo>
                <a:lnTo>
                  <a:pt x="526314" y="573129"/>
                </a:lnTo>
                <a:cubicBezTo>
                  <a:pt x="526314" y="586947"/>
                  <a:pt x="536296" y="598252"/>
                  <a:pt x="550021" y="598252"/>
                </a:cubicBezTo>
                <a:lnTo>
                  <a:pt x="904386" y="598252"/>
                </a:lnTo>
                <a:cubicBezTo>
                  <a:pt x="918111" y="598252"/>
                  <a:pt x="929341" y="586947"/>
                  <a:pt x="929341" y="573129"/>
                </a:cubicBezTo>
                <a:lnTo>
                  <a:pt x="929341" y="448770"/>
                </a:lnTo>
                <a:cubicBezTo>
                  <a:pt x="929341" y="394755"/>
                  <a:pt x="885669" y="350790"/>
                  <a:pt x="832016" y="350790"/>
                </a:cubicBezTo>
                <a:close/>
                <a:moveTo>
                  <a:pt x="622392" y="313105"/>
                </a:moveTo>
                <a:lnTo>
                  <a:pt x="832016" y="313105"/>
                </a:lnTo>
                <a:cubicBezTo>
                  <a:pt x="905634" y="313105"/>
                  <a:pt x="965526" y="374657"/>
                  <a:pt x="965526" y="448770"/>
                </a:cubicBezTo>
                <a:lnTo>
                  <a:pt x="965526" y="573129"/>
                </a:lnTo>
                <a:cubicBezTo>
                  <a:pt x="965526" y="608301"/>
                  <a:pt x="939323" y="635937"/>
                  <a:pt x="904386" y="635937"/>
                </a:cubicBezTo>
                <a:lnTo>
                  <a:pt x="550021" y="635937"/>
                </a:lnTo>
                <a:cubicBezTo>
                  <a:pt x="516332" y="635937"/>
                  <a:pt x="488881" y="608301"/>
                  <a:pt x="488881" y="573129"/>
                </a:cubicBezTo>
                <a:lnTo>
                  <a:pt x="488881" y="448770"/>
                </a:lnTo>
                <a:cubicBezTo>
                  <a:pt x="488881" y="374657"/>
                  <a:pt x="548774" y="313105"/>
                  <a:pt x="622392" y="313105"/>
                </a:cubicBezTo>
                <a:close/>
                <a:moveTo>
                  <a:pt x="730337" y="114954"/>
                </a:moveTo>
                <a:cubicBezTo>
                  <a:pt x="703985" y="132447"/>
                  <a:pt x="676377" y="144942"/>
                  <a:pt x="646260" y="152439"/>
                </a:cubicBezTo>
                <a:lnTo>
                  <a:pt x="619908" y="158686"/>
                </a:lnTo>
                <a:cubicBezTo>
                  <a:pt x="627437" y="211165"/>
                  <a:pt x="672613" y="251149"/>
                  <a:pt x="726573" y="251149"/>
                </a:cubicBezTo>
                <a:cubicBezTo>
                  <a:pt x="785552" y="251149"/>
                  <a:pt x="834493" y="203668"/>
                  <a:pt x="834493" y="144942"/>
                </a:cubicBezTo>
                <a:cubicBezTo>
                  <a:pt x="834493" y="139944"/>
                  <a:pt x="834493" y="133696"/>
                  <a:pt x="833238" y="128698"/>
                </a:cubicBezTo>
                <a:cubicBezTo>
                  <a:pt x="820689" y="132447"/>
                  <a:pt x="809395" y="134946"/>
                  <a:pt x="795591" y="134946"/>
                </a:cubicBezTo>
                <a:cubicBezTo>
                  <a:pt x="773003" y="134946"/>
                  <a:pt x="749161" y="127449"/>
                  <a:pt x="730337" y="114954"/>
                </a:cubicBezTo>
                <a:close/>
                <a:moveTo>
                  <a:pt x="791827" y="58726"/>
                </a:moveTo>
                <a:lnTo>
                  <a:pt x="790572" y="61225"/>
                </a:lnTo>
                <a:cubicBezTo>
                  <a:pt x="781788" y="71221"/>
                  <a:pt x="773003" y="81217"/>
                  <a:pt x="762964" y="89964"/>
                </a:cubicBezTo>
                <a:cubicBezTo>
                  <a:pt x="781788" y="98710"/>
                  <a:pt x="801866" y="98710"/>
                  <a:pt x="820689" y="92463"/>
                </a:cubicBezTo>
                <a:cubicBezTo>
                  <a:pt x="813160" y="79968"/>
                  <a:pt x="803121" y="68722"/>
                  <a:pt x="791827" y="58726"/>
                </a:cubicBezTo>
                <a:close/>
                <a:moveTo>
                  <a:pt x="726573" y="37485"/>
                </a:moveTo>
                <a:cubicBezTo>
                  <a:pt x="676377" y="37485"/>
                  <a:pt x="633711" y="72471"/>
                  <a:pt x="622417" y="119952"/>
                </a:cubicBezTo>
                <a:lnTo>
                  <a:pt x="637476" y="116203"/>
                </a:lnTo>
                <a:cubicBezTo>
                  <a:pt x="667593" y="107457"/>
                  <a:pt x="693946" y="94962"/>
                  <a:pt x="719043" y="76219"/>
                </a:cubicBezTo>
                <a:cubicBezTo>
                  <a:pt x="732847" y="67473"/>
                  <a:pt x="746651" y="54978"/>
                  <a:pt x="756690" y="41233"/>
                </a:cubicBezTo>
                <a:cubicBezTo>
                  <a:pt x="747906" y="39984"/>
                  <a:pt x="737867" y="37485"/>
                  <a:pt x="726573" y="37485"/>
                </a:cubicBezTo>
                <a:close/>
                <a:moveTo>
                  <a:pt x="726573" y="0"/>
                </a:moveTo>
                <a:cubicBezTo>
                  <a:pt x="751670" y="0"/>
                  <a:pt x="775513" y="6247"/>
                  <a:pt x="796846" y="17493"/>
                </a:cubicBezTo>
                <a:cubicBezTo>
                  <a:pt x="796846" y="17493"/>
                  <a:pt x="798101" y="18742"/>
                  <a:pt x="799356" y="18742"/>
                </a:cubicBezTo>
                <a:cubicBezTo>
                  <a:pt x="828218" y="36235"/>
                  <a:pt x="852061" y="63724"/>
                  <a:pt x="864610" y="96211"/>
                </a:cubicBezTo>
                <a:cubicBezTo>
                  <a:pt x="864610" y="97461"/>
                  <a:pt x="864610" y="97461"/>
                  <a:pt x="864610" y="98710"/>
                </a:cubicBezTo>
                <a:cubicBezTo>
                  <a:pt x="869629" y="113704"/>
                  <a:pt x="872139" y="128698"/>
                  <a:pt x="872139" y="144942"/>
                </a:cubicBezTo>
                <a:cubicBezTo>
                  <a:pt x="872139" y="224910"/>
                  <a:pt x="806885" y="289883"/>
                  <a:pt x="726573" y="289883"/>
                </a:cubicBezTo>
                <a:cubicBezTo>
                  <a:pt x="647515" y="289883"/>
                  <a:pt x="582261" y="224910"/>
                  <a:pt x="582261" y="146191"/>
                </a:cubicBezTo>
                <a:lnTo>
                  <a:pt x="582261" y="144942"/>
                </a:lnTo>
                <a:cubicBezTo>
                  <a:pt x="582261" y="64974"/>
                  <a:pt x="647515" y="0"/>
                  <a:pt x="7265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6A3F3F02-DFEF-154B-B641-BE9A8E0D5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4986" y="9785798"/>
            <a:ext cx="1278618" cy="1437931"/>
          </a:xfrm>
          <a:custGeom>
            <a:avLst/>
            <a:gdLst>
              <a:gd name="connsiteX0" fmla="*/ 298852 w 1278618"/>
              <a:gd name="connsiteY0" fmla="*/ 840432 h 1437931"/>
              <a:gd name="connsiteX1" fmla="*/ 978536 w 1278618"/>
              <a:gd name="connsiteY1" fmla="*/ 840432 h 1437931"/>
              <a:gd name="connsiteX2" fmla="*/ 998490 w 1278618"/>
              <a:gd name="connsiteY2" fmla="*/ 859104 h 1437931"/>
              <a:gd name="connsiteX3" fmla="*/ 978536 w 1278618"/>
              <a:gd name="connsiteY3" fmla="*/ 879020 h 1437931"/>
              <a:gd name="connsiteX4" fmla="*/ 658024 w 1278618"/>
              <a:gd name="connsiteY4" fmla="*/ 879020 h 1437931"/>
              <a:gd name="connsiteX5" fmla="*/ 658024 w 1278618"/>
              <a:gd name="connsiteY5" fmla="*/ 1419259 h 1437931"/>
              <a:gd name="connsiteX6" fmla="*/ 639318 w 1278618"/>
              <a:gd name="connsiteY6" fmla="*/ 1437931 h 1437931"/>
              <a:gd name="connsiteX7" fmla="*/ 620610 w 1278618"/>
              <a:gd name="connsiteY7" fmla="*/ 1419259 h 1437931"/>
              <a:gd name="connsiteX8" fmla="*/ 620610 w 1278618"/>
              <a:gd name="connsiteY8" fmla="*/ 879020 h 1437931"/>
              <a:gd name="connsiteX9" fmla="*/ 298852 w 1278618"/>
              <a:gd name="connsiteY9" fmla="*/ 879020 h 1437931"/>
              <a:gd name="connsiteX10" fmla="*/ 280146 w 1278618"/>
              <a:gd name="connsiteY10" fmla="*/ 859104 h 1437931"/>
              <a:gd name="connsiteX11" fmla="*/ 298852 w 1278618"/>
              <a:gd name="connsiteY11" fmla="*/ 840432 h 1437931"/>
              <a:gd name="connsiteX12" fmla="*/ 1158174 w 1278618"/>
              <a:gd name="connsiteY12" fmla="*/ 644170 h 1437931"/>
              <a:gd name="connsiteX13" fmla="*/ 1129514 w 1278618"/>
              <a:gd name="connsiteY13" fmla="*/ 654155 h 1437931"/>
              <a:gd name="connsiteX14" fmla="*/ 1117054 w 1278618"/>
              <a:gd name="connsiteY14" fmla="*/ 681612 h 1437931"/>
              <a:gd name="connsiteX15" fmla="*/ 1117054 w 1278618"/>
              <a:gd name="connsiteY15" fmla="*/ 953686 h 1437931"/>
              <a:gd name="connsiteX16" fmla="*/ 1065968 w 1278618"/>
              <a:gd name="connsiteY16" fmla="*/ 1004856 h 1437931"/>
              <a:gd name="connsiteX17" fmla="*/ 915198 w 1278618"/>
              <a:gd name="connsiteY17" fmla="*/ 1004856 h 1437931"/>
              <a:gd name="connsiteX18" fmla="*/ 877816 w 1278618"/>
              <a:gd name="connsiteY18" fmla="*/ 1042297 h 1437931"/>
              <a:gd name="connsiteX19" fmla="*/ 877816 w 1278618"/>
              <a:gd name="connsiteY19" fmla="*/ 1363045 h 1437931"/>
              <a:gd name="connsiteX20" fmla="*/ 890278 w 1278618"/>
              <a:gd name="connsiteY20" fmla="*/ 1390502 h 1437931"/>
              <a:gd name="connsiteX21" fmla="*/ 918936 w 1278618"/>
              <a:gd name="connsiteY21" fmla="*/ 1400487 h 1437931"/>
              <a:gd name="connsiteX22" fmla="*/ 952578 w 1278618"/>
              <a:gd name="connsiteY22" fmla="*/ 1360549 h 1437931"/>
              <a:gd name="connsiteX23" fmla="*/ 952578 w 1278618"/>
              <a:gd name="connsiteY23" fmla="*/ 1127164 h 1437931"/>
              <a:gd name="connsiteX24" fmla="*/ 1001174 w 1278618"/>
              <a:gd name="connsiteY24" fmla="*/ 1079739 h 1437931"/>
              <a:gd name="connsiteX25" fmla="*/ 1154436 w 1278618"/>
              <a:gd name="connsiteY25" fmla="*/ 1079739 h 1437931"/>
              <a:gd name="connsiteX26" fmla="*/ 1191816 w 1278618"/>
              <a:gd name="connsiteY26" fmla="*/ 1042297 h 1437931"/>
              <a:gd name="connsiteX27" fmla="*/ 1191816 w 1278618"/>
              <a:gd name="connsiteY27" fmla="*/ 684108 h 1437931"/>
              <a:gd name="connsiteX28" fmla="*/ 1158174 w 1278618"/>
              <a:gd name="connsiteY28" fmla="*/ 644170 h 1437931"/>
              <a:gd name="connsiteX29" fmla="*/ 113722 w 1278618"/>
              <a:gd name="connsiteY29" fmla="*/ 644170 h 1437931"/>
              <a:gd name="connsiteX30" fmla="*/ 80078 w 1278618"/>
              <a:gd name="connsiteY30" fmla="*/ 684108 h 1437931"/>
              <a:gd name="connsiteX31" fmla="*/ 80078 w 1278618"/>
              <a:gd name="connsiteY31" fmla="*/ 1042297 h 1437931"/>
              <a:gd name="connsiteX32" fmla="*/ 118706 w 1278618"/>
              <a:gd name="connsiteY32" fmla="*/ 1079739 h 1437931"/>
              <a:gd name="connsiteX33" fmla="*/ 273212 w 1278618"/>
              <a:gd name="connsiteY33" fmla="*/ 1079739 h 1437931"/>
              <a:gd name="connsiteX34" fmla="*/ 320560 w 1278618"/>
              <a:gd name="connsiteY34" fmla="*/ 1127164 h 1437931"/>
              <a:gd name="connsiteX35" fmla="*/ 320560 w 1278618"/>
              <a:gd name="connsiteY35" fmla="*/ 1360549 h 1437931"/>
              <a:gd name="connsiteX36" fmla="*/ 354204 w 1278618"/>
              <a:gd name="connsiteY36" fmla="*/ 1400487 h 1437931"/>
              <a:gd name="connsiteX37" fmla="*/ 382862 w 1278618"/>
              <a:gd name="connsiteY37" fmla="*/ 1390502 h 1437931"/>
              <a:gd name="connsiteX38" fmla="*/ 395322 w 1278618"/>
              <a:gd name="connsiteY38" fmla="*/ 1363045 h 1437931"/>
              <a:gd name="connsiteX39" fmla="*/ 395322 w 1278618"/>
              <a:gd name="connsiteY39" fmla="*/ 1042297 h 1437931"/>
              <a:gd name="connsiteX40" fmla="*/ 357942 w 1278618"/>
              <a:gd name="connsiteY40" fmla="*/ 1004856 h 1437931"/>
              <a:gd name="connsiteX41" fmla="*/ 207172 w 1278618"/>
              <a:gd name="connsiteY41" fmla="*/ 1004856 h 1437931"/>
              <a:gd name="connsiteX42" fmla="*/ 156086 w 1278618"/>
              <a:gd name="connsiteY42" fmla="*/ 953686 h 1437931"/>
              <a:gd name="connsiteX43" fmla="*/ 156086 w 1278618"/>
              <a:gd name="connsiteY43" fmla="*/ 681612 h 1437931"/>
              <a:gd name="connsiteX44" fmla="*/ 143626 w 1278618"/>
              <a:gd name="connsiteY44" fmla="*/ 654155 h 1437931"/>
              <a:gd name="connsiteX45" fmla="*/ 113722 w 1278618"/>
              <a:gd name="connsiteY45" fmla="*/ 644170 h 1437931"/>
              <a:gd name="connsiteX46" fmla="*/ 1161912 w 1278618"/>
              <a:gd name="connsiteY46" fmla="*/ 606729 h 1437931"/>
              <a:gd name="connsiteX47" fmla="*/ 1229196 w 1278618"/>
              <a:gd name="connsiteY47" fmla="*/ 684108 h 1437931"/>
              <a:gd name="connsiteX48" fmla="*/ 1229196 w 1278618"/>
              <a:gd name="connsiteY48" fmla="*/ 1042297 h 1437931"/>
              <a:gd name="connsiteX49" fmla="*/ 1154436 w 1278618"/>
              <a:gd name="connsiteY49" fmla="*/ 1117180 h 1437931"/>
              <a:gd name="connsiteX50" fmla="*/ 1001174 w 1278618"/>
              <a:gd name="connsiteY50" fmla="*/ 1117180 h 1437931"/>
              <a:gd name="connsiteX51" fmla="*/ 989960 w 1278618"/>
              <a:gd name="connsiteY51" fmla="*/ 1127164 h 1437931"/>
              <a:gd name="connsiteX52" fmla="*/ 989960 w 1278618"/>
              <a:gd name="connsiteY52" fmla="*/ 1360549 h 1437931"/>
              <a:gd name="connsiteX53" fmla="*/ 922674 w 1278618"/>
              <a:gd name="connsiteY53" fmla="*/ 1437928 h 1437931"/>
              <a:gd name="connsiteX54" fmla="*/ 915198 w 1278618"/>
              <a:gd name="connsiteY54" fmla="*/ 1437928 h 1437931"/>
              <a:gd name="connsiteX55" fmla="*/ 864110 w 1278618"/>
              <a:gd name="connsiteY55" fmla="*/ 1417959 h 1437931"/>
              <a:gd name="connsiteX56" fmla="*/ 840436 w 1278618"/>
              <a:gd name="connsiteY56" fmla="*/ 1363045 h 1437931"/>
              <a:gd name="connsiteX57" fmla="*/ 840436 w 1278618"/>
              <a:gd name="connsiteY57" fmla="*/ 1042297 h 1437931"/>
              <a:gd name="connsiteX58" fmla="*/ 915198 w 1278618"/>
              <a:gd name="connsiteY58" fmla="*/ 967414 h 1437931"/>
              <a:gd name="connsiteX59" fmla="*/ 1065968 w 1278618"/>
              <a:gd name="connsiteY59" fmla="*/ 967414 h 1437931"/>
              <a:gd name="connsiteX60" fmla="*/ 1079674 w 1278618"/>
              <a:gd name="connsiteY60" fmla="*/ 953686 h 1437931"/>
              <a:gd name="connsiteX61" fmla="*/ 1079674 w 1278618"/>
              <a:gd name="connsiteY61" fmla="*/ 681612 h 1437931"/>
              <a:gd name="connsiteX62" fmla="*/ 1104594 w 1278618"/>
              <a:gd name="connsiteY62" fmla="*/ 626698 h 1437931"/>
              <a:gd name="connsiteX63" fmla="*/ 1161912 w 1278618"/>
              <a:gd name="connsiteY63" fmla="*/ 606729 h 1437931"/>
              <a:gd name="connsiteX64" fmla="*/ 111230 w 1278618"/>
              <a:gd name="connsiteY64" fmla="*/ 606729 h 1437931"/>
              <a:gd name="connsiteX65" fmla="*/ 168546 w 1278618"/>
              <a:gd name="connsiteY65" fmla="*/ 626698 h 1437931"/>
              <a:gd name="connsiteX66" fmla="*/ 193466 w 1278618"/>
              <a:gd name="connsiteY66" fmla="*/ 681612 h 1437931"/>
              <a:gd name="connsiteX67" fmla="*/ 193466 w 1278618"/>
              <a:gd name="connsiteY67" fmla="*/ 953686 h 1437931"/>
              <a:gd name="connsiteX68" fmla="*/ 207172 w 1278618"/>
              <a:gd name="connsiteY68" fmla="*/ 967414 h 1437931"/>
              <a:gd name="connsiteX69" fmla="*/ 357942 w 1278618"/>
              <a:gd name="connsiteY69" fmla="*/ 967414 h 1437931"/>
              <a:gd name="connsiteX70" fmla="*/ 432702 w 1278618"/>
              <a:gd name="connsiteY70" fmla="*/ 1042297 h 1437931"/>
              <a:gd name="connsiteX71" fmla="*/ 432702 w 1278618"/>
              <a:gd name="connsiteY71" fmla="*/ 1363045 h 1437931"/>
              <a:gd name="connsiteX72" fmla="*/ 407782 w 1278618"/>
              <a:gd name="connsiteY72" fmla="*/ 1417959 h 1437931"/>
              <a:gd name="connsiteX73" fmla="*/ 357942 w 1278618"/>
              <a:gd name="connsiteY73" fmla="*/ 1437928 h 1437931"/>
              <a:gd name="connsiteX74" fmla="*/ 350466 w 1278618"/>
              <a:gd name="connsiteY74" fmla="*/ 1437928 h 1437931"/>
              <a:gd name="connsiteX75" fmla="*/ 283180 w 1278618"/>
              <a:gd name="connsiteY75" fmla="*/ 1360549 h 1437931"/>
              <a:gd name="connsiteX76" fmla="*/ 283180 w 1278618"/>
              <a:gd name="connsiteY76" fmla="*/ 1127164 h 1437931"/>
              <a:gd name="connsiteX77" fmla="*/ 273212 w 1278618"/>
              <a:gd name="connsiteY77" fmla="*/ 1117180 h 1437931"/>
              <a:gd name="connsiteX78" fmla="*/ 118706 w 1278618"/>
              <a:gd name="connsiteY78" fmla="*/ 1117180 h 1437931"/>
              <a:gd name="connsiteX79" fmla="*/ 43944 w 1278618"/>
              <a:gd name="connsiteY79" fmla="*/ 1042297 h 1437931"/>
              <a:gd name="connsiteX80" fmla="*/ 43944 w 1278618"/>
              <a:gd name="connsiteY80" fmla="*/ 684108 h 1437931"/>
              <a:gd name="connsiteX81" fmla="*/ 111230 w 1278618"/>
              <a:gd name="connsiteY81" fmla="*/ 606729 h 1437931"/>
              <a:gd name="connsiteX82" fmla="*/ 1157772 w 1278618"/>
              <a:gd name="connsiteY82" fmla="*/ 385081 h 1437931"/>
              <a:gd name="connsiteX83" fmla="*/ 1075948 w 1278618"/>
              <a:gd name="connsiteY83" fmla="*/ 465646 h 1437931"/>
              <a:gd name="connsiteX84" fmla="*/ 1157772 w 1278618"/>
              <a:gd name="connsiteY84" fmla="*/ 548728 h 1437931"/>
              <a:gd name="connsiteX85" fmla="*/ 1240854 w 1278618"/>
              <a:gd name="connsiteY85" fmla="*/ 465646 h 1437931"/>
              <a:gd name="connsiteX86" fmla="*/ 1157772 w 1278618"/>
              <a:gd name="connsiteY86" fmla="*/ 385081 h 1437931"/>
              <a:gd name="connsiteX87" fmla="*/ 120846 w 1278618"/>
              <a:gd name="connsiteY87" fmla="*/ 385081 h 1437931"/>
              <a:gd name="connsiteX88" fmla="*/ 39024 w 1278618"/>
              <a:gd name="connsiteY88" fmla="*/ 465646 h 1437931"/>
              <a:gd name="connsiteX89" fmla="*/ 120846 w 1278618"/>
              <a:gd name="connsiteY89" fmla="*/ 548728 h 1437931"/>
              <a:gd name="connsiteX90" fmla="*/ 202670 w 1278618"/>
              <a:gd name="connsiteY90" fmla="*/ 465646 h 1437931"/>
              <a:gd name="connsiteX91" fmla="*/ 120846 w 1278618"/>
              <a:gd name="connsiteY91" fmla="*/ 385081 h 1437931"/>
              <a:gd name="connsiteX92" fmla="*/ 1157772 w 1278618"/>
              <a:gd name="connsiteY92" fmla="*/ 346058 h 1437931"/>
              <a:gd name="connsiteX93" fmla="*/ 1278618 w 1278618"/>
              <a:gd name="connsiteY93" fmla="*/ 465646 h 1437931"/>
              <a:gd name="connsiteX94" fmla="*/ 1157772 w 1278618"/>
              <a:gd name="connsiteY94" fmla="*/ 586492 h 1437931"/>
              <a:gd name="connsiteX95" fmla="*/ 1038184 w 1278618"/>
              <a:gd name="connsiteY95" fmla="*/ 465646 h 1437931"/>
              <a:gd name="connsiteX96" fmla="*/ 1157772 w 1278618"/>
              <a:gd name="connsiteY96" fmla="*/ 346058 h 1437931"/>
              <a:gd name="connsiteX97" fmla="*/ 120846 w 1278618"/>
              <a:gd name="connsiteY97" fmla="*/ 346058 h 1437931"/>
              <a:gd name="connsiteX98" fmla="*/ 240434 w 1278618"/>
              <a:gd name="connsiteY98" fmla="*/ 465646 h 1437931"/>
              <a:gd name="connsiteX99" fmla="*/ 120846 w 1278618"/>
              <a:gd name="connsiteY99" fmla="*/ 586492 h 1437931"/>
              <a:gd name="connsiteX100" fmla="*/ 0 w 1278618"/>
              <a:gd name="connsiteY100" fmla="*/ 465646 h 1437931"/>
              <a:gd name="connsiteX101" fmla="*/ 120846 w 1278618"/>
              <a:gd name="connsiteY101" fmla="*/ 346058 h 1437931"/>
              <a:gd name="connsiteX102" fmla="*/ 811030 w 1278618"/>
              <a:gd name="connsiteY102" fmla="*/ 180788 h 1437931"/>
              <a:gd name="connsiteX103" fmla="*/ 811030 w 1278618"/>
              <a:gd name="connsiteY103" fmla="*/ 341628 h 1437931"/>
              <a:gd name="connsiteX104" fmla="*/ 715276 w 1278618"/>
              <a:gd name="connsiteY104" fmla="*/ 437632 h 1437931"/>
              <a:gd name="connsiteX105" fmla="*/ 493928 w 1278618"/>
              <a:gd name="connsiteY105" fmla="*/ 437632 h 1437931"/>
              <a:gd name="connsiteX106" fmla="*/ 493928 w 1278618"/>
              <a:gd name="connsiteY106" fmla="*/ 483765 h 1437931"/>
              <a:gd name="connsiteX107" fmla="*/ 552374 w 1278618"/>
              <a:gd name="connsiteY107" fmla="*/ 543612 h 1437931"/>
              <a:gd name="connsiteX108" fmla="*/ 970202 w 1278618"/>
              <a:gd name="connsiteY108" fmla="*/ 543612 h 1437931"/>
              <a:gd name="connsiteX109" fmla="*/ 973932 w 1278618"/>
              <a:gd name="connsiteY109" fmla="*/ 541118 h 1437931"/>
              <a:gd name="connsiteX110" fmla="*/ 972690 w 1278618"/>
              <a:gd name="connsiteY110" fmla="*/ 534884 h 1437931"/>
              <a:gd name="connsiteX111" fmla="*/ 946574 w 1278618"/>
              <a:gd name="connsiteY111" fmla="*/ 506207 h 1437931"/>
              <a:gd name="connsiteX112" fmla="*/ 932896 w 1278618"/>
              <a:gd name="connsiteY112" fmla="*/ 471296 h 1437931"/>
              <a:gd name="connsiteX113" fmla="*/ 932896 w 1278618"/>
              <a:gd name="connsiteY113" fmla="*/ 239389 h 1437931"/>
              <a:gd name="connsiteX114" fmla="*/ 873206 w 1278618"/>
              <a:gd name="connsiteY114" fmla="*/ 180788 h 1437931"/>
              <a:gd name="connsiteX115" fmla="*/ 394444 w 1278618"/>
              <a:gd name="connsiteY115" fmla="*/ 38651 h 1437931"/>
              <a:gd name="connsiteX116" fmla="*/ 334754 w 1278618"/>
              <a:gd name="connsiteY116" fmla="*/ 97252 h 1437931"/>
              <a:gd name="connsiteX117" fmla="*/ 334754 w 1278618"/>
              <a:gd name="connsiteY117" fmla="*/ 329159 h 1437931"/>
              <a:gd name="connsiteX118" fmla="*/ 321076 w 1278618"/>
              <a:gd name="connsiteY118" fmla="*/ 362823 h 1437931"/>
              <a:gd name="connsiteX119" fmla="*/ 293718 w 1278618"/>
              <a:gd name="connsiteY119" fmla="*/ 392747 h 1437931"/>
              <a:gd name="connsiteX120" fmla="*/ 293718 w 1278618"/>
              <a:gd name="connsiteY120" fmla="*/ 397734 h 1437931"/>
              <a:gd name="connsiteX121" fmla="*/ 298692 w 1278618"/>
              <a:gd name="connsiteY121" fmla="*/ 400228 h 1437931"/>
              <a:gd name="connsiteX122" fmla="*/ 715276 w 1278618"/>
              <a:gd name="connsiteY122" fmla="*/ 400228 h 1437931"/>
              <a:gd name="connsiteX123" fmla="*/ 773724 w 1278618"/>
              <a:gd name="connsiteY123" fmla="*/ 341628 h 1437931"/>
              <a:gd name="connsiteX124" fmla="*/ 773724 w 1278618"/>
              <a:gd name="connsiteY124" fmla="*/ 97252 h 1437931"/>
              <a:gd name="connsiteX125" fmla="*/ 715276 w 1278618"/>
              <a:gd name="connsiteY125" fmla="*/ 38651 h 1437931"/>
              <a:gd name="connsiteX126" fmla="*/ 394444 w 1278618"/>
              <a:gd name="connsiteY126" fmla="*/ 0 h 1437931"/>
              <a:gd name="connsiteX127" fmla="*/ 715276 w 1278618"/>
              <a:gd name="connsiteY127" fmla="*/ 0 h 1437931"/>
              <a:gd name="connsiteX128" fmla="*/ 811030 w 1278618"/>
              <a:gd name="connsiteY128" fmla="*/ 97252 h 1437931"/>
              <a:gd name="connsiteX129" fmla="*/ 811030 w 1278618"/>
              <a:gd name="connsiteY129" fmla="*/ 143384 h 1437931"/>
              <a:gd name="connsiteX130" fmla="*/ 873206 w 1278618"/>
              <a:gd name="connsiteY130" fmla="*/ 143384 h 1437931"/>
              <a:gd name="connsiteX131" fmla="*/ 970202 w 1278618"/>
              <a:gd name="connsiteY131" fmla="*/ 239389 h 1437931"/>
              <a:gd name="connsiteX132" fmla="*/ 970202 w 1278618"/>
              <a:gd name="connsiteY132" fmla="*/ 471296 h 1437931"/>
              <a:gd name="connsiteX133" fmla="*/ 973932 w 1278618"/>
              <a:gd name="connsiteY133" fmla="*/ 481271 h 1437931"/>
              <a:gd name="connsiteX134" fmla="*/ 1000046 w 1278618"/>
              <a:gd name="connsiteY134" fmla="*/ 511194 h 1437931"/>
              <a:gd name="connsiteX135" fmla="*/ 1008752 w 1278618"/>
              <a:gd name="connsiteY135" fmla="*/ 556080 h 1437931"/>
              <a:gd name="connsiteX136" fmla="*/ 970202 w 1278618"/>
              <a:gd name="connsiteY136" fmla="*/ 581016 h 1437931"/>
              <a:gd name="connsiteX137" fmla="*/ 552374 w 1278618"/>
              <a:gd name="connsiteY137" fmla="*/ 581016 h 1437931"/>
              <a:gd name="connsiteX138" fmla="*/ 456622 w 1278618"/>
              <a:gd name="connsiteY138" fmla="*/ 483765 h 1437931"/>
              <a:gd name="connsiteX139" fmla="*/ 456622 w 1278618"/>
              <a:gd name="connsiteY139" fmla="*/ 437632 h 1437931"/>
              <a:gd name="connsiteX140" fmla="*/ 298692 w 1278618"/>
              <a:gd name="connsiteY140" fmla="*/ 437632 h 1437931"/>
              <a:gd name="connsiteX141" fmla="*/ 258898 w 1278618"/>
              <a:gd name="connsiteY141" fmla="*/ 412696 h 1437931"/>
              <a:gd name="connsiteX142" fmla="*/ 266360 w 1278618"/>
              <a:gd name="connsiteY142" fmla="*/ 367811 h 1437931"/>
              <a:gd name="connsiteX143" fmla="*/ 293718 w 1278618"/>
              <a:gd name="connsiteY143" fmla="*/ 337887 h 1437931"/>
              <a:gd name="connsiteX144" fmla="*/ 298692 w 1278618"/>
              <a:gd name="connsiteY144" fmla="*/ 329159 h 1437931"/>
              <a:gd name="connsiteX145" fmla="*/ 298692 w 1278618"/>
              <a:gd name="connsiteY145" fmla="*/ 97252 h 1437931"/>
              <a:gd name="connsiteX146" fmla="*/ 394444 w 1278618"/>
              <a:gd name="connsiteY146" fmla="*/ 0 h 1437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1278618" h="1437931">
                <a:moveTo>
                  <a:pt x="298852" y="840432"/>
                </a:moveTo>
                <a:lnTo>
                  <a:pt x="978536" y="840432"/>
                </a:lnTo>
                <a:cubicBezTo>
                  <a:pt x="989760" y="840432"/>
                  <a:pt x="998490" y="849146"/>
                  <a:pt x="998490" y="859104"/>
                </a:cubicBezTo>
                <a:cubicBezTo>
                  <a:pt x="998490" y="870307"/>
                  <a:pt x="989760" y="879020"/>
                  <a:pt x="978536" y="879020"/>
                </a:cubicBezTo>
                <a:lnTo>
                  <a:pt x="658024" y="879020"/>
                </a:lnTo>
                <a:lnTo>
                  <a:pt x="658024" y="1419259"/>
                </a:lnTo>
                <a:cubicBezTo>
                  <a:pt x="658024" y="1429218"/>
                  <a:pt x="649294" y="1437931"/>
                  <a:pt x="639318" y="1437931"/>
                </a:cubicBezTo>
                <a:cubicBezTo>
                  <a:pt x="629340" y="1437931"/>
                  <a:pt x="620610" y="1429218"/>
                  <a:pt x="620610" y="1419259"/>
                </a:cubicBezTo>
                <a:lnTo>
                  <a:pt x="620610" y="879020"/>
                </a:lnTo>
                <a:lnTo>
                  <a:pt x="298852" y="879020"/>
                </a:lnTo>
                <a:cubicBezTo>
                  <a:pt x="288874" y="879020"/>
                  <a:pt x="280146" y="870307"/>
                  <a:pt x="280146" y="859104"/>
                </a:cubicBezTo>
                <a:cubicBezTo>
                  <a:pt x="280146" y="849146"/>
                  <a:pt x="288874" y="840432"/>
                  <a:pt x="298852" y="840432"/>
                </a:cubicBezTo>
                <a:close/>
                <a:moveTo>
                  <a:pt x="1158174" y="644170"/>
                </a:moveTo>
                <a:cubicBezTo>
                  <a:pt x="1148206" y="644170"/>
                  <a:pt x="1136990" y="646667"/>
                  <a:pt x="1129514" y="654155"/>
                </a:cubicBezTo>
                <a:cubicBezTo>
                  <a:pt x="1122038" y="661643"/>
                  <a:pt x="1117054" y="671628"/>
                  <a:pt x="1117054" y="681612"/>
                </a:cubicBezTo>
                <a:lnTo>
                  <a:pt x="1117054" y="953686"/>
                </a:lnTo>
                <a:cubicBezTo>
                  <a:pt x="1117054" y="982391"/>
                  <a:pt x="1094626" y="1004856"/>
                  <a:pt x="1065968" y="1004856"/>
                </a:cubicBezTo>
                <a:lnTo>
                  <a:pt x="915198" y="1004856"/>
                </a:lnTo>
                <a:cubicBezTo>
                  <a:pt x="894016" y="1004856"/>
                  <a:pt x="877816" y="1021080"/>
                  <a:pt x="877816" y="1042297"/>
                </a:cubicBezTo>
                <a:lnTo>
                  <a:pt x="877816" y="1363045"/>
                </a:lnTo>
                <a:cubicBezTo>
                  <a:pt x="877816" y="1373030"/>
                  <a:pt x="881554" y="1383014"/>
                  <a:pt x="890278" y="1390502"/>
                </a:cubicBezTo>
                <a:cubicBezTo>
                  <a:pt x="897754" y="1397990"/>
                  <a:pt x="907722" y="1400487"/>
                  <a:pt x="918936" y="1400487"/>
                </a:cubicBezTo>
                <a:cubicBezTo>
                  <a:pt x="937626" y="1397990"/>
                  <a:pt x="952578" y="1380518"/>
                  <a:pt x="952578" y="1360549"/>
                </a:cubicBezTo>
                <a:lnTo>
                  <a:pt x="952578" y="1127164"/>
                </a:lnTo>
                <a:cubicBezTo>
                  <a:pt x="952578" y="1102204"/>
                  <a:pt x="973762" y="1079739"/>
                  <a:pt x="1001174" y="1079739"/>
                </a:cubicBezTo>
                <a:lnTo>
                  <a:pt x="1154436" y="1079739"/>
                </a:lnTo>
                <a:cubicBezTo>
                  <a:pt x="1175618" y="1079739"/>
                  <a:pt x="1191816" y="1062266"/>
                  <a:pt x="1191816" y="1042297"/>
                </a:cubicBezTo>
                <a:lnTo>
                  <a:pt x="1191816" y="684108"/>
                </a:lnTo>
                <a:cubicBezTo>
                  <a:pt x="1191816" y="662891"/>
                  <a:pt x="1178110" y="646667"/>
                  <a:pt x="1158174" y="644170"/>
                </a:cubicBezTo>
                <a:close/>
                <a:moveTo>
                  <a:pt x="113722" y="644170"/>
                </a:moveTo>
                <a:cubicBezTo>
                  <a:pt x="95030" y="646667"/>
                  <a:pt x="80078" y="662891"/>
                  <a:pt x="80078" y="684108"/>
                </a:cubicBezTo>
                <a:lnTo>
                  <a:pt x="80078" y="1042297"/>
                </a:lnTo>
                <a:cubicBezTo>
                  <a:pt x="80078" y="1062266"/>
                  <a:pt x="97522" y="1079739"/>
                  <a:pt x="118706" y="1079739"/>
                </a:cubicBezTo>
                <a:lnTo>
                  <a:pt x="273212" y="1079739"/>
                </a:lnTo>
                <a:cubicBezTo>
                  <a:pt x="299378" y="1079739"/>
                  <a:pt x="320560" y="1102204"/>
                  <a:pt x="320560" y="1127164"/>
                </a:cubicBezTo>
                <a:lnTo>
                  <a:pt x="320560" y="1360549"/>
                </a:lnTo>
                <a:cubicBezTo>
                  <a:pt x="320560" y="1380518"/>
                  <a:pt x="335514" y="1397990"/>
                  <a:pt x="354204" y="1400487"/>
                </a:cubicBezTo>
                <a:cubicBezTo>
                  <a:pt x="365418" y="1400487"/>
                  <a:pt x="375386" y="1397990"/>
                  <a:pt x="382862" y="1390502"/>
                </a:cubicBezTo>
                <a:cubicBezTo>
                  <a:pt x="391584" y="1383014"/>
                  <a:pt x="395322" y="1373030"/>
                  <a:pt x="395322" y="1363045"/>
                </a:cubicBezTo>
                <a:lnTo>
                  <a:pt x="395322" y="1042297"/>
                </a:lnTo>
                <a:cubicBezTo>
                  <a:pt x="395322" y="1021080"/>
                  <a:pt x="379124" y="1004856"/>
                  <a:pt x="357942" y="1004856"/>
                </a:cubicBezTo>
                <a:lnTo>
                  <a:pt x="207172" y="1004856"/>
                </a:lnTo>
                <a:cubicBezTo>
                  <a:pt x="178514" y="1004856"/>
                  <a:pt x="156086" y="982391"/>
                  <a:pt x="156086" y="953686"/>
                </a:cubicBezTo>
                <a:lnTo>
                  <a:pt x="156086" y="681612"/>
                </a:lnTo>
                <a:cubicBezTo>
                  <a:pt x="156086" y="671628"/>
                  <a:pt x="151102" y="661643"/>
                  <a:pt x="143626" y="654155"/>
                </a:cubicBezTo>
                <a:cubicBezTo>
                  <a:pt x="136150" y="646667"/>
                  <a:pt x="124936" y="644170"/>
                  <a:pt x="113722" y="644170"/>
                </a:cubicBezTo>
                <a:close/>
                <a:moveTo>
                  <a:pt x="1161912" y="606729"/>
                </a:moveTo>
                <a:cubicBezTo>
                  <a:pt x="1199292" y="610473"/>
                  <a:pt x="1229196" y="644170"/>
                  <a:pt x="1229196" y="684108"/>
                </a:cubicBezTo>
                <a:lnTo>
                  <a:pt x="1229196" y="1042297"/>
                </a:lnTo>
                <a:cubicBezTo>
                  <a:pt x="1229196" y="1083483"/>
                  <a:pt x="1195554" y="1117180"/>
                  <a:pt x="1154436" y="1117180"/>
                </a:cubicBezTo>
                <a:lnTo>
                  <a:pt x="1001174" y="1117180"/>
                </a:lnTo>
                <a:cubicBezTo>
                  <a:pt x="994944" y="1117180"/>
                  <a:pt x="989960" y="1122172"/>
                  <a:pt x="989960" y="1127164"/>
                </a:cubicBezTo>
                <a:lnTo>
                  <a:pt x="989960" y="1360549"/>
                </a:lnTo>
                <a:cubicBezTo>
                  <a:pt x="989960" y="1400487"/>
                  <a:pt x="960054" y="1434184"/>
                  <a:pt x="922674" y="1437928"/>
                </a:cubicBezTo>
                <a:cubicBezTo>
                  <a:pt x="920182" y="1437928"/>
                  <a:pt x="917690" y="1437928"/>
                  <a:pt x="915198" y="1437928"/>
                </a:cubicBezTo>
                <a:cubicBezTo>
                  <a:pt x="896508" y="1437928"/>
                  <a:pt x="877816" y="1430440"/>
                  <a:pt x="864110" y="1417959"/>
                </a:cubicBezTo>
                <a:cubicBezTo>
                  <a:pt x="849158" y="1404231"/>
                  <a:pt x="840436" y="1384262"/>
                  <a:pt x="840436" y="1363045"/>
                </a:cubicBezTo>
                <a:lnTo>
                  <a:pt x="840436" y="1042297"/>
                </a:lnTo>
                <a:cubicBezTo>
                  <a:pt x="840436" y="1001112"/>
                  <a:pt x="874078" y="967414"/>
                  <a:pt x="915198" y="967414"/>
                </a:cubicBezTo>
                <a:lnTo>
                  <a:pt x="1065968" y="967414"/>
                </a:lnTo>
                <a:cubicBezTo>
                  <a:pt x="1074690" y="967414"/>
                  <a:pt x="1079674" y="961174"/>
                  <a:pt x="1079674" y="953686"/>
                </a:cubicBezTo>
                <a:lnTo>
                  <a:pt x="1079674" y="681612"/>
                </a:lnTo>
                <a:cubicBezTo>
                  <a:pt x="1079674" y="660395"/>
                  <a:pt x="1088396" y="640426"/>
                  <a:pt x="1104594" y="626698"/>
                </a:cubicBezTo>
                <a:cubicBezTo>
                  <a:pt x="1119546" y="611721"/>
                  <a:pt x="1140728" y="604233"/>
                  <a:pt x="1161912" y="606729"/>
                </a:cubicBezTo>
                <a:close/>
                <a:moveTo>
                  <a:pt x="111230" y="606729"/>
                </a:moveTo>
                <a:cubicBezTo>
                  <a:pt x="131166" y="604233"/>
                  <a:pt x="153594" y="611721"/>
                  <a:pt x="168546" y="626698"/>
                </a:cubicBezTo>
                <a:cubicBezTo>
                  <a:pt x="184744" y="640426"/>
                  <a:pt x="193466" y="660395"/>
                  <a:pt x="193466" y="681612"/>
                </a:cubicBezTo>
                <a:lnTo>
                  <a:pt x="193466" y="953686"/>
                </a:lnTo>
                <a:cubicBezTo>
                  <a:pt x="193466" y="961174"/>
                  <a:pt x="198450" y="967414"/>
                  <a:pt x="207172" y="967414"/>
                </a:cubicBezTo>
                <a:lnTo>
                  <a:pt x="357942" y="967414"/>
                </a:lnTo>
                <a:cubicBezTo>
                  <a:pt x="399060" y="967414"/>
                  <a:pt x="432702" y="1001112"/>
                  <a:pt x="432702" y="1042297"/>
                </a:cubicBezTo>
                <a:lnTo>
                  <a:pt x="432702" y="1363045"/>
                </a:lnTo>
                <a:cubicBezTo>
                  <a:pt x="432702" y="1384262"/>
                  <a:pt x="423980" y="1404231"/>
                  <a:pt x="407782" y="1417959"/>
                </a:cubicBezTo>
                <a:cubicBezTo>
                  <a:pt x="394076" y="1430440"/>
                  <a:pt x="376632" y="1437928"/>
                  <a:pt x="357942" y="1437928"/>
                </a:cubicBezTo>
                <a:cubicBezTo>
                  <a:pt x="355450" y="1437928"/>
                  <a:pt x="352958" y="1437928"/>
                  <a:pt x="350466" y="1437928"/>
                </a:cubicBezTo>
                <a:cubicBezTo>
                  <a:pt x="313084" y="1434184"/>
                  <a:pt x="283180" y="1400487"/>
                  <a:pt x="283180" y="1360549"/>
                </a:cubicBezTo>
                <a:lnTo>
                  <a:pt x="283180" y="1127164"/>
                </a:lnTo>
                <a:cubicBezTo>
                  <a:pt x="283180" y="1122172"/>
                  <a:pt x="278196" y="1117180"/>
                  <a:pt x="273212" y="1117180"/>
                </a:cubicBezTo>
                <a:lnTo>
                  <a:pt x="118706" y="1117180"/>
                </a:lnTo>
                <a:cubicBezTo>
                  <a:pt x="77586" y="1117180"/>
                  <a:pt x="43944" y="1083483"/>
                  <a:pt x="43944" y="1042297"/>
                </a:cubicBezTo>
                <a:lnTo>
                  <a:pt x="43944" y="684108"/>
                </a:lnTo>
                <a:cubicBezTo>
                  <a:pt x="43944" y="644170"/>
                  <a:pt x="72602" y="610473"/>
                  <a:pt x="111230" y="606729"/>
                </a:cubicBezTo>
                <a:close/>
                <a:moveTo>
                  <a:pt x="1157772" y="385081"/>
                </a:moveTo>
                <a:cubicBezTo>
                  <a:pt x="1112454" y="385081"/>
                  <a:pt x="1075948" y="421587"/>
                  <a:pt x="1075948" y="465646"/>
                </a:cubicBezTo>
                <a:cubicBezTo>
                  <a:pt x="1075948" y="510963"/>
                  <a:pt x="1112454" y="548728"/>
                  <a:pt x="1157772" y="548728"/>
                </a:cubicBezTo>
                <a:cubicBezTo>
                  <a:pt x="1203090" y="548728"/>
                  <a:pt x="1240854" y="510963"/>
                  <a:pt x="1240854" y="465646"/>
                </a:cubicBezTo>
                <a:cubicBezTo>
                  <a:pt x="1240854" y="421587"/>
                  <a:pt x="1203090" y="385081"/>
                  <a:pt x="1157772" y="385081"/>
                </a:cubicBezTo>
                <a:close/>
                <a:moveTo>
                  <a:pt x="120846" y="385081"/>
                </a:moveTo>
                <a:cubicBezTo>
                  <a:pt x="74270" y="385081"/>
                  <a:pt x="39024" y="421587"/>
                  <a:pt x="39024" y="465646"/>
                </a:cubicBezTo>
                <a:cubicBezTo>
                  <a:pt x="39024" y="510963"/>
                  <a:pt x="74270" y="548728"/>
                  <a:pt x="120846" y="548728"/>
                </a:cubicBezTo>
                <a:cubicBezTo>
                  <a:pt x="166164" y="548728"/>
                  <a:pt x="202670" y="510963"/>
                  <a:pt x="202670" y="465646"/>
                </a:cubicBezTo>
                <a:cubicBezTo>
                  <a:pt x="202670" y="421587"/>
                  <a:pt x="166164" y="385081"/>
                  <a:pt x="120846" y="385081"/>
                </a:cubicBezTo>
                <a:close/>
                <a:moveTo>
                  <a:pt x="1157772" y="346058"/>
                </a:moveTo>
                <a:cubicBezTo>
                  <a:pt x="1224490" y="346058"/>
                  <a:pt x="1278618" y="400187"/>
                  <a:pt x="1278618" y="465646"/>
                </a:cubicBezTo>
                <a:cubicBezTo>
                  <a:pt x="1278618" y="532363"/>
                  <a:pt x="1224490" y="586492"/>
                  <a:pt x="1157772" y="586492"/>
                </a:cubicBezTo>
                <a:cubicBezTo>
                  <a:pt x="1092314" y="586492"/>
                  <a:pt x="1038184" y="532363"/>
                  <a:pt x="1038184" y="465646"/>
                </a:cubicBezTo>
                <a:cubicBezTo>
                  <a:pt x="1038184" y="400187"/>
                  <a:pt x="1092314" y="346058"/>
                  <a:pt x="1157772" y="346058"/>
                </a:cubicBezTo>
                <a:close/>
                <a:moveTo>
                  <a:pt x="120846" y="346058"/>
                </a:moveTo>
                <a:cubicBezTo>
                  <a:pt x="186306" y="346058"/>
                  <a:pt x="240434" y="400187"/>
                  <a:pt x="240434" y="465646"/>
                </a:cubicBezTo>
                <a:cubicBezTo>
                  <a:pt x="240434" y="532363"/>
                  <a:pt x="186306" y="586492"/>
                  <a:pt x="120846" y="586492"/>
                </a:cubicBezTo>
                <a:cubicBezTo>
                  <a:pt x="54130" y="586492"/>
                  <a:pt x="0" y="532363"/>
                  <a:pt x="0" y="465646"/>
                </a:cubicBezTo>
                <a:cubicBezTo>
                  <a:pt x="0" y="400187"/>
                  <a:pt x="54130" y="346058"/>
                  <a:pt x="120846" y="346058"/>
                </a:cubicBezTo>
                <a:close/>
                <a:moveTo>
                  <a:pt x="811030" y="180788"/>
                </a:moveTo>
                <a:lnTo>
                  <a:pt x="811030" y="341628"/>
                </a:lnTo>
                <a:cubicBezTo>
                  <a:pt x="811030" y="393994"/>
                  <a:pt x="767506" y="437632"/>
                  <a:pt x="715276" y="437632"/>
                </a:cubicBezTo>
                <a:lnTo>
                  <a:pt x="493928" y="437632"/>
                </a:lnTo>
                <a:lnTo>
                  <a:pt x="493928" y="483765"/>
                </a:lnTo>
                <a:cubicBezTo>
                  <a:pt x="493928" y="516182"/>
                  <a:pt x="520042" y="543612"/>
                  <a:pt x="552374" y="543612"/>
                </a:cubicBezTo>
                <a:lnTo>
                  <a:pt x="970202" y="543612"/>
                </a:lnTo>
                <a:cubicBezTo>
                  <a:pt x="971446" y="543612"/>
                  <a:pt x="972690" y="542365"/>
                  <a:pt x="973932" y="541118"/>
                </a:cubicBezTo>
                <a:cubicBezTo>
                  <a:pt x="975176" y="538624"/>
                  <a:pt x="975176" y="537378"/>
                  <a:pt x="972690" y="534884"/>
                </a:cubicBezTo>
                <a:lnTo>
                  <a:pt x="946574" y="506207"/>
                </a:lnTo>
                <a:cubicBezTo>
                  <a:pt x="937870" y="497480"/>
                  <a:pt x="932896" y="485011"/>
                  <a:pt x="932896" y="471296"/>
                </a:cubicBezTo>
                <a:lnTo>
                  <a:pt x="932896" y="239389"/>
                </a:lnTo>
                <a:cubicBezTo>
                  <a:pt x="932896" y="208218"/>
                  <a:pt x="906782" y="180788"/>
                  <a:pt x="873206" y="180788"/>
                </a:cubicBezTo>
                <a:close/>
                <a:moveTo>
                  <a:pt x="394444" y="38651"/>
                </a:moveTo>
                <a:cubicBezTo>
                  <a:pt x="362112" y="38651"/>
                  <a:pt x="334754" y="64834"/>
                  <a:pt x="334754" y="97252"/>
                </a:cubicBezTo>
                <a:lnTo>
                  <a:pt x="334754" y="329159"/>
                </a:lnTo>
                <a:cubicBezTo>
                  <a:pt x="334754" y="341628"/>
                  <a:pt x="331024" y="354096"/>
                  <a:pt x="321076" y="362823"/>
                </a:cubicBezTo>
                <a:lnTo>
                  <a:pt x="293718" y="392747"/>
                </a:lnTo>
                <a:cubicBezTo>
                  <a:pt x="293718" y="393994"/>
                  <a:pt x="292474" y="396487"/>
                  <a:pt x="293718" y="397734"/>
                </a:cubicBezTo>
                <a:cubicBezTo>
                  <a:pt x="293718" y="400228"/>
                  <a:pt x="296204" y="400228"/>
                  <a:pt x="298692" y="400228"/>
                </a:cubicBezTo>
                <a:lnTo>
                  <a:pt x="715276" y="400228"/>
                </a:lnTo>
                <a:cubicBezTo>
                  <a:pt x="747608" y="400228"/>
                  <a:pt x="773724" y="374045"/>
                  <a:pt x="773724" y="341628"/>
                </a:cubicBezTo>
                <a:lnTo>
                  <a:pt x="773724" y="97252"/>
                </a:lnTo>
                <a:cubicBezTo>
                  <a:pt x="773724" y="64834"/>
                  <a:pt x="747608" y="38651"/>
                  <a:pt x="715276" y="38651"/>
                </a:cubicBezTo>
                <a:close/>
                <a:moveTo>
                  <a:pt x="394444" y="0"/>
                </a:moveTo>
                <a:lnTo>
                  <a:pt x="715276" y="0"/>
                </a:lnTo>
                <a:cubicBezTo>
                  <a:pt x="767506" y="0"/>
                  <a:pt x="811030" y="43639"/>
                  <a:pt x="811030" y="97252"/>
                </a:cubicBezTo>
                <a:lnTo>
                  <a:pt x="811030" y="143384"/>
                </a:lnTo>
                <a:lnTo>
                  <a:pt x="873206" y="143384"/>
                </a:lnTo>
                <a:cubicBezTo>
                  <a:pt x="926678" y="143384"/>
                  <a:pt x="970202" y="185776"/>
                  <a:pt x="970202" y="239389"/>
                </a:cubicBezTo>
                <a:lnTo>
                  <a:pt x="970202" y="471296"/>
                </a:lnTo>
                <a:cubicBezTo>
                  <a:pt x="970202" y="475037"/>
                  <a:pt x="971446" y="478777"/>
                  <a:pt x="973932" y="481271"/>
                </a:cubicBezTo>
                <a:lnTo>
                  <a:pt x="1000046" y="511194"/>
                </a:lnTo>
                <a:cubicBezTo>
                  <a:pt x="1012482" y="522416"/>
                  <a:pt x="1014970" y="539871"/>
                  <a:pt x="1008752" y="556080"/>
                </a:cubicBezTo>
                <a:cubicBezTo>
                  <a:pt x="1001290" y="571042"/>
                  <a:pt x="986368" y="581016"/>
                  <a:pt x="970202" y="581016"/>
                </a:cubicBezTo>
                <a:lnTo>
                  <a:pt x="552374" y="581016"/>
                </a:lnTo>
                <a:cubicBezTo>
                  <a:pt x="500144" y="581016"/>
                  <a:pt x="456622" y="537378"/>
                  <a:pt x="456622" y="483765"/>
                </a:cubicBezTo>
                <a:lnTo>
                  <a:pt x="456622" y="437632"/>
                </a:lnTo>
                <a:lnTo>
                  <a:pt x="298692" y="437632"/>
                </a:lnTo>
                <a:cubicBezTo>
                  <a:pt x="280038" y="437632"/>
                  <a:pt x="266360" y="428905"/>
                  <a:pt x="258898" y="412696"/>
                </a:cubicBezTo>
                <a:cubicBezTo>
                  <a:pt x="252682" y="397734"/>
                  <a:pt x="255168" y="380279"/>
                  <a:pt x="266360" y="367811"/>
                </a:cubicBezTo>
                <a:lnTo>
                  <a:pt x="293718" y="337887"/>
                </a:lnTo>
                <a:cubicBezTo>
                  <a:pt x="296204" y="335393"/>
                  <a:pt x="298692" y="331653"/>
                  <a:pt x="298692" y="329159"/>
                </a:cubicBezTo>
                <a:lnTo>
                  <a:pt x="298692" y="97252"/>
                </a:lnTo>
                <a:cubicBezTo>
                  <a:pt x="298692" y="43639"/>
                  <a:pt x="340972" y="0"/>
                  <a:pt x="3944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E88B8D7D-28DA-4943-978F-62551FA10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3272" y="4985711"/>
            <a:ext cx="1439990" cy="1437096"/>
          </a:xfrm>
          <a:custGeom>
            <a:avLst/>
            <a:gdLst>
              <a:gd name="connsiteX0" fmla="*/ 757900 w 1439990"/>
              <a:gd name="connsiteY0" fmla="*/ 765266 h 1437096"/>
              <a:gd name="connsiteX1" fmla="*/ 578194 w 1439990"/>
              <a:gd name="connsiteY1" fmla="*/ 944827 h 1437096"/>
              <a:gd name="connsiteX2" fmla="*/ 578194 w 1439990"/>
              <a:gd name="connsiteY2" fmla="*/ 1158056 h 1437096"/>
              <a:gd name="connsiteX3" fmla="*/ 633104 w 1439990"/>
              <a:gd name="connsiteY3" fmla="*/ 1212922 h 1437096"/>
              <a:gd name="connsiteX4" fmla="*/ 1240861 w 1439990"/>
              <a:gd name="connsiteY4" fmla="*/ 1212922 h 1437096"/>
              <a:gd name="connsiteX5" fmla="*/ 1295772 w 1439990"/>
              <a:gd name="connsiteY5" fmla="*/ 1158056 h 1437096"/>
              <a:gd name="connsiteX6" fmla="*/ 1295772 w 1439990"/>
              <a:gd name="connsiteY6" fmla="*/ 1095708 h 1437096"/>
              <a:gd name="connsiteX7" fmla="*/ 1295772 w 1439990"/>
              <a:gd name="connsiteY7" fmla="*/ 1089473 h 1437096"/>
              <a:gd name="connsiteX8" fmla="*/ 1295772 w 1439990"/>
              <a:gd name="connsiteY8" fmla="*/ 944827 h 1437096"/>
              <a:gd name="connsiteX9" fmla="*/ 1116065 w 1439990"/>
              <a:gd name="connsiteY9" fmla="*/ 765266 h 1437096"/>
              <a:gd name="connsiteX10" fmla="*/ 266203 w 1439990"/>
              <a:gd name="connsiteY10" fmla="*/ 658028 h 1437096"/>
              <a:gd name="connsiteX11" fmla="*/ 146399 w 1439990"/>
              <a:gd name="connsiteY11" fmla="*/ 777735 h 1437096"/>
              <a:gd name="connsiteX12" fmla="*/ 146399 w 1439990"/>
              <a:gd name="connsiteY12" fmla="*/ 927369 h 1437096"/>
              <a:gd name="connsiteX13" fmla="*/ 178846 w 1439990"/>
              <a:gd name="connsiteY13" fmla="*/ 959790 h 1437096"/>
              <a:gd name="connsiteX14" fmla="*/ 540755 w 1439990"/>
              <a:gd name="connsiteY14" fmla="*/ 959790 h 1437096"/>
              <a:gd name="connsiteX15" fmla="*/ 540755 w 1439990"/>
              <a:gd name="connsiteY15" fmla="*/ 944827 h 1437096"/>
              <a:gd name="connsiteX16" fmla="*/ 636848 w 1439990"/>
              <a:gd name="connsiteY16" fmla="*/ 764019 h 1437096"/>
              <a:gd name="connsiteX17" fmla="*/ 517043 w 1439990"/>
              <a:gd name="connsiteY17" fmla="*/ 658028 h 1437096"/>
              <a:gd name="connsiteX18" fmla="*/ 394598 w 1439990"/>
              <a:gd name="connsiteY18" fmla="*/ 283774 h 1437096"/>
              <a:gd name="connsiteX19" fmla="*/ 261602 w 1439990"/>
              <a:gd name="connsiteY19" fmla="*/ 416010 h 1437096"/>
              <a:gd name="connsiteX20" fmla="*/ 394598 w 1439990"/>
              <a:gd name="connsiteY20" fmla="*/ 548246 h 1437096"/>
              <a:gd name="connsiteX21" fmla="*/ 526350 w 1439990"/>
              <a:gd name="connsiteY21" fmla="*/ 416010 h 1437096"/>
              <a:gd name="connsiteX22" fmla="*/ 394598 w 1439990"/>
              <a:gd name="connsiteY22" fmla="*/ 283774 h 1437096"/>
              <a:gd name="connsiteX23" fmla="*/ 164493 w 1439990"/>
              <a:gd name="connsiteY23" fmla="*/ 270655 h 1437096"/>
              <a:gd name="connsiteX24" fmla="*/ 178982 w 1439990"/>
              <a:gd name="connsiteY24" fmla="*/ 274545 h 1437096"/>
              <a:gd name="connsiteX25" fmla="*/ 181475 w 1439990"/>
              <a:gd name="connsiteY25" fmla="*/ 300684 h 1437096"/>
              <a:gd name="connsiteX26" fmla="*/ 124144 w 1439990"/>
              <a:gd name="connsiteY26" fmla="*/ 1049994 h 1437096"/>
              <a:gd name="connsiteX27" fmla="*/ 532937 w 1439990"/>
              <a:gd name="connsiteY27" fmla="*/ 1373617 h 1437096"/>
              <a:gd name="connsiteX28" fmla="*/ 1035204 w 1439990"/>
              <a:gd name="connsiteY28" fmla="*/ 1322584 h 1437096"/>
              <a:gd name="connsiteX29" fmla="*/ 1021494 w 1439990"/>
              <a:gd name="connsiteY29" fmla="*/ 1297690 h 1437096"/>
              <a:gd name="connsiteX30" fmla="*/ 1028972 w 1439990"/>
              <a:gd name="connsiteY30" fmla="*/ 1283998 h 1437096"/>
              <a:gd name="connsiteX31" fmla="*/ 1123693 w 1439990"/>
              <a:gd name="connsiteY31" fmla="*/ 1285243 h 1437096"/>
              <a:gd name="connsiteX32" fmla="*/ 1131171 w 1439990"/>
              <a:gd name="connsiteY32" fmla="*/ 1298935 h 1437096"/>
              <a:gd name="connsiteX33" fmla="*/ 1082564 w 1439990"/>
              <a:gd name="connsiteY33" fmla="*/ 1379840 h 1437096"/>
              <a:gd name="connsiteX34" fmla="*/ 1066362 w 1439990"/>
              <a:gd name="connsiteY34" fmla="*/ 1379840 h 1437096"/>
              <a:gd name="connsiteX35" fmla="*/ 1052652 w 1439990"/>
              <a:gd name="connsiteY35" fmla="*/ 1354946 h 1437096"/>
              <a:gd name="connsiteX36" fmla="*/ 719885 w 1439990"/>
              <a:gd name="connsiteY36" fmla="*/ 1437096 h 1437096"/>
              <a:gd name="connsiteX37" fmla="*/ 522966 w 1439990"/>
              <a:gd name="connsiteY37" fmla="*/ 1409713 h 1437096"/>
              <a:gd name="connsiteX38" fmla="*/ 91740 w 1439990"/>
              <a:gd name="connsiteY38" fmla="*/ 1068665 h 1437096"/>
              <a:gd name="connsiteX39" fmla="*/ 152809 w 1439990"/>
              <a:gd name="connsiteY39" fmla="*/ 277034 h 1437096"/>
              <a:gd name="connsiteX40" fmla="*/ 164493 w 1439990"/>
              <a:gd name="connsiteY40" fmla="*/ 270655 h 1437096"/>
              <a:gd name="connsiteX41" fmla="*/ 394598 w 1439990"/>
              <a:gd name="connsiteY41" fmla="*/ 246349 h 1437096"/>
              <a:gd name="connsiteX42" fmla="*/ 563639 w 1439990"/>
              <a:gd name="connsiteY42" fmla="*/ 416010 h 1437096"/>
              <a:gd name="connsiteX43" fmla="*/ 394598 w 1439990"/>
              <a:gd name="connsiteY43" fmla="*/ 585671 h 1437096"/>
              <a:gd name="connsiteX44" fmla="*/ 224313 w 1439990"/>
              <a:gd name="connsiteY44" fmla="*/ 416010 h 1437096"/>
              <a:gd name="connsiteX45" fmla="*/ 394598 w 1439990"/>
              <a:gd name="connsiteY45" fmla="*/ 246349 h 1437096"/>
              <a:gd name="connsiteX46" fmla="*/ 935663 w 1439990"/>
              <a:gd name="connsiteY46" fmla="*/ 228572 h 1437096"/>
              <a:gd name="connsiteX47" fmla="*/ 739462 w 1439990"/>
              <a:gd name="connsiteY47" fmla="*/ 424253 h 1437096"/>
              <a:gd name="connsiteX48" fmla="*/ 935663 w 1439990"/>
              <a:gd name="connsiteY48" fmla="*/ 619935 h 1437096"/>
              <a:gd name="connsiteX49" fmla="*/ 1130622 w 1439990"/>
              <a:gd name="connsiteY49" fmla="*/ 424253 h 1437096"/>
              <a:gd name="connsiteX50" fmla="*/ 935663 w 1439990"/>
              <a:gd name="connsiteY50" fmla="*/ 228572 h 1437096"/>
              <a:gd name="connsiteX51" fmla="*/ 935663 w 1439990"/>
              <a:gd name="connsiteY51" fmla="*/ 191417 h 1437096"/>
              <a:gd name="connsiteX52" fmla="*/ 1167875 w 1439990"/>
              <a:gd name="connsiteY52" fmla="*/ 424253 h 1437096"/>
              <a:gd name="connsiteX53" fmla="*/ 935663 w 1439990"/>
              <a:gd name="connsiteY53" fmla="*/ 657090 h 1437096"/>
              <a:gd name="connsiteX54" fmla="*/ 702209 w 1439990"/>
              <a:gd name="connsiteY54" fmla="*/ 424253 h 1437096"/>
              <a:gd name="connsiteX55" fmla="*/ 935663 w 1439990"/>
              <a:gd name="connsiteY55" fmla="*/ 191417 h 1437096"/>
              <a:gd name="connsiteX56" fmla="*/ 662119 w 1439990"/>
              <a:gd name="connsiteY56" fmla="*/ 2442 h 1437096"/>
              <a:gd name="connsiteX57" fmla="*/ 932615 w 1439990"/>
              <a:gd name="connsiteY57" fmla="*/ 32057 h 1437096"/>
              <a:gd name="connsiteX58" fmla="*/ 1356922 w 1439990"/>
              <a:gd name="connsiteY58" fmla="*/ 382451 h 1437096"/>
              <a:gd name="connsiteX59" fmla="*/ 1333210 w 1439990"/>
              <a:gd name="connsiteY59" fmla="*/ 1096955 h 1437096"/>
              <a:gd name="connsiteX60" fmla="*/ 1333210 w 1439990"/>
              <a:gd name="connsiteY60" fmla="*/ 1158056 h 1437096"/>
              <a:gd name="connsiteX61" fmla="*/ 1240861 w 1439990"/>
              <a:gd name="connsiteY61" fmla="*/ 1250330 h 1437096"/>
              <a:gd name="connsiteX62" fmla="*/ 633104 w 1439990"/>
              <a:gd name="connsiteY62" fmla="*/ 1250330 h 1437096"/>
              <a:gd name="connsiteX63" fmla="*/ 540755 w 1439990"/>
              <a:gd name="connsiteY63" fmla="*/ 1158056 h 1437096"/>
              <a:gd name="connsiteX64" fmla="*/ 540755 w 1439990"/>
              <a:gd name="connsiteY64" fmla="*/ 997199 h 1437096"/>
              <a:gd name="connsiteX65" fmla="*/ 178846 w 1439990"/>
              <a:gd name="connsiteY65" fmla="*/ 997199 h 1437096"/>
              <a:gd name="connsiteX66" fmla="*/ 108960 w 1439990"/>
              <a:gd name="connsiteY66" fmla="*/ 927369 h 1437096"/>
              <a:gd name="connsiteX67" fmla="*/ 108960 w 1439990"/>
              <a:gd name="connsiteY67" fmla="*/ 777735 h 1437096"/>
              <a:gd name="connsiteX68" fmla="*/ 266203 w 1439990"/>
              <a:gd name="connsiteY68" fmla="*/ 620619 h 1437096"/>
              <a:gd name="connsiteX69" fmla="*/ 517043 w 1439990"/>
              <a:gd name="connsiteY69" fmla="*/ 620619 h 1437096"/>
              <a:gd name="connsiteX70" fmla="*/ 671791 w 1439990"/>
              <a:gd name="connsiteY70" fmla="*/ 745314 h 1437096"/>
              <a:gd name="connsiteX71" fmla="*/ 757900 w 1439990"/>
              <a:gd name="connsiteY71" fmla="*/ 727857 h 1437096"/>
              <a:gd name="connsiteX72" fmla="*/ 1116065 w 1439990"/>
              <a:gd name="connsiteY72" fmla="*/ 727857 h 1437096"/>
              <a:gd name="connsiteX73" fmla="*/ 1333210 w 1439990"/>
              <a:gd name="connsiteY73" fmla="*/ 944827 h 1437096"/>
              <a:gd name="connsiteX74" fmla="*/ 1333210 w 1439990"/>
              <a:gd name="connsiteY74" fmla="*/ 1019644 h 1437096"/>
              <a:gd name="connsiteX75" fmla="*/ 1323227 w 1439990"/>
              <a:gd name="connsiteY75" fmla="*/ 401155 h 1437096"/>
              <a:gd name="connsiteX76" fmla="*/ 921383 w 1439990"/>
              <a:gd name="connsiteY76" fmla="*/ 68218 h 1437096"/>
              <a:gd name="connsiteX77" fmla="*/ 418454 w 1439990"/>
              <a:gd name="connsiteY77" fmla="*/ 109368 h 1437096"/>
              <a:gd name="connsiteX78" fmla="*/ 430934 w 1439990"/>
              <a:gd name="connsiteY78" fmla="*/ 133060 h 1437096"/>
              <a:gd name="connsiteX79" fmla="*/ 422198 w 1439990"/>
              <a:gd name="connsiteY79" fmla="*/ 146776 h 1437096"/>
              <a:gd name="connsiteX80" fmla="*/ 328601 w 1439990"/>
              <a:gd name="connsiteY80" fmla="*/ 143036 h 1437096"/>
              <a:gd name="connsiteX81" fmla="*/ 321113 w 1439990"/>
              <a:gd name="connsiteY81" fmla="*/ 129319 h 1437096"/>
              <a:gd name="connsiteX82" fmla="*/ 371032 w 1439990"/>
              <a:gd name="connsiteY82" fmla="*/ 49514 h 1437096"/>
              <a:gd name="connsiteX83" fmla="*/ 387255 w 1439990"/>
              <a:gd name="connsiteY83" fmla="*/ 50761 h 1437096"/>
              <a:gd name="connsiteX84" fmla="*/ 400983 w 1439990"/>
              <a:gd name="connsiteY84" fmla="*/ 75700 h 1437096"/>
              <a:gd name="connsiteX85" fmla="*/ 662119 w 1439990"/>
              <a:gd name="connsiteY85" fmla="*/ 2442 h 143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1439990" h="1437096">
                <a:moveTo>
                  <a:pt x="757900" y="765266"/>
                </a:moveTo>
                <a:cubicBezTo>
                  <a:pt x="658063" y="765266"/>
                  <a:pt x="578194" y="846317"/>
                  <a:pt x="578194" y="944827"/>
                </a:cubicBezTo>
                <a:lnTo>
                  <a:pt x="578194" y="1158056"/>
                </a:lnTo>
                <a:cubicBezTo>
                  <a:pt x="578194" y="1187983"/>
                  <a:pt x="603153" y="1212922"/>
                  <a:pt x="633104" y="1212922"/>
                </a:cubicBezTo>
                <a:lnTo>
                  <a:pt x="1240861" y="1212922"/>
                </a:lnTo>
                <a:cubicBezTo>
                  <a:pt x="1270812" y="1212922"/>
                  <a:pt x="1295772" y="1187983"/>
                  <a:pt x="1295772" y="1158056"/>
                </a:cubicBezTo>
                <a:lnTo>
                  <a:pt x="1295772" y="1095708"/>
                </a:lnTo>
                <a:cubicBezTo>
                  <a:pt x="1294524" y="1093214"/>
                  <a:pt x="1294524" y="1090720"/>
                  <a:pt x="1295772" y="1089473"/>
                </a:cubicBezTo>
                <a:lnTo>
                  <a:pt x="1295772" y="944827"/>
                </a:lnTo>
                <a:cubicBezTo>
                  <a:pt x="1295772" y="846317"/>
                  <a:pt x="1214654" y="765266"/>
                  <a:pt x="1116065" y="765266"/>
                </a:cubicBezTo>
                <a:close/>
                <a:moveTo>
                  <a:pt x="266203" y="658028"/>
                </a:moveTo>
                <a:cubicBezTo>
                  <a:pt x="200061" y="658028"/>
                  <a:pt x="146399" y="711647"/>
                  <a:pt x="146399" y="777735"/>
                </a:cubicBezTo>
                <a:lnTo>
                  <a:pt x="146399" y="927369"/>
                </a:lnTo>
                <a:cubicBezTo>
                  <a:pt x="146399" y="944827"/>
                  <a:pt x="161374" y="959790"/>
                  <a:pt x="178846" y="959790"/>
                </a:cubicBezTo>
                <a:lnTo>
                  <a:pt x="540755" y="959790"/>
                </a:lnTo>
                <a:lnTo>
                  <a:pt x="540755" y="944827"/>
                </a:lnTo>
                <a:cubicBezTo>
                  <a:pt x="540755" y="868763"/>
                  <a:pt x="579442" y="802674"/>
                  <a:pt x="636848" y="764019"/>
                </a:cubicBezTo>
                <a:cubicBezTo>
                  <a:pt x="630608" y="704165"/>
                  <a:pt x="578194" y="658028"/>
                  <a:pt x="517043" y="658028"/>
                </a:cubicBezTo>
                <a:close/>
                <a:moveTo>
                  <a:pt x="394598" y="283774"/>
                </a:moveTo>
                <a:cubicBezTo>
                  <a:pt x="321263" y="283774"/>
                  <a:pt x="261602" y="342407"/>
                  <a:pt x="261602" y="416010"/>
                </a:cubicBezTo>
                <a:cubicBezTo>
                  <a:pt x="261602" y="488365"/>
                  <a:pt x="321263" y="548246"/>
                  <a:pt x="394598" y="548246"/>
                </a:cubicBezTo>
                <a:cubicBezTo>
                  <a:pt x="466689" y="548246"/>
                  <a:pt x="526350" y="488365"/>
                  <a:pt x="526350" y="416010"/>
                </a:cubicBezTo>
                <a:cubicBezTo>
                  <a:pt x="526350" y="342407"/>
                  <a:pt x="466689" y="283774"/>
                  <a:pt x="394598" y="283774"/>
                </a:cubicBezTo>
                <a:close/>
                <a:moveTo>
                  <a:pt x="164493" y="270655"/>
                </a:moveTo>
                <a:cubicBezTo>
                  <a:pt x="169323" y="270188"/>
                  <a:pt x="174620" y="271433"/>
                  <a:pt x="178982" y="274545"/>
                </a:cubicBezTo>
                <a:cubicBezTo>
                  <a:pt x="186460" y="280768"/>
                  <a:pt x="187706" y="293215"/>
                  <a:pt x="181475" y="300684"/>
                </a:cubicBezTo>
                <a:cubicBezTo>
                  <a:pt x="13221" y="517262"/>
                  <a:pt x="-9212" y="811011"/>
                  <a:pt x="124144" y="1049994"/>
                </a:cubicBezTo>
                <a:cubicBezTo>
                  <a:pt x="212633" y="1209316"/>
                  <a:pt x="358452" y="1323829"/>
                  <a:pt x="532937" y="1373617"/>
                </a:cubicBezTo>
                <a:cubicBezTo>
                  <a:pt x="702436" y="1422160"/>
                  <a:pt x="879414" y="1402245"/>
                  <a:pt x="1035204" y="1322584"/>
                </a:cubicBezTo>
                <a:lnTo>
                  <a:pt x="1021494" y="1297690"/>
                </a:lnTo>
                <a:cubicBezTo>
                  <a:pt x="1017756" y="1291466"/>
                  <a:pt x="1021494" y="1283998"/>
                  <a:pt x="1028972" y="1283998"/>
                </a:cubicBezTo>
                <a:lnTo>
                  <a:pt x="1123693" y="1285243"/>
                </a:lnTo>
                <a:cubicBezTo>
                  <a:pt x="1129924" y="1285243"/>
                  <a:pt x="1134910" y="1292711"/>
                  <a:pt x="1131171" y="1298935"/>
                </a:cubicBezTo>
                <a:lnTo>
                  <a:pt x="1082564" y="1379840"/>
                </a:lnTo>
                <a:cubicBezTo>
                  <a:pt x="1078825" y="1386064"/>
                  <a:pt x="1070101" y="1386064"/>
                  <a:pt x="1066362" y="1379840"/>
                </a:cubicBezTo>
                <a:lnTo>
                  <a:pt x="1052652" y="1354946"/>
                </a:lnTo>
                <a:cubicBezTo>
                  <a:pt x="949208" y="1409713"/>
                  <a:pt x="834546" y="1437096"/>
                  <a:pt x="719885" y="1437096"/>
                </a:cubicBezTo>
                <a:cubicBezTo>
                  <a:pt x="655076" y="1437096"/>
                  <a:pt x="587775" y="1427139"/>
                  <a:pt x="522966" y="1409713"/>
                </a:cubicBezTo>
                <a:cubicBezTo>
                  <a:pt x="338511" y="1357436"/>
                  <a:pt x="185214" y="1235455"/>
                  <a:pt x="91740" y="1068665"/>
                </a:cubicBezTo>
                <a:cubicBezTo>
                  <a:pt x="-50341" y="815990"/>
                  <a:pt x="-25415" y="506059"/>
                  <a:pt x="152809" y="277034"/>
                </a:cubicBezTo>
                <a:cubicBezTo>
                  <a:pt x="155302" y="273300"/>
                  <a:pt x="159664" y="271122"/>
                  <a:pt x="164493" y="270655"/>
                </a:cubicBezTo>
                <a:close/>
                <a:moveTo>
                  <a:pt x="394598" y="246349"/>
                </a:moveTo>
                <a:cubicBezTo>
                  <a:pt x="487819" y="246349"/>
                  <a:pt x="563639" y="322447"/>
                  <a:pt x="563639" y="416010"/>
                </a:cubicBezTo>
                <a:cubicBezTo>
                  <a:pt x="563639" y="509573"/>
                  <a:pt x="487819" y="585671"/>
                  <a:pt x="394598" y="585671"/>
                </a:cubicBezTo>
                <a:cubicBezTo>
                  <a:pt x="301376" y="585671"/>
                  <a:pt x="224313" y="509573"/>
                  <a:pt x="224313" y="416010"/>
                </a:cubicBezTo>
                <a:cubicBezTo>
                  <a:pt x="224313" y="322447"/>
                  <a:pt x="301376" y="246349"/>
                  <a:pt x="394598" y="246349"/>
                </a:cubicBezTo>
                <a:close/>
                <a:moveTo>
                  <a:pt x="935663" y="228572"/>
                </a:moveTo>
                <a:cubicBezTo>
                  <a:pt x="827628" y="228572"/>
                  <a:pt x="739462" y="316505"/>
                  <a:pt x="739462" y="424253"/>
                </a:cubicBezTo>
                <a:cubicBezTo>
                  <a:pt x="739462" y="532002"/>
                  <a:pt x="827628" y="619935"/>
                  <a:pt x="935663" y="619935"/>
                </a:cubicBezTo>
                <a:cubicBezTo>
                  <a:pt x="1042456" y="619935"/>
                  <a:pt x="1130622" y="532002"/>
                  <a:pt x="1130622" y="424253"/>
                </a:cubicBezTo>
                <a:cubicBezTo>
                  <a:pt x="1130622" y="316505"/>
                  <a:pt x="1042456" y="228572"/>
                  <a:pt x="935663" y="228572"/>
                </a:cubicBezTo>
                <a:close/>
                <a:moveTo>
                  <a:pt x="935663" y="191417"/>
                </a:moveTo>
                <a:cubicBezTo>
                  <a:pt x="1063566" y="191417"/>
                  <a:pt x="1167875" y="295450"/>
                  <a:pt x="1167875" y="424253"/>
                </a:cubicBezTo>
                <a:cubicBezTo>
                  <a:pt x="1167875" y="551818"/>
                  <a:pt x="1063566" y="657090"/>
                  <a:pt x="935663" y="657090"/>
                </a:cubicBezTo>
                <a:cubicBezTo>
                  <a:pt x="806518" y="657090"/>
                  <a:pt x="702209" y="551818"/>
                  <a:pt x="702209" y="424253"/>
                </a:cubicBezTo>
                <a:cubicBezTo>
                  <a:pt x="702209" y="295450"/>
                  <a:pt x="806518" y="191417"/>
                  <a:pt x="935663" y="191417"/>
                </a:cubicBezTo>
                <a:close/>
                <a:moveTo>
                  <a:pt x="662119" y="2442"/>
                </a:moveTo>
                <a:cubicBezTo>
                  <a:pt x="751972" y="-5040"/>
                  <a:pt x="843386" y="4624"/>
                  <a:pt x="932615" y="32057"/>
                </a:cubicBezTo>
                <a:cubicBezTo>
                  <a:pt x="1116065" y="88170"/>
                  <a:pt x="1267068" y="212865"/>
                  <a:pt x="1356922" y="382451"/>
                </a:cubicBezTo>
                <a:cubicBezTo>
                  <a:pt x="1475478" y="608149"/>
                  <a:pt x="1466742" y="881232"/>
                  <a:pt x="1333210" y="1096955"/>
                </a:cubicBezTo>
                <a:lnTo>
                  <a:pt x="1333210" y="1158056"/>
                </a:lnTo>
                <a:cubicBezTo>
                  <a:pt x="1333210" y="1207934"/>
                  <a:pt x="1292028" y="1250330"/>
                  <a:pt x="1240861" y="1250330"/>
                </a:cubicBezTo>
                <a:lnTo>
                  <a:pt x="633104" y="1250330"/>
                </a:lnTo>
                <a:cubicBezTo>
                  <a:pt x="581937" y="1250330"/>
                  <a:pt x="540755" y="1207934"/>
                  <a:pt x="540755" y="1158056"/>
                </a:cubicBezTo>
                <a:lnTo>
                  <a:pt x="540755" y="997199"/>
                </a:lnTo>
                <a:lnTo>
                  <a:pt x="178846" y="997199"/>
                </a:lnTo>
                <a:cubicBezTo>
                  <a:pt x="140159" y="997199"/>
                  <a:pt x="108960" y="966025"/>
                  <a:pt x="108960" y="927369"/>
                </a:cubicBezTo>
                <a:lnTo>
                  <a:pt x="108960" y="777735"/>
                </a:lnTo>
                <a:cubicBezTo>
                  <a:pt x="108960" y="690448"/>
                  <a:pt x="180094" y="620619"/>
                  <a:pt x="266203" y="620619"/>
                </a:cubicBezTo>
                <a:lnTo>
                  <a:pt x="517043" y="620619"/>
                </a:lnTo>
                <a:cubicBezTo>
                  <a:pt x="593169" y="620619"/>
                  <a:pt x="656815" y="672991"/>
                  <a:pt x="671791" y="745314"/>
                </a:cubicBezTo>
                <a:cubicBezTo>
                  <a:pt x="697998" y="734092"/>
                  <a:pt x="727949" y="727857"/>
                  <a:pt x="757900" y="727857"/>
                </a:cubicBezTo>
                <a:lnTo>
                  <a:pt x="1116065" y="727857"/>
                </a:lnTo>
                <a:cubicBezTo>
                  <a:pt x="1235869" y="727857"/>
                  <a:pt x="1333210" y="825119"/>
                  <a:pt x="1333210" y="944827"/>
                </a:cubicBezTo>
                <a:lnTo>
                  <a:pt x="1333210" y="1019644"/>
                </a:lnTo>
                <a:cubicBezTo>
                  <a:pt x="1429304" y="825119"/>
                  <a:pt x="1425560" y="594433"/>
                  <a:pt x="1323227" y="401155"/>
                </a:cubicBezTo>
                <a:cubicBezTo>
                  <a:pt x="1238365" y="239051"/>
                  <a:pt x="1096098" y="121837"/>
                  <a:pt x="921383" y="68218"/>
                </a:cubicBezTo>
                <a:cubicBezTo>
                  <a:pt x="752908" y="15846"/>
                  <a:pt x="575698" y="30810"/>
                  <a:pt x="418454" y="109368"/>
                </a:cubicBezTo>
                <a:lnTo>
                  <a:pt x="430934" y="133060"/>
                </a:lnTo>
                <a:cubicBezTo>
                  <a:pt x="434678" y="139295"/>
                  <a:pt x="429686" y="146776"/>
                  <a:pt x="422198" y="146776"/>
                </a:cubicBezTo>
                <a:lnTo>
                  <a:pt x="328601" y="143036"/>
                </a:lnTo>
                <a:cubicBezTo>
                  <a:pt x="322361" y="143036"/>
                  <a:pt x="317370" y="135554"/>
                  <a:pt x="321113" y="129319"/>
                </a:cubicBezTo>
                <a:lnTo>
                  <a:pt x="371032" y="49514"/>
                </a:lnTo>
                <a:cubicBezTo>
                  <a:pt x="376024" y="43279"/>
                  <a:pt x="383512" y="44526"/>
                  <a:pt x="387255" y="50761"/>
                </a:cubicBezTo>
                <a:lnTo>
                  <a:pt x="400983" y="75700"/>
                </a:lnTo>
                <a:cubicBezTo>
                  <a:pt x="483973" y="34551"/>
                  <a:pt x="572266" y="9923"/>
                  <a:pt x="662119" y="24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EDA47FEA-2553-9741-9783-DCC191B0A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4664" y="7407308"/>
            <a:ext cx="1437930" cy="1437931"/>
          </a:xfrm>
          <a:custGeom>
            <a:avLst/>
            <a:gdLst>
              <a:gd name="connsiteX0" fmla="*/ 718342 w 1437930"/>
              <a:gd name="connsiteY0" fmla="*/ 1279547 h 1437931"/>
              <a:gd name="connsiteX1" fmla="*/ 657232 w 1437930"/>
              <a:gd name="connsiteY1" fmla="*/ 1339408 h 1437931"/>
              <a:gd name="connsiteX2" fmla="*/ 718342 w 1437930"/>
              <a:gd name="connsiteY2" fmla="*/ 1400517 h 1437931"/>
              <a:gd name="connsiteX3" fmla="*/ 779450 w 1437930"/>
              <a:gd name="connsiteY3" fmla="*/ 1339408 h 1437931"/>
              <a:gd name="connsiteX4" fmla="*/ 718342 w 1437930"/>
              <a:gd name="connsiteY4" fmla="*/ 1279547 h 1437931"/>
              <a:gd name="connsiteX5" fmla="*/ 1141116 w 1437930"/>
              <a:gd name="connsiteY5" fmla="*/ 1103702 h 1437931"/>
              <a:gd name="connsiteX6" fmla="*/ 1114926 w 1437930"/>
              <a:gd name="connsiteY6" fmla="*/ 1114927 h 1437931"/>
              <a:gd name="connsiteX7" fmla="*/ 1103702 w 1437930"/>
              <a:gd name="connsiteY7" fmla="*/ 1141116 h 1437931"/>
              <a:gd name="connsiteX8" fmla="*/ 1114926 w 1437930"/>
              <a:gd name="connsiteY8" fmla="*/ 1167305 h 1437931"/>
              <a:gd name="connsiteX9" fmla="*/ 1167306 w 1437930"/>
              <a:gd name="connsiteY9" fmla="*/ 1167305 h 1437931"/>
              <a:gd name="connsiteX10" fmla="*/ 1178530 w 1437930"/>
              <a:gd name="connsiteY10" fmla="*/ 1141116 h 1437931"/>
              <a:gd name="connsiteX11" fmla="*/ 1167306 w 1437930"/>
              <a:gd name="connsiteY11" fmla="*/ 1114927 h 1437931"/>
              <a:gd name="connsiteX12" fmla="*/ 1141116 w 1437930"/>
              <a:gd name="connsiteY12" fmla="*/ 1103702 h 1437931"/>
              <a:gd name="connsiteX13" fmla="*/ 295568 w 1437930"/>
              <a:gd name="connsiteY13" fmla="*/ 1103702 h 1437931"/>
              <a:gd name="connsiteX14" fmla="*/ 270625 w 1437930"/>
              <a:gd name="connsiteY14" fmla="*/ 1114927 h 1437931"/>
              <a:gd name="connsiteX15" fmla="*/ 259401 w 1437930"/>
              <a:gd name="connsiteY15" fmla="*/ 1141116 h 1437931"/>
              <a:gd name="connsiteX16" fmla="*/ 270625 w 1437930"/>
              <a:gd name="connsiteY16" fmla="*/ 1167305 h 1437931"/>
              <a:gd name="connsiteX17" fmla="*/ 321757 w 1437930"/>
              <a:gd name="connsiteY17" fmla="*/ 1167305 h 1437931"/>
              <a:gd name="connsiteX18" fmla="*/ 332981 w 1437930"/>
              <a:gd name="connsiteY18" fmla="*/ 1141116 h 1437931"/>
              <a:gd name="connsiteX19" fmla="*/ 321757 w 1437930"/>
              <a:gd name="connsiteY19" fmla="*/ 1114927 h 1437931"/>
              <a:gd name="connsiteX20" fmla="*/ 295568 w 1437930"/>
              <a:gd name="connsiteY20" fmla="*/ 1103702 h 1437931"/>
              <a:gd name="connsiteX21" fmla="*/ 619472 w 1437930"/>
              <a:gd name="connsiteY21" fmla="*/ 738935 h 1437931"/>
              <a:gd name="connsiteX22" fmla="*/ 527436 w 1437930"/>
              <a:gd name="connsiteY22" fmla="*/ 830354 h 1437931"/>
              <a:gd name="connsiteX23" fmla="*/ 527436 w 1437930"/>
              <a:gd name="connsiteY23" fmla="*/ 950186 h 1437931"/>
              <a:gd name="connsiteX24" fmla="*/ 548580 w 1437930"/>
              <a:gd name="connsiteY24" fmla="*/ 971188 h 1437931"/>
              <a:gd name="connsiteX25" fmla="*/ 889356 w 1437930"/>
              <a:gd name="connsiteY25" fmla="*/ 971188 h 1437931"/>
              <a:gd name="connsiteX26" fmla="*/ 911742 w 1437930"/>
              <a:gd name="connsiteY26" fmla="*/ 950186 h 1437931"/>
              <a:gd name="connsiteX27" fmla="*/ 911742 w 1437930"/>
              <a:gd name="connsiteY27" fmla="*/ 830354 h 1437931"/>
              <a:gd name="connsiteX28" fmla="*/ 818464 w 1437930"/>
              <a:gd name="connsiteY28" fmla="*/ 738935 h 1437931"/>
              <a:gd name="connsiteX29" fmla="*/ 619472 w 1437930"/>
              <a:gd name="connsiteY29" fmla="*/ 703109 h 1437931"/>
              <a:gd name="connsiteX30" fmla="*/ 818464 w 1437930"/>
              <a:gd name="connsiteY30" fmla="*/ 703109 h 1437931"/>
              <a:gd name="connsiteX31" fmla="*/ 949054 w 1437930"/>
              <a:gd name="connsiteY31" fmla="*/ 830354 h 1437931"/>
              <a:gd name="connsiteX32" fmla="*/ 949054 w 1437930"/>
              <a:gd name="connsiteY32" fmla="*/ 950186 h 1437931"/>
              <a:gd name="connsiteX33" fmla="*/ 889356 w 1437930"/>
              <a:gd name="connsiteY33" fmla="*/ 1009485 h 1437931"/>
              <a:gd name="connsiteX34" fmla="*/ 548580 w 1437930"/>
              <a:gd name="connsiteY34" fmla="*/ 1009485 h 1437931"/>
              <a:gd name="connsiteX35" fmla="*/ 488882 w 1437930"/>
              <a:gd name="connsiteY35" fmla="*/ 950186 h 1437931"/>
              <a:gd name="connsiteX36" fmla="*/ 488882 w 1437930"/>
              <a:gd name="connsiteY36" fmla="*/ 830354 h 1437931"/>
              <a:gd name="connsiteX37" fmla="*/ 619472 w 1437930"/>
              <a:gd name="connsiteY37" fmla="*/ 703109 h 1437931"/>
              <a:gd name="connsiteX38" fmla="*/ 1339408 w 1437930"/>
              <a:gd name="connsiteY38" fmla="*/ 658480 h 1437931"/>
              <a:gd name="connsiteX39" fmla="*/ 1279546 w 1437930"/>
              <a:gd name="connsiteY39" fmla="*/ 718342 h 1437931"/>
              <a:gd name="connsiteX40" fmla="*/ 1339408 w 1437930"/>
              <a:gd name="connsiteY40" fmla="*/ 779451 h 1437931"/>
              <a:gd name="connsiteX41" fmla="*/ 1400518 w 1437930"/>
              <a:gd name="connsiteY41" fmla="*/ 718342 h 1437931"/>
              <a:gd name="connsiteX42" fmla="*/ 1339408 w 1437930"/>
              <a:gd name="connsiteY42" fmla="*/ 658480 h 1437931"/>
              <a:gd name="connsiteX43" fmla="*/ 97275 w 1437930"/>
              <a:gd name="connsiteY43" fmla="*/ 658480 h 1437931"/>
              <a:gd name="connsiteX44" fmla="*/ 36167 w 1437930"/>
              <a:gd name="connsiteY44" fmla="*/ 718342 h 1437931"/>
              <a:gd name="connsiteX45" fmla="*/ 97275 w 1437930"/>
              <a:gd name="connsiteY45" fmla="*/ 779451 h 1437931"/>
              <a:gd name="connsiteX46" fmla="*/ 158384 w 1437930"/>
              <a:gd name="connsiteY46" fmla="*/ 718342 h 1437931"/>
              <a:gd name="connsiteX47" fmla="*/ 97275 w 1437930"/>
              <a:gd name="connsiteY47" fmla="*/ 658480 h 1437931"/>
              <a:gd name="connsiteX48" fmla="*/ 716218 w 1437930"/>
              <a:gd name="connsiteY48" fmla="*/ 421866 h 1437931"/>
              <a:gd name="connsiteX49" fmla="*/ 614122 w 1437930"/>
              <a:gd name="connsiteY49" fmla="*/ 523964 h 1437931"/>
              <a:gd name="connsiteX50" fmla="*/ 716218 w 1437930"/>
              <a:gd name="connsiteY50" fmla="*/ 626061 h 1437931"/>
              <a:gd name="connsiteX51" fmla="*/ 818316 w 1437930"/>
              <a:gd name="connsiteY51" fmla="*/ 523964 h 1437931"/>
              <a:gd name="connsiteX52" fmla="*/ 716218 w 1437930"/>
              <a:gd name="connsiteY52" fmla="*/ 421866 h 1437931"/>
              <a:gd name="connsiteX53" fmla="*/ 716218 w 1437930"/>
              <a:gd name="connsiteY53" fmla="*/ 384513 h 1437931"/>
              <a:gd name="connsiteX54" fmla="*/ 855668 w 1437930"/>
              <a:gd name="connsiteY54" fmla="*/ 523964 h 1437931"/>
              <a:gd name="connsiteX55" fmla="*/ 716218 w 1437930"/>
              <a:gd name="connsiteY55" fmla="*/ 663414 h 1437931"/>
              <a:gd name="connsiteX56" fmla="*/ 576768 w 1437930"/>
              <a:gd name="connsiteY56" fmla="*/ 523964 h 1437931"/>
              <a:gd name="connsiteX57" fmla="*/ 716218 w 1437930"/>
              <a:gd name="connsiteY57" fmla="*/ 384513 h 1437931"/>
              <a:gd name="connsiteX58" fmla="*/ 718342 w 1437930"/>
              <a:gd name="connsiteY58" fmla="*/ 326746 h 1437931"/>
              <a:gd name="connsiteX59" fmla="*/ 326746 w 1437930"/>
              <a:gd name="connsiteY59" fmla="*/ 718342 h 1437931"/>
              <a:gd name="connsiteX60" fmla="*/ 718342 w 1437930"/>
              <a:gd name="connsiteY60" fmla="*/ 1109938 h 1437931"/>
              <a:gd name="connsiteX61" fmla="*/ 1109938 w 1437930"/>
              <a:gd name="connsiteY61" fmla="*/ 718342 h 1437931"/>
              <a:gd name="connsiteX62" fmla="*/ 718342 w 1437930"/>
              <a:gd name="connsiteY62" fmla="*/ 326746 h 1437931"/>
              <a:gd name="connsiteX63" fmla="*/ 1141116 w 1437930"/>
              <a:gd name="connsiteY63" fmla="*/ 259401 h 1437931"/>
              <a:gd name="connsiteX64" fmla="*/ 1114926 w 1437930"/>
              <a:gd name="connsiteY64" fmla="*/ 270626 h 1437931"/>
              <a:gd name="connsiteX65" fmla="*/ 1103702 w 1437930"/>
              <a:gd name="connsiteY65" fmla="*/ 296815 h 1437931"/>
              <a:gd name="connsiteX66" fmla="*/ 1114926 w 1437930"/>
              <a:gd name="connsiteY66" fmla="*/ 321758 h 1437931"/>
              <a:gd name="connsiteX67" fmla="*/ 1167306 w 1437930"/>
              <a:gd name="connsiteY67" fmla="*/ 321758 h 1437931"/>
              <a:gd name="connsiteX68" fmla="*/ 1178530 w 1437930"/>
              <a:gd name="connsiteY68" fmla="*/ 296815 h 1437931"/>
              <a:gd name="connsiteX69" fmla="*/ 1167306 w 1437930"/>
              <a:gd name="connsiteY69" fmla="*/ 270626 h 1437931"/>
              <a:gd name="connsiteX70" fmla="*/ 1141116 w 1437930"/>
              <a:gd name="connsiteY70" fmla="*/ 259401 h 1437931"/>
              <a:gd name="connsiteX71" fmla="*/ 295568 w 1437930"/>
              <a:gd name="connsiteY71" fmla="*/ 259401 h 1437931"/>
              <a:gd name="connsiteX72" fmla="*/ 270625 w 1437930"/>
              <a:gd name="connsiteY72" fmla="*/ 270626 h 1437931"/>
              <a:gd name="connsiteX73" fmla="*/ 259401 w 1437930"/>
              <a:gd name="connsiteY73" fmla="*/ 296815 h 1437931"/>
              <a:gd name="connsiteX74" fmla="*/ 270625 w 1437930"/>
              <a:gd name="connsiteY74" fmla="*/ 321758 h 1437931"/>
              <a:gd name="connsiteX75" fmla="*/ 321757 w 1437930"/>
              <a:gd name="connsiteY75" fmla="*/ 321758 h 1437931"/>
              <a:gd name="connsiteX76" fmla="*/ 332981 w 1437930"/>
              <a:gd name="connsiteY76" fmla="*/ 296815 h 1437931"/>
              <a:gd name="connsiteX77" fmla="*/ 321757 w 1437930"/>
              <a:gd name="connsiteY77" fmla="*/ 270626 h 1437931"/>
              <a:gd name="connsiteX78" fmla="*/ 295568 w 1437930"/>
              <a:gd name="connsiteY78" fmla="*/ 259401 h 1437931"/>
              <a:gd name="connsiteX79" fmla="*/ 718342 w 1437930"/>
              <a:gd name="connsiteY79" fmla="*/ 37414 h 1437931"/>
              <a:gd name="connsiteX80" fmla="*/ 657232 w 1437930"/>
              <a:gd name="connsiteY80" fmla="*/ 97276 h 1437931"/>
              <a:gd name="connsiteX81" fmla="*/ 718342 w 1437930"/>
              <a:gd name="connsiteY81" fmla="*/ 157138 h 1437931"/>
              <a:gd name="connsiteX82" fmla="*/ 779450 w 1437930"/>
              <a:gd name="connsiteY82" fmla="*/ 97276 h 1437931"/>
              <a:gd name="connsiteX83" fmla="*/ 718342 w 1437930"/>
              <a:gd name="connsiteY83" fmla="*/ 37414 h 1437931"/>
              <a:gd name="connsiteX84" fmla="*/ 718342 w 1437930"/>
              <a:gd name="connsiteY84" fmla="*/ 0 h 1437931"/>
              <a:gd name="connsiteX85" fmla="*/ 816864 w 1437930"/>
              <a:gd name="connsiteY85" fmla="*/ 97276 h 1437931"/>
              <a:gd name="connsiteX86" fmla="*/ 737048 w 1437930"/>
              <a:gd name="connsiteY86" fmla="*/ 193304 h 1437931"/>
              <a:gd name="connsiteX87" fmla="*/ 737048 w 1437930"/>
              <a:gd name="connsiteY87" fmla="*/ 289332 h 1437931"/>
              <a:gd name="connsiteX88" fmla="*/ 1008922 w 1437930"/>
              <a:gd name="connsiteY88" fmla="*/ 402820 h 1437931"/>
              <a:gd name="connsiteX89" fmla="*/ 1077512 w 1437930"/>
              <a:gd name="connsiteY89" fmla="*/ 334229 h 1437931"/>
              <a:gd name="connsiteX90" fmla="*/ 1066288 w 1437930"/>
              <a:gd name="connsiteY90" fmla="*/ 296815 h 1437931"/>
              <a:gd name="connsiteX91" fmla="*/ 1088736 w 1437930"/>
              <a:gd name="connsiteY91" fmla="*/ 243189 h 1437931"/>
              <a:gd name="connsiteX92" fmla="*/ 1141116 w 1437930"/>
              <a:gd name="connsiteY92" fmla="*/ 221988 h 1437931"/>
              <a:gd name="connsiteX93" fmla="*/ 1193496 w 1437930"/>
              <a:gd name="connsiteY93" fmla="*/ 243189 h 1437931"/>
              <a:gd name="connsiteX94" fmla="*/ 1215944 w 1437930"/>
              <a:gd name="connsiteY94" fmla="*/ 296815 h 1437931"/>
              <a:gd name="connsiteX95" fmla="*/ 1193496 w 1437930"/>
              <a:gd name="connsiteY95" fmla="*/ 347947 h 1437931"/>
              <a:gd name="connsiteX96" fmla="*/ 1141116 w 1437930"/>
              <a:gd name="connsiteY96" fmla="*/ 370395 h 1437931"/>
              <a:gd name="connsiteX97" fmla="*/ 1102456 w 1437930"/>
              <a:gd name="connsiteY97" fmla="*/ 360418 h 1437931"/>
              <a:gd name="connsiteX98" fmla="*/ 1035110 w 1437930"/>
              <a:gd name="connsiteY98" fmla="*/ 429010 h 1437931"/>
              <a:gd name="connsiteX99" fmla="*/ 1147352 w 1437930"/>
              <a:gd name="connsiteY99" fmla="*/ 699635 h 1437931"/>
              <a:gd name="connsiteX100" fmla="*/ 1243380 w 1437930"/>
              <a:gd name="connsiteY100" fmla="*/ 699635 h 1437931"/>
              <a:gd name="connsiteX101" fmla="*/ 1339408 w 1437930"/>
              <a:gd name="connsiteY101" fmla="*/ 621067 h 1437931"/>
              <a:gd name="connsiteX102" fmla="*/ 1437930 w 1437930"/>
              <a:gd name="connsiteY102" fmla="*/ 718342 h 1437931"/>
              <a:gd name="connsiteX103" fmla="*/ 1339408 w 1437930"/>
              <a:gd name="connsiteY103" fmla="*/ 816865 h 1437931"/>
              <a:gd name="connsiteX104" fmla="*/ 1243380 w 1437930"/>
              <a:gd name="connsiteY104" fmla="*/ 737049 h 1437931"/>
              <a:gd name="connsiteX105" fmla="*/ 1147352 w 1437930"/>
              <a:gd name="connsiteY105" fmla="*/ 737049 h 1437931"/>
              <a:gd name="connsiteX106" fmla="*/ 1035110 w 1437930"/>
              <a:gd name="connsiteY106" fmla="*/ 1007674 h 1437931"/>
              <a:gd name="connsiteX107" fmla="*/ 1102456 w 1437930"/>
              <a:gd name="connsiteY107" fmla="*/ 1076266 h 1437931"/>
              <a:gd name="connsiteX108" fmla="*/ 1141116 w 1437930"/>
              <a:gd name="connsiteY108" fmla="*/ 1066289 h 1437931"/>
              <a:gd name="connsiteX109" fmla="*/ 1193496 w 1437930"/>
              <a:gd name="connsiteY109" fmla="*/ 1088737 h 1437931"/>
              <a:gd name="connsiteX110" fmla="*/ 1215944 w 1437930"/>
              <a:gd name="connsiteY110" fmla="*/ 1141116 h 1437931"/>
              <a:gd name="connsiteX111" fmla="*/ 1193496 w 1437930"/>
              <a:gd name="connsiteY111" fmla="*/ 1193495 h 1437931"/>
              <a:gd name="connsiteX112" fmla="*/ 1141116 w 1437930"/>
              <a:gd name="connsiteY112" fmla="*/ 1215943 h 1437931"/>
              <a:gd name="connsiteX113" fmla="*/ 1088736 w 1437930"/>
              <a:gd name="connsiteY113" fmla="*/ 1193495 h 1437931"/>
              <a:gd name="connsiteX114" fmla="*/ 1066288 w 1437930"/>
              <a:gd name="connsiteY114" fmla="*/ 1141116 h 1437931"/>
              <a:gd name="connsiteX115" fmla="*/ 1077512 w 1437930"/>
              <a:gd name="connsiteY115" fmla="*/ 1103702 h 1437931"/>
              <a:gd name="connsiteX116" fmla="*/ 1008922 w 1437930"/>
              <a:gd name="connsiteY116" fmla="*/ 1035111 h 1437931"/>
              <a:gd name="connsiteX117" fmla="*/ 737048 w 1437930"/>
              <a:gd name="connsiteY117" fmla="*/ 1147352 h 1437931"/>
              <a:gd name="connsiteX118" fmla="*/ 737048 w 1437930"/>
              <a:gd name="connsiteY118" fmla="*/ 1243380 h 1437931"/>
              <a:gd name="connsiteX119" fmla="*/ 816864 w 1437930"/>
              <a:gd name="connsiteY119" fmla="*/ 1339408 h 1437931"/>
              <a:gd name="connsiteX120" fmla="*/ 718342 w 1437930"/>
              <a:gd name="connsiteY120" fmla="*/ 1437931 h 1437931"/>
              <a:gd name="connsiteX121" fmla="*/ 621066 w 1437930"/>
              <a:gd name="connsiteY121" fmla="*/ 1339408 h 1437931"/>
              <a:gd name="connsiteX122" fmla="*/ 699636 w 1437930"/>
              <a:gd name="connsiteY122" fmla="*/ 1243380 h 1437931"/>
              <a:gd name="connsiteX123" fmla="*/ 699636 w 1437930"/>
              <a:gd name="connsiteY123" fmla="*/ 1147352 h 1437931"/>
              <a:gd name="connsiteX124" fmla="*/ 429010 w 1437930"/>
              <a:gd name="connsiteY124" fmla="*/ 1035111 h 1437931"/>
              <a:gd name="connsiteX125" fmla="*/ 360418 w 1437930"/>
              <a:gd name="connsiteY125" fmla="*/ 1103702 h 1437931"/>
              <a:gd name="connsiteX126" fmla="*/ 370395 w 1437930"/>
              <a:gd name="connsiteY126" fmla="*/ 1141116 h 1437931"/>
              <a:gd name="connsiteX127" fmla="*/ 349194 w 1437930"/>
              <a:gd name="connsiteY127" fmla="*/ 1193495 h 1437931"/>
              <a:gd name="connsiteX128" fmla="*/ 295568 w 1437930"/>
              <a:gd name="connsiteY128" fmla="*/ 1215943 h 1437931"/>
              <a:gd name="connsiteX129" fmla="*/ 243189 w 1437930"/>
              <a:gd name="connsiteY129" fmla="*/ 1193495 h 1437931"/>
              <a:gd name="connsiteX130" fmla="*/ 221988 w 1437930"/>
              <a:gd name="connsiteY130" fmla="*/ 1141116 h 1437931"/>
              <a:gd name="connsiteX131" fmla="*/ 243189 w 1437930"/>
              <a:gd name="connsiteY131" fmla="*/ 1088737 h 1437931"/>
              <a:gd name="connsiteX132" fmla="*/ 295568 w 1437930"/>
              <a:gd name="connsiteY132" fmla="*/ 1066289 h 1437931"/>
              <a:gd name="connsiteX133" fmla="*/ 334228 w 1437930"/>
              <a:gd name="connsiteY133" fmla="*/ 1076266 h 1437931"/>
              <a:gd name="connsiteX134" fmla="*/ 401573 w 1437930"/>
              <a:gd name="connsiteY134" fmla="*/ 1007674 h 1437931"/>
              <a:gd name="connsiteX135" fmla="*/ 290579 w 1437930"/>
              <a:gd name="connsiteY135" fmla="*/ 737049 h 1437931"/>
              <a:gd name="connsiteX136" fmla="*/ 193304 w 1437930"/>
              <a:gd name="connsiteY136" fmla="*/ 737049 h 1437931"/>
              <a:gd name="connsiteX137" fmla="*/ 97275 w 1437930"/>
              <a:gd name="connsiteY137" fmla="*/ 816865 h 1437931"/>
              <a:gd name="connsiteX138" fmla="*/ 0 w 1437930"/>
              <a:gd name="connsiteY138" fmla="*/ 718342 h 1437931"/>
              <a:gd name="connsiteX139" fmla="*/ 97275 w 1437930"/>
              <a:gd name="connsiteY139" fmla="*/ 621067 h 1437931"/>
              <a:gd name="connsiteX140" fmla="*/ 193304 w 1437930"/>
              <a:gd name="connsiteY140" fmla="*/ 699635 h 1437931"/>
              <a:gd name="connsiteX141" fmla="*/ 290579 w 1437930"/>
              <a:gd name="connsiteY141" fmla="*/ 699635 h 1437931"/>
              <a:gd name="connsiteX142" fmla="*/ 401573 w 1437930"/>
              <a:gd name="connsiteY142" fmla="*/ 429010 h 1437931"/>
              <a:gd name="connsiteX143" fmla="*/ 334228 w 1437930"/>
              <a:gd name="connsiteY143" fmla="*/ 360418 h 1437931"/>
              <a:gd name="connsiteX144" fmla="*/ 295568 w 1437930"/>
              <a:gd name="connsiteY144" fmla="*/ 370395 h 1437931"/>
              <a:gd name="connsiteX145" fmla="*/ 243189 w 1437930"/>
              <a:gd name="connsiteY145" fmla="*/ 347947 h 1437931"/>
              <a:gd name="connsiteX146" fmla="*/ 221988 w 1437930"/>
              <a:gd name="connsiteY146" fmla="*/ 296815 h 1437931"/>
              <a:gd name="connsiteX147" fmla="*/ 243189 w 1437930"/>
              <a:gd name="connsiteY147" fmla="*/ 243189 h 1437931"/>
              <a:gd name="connsiteX148" fmla="*/ 295568 w 1437930"/>
              <a:gd name="connsiteY148" fmla="*/ 221988 h 1437931"/>
              <a:gd name="connsiteX149" fmla="*/ 349194 w 1437930"/>
              <a:gd name="connsiteY149" fmla="*/ 243189 h 1437931"/>
              <a:gd name="connsiteX150" fmla="*/ 370395 w 1437930"/>
              <a:gd name="connsiteY150" fmla="*/ 296815 h 1437931"/>
              <a:gd name="connsiteX151" fmla="*/ 360418 w 1437930"/>
              <a:gd name="connsiteY151" fmla="*/ 334229 h 1437931"/>
              <a:gd name="connsiteX152" fmla="*/ 429010 w 1437930"/>
              <a:gd name="connsiteY152" fmla="*/ 402820 h 1437931"/>
              <a:gd name="connsiteX153" fmla="*/ 699636 w 1437930"/>
              <a:gd name="connsiteY153" fmla="*/ 289332 h 1437931"/>
              <a:gd name="connsiteX154" fmla="*/ 699636 w 1437930"/>
              <a:gd name="connsiteY154" fmla="*/ 193304 h 1437931"/>
              <a:gd name="connsiteX155" fmla="*/ 621066 w 1437930"/>
              <a:gd name="connsiteY155" fmla="*/ 97276 h 1437931"/>
              <a:gd name="connsiteX156" fmla="*/ 718342 w 1437930"/>
              <a:gd name="connsiteY156" fmla="*/ 0 h 1437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437930" h="1437931">
                <a:moveTo>
                  <a:pt x="718342" y="1279547"/>
                </a:moveTo>
                <a:cubicBezTo>
                  <a:pt x="685916" y="1279547"/>
                  <a:pt x="657232" y="1305736"/>
                  <a:pt x="657232" y="1339408"/>
                </a:cubicBezTo>
                <a:cubicBezTo>
                  <a:pt x="657232" y="1373081"/>
                  <a:pt x="685916" y="1400517"/>
                  <a:pt x="718342" y="1400517"/>
                </a:cubicBezTo>
                <a:cubicBezTo>
                  <a:pt x="752014" y="1400517"/>
                  <a:pt x="779450" y="1373081"/>
                  <a:pt x="779450" y="1339408"/>
                </a:cubicBezTo>
                <a:cubicBezTo>
                  <a:pt x="779450" y="1305736"/>
                  <a:pt x="752014" y="1279547"/>
                  <a:pt x="718342" y="1279547"/>
                </a:cubicBezTo>
                <a:close/>
                <a:moveTo>
                  <a:pt x="1141116" y="1103702"/>
                </a:moveTo>
                <a:cubicBezTo>
                  <a:pt x="1131140" y="1103702"/>
                  <a:pt x="1122410" y="1107444"/>
                  <a:pt x="1114926" y="1114927"/>
                </a:cubicBezTo>
                <a:cubicBezTo>
                  <a:pt x="1107444" y="1121162"/>
                  <a:pt x="1103702" y="1131139"/>
                  <a:pt x="1103702" y="1141116"/>
                </a:cubicBezTo>
                <a:cubicBezTo>
                  <a:pt x="1103702" y="1151093"/>
                  <a:pt x="1107444" y="1159823"/>
                  <a:pt x="1114926" y="1167305"/>
                </a:cubicBezTo>
                <a:cubicBezTo>
                  <a:pt x="1128644" y="1181024"/>
                  <a:pt x="1152340" y="1181024"/>
                  <a:pt x="1167306" y="1167305"/>
                </a:cubicBezTo>
                <a:cubicBezTo>
                  <a:pt x="1173542" y="1159823"/>
                  <a:pt x="1178530" y="1151093"/>
                  <a:pt x="1178530" y="1141116"/>
                </a:cubicBezTo>
                <a:cubicBezTo>
                  <a:pt x="1178530" y="1131139"/>
                  <a:pt x="1173542" y="1121162"/>
                  <a:pt x="1167306" y="1114927"/>
                </a:cubicBezTo>
                <a:cubicBezTo>
                  <a:pt x="1159822" y="1107444"/>
                  <a:pt x="1151092" y="1103702"/>
                  <a:pt x="1141116" y="1103702"/>
                </a:cubicBezTo>
                <a:close/>
                <a:moveTo>
                  <a:pt x="295568" y="1103702"/>
                </a:moveTo>
                <a:cubicBezTo>
                  <a:pt x="286838" y="1103702"/>
                  <a:pt x="276861" y="1107444"/>
                  <a:pt x="270625" y="1114927"/>
                </a:cubicBezTo>
                <a:cubicBezTo>
                  <a:pt x="263143" y="1121162"/>
                  <a:pt x="259401" y="1131139"/>
                  <a:pt x="259401" y="1141116"/>
                </a:cubicBezTo>
                <a:cubicBezTo>
                  <a:pt x="259401" y="1151093"/>
                  <a:pt x="263143" y="1159823"/>
                  <a:pt x="270625" y="1167305"/>
                </a:cubicBezTo>
                <a:cubicBezTo>
                  <a:pt x="284344" y="1181024"/>
                  <a:pt x="308039" y="1181024"/>
                  <a:pt x="321757" y="1167305"/>
                </a:cubicBezTo>
                <a:cubicBezTo>
                  <a:pt x="329240" y="1159823"/>
                  <a:pt x="332981" y="1151093"/>
                  <a:pt x="332981" y="1141116"/>
                </a:cubicBezTo>
                <a:cubicBezTo>
                  <a:pt x="332981" y="1131139"/>
                  <a:pt x="329240" y="1121162"/>
                  <a:pt x="321757" y="1114927"/>
                </a:cubicBezTo>
                <a:cubicBezTo>
                  <a:pt x="315522" y="1107444"/>
                  <a:pt x="306792" y="1103702"/>
                  <a:pt x="295568" y="1103702"/>
                </a:cubicBezTo>
                <a:close/>
                <a:moveTo>
                  <a:pt x="619472" y="738935"/>
                </a:moveTo>
                <a:cubicBezTo>
                  <a:pt x="567236" y="738935"/>
                  <a:pt x="527436" y="780939"/>
                  <a:pt x="527436" y="830354"/>
                </a:cubicBezTo>
                <a:lnTo>
                  <a:pt x="527436" y="950186"/>
                </a:lnTo>
                <a:cubicBezTo>
                  <a:pt x="527436" y="961305"/>
                  <a:pt x="537386" y="971188"/>
                  <a:pt x="548580" y="971188"/>
                </a:cubicBezTo>
                <a:lnTo>
                  <a:pt x="889356" y="971188"/>
                </a:lnTo>
                <a:cubicBezTo>
                  <a:pt x="901792" y="971188"/>
                  <a:pt x="911742" y="961305"/>
                  <a:pt x="911742" y="950186"/>
                </a:cubicBezTo>
                <a:lnTo>
                  <a:pt x="911742" y="830354"/>
                </a:lnTo>
                <a:cubicBezTo>
                  <a:pt x="911742" y="780939"/>
                  <a:pt x="869456" y="738935"/>
                  <a:pt x="818464" y="738935"/>
                </a:cubicBezTo>
                <a:close/>
                <a:moveTo>
                  <a:pt x="619472" y="703109"/>
                </a:moveTo>
                <a:lnTo>
                  <a:pt x="818464" y="703109"/>
                </a:lnTo>
                <a:cubicBezTo>
                  <a:pt x="890600" y="703109"/>
                  <a:pt x="949054" y="759937"/>
                  <a:pt x="949054" y="830354"/>
                </a:cubicBezTo>
                <a:lnTo>
                  <a:pt x="949054" y="950186"/>
                </a:lnTo>
                <a:cubicBezTo>
                  <a:pt x="949054" y="982306"/>
                  <a:pt x="922936" y="1009485"/>
                  <a:pt x="889356" y="1009485"/>
                </a:cubicBezTo>
                <a:lnTo>
                  <a:pt x="548580" y="1009485"/>
                </a:lnTo>
                <a:cubicBezTo>
                  <a:pt x="516244" y="1009485"/>
                  <a:pt x="488882" y="982306"/>
                  <a:pt x="488882" y="950186"/>
                </a:cubicBezTo>
                <a:lnTo>
                  <a:pt x="488882" y="830354"/>
                </a:lnTo>
                <a:cubicBezTo>
                  <a:pt x="488882" y="759937"/>
                  <a:pt x="547336" y="703109"/>
                  <a:pt x="619472" y="703109"/>
                </a:cubicBezTo>
                <a:close/>
                <a:moveTo>
                  <a:pt x="1339408" y="658480"/>
                </a:moveTo>
                <a:cubicBezTo>
                  <a:pt x="1305736" y="658480"/>
                  <a:pt x="1279546" y="685917"/>
                  <a:pt x="1279546" y="718342"/>
                </a:cubicBezTo>
                <a:cubicBezTo>
                  <a:pt x="1279546" y="752014"/>
                  <a:pt x="1305736" y="779451"/>
                  <a:pt x="1339408" y="779451"/>
                </a:cubicBezTo>
                <a:cubicBezTo>
                  <a:pt x="1373080" y="779451"/>
                  <a:pt x="1400518" y="752014"/>
                  <a:pt x="1400518" y="718342"/>
                </a:cubicBezTo>
                <a:cubicBezTo>
                  <a:pt x="1400518" y="685917"/>
                  <a:pt x="1373080" y="658480"/>
                  <a:pt x="1339408" y="658480"/>
                </a:cubicBezTo>
                <a:close/>
                <a:moveTo>
                  <a:pt x="97275" y="658480"/>
                </a:moveTo>
                <a:cubicBezTo>
                  <a:pt x="64850" y="658480"/>
                  <a:pt x="36167" y="685917"/>
                  <a:pt x="36167" y="718342"/>
                </a:cubicBezTo>
                <a:cubicBezTo>
                  <a:pt x="36167" y="752014"/>
                  <a:pt x="64850" y="779451"/>
                  <a:pt x="97275" y="779451"/>
                </a:cubicBezTo>
                <a:cubicBezTo>
                  <a:pt x="130948" y="779451"/>
                  <a:pt x="158384" y="752014"/>
                  <a:pt x="158384" y="718342"/>
                </a:cubicBezTo>
                <a:cubicBezTo>
                  <a:pt x="158384" y="685917"/>
                  <a:pt x="130948" y="658480"/>
                  <a:pt x="97275" y="658480"/>
                </a:cubicBezTo>
                <a:close/>
                <a:moveTo>
                  <a:pt x="716218" y="421866"/>
                </a:moveTo>
                <a:cubicBezTo>
                  <a:pt x="660190" y="421866"/>
                  <a:pt x="614122" y="467934"/>
                  <a:pt x="614122" y="523964"/>
                </a:cubicBezTo>
                <a:cubicBezTo>
                  <a:pt x="614122" y="579993"/>
                  <a:pt x="660190" y="626061"/>
                  <a:pt x="716218" y="626061"/>
                </a:cubicBezTo>
                <a:cubicBezTo>
                  <a:pt x="772248" y="626061"/>
                  <a:pt x="818316" y="579993"/>
                  <a:pt x="818316" y="523964"/>
                </a:cubicBezTo>
                <a:cubicBezTo>
                  <a:pt x="818316" y="467934"/>
                  <a:pt x="772248" y="421866"/>
                  <a:pt x="716218" y="421866"/>
                </a:cubicBezTo>
                <a:close/>
                <a:moveTo>
                  <a:pt x="716218" y="384513"/>
                </a:moveTo>
                <a:cubicBezTo>
                  <a:pt x="793414" y="384513"/>
                  <a:pt x="855668" y="446768"/>
                  <a:pt x="855668" y="523964"/>
                </a:cubicBezTo>
                <a:cubicBezTo>
                  <a:pt x="855668" y="601159"/>
                  <a:pt x="793414" y="663414"/>
                  <a:pt x="716218" y="663414"/>
                </a:cubicBezTo>
                <a:cubicBezTo>
                  <a:pt x="640268" y="663414"/>
                  <a:pt x="576768" y="601159"/>
                  <a:pt x="576768" y="523964"/>
                </a:cubicBezTo>
                <a:cubicBezTo>
                  <a:pt x="576768" y="446768"/>
                  <a:pt x="640268" y="384513"/>
                  <a:pt x="716218" y="384513"/>
                </a:cubicBezTo>
                <a:close/>
                <a:moveTo>
                  <a:pt x="718342" y="326746"/>
                </a:moveTo>
                <a:cubicBezTo>
                  <a:pt x="502590" y="326746"/>
                  <a:pt x="326746" y="502590"/>
                  <a:pt x="326746" y="718342"/>
                </a:cubicBezTo>
                <a:cubicBezTo>
                  <a:pt x="326746" y="934094"/>
                  <a:pt x="502590" y="1109938"/>
                  <a:pt x="718342" y="1109938"/>
                </a:cubicBezTo>
                <a:cubicBezTo>
                  <a:pt x="934094" y="1109938"/>
                  <a:pt x="1109938" y="934094"/>
                  <a:pt x="1109938" y="718342"/>
                </a:cubicBezTo>
                <a:cubicBezTo>
                  <a:pt x="1109938" y="502590"/>
                  <a:pt x="934094" y="326746"/>
                  <a:pt x="718342" y="326746"/>
                </a:cubicBezTo>
                <a:close/>
                <a:moveTo>
                  <a:pt x="1141116" y="259401"/>
                </a:moveTo>
                <a:cubicBezTo>
                  <a:pt x="1131140" y="259401"/>
                  <a:pt x="1122410" y="263143"/>
                  <a:pt x="1114926" y="270626"/>
                </a:cubicBezTo>
                <a:cubicBezTo>
                  <a:pt x="1107444" y="278108"/>
                  <a:pt x="1103702" y="286838"/>
                  <a:pt x="1103702" y="296815"/>
                </a:cubicBezTo>
                <a:cubicBezTo>
                  <a:pt x="1103702" y="306792"/>
                  <a:pt x="1107444" y="315522"/>
                  <a:pt x="1114926" y="321758"/>
                </a:cubicBezTo>
                <a:cubicBezTo>
                  <a:pt x="1128644" y="336723"/>
                  <a:pt x="1152340" y="336723"/>
                  <a:pt x="1167306" y="321758"/>
                </a:cubicBezTo>
                <a:cubicBezTo>
                  <a:pt x="1173542" y="315522"/>
                  <a:pt x="1178530" y="306792"/>
                  <a:pt x="1178530" y="296815"/>
                </a:cubicBezTo>
                <a:cubicBezTo>
                  <a:pt x="1178530" y="286838"/>
                  <a:pt x="1173542" y="278108"/>
                  <a:pt x="1167306" y="270626"/>
                </a:cubicBezTo>
                <a:cubicBezTo>
                  <a:pt x="1159822" y="263143"/>
                  <a:pt x="1151092" y="259401"/>
                  <a:pt x="1141116" y="259401"/>
                </a:cubicBezTo>
                <a:close/>
                <a:moveTo>
                  <a:pt x="295568" y="259401"/>
                </a:moveTo>
                <a:cubicBezTo>
                  <a:pt x="286838" y="259401"/>
                  <a:pt x="276861" y="263143"/>
                  <a:pt x="270625" y="270626"/>
                </a:cubicBezTo>
                <a:cubicBezTo>
                  <a:pt x="263143" y="278108"/>
                  <a:pt x="259401" y="286838"/>
                  <a:pt x="259401" y="296815"/>
                </a:cubicBezTo>
                <a:cubicBezTo>
                  <a:pt x="259401" y="306792"/>
                  <a:pt x="263143" y="315522"/>
                  <a:pt x="270625" y="321758"/>
                </a:cubicBezTo>
                <a:cubicBezTo>
                  <a:pt x="284344" y="336723"/>
                  <a:pt x="308039" y="336723"/>
                  <a:pt x="321757" y="321758"/>
                </a:cubicBezTo>
                <a:cubicBezTo>
                  <a:pt x="329240" y="315522"/>
                  <a:pt x="332981" y="306792"/>
                  <a:pt x="332981" y="296815"/>
                </a:cubicBezTo>
                <a:cubicBezTo>
                  <a:pt x="332981" y="286838"/>
                  <a:pt x="329240" y="278108"/>
                  <a:pt x="321757" y="270626"/>
                </a:cubicBezTo>
                <a:cubicBezTo>
                  <a:pt x="315522" y="263143"/>
                  <a:pt x="306792" y="259401"/>
                  <a:pt x="295568" y="259401"/>
                </a:cubicBezTo>
                <a:close/>
                <a:moveTo>
                  <a:pt x="718342" y="37414"/>
                </a:moveTo>
                <a:cubicBezTo>
                  <a:pt x="685916" y="37414"/>
                  <a:pt x="657232" y="63603"/>
                  <a:pt x="657232" y="97276"/>
                </a:cubicBezTo>
                <a:cubicBezTo>
                  <a:pt x="657232" y="130948"/>
                  <a:pt x="685916" y="157138"/>
                  <a:pt x="718342" y="157138"/>
                </a:cubicBezTo>
                <a:cubicBezTo>
                  <a:pt x="752014" y="157138"/>
                  <a:pt x="779450" y="130948"/>
                  <a:pt x="779450" y="97276"/>
                </a:cubicBezTo>
                <a:cubicBezTo>
                  <a:pt x="779450" y="63603"/>
                  <a:pt x="752014" y="37414"/>
                  <a:pt x="718342" y="37414"/>
                </a:cubicBezTo>
                <a:close/>
                <a:moveTo>
                  <a:pt x="718342" y="0"/>
                </a:moveTo>
                <a:cubicBezTo>
                  <a:pt x="773216" y="0"/>
                  <a:pt x="816864" y="43649"/>
                  <a:pt x="816864" y="97276"/>
                </a:cubicBezTo>
                <a:cubicBezTo>
                  <a:pt x="816864" y="144666"/>
                  <a:pt x="781946" y="184574"/>
                  <a:pt x="737048" y="193304"/>
                </a:cubicBezTo>
                <a:lnTo>
                  <a:pt x="737048" y="289332"/>
                </a:lnTo>
                <a:cubicBezTo>
                  <a:pt x="841806" y="294321"/>
                  <a:pt x="936588" y="336723"/>
                  <a:pt x="1008922" y="402820"/>
                </a:cubicBezTo>
                <a:lnTo>
                  <a:pt x="1077512" y="334229"/>
                </a:lnTo>
                <a:cubicBezTo>
                  <a:pt x="1070030" y="321758"/>
                  <a:pt x="1066288" y="309286"/>
                  <a:pt x="1066288" y="296815"/>
                </a:cubicBezTo>
                <a:cubicBezTo>
                  <a:pt x="1066288" y="276861"/>
                  <a:pt x="1073772" y="256907"/>
                  <a:pt x="1088736" y="243189"/>
                </a:cubicBezTo>
                <a:cubicBezTo>
                  <a:pt x="1102456" y="229471"/>
                  <a:pt x="1121162" y="221988"/>
                  <a:pt x="1141116" y="221988"/>
                </a:cubicBezTo>
                <a:cubicBezTo>
                  <a:pt x="1161070" y="221988"/>
                  <a:pt x="1179776" y="229471"/>
                  <a:pt x="1193496" y="243189"/>
                </a:cubicBezTo>
                <a:cubicBezTo>
                  <a:pt x="1207214" y="256907"/>
                  <a:pt x="1215944" y="276861"/>
                  <a:pt x="1215944" y="296815"/>
                </a:cubicBezTo>
                <a:cubicBezTo>
                  <a:pt x="1215944" y="315522"/>
                  <a:pt x="1207214" y="334229"/>
                  <a:pt x="1193496" y="347947"/>
                </a:cubicBezTo>
                <a:cubicBezTo>
                  <a:pt x="1179776" y="362913"/>
                  <a:pt x="1161070" y="370395"/>
                  <a:pt x="1141116" y="370395"/>
                </a:cubicBezTo>
                <a:cubicBezTo>
                  <a:pt x="1127398" y="370395"/>
                  <a:pt x="1114926" y="366654"/>
                  <a:pt x="1102456" y="360418"/>
                </a:cubicBezTo>
                <a:lnTo>
                  <a:pt x="1035110" y="429010"/>
                </a:lnTo>
                <a:cubicBezTo>
                  <a:pt x="1101208" y="501343"/>
                  <a:pt x="1142364" y="594877"/>
                  <a:pt x="1147352" y="699635"/>
                </a:cubicBezTo>
                <a:lnTo>
                  <a:pt x="1243380" y="699635"/>
                </a:lnTo>
                <a:cubicBezTo>
                  <a:pt x="1252110" y="654739"/>
                  <a:pt x="1292018" y="621067"/>
                  <a:pt x="1339408" y="621067"/>
                </a:cubicBezTo>
                <a:cubicBezTo>
                  <a:pt x="1394282" y="621067"/>
                  <a:pt x="1437930" y="664716"/>
                  <a:pt x="1437930" y="718342"/>
                </a:cubicBezTo>
                <a:cubicBezTo>
                  <a:pt x="1437930" y="771968"/>
                  <a:pt x="1394282" y="816865"/>
                  <a:pt x="1339408" y="816865"/>
                </a:cubicBezTo>
                <a:cubicBezTo>
                  <a:pt x="1292018" y="816865"/>
                  <a:pt x="1252110" y="781945"/>
                  <a:pt x="1243380" y="737049"/>
                </a:cubicBezTo>
                <a:lnTo>
                  <a:pt x="1147352" y="737049"/>
                </a:lnTo>
                <a:cubicBezTo>
                  <a:pt x="1142364" y="841807"/>
                  <a:pt x="1101208" y="936588"/>
                  <a:pt x="1035110" y="1007674"/>
                </a:cubicBezTo>
                <a:lnTo>
                  <a:pt x="1102456" y="1076266"/>
                </a:lnTo>
                <a:cubicBezTo>
                  <a:pt x="1114926" y="1070030"/>
                  <a:pt x="1127398" y="1066289"/>
                  <a:pt x="1141116" y="1066289"/>
                </a:cubicBezTo>
                <a:cubicBezTo>
                  <a:pt x="1161070" y="1066289"/>
                  <a:pt x="1179776" y="1073771"/>
                  <a:pt x="1193496" y="1088737"/>
                </a:cubicBezTo>
                <a:cubicBezTo>
                  <a:pt x="1207214" y="1102455"/>
                  <a:pt x="1215944" y="1121162"/>
                  <a:pt x="1215944" y="1141116"/>
                </a:cubicBezTo>
                <a:cubicBezTo>
                  <a:pt x="1215944" y="1161070"/>
                  <a:pt x="1207214" y="1179777"/>
                  <a:pt x="1193496" y="1193495"/>
                </a:cubicBezTo>
                <a:cubicBezTo>
                  <a:pt x="1179776" y="1208461"/>
                  <a:pt x="1161070" y="1215943"/>
                  <a:pt x="1141116" y="1215943"/>
                </a:cubicBezTo>
                <a:cubicBezTo>
                  <a:pt x="1121162" y="1215943"/>
                  <a:pt x="1102456" y="1208461"/>
                  <a:pt x="1088736" y="1193495"/>
                </a:cubicBezTo>
                <a:cubicBezTo>
                  <a:pt x="1073772" y="1179777"/>
                  <a:pt x="1066288" y="1161070"/>
                  <a:pt x="1066288" y="1141116"/>
                </a:cubicBezTo>
                <a:cubicBezTo>
                  <a:pt x="1066288" y="1127398"/>
                  <a:pt x="1070030" y="1114927"/>
                  <a:pt x="1077512" y="1103702"/>
                </a:cubicBezTo>
                <a:lnTo>
                  <a:pt x="1008922" y="1035111"/>
                </a:lnTo>
                <a:cubicBezTo>
                  <a:pt x="936588" y="1101208"/>
                  <a:pt x="841806" y="1142363"/>
                  <a:pt x="737048" y="1147352"/>
                </a:cubicBezTo>
                <a:lnTo>
                  <a:pt x="737048" y="1243380"/>
                </a:lnTo>
                <a:cubicBezTo>
                  <a:pt x="781946" y="1252110"/>
                  <a:pt x="816864" y="1292018"/>
                  <a:pt x="816864" y="1339408"/>
                </a:cubicBezTo>
                <a:cubicBezTo>
                  <a:pt x="816864" y="1394282"/>
                  <a:pt x="773216" y="1437931"/>
                  <a:pt x="718342" y="1437931"/>
                </a:cubicBezTo>
                <a:cubicBezTo>
                  <a:pt x="664716" y="1437931"/>
                  <a:pt x="621066" y="1394282"/>
                  <a:pt x="621066" y="1339408"/>
                </a:cubicBezTo>
                <a:cubicBezTo>
                  <a:pt x="621066" y="1292018"/>
                  <a:pt x="654738" y="1252110"/>
                  <a:pt x="699636" y="1243380"/>
                </a:cubicBezTo>
                <a:lnTo>
                  <a:pt x="699636" y="1147352"/>
                </a:lnTo>
                <a:cubicBezTo>
                  <a:pt x="596124" y="1142363"/>
                  <a:pt x="500096" y="1101208"/>
                  <a:pt x="429010" y="1035111"/>
                </a:cubicBezTo>
                <a:lnTo>
                  <a:pt x="360418" y="1103702"/>
                </a:lnTo>
                <a:cubicBezTo>
                  <a:pt x="366654" y="1114927"/>
                  <a:pt x="370395" y="1127398"/>
                  <a:pt x="370395" y="1141116"/>
                </a:cubicBezTo>
                <a:cubicBezTo>
                  <a:pt x="370395" y="1161070"/>
                  <a:pt x="362912" y="1179777"/>
                  <a:pt x="349194" y="1193495"/>
                </a:cubicBezTo>
                <a:cubicBezTo>
                  <a:pt x="334228" y="1208461"/>
                  <a:pt x="315522" y="1215943"/>
                  <a:pt x="295568" y="1215943"/>
                </a:cubicBezTo>
                <a:cubicBezTo>
                  <a:pt x="276861" y="1215943"/>
                  <a:pt x="256907" y="1208461"/>
                  <a:pt x="243189" y="1193495"/>
                </a:cubicBezTo>
                <a:cubicBezTo>
                  <a:pt x="229470" y="1179777"/>
                  <a:pt x="221988" y="1161070"/>
                  <a:pt x="221988" y="1141116"/>
                </a:cubicBezTo>
                <a:cubicBezTo>
                  <a:pt x="221988" y="1121162"/>
                  <a:pt x="229470" y="1102455"/>
                  <a:pt x="243189" y="1088737"/>
                </a:cubicBezTo>
                <a:cubicBezTo>
                  <a:pt x="256907" y="1073771"/>
                  <a:pt x="276861" y="1066289"/>
                  <a:pt x="295568" y="1066289"/>
                </a:cubicBezTo>
                <a:cubicBezTo>
                  <a:pt x="309286" y="1066289"/>
                  <a:pt x="321757" y="1070030"/>
                  <a:pt x="334228" y="1076266"/>
                </a:cubicBezTo>
                <a:lnTo>
                  <a:pt x="401573" y="1007674"/>
                </a:lnTo>
                <a:cubicBezTo>
                  <a:pt x="335476" y="936588"/>
                  <a:pt x="294321" y="841807"/>
                  <a:pt x="290579" y="737049"/>
                </a:cubicBezTo>
                <a:lnTo>
                  <a:pt x="193304" y="737049"/>
                </a:lnTo>
                <a:cubicBezTo>
                  <a:pt x="184574" y="781945"/>
                  <a:pt x="144666" y="816865"/>
                  <a:pt x="97275" y="816865"/>
                </a:cubicBezTo>
                <a:cubicBezTo>
                  <a:pt x="43649" y="816865"/>
                  <a:pt x="0" y="771968"/>
                  <a:pt x="0" y="718342"/>
                </a:cubicBezTo>
                <a:cubicBezTo>
                  <a:pt x="0" y="664716"/>
                  <a:pt x="43649" y="621067"/>
                  <a:pt x="97275" y="621067"/>
                </a:cubicBezTo>
                <a:cubicBezTo>
                  <a:pt x="144666" y="621067"/>
                  <a:pt x="184574" y="654739"/>
                  <a:pt x="193304" y="699635"/>
                </a:cubicBezTo>
                <a:lnTo>
                  <a:pt x="290579" y="699635"/>
                </a:lnTo>
                <a:cubicBezTo>
                  <a:pt x="294321" y="594877"/>
                  <a:pt x="335476" y="501343"/>
                  <a:pt x="401573" y="429010"/>
                </a:cubicBezTo>
                <a:lnTo>
                  <a:pt x="334228" y="360418"/>
                </a:lnTo>
                <a:cubicBezTo>
                  <a:pt x="321757" y="366654"/>
                  <a:pt x="309286" y="370395"/>
                  <a:pt x="295568" y="370395"/>
                </a:cubicBezTo>
                <a:cubicBezTo>
                  <a:pt x="276861" y="370395"/>
                  <a:pt x="256907" y="362913"/>
                  <a:pt x="243189" y="347947"/>
                </a:cubicBezTo>
                <a:cubicBezTo>
                  <a:pt x="229470" y="334229"/>
                  <a:pt x="221988" y="315522"/>
                  <a:pt x="221988" y="296815"/>
                </a:cubicBezTo>
                <a:cubicBezTo>
                  <a:pt x="221988" y="276861"/>
                  <a:pt x="229470" y="256907"/>
                  <a:pt x="243189" y="243189"/>
                </a:cubicBezTo>
                <a:cubicBezTo>
                  <a:pt x="256907" y="229471"/>
                  <a:pt x="276861" y="221988"/>
                  <a:pt x="295568" y="221988"/>
                </a:cubicBezTo>
                <a:cubicBezTo>
                  <a:pt x="315522" y="221988"/>
                  <a:pt x="334228" y="229471"/>
                  <a:pt x="349194" y="243189"/>
                </a:cubicBezTo>
                <a:cubicBezTo>
                  <a:pt x="362912" y="256907"/>
                  <a:pt x="370395" y="276861"/>
                  <a:pt x="370395" y="296815"/>
                </a:cubicBezTo>
                <a:cubicBezTo>
                  <a:pt x="370395" y="309286"/>
                  <a:pt x="366654" y="321758"/>
                  <a:pt x="360418" y="334229"/>
                </a:cubicBezTo>
                <a:lnTo>
                  <a:pt x="429010" y="402820"/>
                </a:lnTo>
                <a:cubicBezTo>
                  <a:pt x="500096" y="336723"/>
                  <a:pt x="596124" y="294321"/>
                  <a:pt x="699636" y="289332"/>
                </a:cubicBezTo>
                <a:lnTo>
                  <a:pt x="699636" y="193304"/>
                </a:lnTo>
                <a:cubicBezTo>
                  <a:pt x="654738" y="184574"/>
                  <a:pt x="621066" y="144666"/>
                  <a:pt x="621066" y="97276"/>
                </a:cubicBezTo>
                <a:cubicBezTo>
                  <a:pt x="621066" y="43649"/>
                  <a:pt x="664716" y="0"/>
                  <a:pt x="718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BF279-B26A-D843-AA6E-BCCD93D96C1A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PORTER’S FIVE FORCES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CE14F-5F9C-3B4E-B8D1-815652F5F8EE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C6EBBF-73A2-C54C-AC1D-861E4A33A85F}"/>
              </a:ext>
            </a:extLst>
          </p:cNvPr>
          <p:cNvSpPr txBox="1"/>
          <p:nvPr/>
        </p:nvSpPr>
        <p:spPr>
          <a:xfrm>
            <a:off x="2554684" y="3305873"/>
            <a:ext cx="78486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COMPETITOR RIVALRY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7BB241-6BC4-0E44-88A6-B0129E452AA2}"/>
              </a:ext>
            </a:extLst>
          </p:cNvPr>
          <p:cNvSpPr txBox="1"/>
          <p:nvPr/>
        </p:nvSpPr>
        <p:spPr>
          <a:xfrm>
            <a:off x="2554684" y="3964203"/>
            <a:ext cx="78486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BA3B6A-2F06-D54E-B0D5-D1161998A38D}"/>
              </a:ext>
            </a:extLst>
          </p:cNvPr>
          <p:cNvSpPr txBox="1"/>
          <p:nvPr/>
        </p:nvSpPr>
        <p:spPr>
          <a:xfrm>
            <a:off x="2554684" y="5286127"/>
            <a:ext cx="78486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THREAT OF SUBSTITUTE PRODUCTS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AA2F79-C95F-A24E-A6F4-2BE143EA580F}"/>
              </a:ext>
            </a:extLst>
          </p:cNvPr>
          <p:cNvSpPr txBox="1"/>
          <p:nvPr/>
        </p:nvSpPr>
        <p:spPr>
          <a:xfrm>
            <a:off x="2554684" y="5944457"/>
            <a:ext cx="78486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ABEF82-21CB-064F-BEA5-85E8178FFD11}"/>
              </a:ext>
            </a:extLst>
          </p:cNvPr>
          <p:cNvSpPr txBox="1"/>
          <p:nvPr/>
        </p:nvSpPr>
        <p:spPr>
          <a:xfrm>
            <a:off x="2554684" y="7266381"/>
            <a:ext cx="78486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BARGAINING POWER OF BUYERS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2E021E-6835-B54E-AF96-213D91452B1C}"/>
              </a:ext>
            </a:extLst>
          </p:cNvPr>
          <p:cNvSpPr txBox="1"/>
          <p:nvPr/>
        </p:nvSpPr>
        <p:spPr>
          <a:xfrm>
            <a:off x="2554684" y="7924711"/>
            <a:ext cx="78486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A4BE19-0EA4-9745-A6D8-1318EF5FC551}"/>
              </a:ext>
            </a:extLst>
          </p:cNvPr>
          <p:cNvSpPr txBox="1"/>
          <p:nvPr/>
        </p:nvSpPr>
        <p:spPr>
          <a:xfrm>
            <a:off x="2554684" y="9255779"/>
            <a:ext cx="78486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THREAT OF NEW ENTRANTS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DFDBAF-A569-EB49-9136-49C6B7586468}"/>
              </a:ext>
            </a:extLst>
          </p:cNvPr>
          <p:cNvSpPr txBox="1"/>
          <p:nvPr/>
        </p:nvSpPr>
        <p:spPr>
          <a:xfrm>
            <a:off x="2554684" y="9914109"/>
            <a:ext cx="78486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82DAF3-8952-1C41-B0A7-E5C5925E4BC1}"/>
              </a:ext>
            </a:extLst>
          </p:cNvPr>
          <p:cNvSpPr txBox="1"/>
          <p:nvPr/>
        </p:nvSpPr>
        <p:spPr>
          <a:xfrm>
            <a:off x="2554684" y="11235639"/>
            <a:ext cx="78486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BARGAINING POWER OF SUPPLIERS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16B4F2-A2F3-5D4C-8436-2FE3D6A44D96}"/>
              </a:ext>
            </a:extLst>
          </p:cNvPr>
          <p:cNvSpPr txBox="1"/>
          <p:nvPr/>
        </p:nvSpPr>
        <p:spPr>
          <a:xfrm>
            <a:off x="2554684" y="11893969"/>
            <a:ext cx="78486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5337263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I - Porter's Five Forces - S1">
      <a:dk1>
        <a:srgbClr val="747994"/>
      </a:dk1>
      <a:lt1>
        <a:srgbClr val="FFFFFF"/>
      </a:lt1>
      <a:dk2>
        <a:srgbClr val="111340"/>
      </a:dk2>
      <a:lt2>
        <a:srgbClr val="FFFFFF"/>
      </a:lt2>
      <a:accent1>
        <a:srgbClr val="7F65BB"/>
      </a:accent1>
      <a:accent2>
        <a:srgbClr val="4782BD"/>
      </a:accent2>
      <a:accent3>
        <a:srgbClr val="24A5C1"/>
      </a:accent3>
      <a:accent4>
        <a:srgbClr val="00BAB5"/>
      </a:accent4>
      <a:accent5>
        <a:srgbClr val="445469"/>
      </a:accent5>
      <a:accent6>
        <a:srgbClr val="C3C8CE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81924</TotalTime>
  <Words>2060</Words>
  <Application>Microsoft Macintosh PowerPoint</Application>
  <PresentationFormat>Custom</PresentationFormat>
  <Paragraphs>250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Poppins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/>
  <cp:keywords/>
  <dc:description/>
  <cp:lastModifiedBy>Johanna Jovel Hernández</cp:lastModifiedBy>
  <cp:revision>9696</cp:revision>
  <cp:lastPrinted>2019-09-18T23:04:43Z</cp:lastPrinted>
  <dcterms:created xsi:type="dcterms:W3CDTF">2014-11-12T21:47:38Z</dcterms:created>
  <dcterms:modified xsi:type="dcterms:W3CDTF">2021-06-04T15:14:34Z</dcterms:modified>
  <cp:category/>
</cp:coreProperties>
</file>