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271" r:id="rId17"/>
    <p:sldId id="272" r:id="rId18"/>
    <p:sldId id="273" r:id="rId19"/>
    <p:sldId id="274" r:id="rId20"/>
    <p:sldId id="410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7" autoAdjust="0"/>
    <p:restoredTop sz="91973" autoAdjust="0"/>
  </p:normalViewPr>
  <p:slideViewPr>
    <p:cSldViewPr snapToGrid="0" snapToObjects="1">
      <p:cViewPr>
        <p:scale>
          <a:sx n="52" d="100"/>
          <a:sy n="52" d="100"/>
        </p:scale>
        <p:origin x="152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57EFDA93-EB97-9440-B4AB-49147D2F4E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CCF906-CAE5-F54C-889B-58A762F56DE4}" type="slidenum">
              <a:rPr lang="en-US" altLang="en-US" smtClean="0">
                <a:solidFill>
                  <a:srgbClr val="000000"/>
                </a:solidFill>
                <a:latin typeface="Poppins" pitchFamily="2" charset="7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solidFill>
                <a:srgbClr val="000000"/>
              </a:solidFill>
              <a:latin typeface="Poppins" pitchFamily="2" charset="77"/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8E163C5D-0E9B-3544-907F-118CC5E1889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9091026C-6438-C94D-9432-197AFF30D1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</p:spPr>
        <p:txBody>
          <a:bodyPr wrap="none" anchor="ctr"/>
          <a:lstStyle/>
          <a:p>
            <a:pPr defTabSz="987552">
              <a:defRPr/>
            </a:pPr>
            <a:endParaRPr lang="en-US" altLang="en-US" sz="2592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75E90B3B-78FD-D745-833F-4F0B1D62C6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809309-0EA7-4C4A-8ACC-D7762E3338A3}" type="slidenum">
              <a:rPr lang="en-US" altLang="en-US" smtClean="0">
                <a:solidFill>
                  <a:srgbClr val="000000"/>
                </a:solidFill>
                <a:latin typeface="Poppins" pitchFamily="2" charset="7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dirty="0">
              <a:solidFill>
                <a:srgbClr val="000000"/>
              </a:solidFill>
              <a:latin typeface="Poppins" pitchFamily="2" charset="77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9BA8301B-44C2-C842-B63D-FC24FB44B45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689E550F-E5F3-274C-B53A-E46C29FCFB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</p:spPr>
        <p:txBody>
          <a:bodyPr wrap="none" anchor="ctr"/>
          <a:lstStyle/>
          <a:p>
            <a:pPr defTabSz="987552">
              <a:defRPr/>
            </a:pPr>
            <a:endParaRPr lang="en-US" altLang="en-US" sz="2592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D9790C51-28EA-B24B-AD91-5ACF6CEBCC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585DDA-F654-5D4D-A9F0-D254BD083B64}" type="slidenum">
              <a:rPr lang="en-US" altLang="en-US" smtClean="0">
                <a:solidFill>
                  <a:srgbClr val="000000"/>
                </a:solidFill>
                <a:latin typeface="Poppins" pitchFamily="2" charset="7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dirty="0">
              <a:solidFill>
                <a:srgbClr val="000000"/>
              </a:solidFill>
              <a:latin typeface="Poppins" pitchFamily="2" charset="77"/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01BC5C89-EE5D-9F40-803F-D745B5BDBE0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42EDDB1A-C3F1-9242-93F6-7DB708223F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</p:spPr>
        <p:txBody>
          <a:bodyPr wrap="none" anchor="ctr"/>
          <a:lstStyle/>
          <a:p>
            <a:pPr defTabSz="987552">
              <a:defRPr/>
            </a:pPr>
            <a:endParaRPr lang="en-US" altLang="en-US" sz="2592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85D5FBD7-13A5-BA45-BD70-6C9728A5B4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651967-6C2A-334D-B71D-5411B2144756}" type="slidenum">
              <a:rPr lang="en-US" altLang="en-US" smtClean="0">
                <a:solidFill>
                  <a:srgbClr val="000000"/>
                </a:solidFill>
                <a:latin typeface="Poppins" pitchFamily="2" charset="7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solidFill>
                <a:srgbClr val="000000"/>
              </a:solidFill>
              <a:latin typeface="Poppins" pitchFamily="2" charset="77"/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365B0B6A-1575-2146-8E9B-E8C299EB1CA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7B4662D9-B27D-1040-86BB-63D5599B0E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</p:spPr>
        <p:txBody>
          <a:bodyPr wrap="none" anchor="ctr"/>
          <a:lstStyle/>
          <a:p>
            <a:pPr defTabSz="987552">
              <a:defRPr/>
            </a:pPr>
            <a:endParaRPr lang="en-US" altLang="en-US" sz="2592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">
            <a:extLst>
              <a:ext uri="{FF2B5EF4-FFF2-40B4-BE49-F238E27FC236}">
                <a16:creationId xmlns:a16="http://schemas.microsoft.com/office/drawing/2014/main" id="{123224D1-73BF-CF49-9AEE-49494BD5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891" y="9829740"/>
            <a:ext cx="16566695" cy="1428193"/>
          </a:xfrm>
          <a:custGeom>
            <a:avLst/>
            <a:gdLst>
              <a:gd name="T0" fmla="*/ 8686339 w 13299"/>
              <a:gd name="T1" fmla="*/ 748227 h 1148"/>
              <a:gd name="T2" fmla="*/ 0 w 13299"/>
              <a:gd name="T3" fmla="*/ 748227 h 1148"/>
              <a:gd name="T4" fmla="*/ 0 w 13299"/>
              <a:gd name="T5" fmla="*/ 0 h 1148"/>
              <a:gd name="T6" fmla="*/ 8686339 w 13299"/>
              <a:gd name="T7" fmla="*/ 0 h 1148"/>
              <a:gd name="T8" fmla="*/ 8686339 w 13299"/>
              <a:gd name="T9" fmla="*/ 748227 h 1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99" h="1148">
                <a:moveTo>
                  <a:pt x="13298" y="1147"/>
                </a:moveTo>
                <a:lnTo>
                  <a:pt x="0" y="1147"/>
                </a:lnTo>
                <a:lnTo>
                  <a:pt x="0" y="0"/>
                </a:lnTo>
                <a:lnTo>
                  <a:pt x="13298" y="0"/>
                </a:lnTo>
                <a:lnTo>
                  <a:pt x="13298" y="1147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08833C06-2C98-ED44-A3DB-B71F9F20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891" y="6973359"/>
            <a:ext cx="16566695" cy="1433683"/>
          </a:xfrm>
          <a:custGeom>
            <a:avLst/>
            <a:gdLst>
              <a:gd name="T0" fmla="*/ 8686339 w 13299"/>
              <a:gd name="T1" fmla="*/ 751104 h 1149"/>
              <a:gd name="T2" fmla="*/ 0 w 13299"/>
              <a:gd name="T3" fmla="*/ 751104 h 1149"/>
              <a:gd name="T4" fmla="*/ 0 w 13299"/>
              <a:gd name="T5" fmla="*/ 0 h 1149"/>
              <a:gd name="T6" fmla="*/ 8686339 w 13299"/>
              <a:gd name="T7" fmla="*/ 0 h 1149"/>
              <a:gd name="T8" fmla="*/ 8686339 w 13299"/>
              <a:gd name="T9" fmla="*/ 751104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99" h="1149">
                <a:moveTo>
                  <a:pt x="13298" y="1148"/>
                </a:moveTo>
                <a:lnTo>
                  <a:pt x="0" y="1148"/>
                </a:lnTo>
                <a:lnTo>
                  <a:pt x="0" y="0"/>
                </a:lnTo>
                <a:lnTo>
                  <a:pt x="13298" y="0"/>
                </a:lnTo>
                <a:lnTo>
                  <a:pt x="13298" y="1148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5BDDD377-AD04-B746-9E0C-99940F5D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4" y="3562175"/>
            <a:ext cx="4218574" cy="9129443"/>
          </a:xfrm>
          <a:custGeom>
            <a:avLst/>
            <a:gdLst>
              <a:gd name="T0" fmla="*/ 2211419 w 3386"/>
              <a:gd name="T1" fmla="*/ 4786410 h 7330"/>
              <a:gd name="T2" fmla="*/ 0 w 3386"/>
              <a:gd name="T3" fmla="*/ 4786410 h 7330"/>
              <a:gd name="T4" fmla="*/ 0 w 3386"/>
              <a:gd name="T5" fmla="*/ 0 h 7330"/>
              <a:gd name="T6" fmla="*/ 2211419 w 3386"/>
              <a:gd name="T7" fmla="*/ 0 h 7330"/>
              <a:gd name="T8" fmla="*/ 2211419 w 3386"/>
              <a:gd name="T9" fmla="*/ 4786410 h 7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6" h="7330">
                <a:moveTo>
                  <a:pt x="3385" y="7329"/>
                </a:moveTo>
                <a:lnTo>
                  <a:pt x="0" y="7329"/>
                </a:lnTo>
                <a:lnTo>
                  <a:pt x="0" y="0"/>
                </a:lnTo>
                <a:lnTo>
                  <a:pt x="3385" y="0"/>
                </a:lnTo>
                <a:lnTo>
                  <a:pt x="3385" y="73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5EB77E37-2247-584D-8663-15CB800D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622" y="5210089"/>
            <a:ext cx="181269" cy="7481529"/>
          </a:xfrm>
          <a:custGeom>
            <a:avLst/>
            <a:gdLst>
              <a:gd name="T0" fmla="*/ 0 w 146"/>
              <a:gd name="T1" fmla="*/ 3922319 h 6007"/>
              <a:gd name="T2" fmla="*/ 94400 w 146"/>
              <a:gd name="T3" fmla="*/ 3922319 h 6007"/>
              <a:gd name="T4" fmla="*/ 94400 w 146"/>
              <a:gd name="T5" fmla="*/ 0 h 6007"/>
              <a:gd name="T6" fmla="*/ 0 w 146"/>
              <a:gd name="T7" fmla="*/ 0 h 6007"/>
              <a:gd name="T8" fmla="*/ 0 w 146"/>
              <a:gd name="T9" fmla="*/ 3922319 h 60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6007">
                <a:moveTo>
                  <a:pt x="0" y="6006"/>
                </a:moveTo>
                <a:lnTo>
                  <a:pt x="145" y="6006"/>
                </a:lnTo>
                <a:lnTo>
                  <a:pt x="145" y="0"/>
                </a:lnTo>
                <a:lnTo>
                  <a:pt x="0" y="0"/>
                </a:lnTo>
                <a:lnTo>
                  <a:pt x="0" y="600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7477D609-2AF4-4C4A-AE3D-583CBDA5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239" y="5210089"/>
            <a:ext cx="181269" cy="7481529"/>
          </a:xfrm>
          <a:custGeom>
            <a:avLst/>
            <a:gdLst>
              <a:gd name="T0" fmla="*/ 0 w 146"/>
              <a:gd name="T1" fmla="*/ 3922319 h 6007"/>
              <a:gd name="T2" fmla="*/ 94400 w 146"/>
              <a:gd name="T3" fmla="*/ 3922319 h 6007"/>
              <a:gd name="T4" fmla="*/ 94400 w 146"/>
              <a:gd name="T5" fmla="*/ 0 h 6007"/>
              <a:gd name="T6" fmla="*/ 0 w 146"/>
              <a:gd name="T7" fmla="*/ 0 h 6007"/>
              <a:gd name="T8" fmla="*/ 0 w 146"/>
              <a:gd name="T9" fmla="*/ 3922319 h 60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6007">
                <a:moveTo>
                  <a:pt x="0" y="6006"/>
                </a:moveTo>
                <a:lnTo>
                  <a:pt x="145" y="6006"/>
                </a:lnTo>
                <a:lnTo>
                  <a:pt x="145" y="0"/>
                </a:lnTo>
                <a:lnTo>
                  <a:pt x="0" y="0"/>
                </a:lnTo>
                <a:lnTo>
                  <a:pt x="0" y="600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D861E949-009D-AC4A-8BBC-C5F23748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5855" y="5210089"/>
            <a:ext cx="181269" cy="7481529"/>
          </a:xfrm>
          <a:custGeom>
            <a:avLst/>
            <a:gdLst>
              <a:gd name="T0" fmla="*/ 0 w 146"/>
              <a:gd name="T1" fmla="*/ 3922319 h 6007"/>
              <a:gd name="T2" fmla="*/ 94400 w 146"/>
              <a:gd name="T3" fmla="*/ 3922319 h 6007"/>
              <a:gd name="T4" fmla="*/ 94400 w 146"/>
              <a:gd name="T5" fmla="*/ 0 h 6007"/>
              <a:gd name="T6" fmla="*/ 0 w 146"/>
              <a:gd name="T7" fmla="*/ 0 h 6007"/>
              <a:gd name="T8" fmla="*/ 0 w 146"/>
              <a:gd name="T9" fmla="*/ 3922319 h 60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6007">
                <a:moveTo>
                  <a:pt x="0" y="6006"/>
                </a:moveTo>
                <a:lnTo>
                  <a:pt x="145" y="6006"/>
                </a:lnTo>
                <a:lnTo>
                  <a:pt x="145" y="0"/>
                </a:lnTo>
                <a:lnTo>
                  <a:pt x="0" y="0"/>
                </a:lnTo>
                <a:lnTo>
                  <a:pt x="0" y="600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BA502DC9-2B8B-7247-BB96-84056341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474" y="5210089"/>
            <a:ext cx="181269" cy="7481529"/>
          </a:xfrm>
          <a:custGeom>
            <a:avLst/>
            <a:gdLst>
              <a:gd name="T0" fmla="*/ 0 w 146"/>
              <a:gd name="T1" fmla="*/ 3922319 h 6007"/>
              <a:gd name="T2" fmla="*/ 94400 w 146"/>
              <a:gd name="T3" fmla="*/ 3922319 h 6007"/>
              <a:gd name="T4" fmla="*/ 94400 w 146"/>
              <a:gd name="T5" fmla="*/ 0 h 6007"/>
              <a:gd name="T6" fmla="*/ 0 w 146"/>
              <a:gd name="T7" fmla="*/ 0 h 6007"/>
              <a:gd name="T8" fmla="*/ 0 w 146"/>
              <a:gd name="T9" fmla="*/ 3922319 h 60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6007">
                <a:moveTo>
                  <a:pt x="0" y="6006"/>
                </a:moveTo>
                <a:lnTo>
                  <a:pt x="145" y="6006"/>
                </a:lnTo>
                <a:lnTo>
                  <a:pt x="145" y="0"/>
                </a:lnTo>
                <a:lnTo>
                  <a:pt x="0" y="0"/>
                </a:lnTo>
                <a:lnTo>
                  <a:pt x="0" y="600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8" name="Line 278">
            <a:extLst>
              <a:ext uri="{FF2B5EF4-FFF2-40B4-BE49-F238E27FC236}">
                <a16:creationId xmlns:a16="http://schemas.microsoft.com/office/drawing/2014/main" id="{053C0EF0-3AA5-5B45-9DF0-1BDE9E5F3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76" y="6973359"/>
            <a:ext cx="127985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9" name="Line 279">
            <a:extLst>
              <a:ext uri="{FF2B5EF4-FFF2-40B4-BE49-F238E27FC236}">
                <a16:creationId xmlns:a16="http://schemas.microsoft.com/office/drawing/2014/main" id="{628A4BC1-9074-FE4F-A883-E8009288A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76" y="8401551"/>
            <a:ext cx="127985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0" name="Line 280">
            <a:extLst>
              <a:ext uri="{FF2B5EF4-FFF2-40B4-BE49-F238E27FC236}">
                <a16:creationId xmlns:a16="http://schemas.microsoft.com/office/drawing/2014/main" id="{8BB9D037-3CD8-314B-94D1-9D7714953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76" y="9829742"/>
            <a:ext cx="127985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1" name="Line 281">
            <a:extLst>
              <a:ext uri="{FF2B5EF4-FFF2-40B4-BE49-F238E27FC236}">
                <a16:creationId xmlns:a16="http://schemas.microsoft.com/office/drawing/2014/main" id="{E552BBA7-69A1-F241-A8BA-E6DE46339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76" y="11257935"/>
            <a:ext cx="127985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F33921C9-1B71-814E-B937-D6CDD3FFFD4A}"/>
              </a:ext>
            </a:extLst>
          </p:cNvPr>
          <p:cNvSpPr/>
          <p:nvPr/>
        </p:nvSpPr>
        <p:spPr>
          <a:xfrm rot="5400000">
            <a:off x="7023229" y="2663569"/>
            <a:ext cx="1988484" cy="37856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026698CD-8046-D549-A8F4-0ED6D87AF518}"/>
              </a:ext>
            </a:extLst>
          </p:cNvPr>
          <p:cNvSpPr/>
          <p:nvPr/>
        </p:nvSpPr>
        <p:spPr>
          <a:xfrm rot="5400000">
            <a:off x="11207783" y="2663569"/>
            <a:ext cx="1988484" cy="37856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0193C767-AA2F-7E47-8A0D-D9BD37A72909}"/>
              </a:ext>
            </a:extLst>
          </p:cNvPr>
          <p:cNvSpPr/>
          <p:nvPr/>
        </p:nvSpPr>
        <p:spPr>
          <a:xfrm rot="5400000">
            <a:off x="15393399" y="2663569"/>
            <a:ext cx="1988484" cy="37856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6A3C5843-5AC8-134E-91CF-D92FB7ABB7D2}"/>
              </a:ext>
            </a:extLst>
          </p:cNvPr>
          <p:cNvSpPr/>
          <p:nvPr/>
        </p:nvSpPr>
        <p:spPr>
          <a:xfrm rot="5400000">
            <a:off x="19579017" y="2663569"/>
            <a:ext cx="1988484" cy="378569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A19CA-51C2-4445-A761-D3F27C471C1E}"/>
              </a:ext>
            </a:extLst>
          </p:cNvPr>
          <p:cNvSpPr txBox="1"/>
          <p:nvPr/>
        </p:nvSpPr>
        <p:spPr>
          <a:xfrm>
            <a:off x="1779328" y="4318291"/>
            <a:ext cx="36747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C2401-DD77-D644-B6D0-75DFE68C998E}"/>
              </a:ext>
            </a:extLst>
          </p:cNvPr>
          <p:cNvSpPr txBox="1"/>
          <p:nvPr/>
        </p:nvSpPr>
        <p:spPr>
          <a:xfrm>
            <a:off x="1779329" y="5968892"/>
            <a:ext cx="36747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FEB699-73BD-4E48-A47F-AC17DBECFCB7}"/>
              </a:ext>
            </a:extLst>
          </p:cNvPr>
          <p:cNvSpPr txBox="1"/>
          <p:nvPr/>
        </p:nvSpPr>
        <p:spPr>
          <a:xfrm>
            <a:off x="1779329" y="7396977"/>
            <a:ext cx="36747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6721E-AD49-8A45-A43C-9349220A2DF6}"/>
              </a:ext>
            </a:extLst>
          </p:cNvPr>
          <p:cNvSpPr txBox="1"/>
          <p:nvPr/>
        </p:nvSpPr>
        <p:spPr>
          <a:xfrm>
            <a:off x="1779329" y="8825062"/>
            <a:ext cx="36747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D3E5E-411D-544D-AAB9-FEAB8A4D6173}"/>
              </a:ext>
            </a:extLst>
          </p:cNvPr>
          <p:cNvSpPr txBox="1"/>
          <p:nvPr/>
        </p:nvSpPr>
        <p:spPr>
          <a:xfrm>
            <a:off x="1779329" y="10253147"/>
            <a:ext cx="36747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923E22-11CB-584F-BC11-B87E7169C566}"/>
              </a:ext>
            </a:extLst>
          </p:cNvPr>
          <p:cNvSpPr txBox="1"/>
          <p:nvPr/>
        </p:nvSpPr>
        <p:spPr>
          <a:xfrm>
            <a:off x="1779329" y="11681233"/>
            <a:ext cx="36747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39D854-5FE9-9A44-97C2-3634CC2EF81C}"/>
              </a:ext>
            </a:extLst>
          </p:cNvPr>
          <p:cNvSpPr txBox="1"/>
          <p:nvPr/>
        </p:nvSpPr>
        <p:spPr>
          <a:xfrm>
            <a:off x="6299142" y="3711891"/>
            <a:ext cx="31221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34FF9-A6ED-5F45-9D13-7716CD48C08E}"/>
              </a:ext>
            </a:extLst>
          </p:cNvPr>
          <p:cNvSpPr txBox="1"/>
          <p:nvPr/>
        </p:nvSpPr>
        <p:spPr>
          <a:xfrm>
            <a:off x="6299142" y="4776609"/>
            <a:ext cx="31221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APPROVE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62582F-F7DF-3747-8418-A584833074D3}"/>
              </a:ext>
            </a:extLst>
          </p:cNvPr>
          <p:cNvSpPr txBox="1"/>
          <p:nvPr/>
        </p:nvSpPr>
        <p:spPr>
          <a:xfrm>
            <a:off x="6566301" y="5968892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84741A-C408-874D-8E6B-821E967E5868}"/>
              </a:ext>
            </a:extLst>
          </p:cNvPr>
          <p:cNvSpPr txBox="1"/>
          <p:nvPr/>
        </p:nvSpPr>
        <p:spPr>
          <a:xfrm>
            <a:off x="6566301" y="7396977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F1B2B9-D74F-7D47-B8A7-705335B98E64}"/>
              </a:ext>
            </a:extLst>
          </p:cNvPr>
          <p:cNvSpPr txBox="1"/>
          <p:nvPr/>
        </p:nvSpPr>
        <p:spPr>
          <a:xfrm>
            <a:off x="6566301" y="8825062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E30B3-4E14-2648-802F-C85C0D614B59}"/>
              </a:ext>
            </a:extLst>
          </p:cNvPr>
          <p:cNvSpPr txBox="1"/>
          <p:nvPr/>
        </p:nvSpPr>
        <p:spPr>
          <a:xfrm>
            <a:off x="6566301" y="10253147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AD876C-D789-6744-BE62-5D443D18BCC9}"/>
              </a:ext>
            </a:extLst>
          </p:cNvPr>
          <p:cNvSpPr txBox="1"/>
          <p:nvPr/>
        </p:nvSpPr>
        <p:spPr>
          <a:xfrm>
            <a:off x="6566301" y="11681233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4614EB-45BF-DD40-A406-DA87625E3721}"/>
              </a:ext>
            </a:extLst>
          </p:cNvPr>
          <p:cNvSpPr txBox="1"/>
          <p:nvPr/>
        </p:nvSpPr>
        <p:spPr>
          <a:xfrm>
            <a:off x="10756052" y="5968892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744F94-06C0-C548-8FCA-E1B017915991}"/>
              </a:ext>
            </a:extLst>
          </p:cNvPr>
          <p:cNvSpPr txBox="1"/>
          <p:nvPr/>
        </p:nvSpPr>
        <p:spPr>
          <a:xfrm>
            <a:off x="10756052" y="7396977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44EDD7-D9BE-9E41-80AA-F79C262D5351}"/>
              </a:ext>
            </a:extLst>
          </p:cNvPr>
          <p:cNvSpPr txBox="1"/>
          <p:nvPr/>
        </p:nvSpPr>
        <p:spPr>
          <a:xfrm>
            <a:off x="10756052" y="8825062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E1CA18-4960-9D4C-82C0-C21843D1843D}"/>
              </a:ext>
            </a:extLst>
          </p:cNvPr>
          <p:cNvSpPr txBox="1"/>
          <p:nvPr/>
        </p:nvSpPr>
        <p:spPr>
          <a:xfrm>
            <a:off x="10756052" y="10253147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4690C7-D471-C444-9D04-09C13163F482}"/>
              </a:ext>
            </a:extLst>
          </p:cNvPr>
          <p:cNvSpPr txBox="1"/>
          <p:nvPr/>
        </p:nvSpPr>
        <p:spPr>
          <a:xfrm>
            <a:off x="10756052" y="11681233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8619CA-6D4A-D04D-97CF-6D40A98B0A4C}"/>
              </a:ext>
            </a:extLst>
          </p:cNvPr>
          <p:cNvSpPr txBox="1"/>
          <p:nvPr/>
        </p:nvSpPr>
        <p:spPr>
          <a:xfrm>
            <a:off x="14938192" y="5968892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6F4AB-87C8-DA48-AF88-BFB71F7417A5}"/>
              </a:ext>
            </a:extLst>
          </p:cNvPr>
          <p:cNvSpPr txBox="1"/>
          <p:nvPr/>
        </p:nvSpPr>
        <p:spPr>
          <a:xfrm>
            <a:off x="14938192" y="7396977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4600D7-9A67-2A40-9B09-824C9141AC30}"/>
              </a:ext>
            </a:extLst>
          </p:cNvPr>
          <p:cNvSpPr txBox="1"/>
          <p:nvPr/>
        </p:nvSpPr>
        <p:spPr>
          <a:xfrm>
            <a:off x="14938192" y="8825062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A38007-7E26-FC41-9A99-F2DC8C88880F}"/>
              </a:ext>
            </a:extLst>
          </p:cNvPr>
          <p:cNvSpPr txBox="1"/>
          <p:nvPr/>
        </p:nvSpPr>
        <p:spPr>
          <a:xfrm>
            <a:off x="14938192" y="10253147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C9627C-1AEB-3243-B846-1FD8DAC30C1D}"/>
              </a:ext>
            </a:extLst>
          </p:cNvPr>
          <p:cNvSpPr txBox="1"/>
          <p:nvPr/>
        </p:nvSpPr>
        <p:spPr>
          <a:xfrm>
            <a:off x="14938192" y="11681233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A00A72-FF1C-FA4E-9071-EAD988CA7B96}"/>
              </a:ext>
            </a:extLst>
          </p:cNvPr>
          <p:cNvSpPr txBox="1"/>
          <p:nvPr/>
        </p:nvSpPr>
        <p:spPr>
          <a:xfrm>
            <a:off x="19127165" y="5968892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A5083A-21C8-1440-A622-C1EB95A1884C}"/>
              </a:ext>
            </a:extLst>
          </p:cNvPr>
          <p:cNvSpPr txBox="1"/>
          <p:nvPr/>
        </p:nvSpPr>
        <p:spPr>
          <a:xfrm>
            <a:off x="19127165" y="7396977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E748D1-A355-334C-BF1F-FD3734186A7E}"/>
              </a:ext>
            </a:extLst>
          </p:cNvPr>
          <p:cNvSpPr txBox="1"/>
          <p:nvPr/>
        </p:nvSpPr>
        <p:spPr>
          <a:xfrm>
            <a:off x="19127165" y="8825062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09CD3-8E5C-ED4F-A622-D1C3DD610963}"/>
              </a:ext>
            </a:extLst>
          </p:cNvPr>
          <p:cNvSpPr txBox="1"/>
          <p:nvPr/>
        </p:nvSpPr>
        <p:spPr>
          <a:xfrm>
            <a:off x="19127165" y="10253147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59E62-A15B-BF44-9AF1-84F729509842}"/>
              </a:ext>
            </a:extLst>
          </p:cNvPr>
          <p:cNvSpPr txBox="1"/>
          <p:nvPr/>
        </p:nvSpPr>
        <p:spPr>
          <a:xfrm>
            <a:off x="19127165" y="11681233"/>
            <a:ext cx="348460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66D34E-9459-BB4D-9B5B-7C3DAE5F6D84}"/>
              </a:ext>
            </a:extLst>
          </p:cNvPr>
          <p:cNvSpPr txBox="1"/>
          <p:nvPr/>
        </p:nvSpPr>
        <p:spPr>
          <a:xfrm>
            <a:off x="10494625" y="3711891"/>
            <a:ext cx="31221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D754D9-B951-EA42-A4B0-529B8CDD4CEC}"/>
              </a:ext>
            </a:extLst>
          </p:cNvPr>
          <p:cNvSpPr txBox="1"/>
          <p:nvPr/>
        </p:nvSpPr>
        <p:spPr>
          <a:xfrm>
            <a:off x="10494625" y="4776609"/>
            <a:ext cx="31221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RECOMMEND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E985F4-CFA9-A54E-8681-2C7980971962}"/>
              </a:ext>
            </a:extLst>
          </p:cNvPr>
          <p:cNvSpPr txBox="1"/>
          <p:nvPr/>
        </p:nvSpPr>
        <p:spPr>
          <a:xfrm>
            <a:off x="14671950" y="3711891"/>
            <a:ext cx="31221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CD281A-32A8-C044-B782-D33AFB81FFBC}"/>
              </a:ext>
            </a:extLst>
          </p:cNvPr>
          <p:cNvSpPr txBox="1"/>
          <p:nvPr/>
        </p:nvSpPr>
        <p:spPr>
          <a:xfrm>
            <a:off x="14671950" y="4776609"/>
            <a:ext cx="31221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A5745-AEF2-A14F-AD9C-BE6E6EF87D1F}"/>
              </a:ext>
            </a:extLst>
          </p:cNvPr>
          <p:cNvSpPr txBox="1"/>
          <p:nvPr/>
        </p:nvSpPr>
        <p:spPr>
          <a:xfrm>
            <a:off x="18849276" y="3699226"/>
            <a:ext cx="31221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0AF7F0-E2AF-084A-A9B9-B4F238CEDE55}"/>
              </a:ext>
            </a:extLst>
          </p:cNvPr>
          <p:cNvSpPr txBox="1"/>
          <p:nvPr/>
        </p:nvSpPr>
        <p:spPr>
          <a:xfrm>
            <a:off x="18849276" y="4763944"/>
            <a:ext cx="31221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1FCC1D66-CFB7-B049-9B65-E338E712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210" y="4147969"/>
            <a:ext cx="2791787" cy="7085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76F66E6F-54E1-344A-934A-8D183786F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941" y="4147969"/>
            <a:ext cx="2791787" cy="7085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0" name="Freeform 33">
            <a:extLst>
              <a:ext uri="{FF2B5EF4-FFF2-40B4-BE49-F238E27FC236}">
                <a16:creationId xmlns:a16="http://schemas.microsoft.com/office/drawing/2014/main" id="{1046CAC3-29EA-E148-96A5-DC76CB97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729" y="4147969"/>
            <a:ext cx="2791787" cy="7085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E994BC3B-3F53-3446-B67D-868FE2F6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516" y="4147969"/>
            <a:ext cx="2788760" cy="70854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2" name="Freeform 159">
            <a:extLst>
              <a:ext uri="{FF2B5EF4-FFF2-40B4-BE49-F238E27FC236}">
                <a16:creationId xmlns:a16="http://schemas.microsoft.com/office/drawing/2014/main" id="{E175D661-B74E-6E4C-8C14-521D11F3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5" y="6373525"/>
            <a:ext cx="1268718" cy="1268720"/>
          </a:xfrm>
          <a:custGeom>
            <a:avLst/>
            <a:gdLst>
              <a:gd name="T0" fmla="*/ 664697 w 1020"/>
              <a:gd name="T1" fmla="*/ 332349 h 1019"/>
              <a:gd name="T2" fmla="*/ 664697 w 1020"/>
              <a:gd name="T3" fmla="*/ 332349 h 1019"/>
              <a:gd name="T4" fmla="*/ 332675 w 1020"/>
              <a:gd name="T5" fmla="*/ 664698 h 1019"/>
              <a:gd name="T6" fmla="*/ 332675 w 1020"/>
              <a:gd name="T7" fmla="*/ 664698 h 1019"/>
              <a:gd name="T8" fmla="*/ 0 w 1020"/>
              <a:gd name="T9" fmla="*/ 332349 h 1019"/>
              <a:gd name="T10" fmla="*/ 0 w 1020"/>
              <a:gd name="T11" fmla="*/ 332349 h 1019"/>
              <a:gd name="T12" fmla="*/ 332675 w 1020"/>
              <a:gd name="T13" fmla="*/ 0 h 1019"/>
              <a:gd name="T14" fmla="*/ 332675 w 1020"/>
              <a:gd name="T15" fmla="*/ 0 h 1019"/>
              <a:gd name="T16" fmla="*/ 664697 w 1020"/>
              <a:gd name="T17" fmla="*/ 332349 h 10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19">
                <a:moveTo>
                  <a:pt x="1019" y="509"/>
                </a:moveTo>
                <a:lnTo>
                  <a:pt x="1019" y="509"/>
                </a:lnTo>
                <a:cubicBezTo>
                  <a:pt x="1019" y="790"/>
                  <a:pt x="792" y="1018"/>
                  <a:pt x="510" y="1018"/>
                </a:cubicBezTo>
                <a:cubicBezTo>
                  <a:pt x="228" y="1018"/>
                  <a:pt x="0" y="790"/>
                  <a:pt x="0" y="509"/>
                </a:cubicBezTo>
                <a:cubicBezTo>
                  <a:pt x="0" y="228"/>
                  <a:pt x="228" y="0"/>
                  <a:pt x="510" y="0"/>
                </a:cubicBezTo>
                <a:cubicBezTo>
                  <a:pt x="792" y="0"/>
                  <a:pt x="1019" y="228"/>
                  <a:pt x="1019" y="5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183DD9D-A5A3-7C49-BD9C-FE36FA65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3985" y="6604408"/>
            <a:ext cx="786527" cy="812515"/>
          </a:xfrm>
          <a:custGeom>
            <a:avLst/>
            <a:gdLst>
              <a:gd name="connsiteX0" fmla="*/ 189189 w 786527"/>
              <a:gd name="connsiteY0" fmla="*/ 523083 h 812515"/>
              <a:gd name="connsiteX1" fmla="*/ 199229 w 786527"/>
              <a:gd name="connsiteY1" fmla="*/ 533107 h 812515"/>
              <a:gd name="connsiteX2" fmla="*/ 199229 w 786527"/>
              <a:gd name="connsiteY2" fmla="*/ 801239 h 812515"/>
              <a:gd name="connsiteX3" fmla="*/ 189189 w 786527"/>
              <a:gd name="connsiteY3" fmla="*/ 812515 h 812515"/>
              <a:gd name="connsiteX4" fmla="*/ 179149 w 786527"/>
              <a:gd name="connsiteY4" fmla="*/ 801239 h 812515"/>
              <a:gd name="connsiteX5" fmla="*/ 179149 w 786527"/>
              <a:gd name="connsiteY5" fmla="*/ 533107 h 812515"/>
              <a:gd name="connsiteX6" fmla="*/ 189189 w 786527"/>
              <a:gd name="connsiteY6" fmla="*/ 523083 h 812515"/>
              <a:gd name="connsiteX7" fmla="*/ 514397 w 786527"/>
              <a:gd name="connsiteY7" fmla="*/ 334341 h 812515"/>
              <a:gd name="connsiteX8" fmla="*/ 513153 w 786527"/>
              <a:gd name="connsiteY8" fmla="*/ 353026 h 812515"/>
              <a:gd name="connsiteX9" fmla="*/ 505697 w 786527"/>
              <a:gd name="connsiteY9" fmla="*/ 367975 h 812515"/>
              <a:gd name="connsiteX10" fmla="*/ 505697 w 786527"/>
              <a:gd name="connsiteY10" fmla="*/ 391643 h 812515"/>
              <a:gd name="connsiteX11" fmla="*/ 519367 w 786527"/>
              <a:gd name="connsiteY11" fmla="*/ 381678 h 812515"/>
              <a:gd name="connsiteX12" fmla="*/ 530551 w 786527"/>
              <a:gd name="connsiteY12" fmla="*/ 364238 h 812515"/>
              <a:gd name="connsiteX13" fmla="*/ 526823 w 786527"/>
              <a:gd name="connsiteY13" fmla="*/ 344306 h 812515"/>
              <a:gd name="connsiteX14" fmla="*/ 514397 w 786527"/>
              <a:gd name="connsiteY14" fmla="*/ 334341 h 812515"/>
              <a:gd name="connsiteX15" fmla="*/ 646113 w 786527"/>
              <a:gd name="connsiteY15" fmla="*/ 73986 h 812515"/>
              <a:gd name="connsiteX16" fmla="*/ 646113 w 786527"/>
              <a:gd name="connsiteY16" fmla="*/ 159940 h 812515"/>
              <a:gd name="connsiteX17" fmla="*/ 646113 w 786527"/>
              <a:gd name="connsiteY17" fmla="*/ 182363 h 812515"/>
              <a:gd name="connsiteX18" fmla="*/ 648597 w 786527"/>
              <a:gd name="connsiteY18" fmla="*/ 186100 h 812515"/>
              <a:gd name="connsiteX19" fmla="*/ 652325 w 786527"/>
              <a:gd name="connsiteY19" fmla="*/ 187346 h 812515"/>
              <a:gd name="connsiteX20" fmla="*/ 749249 w 786527"/>
              <a:gd name="connsiteY20" fmla="*/ 152466 h 812515"/>
              <a:gd name="connsiteX21" fmla="*/ 765403 w 786527"/>
              <a:gd name="connsiteY21" fmla="*/ 130043 h 812515"/>
              <a:gd name="connsiteX22" fmla="*/ 749249 w 786527"/>
              <a:gd name="connsiteY22" fmla="*/ 108866 h 812515"/>
              <a:gd name="connsiteX23" fmla="*/ 171639 w 786527"/>
              <a:gd name="connsiteY23" fmla="*/ 43543 h 812515"/>
              <a:gd name="connsiteX24" fmla="*/ 114067 w 786527"/>
              <a:gd name="connsiteY24" fmla="*/ 116961 h 812515"/>
              <a:gd name="connsiteX25" fmla="*/ 139099 w 786527"/>
              <a:gd name="connsiteY25" fmla="*/ 161758 h 812515"/>
              <a:gd name="connsiteX26" fmla="*/ 189161 w 786527"/>
              <a:gd name="connsiteY26" fmla="*/ 174202 h 812515"/>
              <a:gd name="connsiteX27" fmla="*/ 232965 w 786527"/>
              <a:gd name="connsiteY27" fmla="*/ 149314 h 812515"/>
              <a:gd name="connsiteX28" fmla="*/ 246733 w 786527"/>
              <a:gd name="connsiteY28" fmla="*/ 100784 h 812515"/>
              <a:gd name="connsiteX29" fmla="*/ 220449 w 786527"/>
              <a:gd name="connsiteY29" fmla="*/ 57231 h 812515"/>
              <a:gd name="connsiteX30" fmla="*/ 180399 w 786527"/>
              <a:gd name="connsiteY30" fmla="*/ 43543 h 812515"/>
              <a:gd name="connsiteX31" fmla="*/ 171639 w 786527"/>
              <a:gd name="connsiteY31" fmla="*/ 43543 h 812515"/>
              <a:gd name="connsiteX32" fmla="*/ 505697 w 786527"/>
              <a:gd name="connsiteY32" fmla="*/ 24158 h 812515"/>
              <a:gd name="connsiteX33" fmla="*/ 505697 w 786527"/>
              <a:gd name="connsiteY33" fmla="*/ 25403 h 812515"/>
              <a:gd name="connsiteX34" fmla="*/ 505697 w 786527"/>
              <a:gd name="connsiteY34" fmla="*/ 187346 h 812515"/>
              <a:gd name="connsiteX35" fmla="*/ 506941 w 786527"/>
              <a:gd name="connsiteY35" fmla="*/ 188592 h 812515"/>
              <a:gd name="connsiteX36" fmla="*/ 616291 w 786527"/>
              <a:gd name="connsiteY36" fmla="*/ 169906 h 812515"/>
              <a:gd name="connsiteX37" fmla="*/ 624989 w 786527"/>
              <a:gd name="connsiteY37" fmla="*/ 159940 h 812515"/>
              <a:gd name="connsiteX38" fmla="*/ 624989 w 786527"/>
              <a:gd name="connsiteY38" fmla="*/ 54055 h 812515"/>
              <a:gd name="connsiteX39" fmla="*/ 616291 w 786527"/>
              <a:gd name="connsiteY39" fmla="*/ 44089 h 812515"/>
              <a:gd name="connsiteX40" fmla="*/ 506941 w 786527"/>
              <a:gd name="connsiteY40" fmla="*/ 24158 h 812515"/>
              <a:gd name="connsiteX41" fmla="*/ 505697 w 786527"/>
              <a:gd name="connsiteY41" fmla="*/ 24158 h 812515"/>
              <a:gd name="connsiteX42" fmla="*/ 169135 w 786527"/>
              <a:gd name="connsiteY42" fmla="*/ 21144 h 812515"/>
              <a:gd name="connsiteX43" fmla="*/ 234217 w 786527"/>
              <a:gd name="connsiteY43" fmla="*/ 38566 h 812515"/>
              <a:gd name="connsiteX44" fmla="*/ 268009 w 786527"/>
              <a:gd name="connsiteY44" fmla="*/ 98295 h 812515"/>
              <a:gd name="connsiteX45" fmla="*/ 250487 w 786527"/>
              <a:gd name="connsiteY45" fmla="*/ 163003 h 812515"/>
              <a:gd name="connsiteX46" fmla="*/ 191663 w 786527"/>
              <a:gd name="connsiteY46" fmla="*/ 196601 h 812515"/>
              <a:gd name="connsiteX47" fmla="*/ 180399 w 786527"/>
              <a:gd name="connsiteY47" fmla="*/ 197845 h 812515"/>
              <a:gd name="connsiteX48" fmla="*/ 125331 w 786527"/>
              <a:gd name="connsiteY48" fmla="*/ 179179 h 812515"/>
              <a:gd name="connsiteX49" fmla="*/ 91539 w 786527"/>
              <a:gd name="connsiteY49" fmla="*/ 120694 h 812515"/>
              <a:gd name="connsiteX50" fmla="*/ 169135 w 786527"/>
              <a:gd name="connsiteY50" fmla="*/ 21144 h 812515"/>
              <a:gd name="connsiteX51" fmla="*/ 504455 w 786527"/>
              <a:gd name="connsiteY51" fmla="*/ 489 h 812515"/>
              <a:gd name="connsiteX52" fmla="*/ 534277 w 786527"/>
              <a:gd name="connsiteY52" fmla="*/ 6718 h 812515"/>
              <a:gd name="connsiteX53" fmla="*/ 535521 w 786527"/>
              <a:gd name="connsiteY53" fmla="*/ 6718 h 812515"/>
              <a:gd name="connsiteX54" fmla="*/ 620017 w 786527"/>
              <a:gd name="connsiteY54" fmla="*/ 22912 h 812515"/>
              <a:gd name="connsiteX55" fmla="*/ 646113 w 786527"/>
              <a:gd name="connsiteY55" fmla="*/ 50318 h 812515"/>
              <a:gd name="connsiteX56" fmla="*/ 756705 w 786527"/>
              <a:gd name="connsiteY56" fmla="*/ 87689 h 812515"/>
              <a:gd name="connsiteX57" fmla="*/ 786527 w 786527"/>
              <a:gd name="connsiteY57" fmla="*/ 130043 h 812515"/>
              <a:gd name="connsiteX58" fmla="*/ 757947 w 786527"/>
              <a:gd name="connsiteY58" fmla="*/ 173643 h 812515"/>
              <a:gd name="connsiteX59" fmla="*/ 659781 w 786527"/>
              <a:gd name="connsiteY59" fmla="*/ 207278 h 812515"/>
              <a:gd name="connsiteX60" fmla="*/ 651083 w 786527"/>
              <a:gd name="connsiteY60" fmla="*/ 209769 h 812515"/>
              <a:gd name="connsiteX61" fmla="*/ 636171 w 786527"/>
              <a:gd name="connsiteY61" fmla="*/ 204786 h 812515"/>
              <a:gd name="connsiteX62" fmla="*/ 624989 w 786527"/>
              <a:gd name="connsiteY62" fmla="*/ 189838 h 812515"/>
              <a:gd name="connsiteX63" fmla="*/ 618775 w 786527"/>
              <a:gd name="connsiteY63" fmla="*/ 192329 h 812515"/>
              <a:gd name="connsiteX64" fmla="*/ 510669 w 786527"/>
              <a:gd name="connsiteY64" fmla="*/ 209769 h 812515"/>
              <a:gd name="connsiteX65" fmla="*/ 506941 w 786527"/>
              <a:gd name="connsiteY65" fmla="*/ 211015 h 812515"/>
              <a:gd name="connsiteX66" fmla="*/ 505697 w 786527"/>
              <a:gd name="connsiteY66" fmla="*/ 211015 h 812515"/>
              <a:gd name="connsiteX67" fmla="*/ 505697 w 786527"/>
              <a:gd name="connsiteY67" fmla="*/ 311918 h 812515"/>
              <a:gd name="connsiteX68" fmla="*/ 544219 w 786527"/>
              <a:gd name="connsiteY68" fmla="*/ 331849 h 812515"/>
              <a:gd name="connsiteX69" fmla="*/ 552917 w 786527"/>
              <a:gd name="connsiteY69" fmla="*/ 367975 h 812515"/>
              <a:gd name="connsiteX70" fmla="*/ 533035 w 786527"/>
              <a:gd name="connsiteY70" fmla="*/ 399118 h 812515"/>
              <a:gd name="connsiteX71" fmla="*/ 505697 w 786527"/>
              <a:gd name="connsiteY71" fmla="*/ 417803 h 812515"/>
              <a:gd name="connsiteX72" fmla="*/ 505697 w 786527"/>
              <a:gd name="connsiteY72" fmla="*/ 795255 h 812515"/>
              <a:gd name="connsiteX73" fmla="*/ 494515 w 786527"/>
              <a:gd name="connsiteY73" fmla="*/ 806467 h 812515"/>
              <a:gd name="connsiteX74" fmla="*/ 483331 w 786527"/>
              <a:gd name="connsiteY74" fmla="*/ 795255 h 812515"/>
              <a:gd name="connsiteX75" fmla="*/ 483331 w 786527"/>
              <a:gd name="connsiteY75" fmla="*/ 433998 h 812515"/>
              <a:gd name="connsiteX76" fmla="*/ 385165 w 786527"/>
              <a:gd name="connsiteY76" fmla="*/ 502512 h 812515"/>
              <a:gd name="connsiteX77" fmla="*/ 362797 w 786527"/>
              <a:gd name="connsiteY77" fmla="*/ 509986 h 812515"/>
              <a:gd name="connsiteX78" fmla="*/ 351615 w 786527"/>
              <a:gd name="connsiteY78" fmla="*/ 507495 h 812515"/>
              <a:gd name="connsiteX79" fmla="*/ 325519 w 786527"/>
              <a:gd name="connsiteY79" fmla="*/ 485072 h 812515"/>
              <a:gd name="connsiteX80" fmla="*/ 296939 w 786527"/>
              <a:gd name="connsiteY80" fmla="*/ 417803 h 812515"/>
              <a:gd name="connsiteX81" fmla="*/ 296939 w 786527"/>
              <a:gd name="connsiteY81" fmla="*/ 795255 h 812515"/>
              <a:gd name="connsiteX82" fmla="*/ 285757 w 786527"/>
              <a:gd name="connsiteY82" fmla="*/ 806467 h 812515"/>
              <a:gd name="connsiteX83" fmla="*/ 274573 w 786527"/>
              <a:gd name="connsiteY83" fmla="*/ 795255 h 812515"/>
              <a:gd name="connsiteX84" fmla="*/ 274573 w 786527"/>
              <a:gd name="connsiteY84" fmla="*/ 305689 h 812515"/>
              <a:gd name="connsiteX85" fmla="*/ 285757 w 786527"/>
              <a:gd name="connsiteY85" fmla="*/ 294478 h 812515"/>
              <a:gd name="connsiteX86" fmla="*/ 296939 w 786527"/>
              <a:gd name="connsiteY86" fmla="*/ 305689 h 812515"/>
              <a:gd name="connsiteX87" fmla="*/ 296939 w 786527"/>
              <a:gd name="connsiteY87" fmla="*/ 360501 h 812515"/>
              <a:gd name="connsiteX88" fmla="*/ 346643 w 786527"/>
              <a:gd name="connsiteY88" fmla="*/ 476352 h 812515"/>
              <a:gd name="connsiteX89" fmla="*/ 357827 w 786527"/>
              <a:gd name="connsiteY89" fmla="*/ 486318 h 812515"/>
              <a:gd name="connsiteX90" fmla="*/ 372739 w 786527"/>
              <a:gd name="connsiteY90" fmla="*/ 483826 h 812515"/>
              <a:gd name="connsiteX91" fmla="*/ 483331 w 786527"/>
              <a:gd name="connsiteY91" fmla="*/ 406592 h 812515"/>
              <a:gd name="connsiteX92" fmla="*/ 483331 w 786527"/>
              <a:gd name="connsiteY92" fmla="*/ 387906 h 812515"/>
              <a:gd name="connsiteX93" fmla="*/ 477117 w 786527"/>
              <a:gd name="connsiteY93" fmla="*/ 391643 h 812515"/>
              <a:gd name="connsiteX94" fmla="*/ 472147 w 786527"/>
              <a:gd name="connsiteY94" fmla="*/ 392889 h 812515"/>
              <a:gd name="connsiteX95" fmla="*/ 462207 w 786527"/>
              <a:gd name="connsiteY95" fmla="*/ 386661 h 812515"/>
              <a:gd name="connsiteX96" fmla="*/ 467177 w 786527"/>
              <a:gd name="connsiteY96" fmla="*/ 371712 h 812515"/>
              <a:gd name="connsiteX97" fmla="*/ 492029 w 786527"/>
              <a:gd name="connsiteY97" fmla="*/ 346798 h 812515"/>
              <a:gd name="connsiteX98" fmla="*/ 490787 w 786527"/>
              <a:gd name="connsiteY98" fmla="*/ 336832 h 812515"/>
              <a:gd name="connsiteX99" fmla="*/ 489543 w 786527"/>
              <a:gd name="connsiteY99" fmla="*/ 338078 h 812515"/>
              <a:gd name="connsiteX100" fmla="*/ 392621 w 786527"/>
              <a:gd name="connsiteY100" fmla="*/ 400363 h 812515"/>
              <a:gd name="connsiteX101" fmla="*/ 383923 w 786527"/>
              <a:gd name="connsiteY101" fmla="*/ 401609 h 812515"/>
              <a:gd name="connsiteX102" fmla="*/ 376467 w 786527"/>
              <a:gd name="connsiteY102" fmla="*/ 396626 h 812515"/>
              <a:gd name="connsiteX103" fmla="*/ 342917 w 786527"/>
              <a:gd name="connsiteY103" fmla="*/ 321883 h 812515"/>
              <a:gd name="connsiteX104" fmla="*/ 336703 w 786527"/>
              <a:gd name="connsiteY104" fmla="*/ 305689 h 812515"/>
              <a:gd name="connsiteX105" fmla="*/ 289483 w 786527"/>
              <a:gd name="connsiteY105" fmla="*/ 255861 h 812515"/>
              <a:gd name="connsiteX106" fmla="*/ 260903 w 786527"/>
              <a:gd name="connsiteY106" fmla="*/ 255861 h 812515"/>
              <a:gd name="connsiteX107" fmla="*/ 96879 w 786527"/>
              <a:gd name="connsiteY107" fmla="*/ 255861 h 812515"/>
              <a:gd name="connsiteX108" fmla="*/ 40963 w 786527"/>
              <a:gd name="connsiteY108" fmla="*/ 320638 h 812515"/>
              <a:gd name="connsiteX109" fmla="*/ 22323 w 786527"/>
              <a:gd name="connsiteY109" fmla="*/ 401609 h 812515"/>
              <a:gd name="connsiteX110" fmla="*/ 31021 w 786527"/>
              <a:gd name="connsiteY110" fmla="*/ 426523 h 812515"/>
              <a:gd name="connsiteX111" fmla="*/ 84453 w 786527"/>
              <a:gd name="connsiteY111" fmla="*/ 476352 h 812515"/>
              <a:gd name="connsiteX112" fmla="*/ 84453 w 786527"/>
              <a:gd name="connsiteY112" fmla="*/ 401609 h 812515"/>
              <a:gd name="connsiteX113" fmla="*/ 59601 w 786527"/>
              <a:gd name="connsiteY113" fmla="*/ 376695 h 812515"/>
              <a:gd name="connsiteX114" fmla="*/ 59601 w 786527"/>
              <a:gd name="connsiteY114" fmla="*/ 360501 h 812515"/>
              <a:gd name="connsiteX115" fmla="*/ 74513 w 786527"/>
              <a:gd name="connsiteY115" fmla="*/ 360501 h 812515"/>
              <a:gd name="connsiteX116" fmla="*/ 84453 w 786527"/>
              <a:gd name="connsiteY116" fmla="*/ 370466 h 812515"/>
              <a:gd name="connsiteX117" fmla="*/ 84453 w 786527"/>
              <a:gd name="connsiteY117" fmla="*/ 305689 h 812515"/>
              <a:gd name="connsiteX118" fmla="*/ 95637 w 786527"/>
              <a:gd name="connsiteY118" fmla="*/ 294478 h 812515"/>
              <a:gd name="connsiteX119" fmla="*/ 105577 w 786527"/>
              <a:gd name="connsiteY119" fmla="*/ 305689 h 812515"/>
              <a:gd name="connsiteX120" fmla="*/ 105577 w 786527"/>
              <a:gd name="connsiteY120" fmla="*/ 795255 h 812515"/>
              <a:gd name="connsiteX121" fmla="*/ 95637 w 786527"/>
              <a:gd name="connsiteY121" fmla="*/ 806467 h 812515"/>
              <a:gd name="connsiteX122" fmla="*/ 84453 w 786527"/>
              <a:gd name="connsiteY122" fmla="*/ 795255 h 812515"/>
              <a:gd name="connsiteX123" fmla="*/ 84453 w 786527"/>
              <a:gd name="connsiteY123" fmla="*/ 507495 h 812515"/>
              <a:gd name="connsiteX124" fmla="*/ 16111 w 786527"/>
              <a:gd name="connsiteY124" fmla="*/ 442718 h 812515"/>
              <a:gd name="connsiteX125" fmla="*/ 1199 w 786527"/>
              <a:gd name="connsiteY125" fmla="*/ 396626 h 812515"/>
              <a:gd name="connsiteX126" fmla="*/ 19837 w 786527"/>
              <a:gd name="connsiteY126" fmla="*/ 315655 h 812515"/>
              <a:gd name="connsiteX127" fmla="*/ 96879 w 786527"/>
              <a:gd name="connsiteY127" fmla="*/ 235929 h 812515"/>
              <a:gd name="connsiteX128" fmla="*/ 260903 w 786527"/>
              <a:gd name="connsiteY128" fmla="*/ 235929 h 812515"/>
              <a:gd name="connsiteX129" fmla="*/ 289483 w 786527"/>
              <a:gd name="connsiteY129" fmla="*/ 235929 h 812515"/>
              <a:gd name="connsiteX130" fmla="*/ 356585 w 786527"/>
              <a:gd name="connsiteY130" fmla="*/ 296969 h 812515"/>
              <a:gd name="connsiteX131" fmla="*/ 362797 w 786527"/>
              <a:gd name="connsiteY131" fmla="*/ 313163 h 812515"/>
              <a:gd name="connsiteX132" fmla="*/ 391377 w 786527"/>
              <a:gd name="connsiteY132" fmla="*/ 375449 h 812515"/>
              <a:gd name="connsiteX133" fmla="*/ 477117 w 786527"/>
              <a:gd name="connsiteY133" fmla="*/ 319392 h 812515"/>
              <a:gd name="connsiteX134" fmla="*/ 483331 w 786527"/>
              <a:gd name="connsiteY134" fmla="*/ 315655 h 812515"/>
              <a:gd name="connsiteX135" fmla="*/ 483331 w 786527"/>
              <a:gd name="connsiteY135" fmla="*/ 187346 h 812515"/>
              <a:gd name="connsiteX136" fmla="*/ 483331 w 786527"/>
              <a:gd name="connsiteY136" fmla="*/ 25403 h 812515"/>
              <a:gd name="connsiteX137" fmla="*/ 483331 w 786527"/>
              <a:gd name="connsiteY137" fmla="*/ 16683 h 812515"/>
              <a:gd name="connsiteX138" fmla="*/ 489543 w 786527"/>
              <a:gd name="connsiteY138" fmla="*/ 2980 h 812515"/>
              <a:gd name="connsiteX139" fmla="*/ 504455 w 786527"/>
              <a:gd name="connsiteY139" fmla="*/ 489 h 81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786527" h="812515">
                <a:moveTo>
                  <a:pt x="189189" y="523083"/>
                </a:moveTo>
                <a:cubicBezTo>
                  <a:pt x="194767" y="523083"/>
                  <a:pt x="199229" y="526842"/>
                  <a:pt x="199229" y="533107"/>
                </a:cubicBezTo>
                <a:lnTo>
                  <a:pt x="199229" y="801239"/>
                </a:lnTo>
                <a:cubicBezTo>
                  <a:pt x="199229" y="807503"/>
                  <a:pt x="194767" y="812515"/>
                  <a:pt x="189189" y="812515"/>
                </a:cubicBezTo>
                <a:cubicBezTo>
                  <a:pt x="183611" y="812515"/>
                  <a:pt x="179149" y="807503"/>
                  <a:pt x="179149" y="801239"/>
                </a:cubicBezTo>
                <a:lnTo>
                  <a:pt x="179149" y="533107"/>
                </a:lnTo>
                <a:cubicBezTo>
                  <a:pt x="179149" y="526842"/>
                  <a:pt x="183611" y="523083"/>
                  <a:pt x="189189" y="523083"/>
                </a:cubicBezTo>
                <a:close/>
                <a:moveTo>
                  <a:pt x="514397" y="334341"/>
                </a:moveTo>
                <a:cubicBezTo>
                  <a:pt x="514397" y="341815"/>
                  <a:pt x="514397" y="348043"/>
                  <a:pt x="513153" y="353026"/>
                </a:cubicBezTo>
                <a:cubicBezTo>
                  <a:pt x="511911" y="359255"/>
                  <a:pt x="509425" y="364238"/>
                  <a:pt x="505697" y="367975"/>
                </a:cubicBezTo>
                <a:lnTo>
                  <a:pt x="505697" y="391643"/>
                </a:lnTo>
                <a:lnTo>
                  <a:pt x="519367" y="381678"/>
                </a:lnTo>
                <a:cubicBezTo>
                  <a:pt x="525579" y="376695"/>
                  <a:pt x="529307" y="370466"/>
                  <a:pt x="530551" y="364238"/>
                </a:cubicBezTo>
                <a:cubicBezTo>
                  <a:pt x="531793" y="356763"/>
                  <a:pt x="530551" y="350535"/>
                  <a:pt x="526823" y="344306"/>
                </a:cubicBezTo>
                <a:cubicBezTo>
                  <a:pt x="523095" y="339323"/>
                  <a:pt x="518123" y="336832"/>
                  <a:pt x="514397" y="334341"/>
                </a:cubicBezTo>
                <a:close/>
                <a:moveTo>
                  <a:pt x="646113" y="73986"/>
                </a:moveTo>
                <a:lnTo>
                  <a:pt x="646113" y="159940"/>
                </a:lnTo>
                <a:lnTo>
                  <a:pt x="646113" y="182363"/>
                </a:lnTo>
                <a:cubicBezTo>
                  <a:pt x="646113" y="184855"/>
                  <a:pt x="647355" y="186100"/>
                  <a:pt x="648597" y="186100"/>
                </a:cubicBezTo>
                <a:cubicBezTo>
                  <a:pt x="648597" y="187346"/>
                  <a:pt x="649841" y="187346"/>
                  <a:pt x="652325" y="187346"/>
                </a:cubicBezTo>
                <a:lnTo>
                  <a:pt x="749249" y="152466"/>
                </a:lnTo>
                <a:cubicBezTo>
                  <a:pt x="759191" y="148729"/>
                  <a:pt x="765403" y="140009"/>
                  <a:pt x="765403" y="130043"/>
                </a:cubicBezTo>
                <a:cubicBezTo>
                  <a:pt x="765403" y="120078"/>
                  <a:pt x="759191" y="112603"/>
                  <a:pt x="749249" y="108866"/>
                </a:cubicBezTo>
                <a:close/>
                <a:moveTo>
                  <a:pt x="171639" y="43543"/>
                </a:moveTo>
                <a:cubicBezTo>
                  <a:pt x="135343" y="48520"/>
                  <a:pt x="109061" y="82118"/>
                  <a:pt x="114067" y="116961"/>
                </a:cubicBezTo>
                <a:cubicBezTo>
                  <a:pt x="116571" y="135626"/>
                  <a:pt x="125331" y="150559"/>
                  <a:pt x="139099" y="161758"/>
                </a:cubicBezTo>
                <a:cubicBezTo>
                  <a:pt x="154117" y="172957"/>
                  <a:pt x="171639" y="176691"/>
                  <a:pt x="189161" y="174202"/>
                </a:cubicBezTo>
                <a:cubicBezTo>
                  <a:pt x="206683" y="172957"/>
                  <a:pt x="222953" y="163003"/>
                  <a:pt x="232965" y="149314"/>
                </a:cubicBezTo>
                <a:cubicBezTo>
                  <a:pt x="244229" y="135626"/>
                  <a:pt x="247983" y="118205"/>
                  <a:pt x="246733" y="100784"/>
                </a:cubicBezTo>
                <a:cubicBezTo>
                  <a:pt x="244229" y="82118"/>
                  <a:pt x="234217" y="67186"/>
                  <a:pt x="220449" y="57231"/>
                </a:cubicBezTo>
                <a:cubicBezTo>
                  <a:pt x="209185" y="47276"/>
                  <a:pt x="195419" y="43543"/>
                  <a:pt x="180399" y="43543"/>
                </a:cubicBezTo>
                <a:cubicBezTo>
                  <a:pt x="176645" y="43543"/>
                  <a:pt x="174141" y="43543"/>
                  <a:pt x="171639" y="43543"/>
                </a:cubicBezTo>
                <a:close/>
                <a:moveTo>
                  <a:pt x="505697" y="24158"/>
                </a:moveTo>
                <a:lnTo>
                  <a:pt x="505697" y="25403"/>
                </a:lnTo>
                <a:lnTo>
                  <a:pt x="505697" y="187346"/>
                </a:lnTo>
                <a:cubicBezTo>
                  <a:pt x="506941" y="187346"/>
                  <a:pt x="506941" y="188592"/>
                  <a:pt x="506941" y="188592"/>
                </a:cubicBezTo>
                <a:lnTo>
                  <a:pt x="616291" y="169906"/>
                </a:lnTo>
                <a:cubicBezTo>
                  <a:pt x="620017" y="169906"/>
                  <a:pt x="624989" y="164923"/>
                  <a:pt x="624989" y="159940"/>
                </a:cubicBezTo>
                <a:lnTo>
                  <a:pt x="624989" y="54055"/>
                </a:lnTo>
                <a:cubicBezTo>
                  <a:pt x="624989" y="49072"/>
                  <a:pt x="620017" y="45335"/>
                  <a:pt x="616291" y="44089"/>
                </a:cubicBezTo>
                <a:lnTo>
                  <a:pt x="506941" y="24158"/>
                </a:lnTo>
                <a:cubicBezTo>
                  <a:pt x="506941" y="24158"/>
                  <a:pt x="506941" y="24158"/>
                  <a:pt x="505697" y="24158"/>
                </a:cubicBezTo>
                <a:close/>
                <a:moveTo>
                  <a:pt x="169135" y="21144"/>
                </a:moveTo>
                <a:cubicBezTo>
                  <a:pt x="191663" y="17411"/>
                  <a:pt x="215443" y="24877"/>
                  <a:pt x="234217" y="38566"/>
                </a:cubicBezTo>
                <a:cubicBezTo>
                  <a:pt x="252991" y="52254"/>
                  <a:pt x="265505" y="74652"/>
                  <a:pt x="268009" y="98295"/>
                </a:cubicBezTo>
                <a:cubicBezTo>
                  <a:pt x="271763" y="120694"/>
                  <a:pt x="265505" y="144337"/>
                  <a:pt x="250487" y="163003"/>
                </a:cubicBezTo>
                <a:cubicBezTo>
                  <a:pt x="236719" y="181668"/>
                  <a:pt x="215443" y="194112"/>
                  <a:pt x="191663" y="196601"/>
                </a:cubicBezTo>
                <a:cubicBezTo>
                  <a:pt x="187909" y="197845"/>
                  <a:pt x="184155" y="197845"/>
                  <a:pt x="180399" y="197845"/>
                </a:cubicBezTo>
                <a:cubicBezTo>
                  <a:pt x="160375" y="197845"/>
                  <a:pt x="141601" y="191623"/>
                  <a:pt x="125331" y="179179"/>
                </a:cubicBezTo>
                <a:cubicBezTo>
                  <a:pt x="106557" y="164247"/>
                  <a:pt x="95293" y="144337"/>
                  <a:pt x="91539" y="120694"/>
                </a:cubicBezTo>
                <a:cubicBezTo>
                  <a:pt x="85281" y="72164"/>
                  <a:pt x="120325" y="27366"/>
                  <a:pt x="169135" y="21144"/>
                </a:cubicBezTo>
                <a:close/>
                <a:moveTo>
                  <a:pt x="504455" y="489"/>
                </a:moveTo>
                <a:lnTo>
                  <a:pt x="534277" y="6718"/>
                </a:lnTo>
                <a:lnTo>
                  <a:pt x="535521" y="6718"/>
                </a:lnTo>
                <a:lnTo>
                  <a:pt x="620017" y="22912"/>
                </a:lnTo>
                <a:cubicBezTo>
                  <a:pt x="633687" y="25403"/>
                  <a:pt x="644871" y="36615"/>
                  <a:pt x="646113" y="50318"/>
                </a:cubicBezTo>
                <a:lnTo>
                  <a:pt x="756705" y="87689"/>
                </a:lnTo>
                <a:cubicBezTo>
                  <a:pt x="775343" y="93918"/>
                  <a:pt x="786527" y="111358"/>
                  <a:pt x="786527" y="130043"/>
                </a:cubicBezTo>
                <a:cubicBezTo>
                  <a:pt x="786527" y="149975"/>
                  <a:pt x="775343" y="166169"/>
                  <a:pt x="757947" y="173643"/>
                </a:cubicBezTo>
                <a:lnTo>
                  <a:pt x="659781" y="207278"/>
                </a:lnTo>
                <a:cubicBezTo>
                  <a:pt x="657297" y="208523"/>
                  <a:pt x="653569" y="209769"/>
                  <a:pt x="651083" y="209769"/>
                </a:cubicBezTo>
                <a:cubicBezTo>
                  <a:pt x="646113" y="209769"/>
                  <a:pt x="639899" y="207278"/>
                  <a:pt x="636171" y="204786"/>
                </a:cubicBezTo>
                <a:cubicBezTo>
                  <a:pt x="631201" y="201049"/>
                  <a:pt x="627473" y="196066"/>
                  <a:pt x="624989" y="189838"/>
                </a:cubicBezTo>
                <a:cubicBezTo>
                  <a:pt x="623745" y="191083"/>
                  <a:pt x="621261" y="191083"/>
                  <a:pt x="618775" y="192329"/>
                </a:cubicBezTo>
                <a:lnTo>
                  <a:pt x="510669" y="209769"/>
                </a:lnTo>
                <a:cubicBezTo>
                  <a:pt x="509425" y="211015"/>
                  <a:pt x="508183" y="211015"/>
                  <a:pt x="506941" y="211015"/>
                </a:cubicBezTo>
                <a:lnTo>
                  <a:pt x="505697" y="211015"/>
                </a:lnTo>
                <a:lnTo>
                  <a:pt x="505697" y="311918"/>
                </a:lnTo>
                <a:cubicBezTo>
                  <a:pt x="520609" y="311918"/>
                  <a:pt x="534277" y="318146"/>
                  <a:pt x="544219" y="331849"/>
                </a:cubicBezTo>
                <a:cubicBezTo>
                  <a:pt x="551675" y="341815"/>
                  <a:pt x="554159" y="354272"/>
                  <a:pt x="552917" y="367975"/>
                </a:cubicBezTo>
                <a:cubicBezTo>
                  <a:pt x="550431" y="380432"/>
                  <a:pt x="542977" y="391643"/>
                  <a:pt x="533035" y="399118"/>
                </a:cubicBezTo>
                <a:lnTo>
                  <a:pt x="505697" y="417803"/>
                </a:lnTo>
                <a:lnTo>
                  <a:pt x="505697" y="795255"/>
                </a:lnTo>
                <a:cubicBezTo>
                  <a:pt x="505697" y="801484"/>
                  <a:pt x="500727" y="806467"/>
                  <a:pt x="494515" y="806467"/>
                </a:cubicBezTo>
                <a:cubicBezTo>
                  <a:pt x="488301" y="806467"/>
                  <a:pt x="483331" y="801484"/>
                  <a:pt x="483331" y="795255"/>
                </a:cubicBezTo>
                <a:lnTo>
                  <a:pt x="483331" y="433998"/>
                </a:lnTo>
                <a:lnTo>
                  <a:pt x="385165" y="502512"/>
                </a:lnTo>
                <a:cubicBezTo>
                  <a:pt x="378951" y="506249"/>
                  <a:pt x="370253" y="509986"/>
                  <a:pt x="362797" y="509986"/>
                </a:cubicBezTo>
                <a:cubicBezTo>
                  <a:pt x="359071" y="509986"/>
                  <a:pt x="355343" y="508741"/>
                  <a:pt x="351615" y="507495"/>
                </a:cubicBezTo>
                <a:cubicBezTo>
                  <a:pt x="340431" y="503758"/>
                  <a:pt x="330491" y="496283"/>
                  <a:pt x="325519" y="485072"/>
                </a:cubicBezTo>
                <a:lnTo>
                  <a:pt x="296939" y="417803"/>
                </a:lnTo>
                <a:lnTo>
                  <a:pt x="296939" y="795255"/>
                </a:lnTo>
                <a:cubicBezTo>
                  <a:pt x="296939" y="801484"/>
                  <a:pt x="291969" y="806467"/>
                  <a:pt x="285757" y="806467"/>
                </a:cubicBezTo>
                <a:cubicBezTo>
                  <a:pt x="279543" y="806467"/>
                  <a:pt x="274573" y="801484"/>
                  <a:pt x="274573" y="795255"/>
                </a:cubicBezTo>
                <a:lnTo>
                  <a:pt x="274573" y="305689"/>
                </a:lnTo>
                <a:cubicBezTo>
                  <a:pt x="274573" y="299461"/>
                  <a:pt x="279543" y="294478"/>
                  <a:pt x="285757" y="294478"/>
                </a:cubicBezTo>
                <a:cubicBezTo>
                  <a:pt x="291969" y="294478"/>
                  <a:pt x="296939" y="299461"/>
                  <a:pt x="296939" y="305689"/>
                </a:cubicBezTo>
                <a:lnTo>
                  <a:pt x="296939" y="360501"/>
                </a:lnTo>
                <a:lnTo>
                  <a:pt x="346643" y="476352"/>
                </a:lnTo>
                <a:cubicBezTo>
                  <a:pt x="347887" y="480089"/>
                  <a:pt x="352857" y="483826"/>
                  <a:pt x="357827" y="486318"/>
                </a:cubicBezTo>
                <a:cubicBezTo>
                  <a:pt x="362797" y="487563"/>
                  <a:pt x="367769" y="486318"/>
                  <a:pt x="372739" y="483826"/>
                </a:cubicBezTo>
                <a:lnTo>
                  <a:pt x="483331" y="406592"/>
                </a:lnTo>
                <a:lnTo>
                  <a:pt x="483331" y="387906"/>
                </a:lnTo>
                <a:cubicBezTo>
                  <a:pt x="479603" y="390398"/>
                  <a:pt x="477117" y="391643"/>
                  <a:pt x="477117" y="391643"/>
                </a:cubicBezTo>
                <a:cubicBezTo>
                  <a:pt x="475875" y="392889"/>
                  <a:pt x="474633" y="392889"/>
                  <a:pt x="472147" y="392889"/>
                </a:cubicBezTo>
                <a:cubicBezTo>
                  <a:pt x="468419" y="392889"/>
                  <a:pt x="463449" y="390398"/>
                  <a:pt x="462207" y="386661"/>
                </a:cubicBezTo>
                <a:cubicBezTo>
                  <a:pt x="459721" y="380432"/>
                  <a:pt x="462207" y="374203"/>
                  <a:pt x="467177" y="371712"/>
                </a:cubicBezTo>
                <a:cubicBezTo>
                  <a:pt x="473391" y="367975"/>
                  <a:pt x="489543" y="359255"/>
                  <a:pt x="492029" y="346798"/>
                </a:cubicBezTo>
                <a:cubicBezTo>
                  <a:pt x="493271" y="343061"/>
                  <a:pt x="492029" y="340569"/>
                  <a:pt x="490787" y="336832"/>
                </a:cubicBezTo>
                <a:cubicBezTo>
                  <a:pt x="490787" y="338078"/>
                  <a:pt x="489543" y="338078"/>
                  <a:pt x="489543" y="338078"/>
                </a:cubicBezTo>
                <a:lnTo>
                  <a:pt x="392621" y="400363"/>
                </a:lnTo>
                <a:cubicBezTo>
                  <a:pt x="390135" y="402855"/>
                  <a:pt x="386407" y="402855"/>
                  <a:pt x="383923" y="401609"/>
                </a:cubicBezTo>
                <a:cubicBezTo>
                  <a:pt x="380195" y="401609"/>
                  <a:pt x="377709" y="399118"/>
                  <a:pt x="376467" y="396626"/>
                </a:cubicBezTo>
                <a:lnTo>
                  <a:pt x="342917" y="321883"/>
                </a:lnTo>
                <a:cubicBezTo>
                  <a:pt x="340431" y="315655"/>
                  <a:pt x="337945" y="311918"/>
                  <a:pt x="336703" y="305689"/>
                </a:cubicBezTo>
                <a:cubicBezTo>
                  <a:pt x="315579" y="258352"/>
                  <a:pt x="315579" y="255861"/>
                  <a:pt x="289483" y="255861"/>
                </a:cubicBezTo>
                <a:lnTo>
                  <a:pt x="260903" y="255861"/>
                </a:lnTo>
                <a:lnTo>
                  <a:pt x="96879" y="255861"/>
                </a:lnTo>
                <a:cubicBezTo>
                  <a:pt x="67057" y="255861"/>
                  <a:pt x="59601" y="255861"/>
                  <a:pt x="40963" y="320638"/>
                </a:cubicBezTo>
                <a:lnTo>
                  <a:pt x="22323" y="401609"/>
                </a:lnTo>
                <a:cubicBezTo>
                  <a:pt x="21081" y="411575"/>
                  <a:pt x="23565" y="421541"/>
                  <a:pt x="31021" y="426523"/>
                </a:cubicBezTo>
                <a:lnTo>
                  <a:pt x="84453" y="476352"/>
                </a:lnTo>
                <a:lnTo>
                  <a:pt x="84453" y="401609"/>
                </a:lnTo>
                <a:lnTo>
                  <a:pt x="59601" y="376695"/>
                </a:lnTo>
                <a:cubicBezTo>
                  <a:pt x="54631" y="372958"/>
                  <a:pt x="54631" y="364238"/>
                  <a:pt x="59601" y="360501"/>
                </a:cubicBezTo>
                <a:cubicBezTo>
                  <a:pt x="63329" y="356763"/>
                  <a:pt x="70785" y="356763"/>
                  <a:pt x="74513" y="360501"/>
                </a:cubicBezTo>
                <a:lnTo>
                  <a:pt x="84453" y="370466"/>
                </a:lnTo>
                <a:lnTo>
                  <a:pt x="84453" y="305689"/>
                </a:lnTo>
                <a:cubicBezTo>
                  <a:pt x="84453" y="299461"/>
                  <a:pt x="89425" y="294478"/>
                  <a:pt x="95637" y="294478"/>
                </a:cubicBezTo>
                <a:cubicBezTo>
                  <a:pt x="101851" y="294478"/>
                  <a:pt x="105577" y="299461"/>
                  <a:pt x="105577" y="305689"/>
                </a:cubicBezTo>
                <a:lnTo>
                  <a:pt x="105577" y="795255"/>
                </a:lnTo>
                <a:cubicBezTo>
                  <a:pt x="105577" y="801484"/>
                  <a:pt x="101851" y="806467"/>
                  <a:pt x="95637" y="806467"/>
                </a:cubicBezTo>
                <a:cubicBezTo>
                  <a:pt x="89425" y="806467"/>
                  <a:pt x="84453" y="801484"/>
                  <a:pt x="84453" y="795255"/>
                </a:cubicBezTo>
                <a:lnTo>
                  <a:pt x="84453" y="507495"/>
                </a:lnTo>
                <a:lnTo>
                  <a:pt x="16111" y="442718"/>
                </a:lnTo>
                <a:cubicBezTo>
                  <a:pt x="2441" y="431506"/>
                  <a:pt x="-2529" y="414066"/>
                  <a:pt x="1199" y="396626"/>
                </a:cubicBezTo>
                <a:lnTo>
                  <a:pt x="19837" y="315655"/>
                </a:lnTo>
                <a:cubicBezTo>
                  <a:pt x="37235" y="249632"/>
                  <a:pt x="50903" y="235929"/>
                  <a:pt x="96879" y="235929"/>
                </a:cubicBezTo>
                <a:lnTo>
                  <a:pt x="260903" y="235929"/>
                </a:lnTo>
                <a:lnTo>
                  <a:pt x="289483" y="235929"/>
                </a:lnTo>
                <a:cubicBezTo>
                  <a:pt x="330491" y="235929"/>
                  <a:pt x="336703" y="249632"/>
                  <a:pt x="356585" y="296969"/>
                </a:cubicBezTo>
                <a:cubicBezTo>
                  <a:pt x="357827" y="301952"/>
                  <a:pt x="360313" y="308181"/>
                  <a:pt x="362797" y="313163"/>
                </a:cubicBezTo>
                <a:lnTo>
                  <a:pt x="391377" y="375449"/>
                </a:lnTo>
                <a:lnTo>
                  <a:pt x="477117" y="319392"/>
                </a:lnTo>
                <a:cubicBezTo>
                  <a:pt x="479603" y="318146"/>
                  <a:pt x="480845" y="318146"/>
                  <a:pt x="483331" y="315655"/>
                </a:cubicBezTo>
                <a:lnTo>
                  <a:pt x="483331" y="187346"/>
                </a:lnTo>
                <a:lnTo>
                  <a:pt x="483331" y="25403"/>
                </a:lnTo>
                <a:lnTo>
                  <a:pt x="483331" y="16683"/>
                </a:lnTo>
                <a:cubicBezTo>
                  <a:pt x="483331" y="11700"/>
                  <a:pt x="484573" y="6718"/>
                  <a:pt x="489543" y="2980"/>
                </a:cubicBezTo>
                <a:cubicBezTo>
                  <a:pt x="493271" y="489"/>
                  <a:pt x="498243" y="-757"/>
                  <a:pt x="504455" y="4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4" name="Freeform 163">
            <a:extLst>
              <a:ext uri="{FF2B5EF4-FFF2-40B4-BE49-F238E27FC236}">
                <a16:creationId xmlns:a16="http://schemas.microsoft.com/office/drawing/2014/main" id="{74BED54F-7B60-B744-A8D6-5EDA5CED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1508" y="8941243"/>
            <a:ext cx="1268720" cy="1271747"/>
          </a:xfrm>
          <a:custGeom>
            <a:avLst/>
            <a:gdLst>
              <a:gd name="T0" fmla="*/ 664699 w 1020"/>
              <a:gd name="T1" fmla="*/ 333788 h 1021"/>
              <a:gd name="T2" fmla="*/ 664699 w 1020"/>
              <a:gd name="T3" fmla="*/ 333788 h 1021"/>
              <a:gd name="T4" fmla="*/ 332023 w 1020"/>
              <a:gd name="T5" fmla="*/ 667576 h 1021"/>
              <a:gd name="T6" fmla="*/ 332023 w 1020"/>
              <a:gd name="T7" fmla="*/ 667576 h 1021"/>
              <a:gd name="T8" fmla="*/ 0 w 1020"/>
              <a:gd name="T9" fmla="*/ 333788 h 1021"/>
              <a:gd name="T10" fmla="*/ 0 w 1020"/>
              <a:gd name="T11" fmla="*/ 333788 h 1021"/>
              <a:gd name="T12" fmla="*/ 332023 w 1020"/>
              <a:gd name="T13" fmla="*/ 0 h 1021"/>
              <a:gd name="T14" fmla="*/ 332023 w 1020"/>
              <a:gd name="T15" fmla="*/ 0 h 1021"/>
              <a:gd name="T16" fmla="*/ 664699 w 1020"/>
              <a:gd name="T17" fmla="*/ 333788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1">
                <a:moveTo>
                  <a:pt x="1019" y="510"/>
                </a:moveTo>
                <a:lnTo>
                  <a:pt x="1019" y="510"/>
                </a:lnTo>
                <a:cubicBezTo>
                  <a:pt x="1019" y="791"/>
                  <a:pt x="791" y="1020"/>
                  <a:pt x="509" y="1020"/>
                </a:cubicBezTo>
                <a:cubicBezTo>
                  <a:pt x="228" y="1020"/>
                  <a:pt x="0" y="791"/>
                  <a:pt x="0" y="510"/>
                </a:cubicBezTo>
                <a:cubicBezTo>
                  <a:pt x="0" y="228"/>
                  <a:pt x="228" y="0"/>
                  <a:pt x="509" y="0"/>
                </a:cubicBezTo>
                <a:cubicBezTo>
                  <a:pt x="791" y="0"/>
                  <a:pt x="1019" y="228"/>
                  <a:pt x="1019" y="5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9AA113F-E9D5-3347-B8D2-D4D6CD4E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207" y="9172122"/>
            <a:ext cx="786541" cy="803449"/>
          </a:xfrm>
          <a:custGeom>
            <a:avLst/>
            <a:gdLst>
              <a:gd name="connsiteX0" fmla="*/ 191425 w 786541"/>
              <a:gd name="connsiteY0" fmla="*/ 514002 h 803449"/>
              <a:gd name="connsiteX1" fmla="*/ 205051 w 786541"/>
              <a:gd name="connsiteY1" fmla="*/ 524026 h 803449"/>
              <a:gd name="connsiteX2" fmla="*/ 205051 w 786541"/>
              <a:gd name="connsiteY2" fmla="*/ 792157 h 803449"/>
              <a:gd name="connsiteX3" fmla="*/ 191425 w 786541"/>
              <a:gd name="connsiteY3" fmla="*/ 803434 h 803449"/>
              <a:gd name="connsiteX4" fmla="*/ 179161 w 786541"/>
              <a:gd name="connsiteY4" fmla="*/ 792157 h 803449"/>
              <a:gd name="connsiteX5" fmla="*/ 179161 w 786541"/>
              <a:gd name="connsiteY5" fmla="*/ 524026 h 803449"/>
              <a:gd name="connsiteX6" fmla="*/ 191425 w 786541"/>
              <a:gd name="connsiteY6" fmla="*/ 514002 h 803449"/>
              <a:gd name="connsiteX7" fmla="*/ 513167 w 786541"/>
              <a:gd name="connsiteY7" fmla="*/ 335055 h 803449"/>
              <a:gd name="connsiteX8" fmla="*/ 513167 w 786541"/>
              <a:gd name="connsiteY8" fmla="*/ 352402 h 803449"/>
              <a:gd name="connsiteX9" fmla="*/ 504469 w 786541"/>
              <a:gd name="connsiteY9" fmla="*/ 368511 h 803449"/>
              <a:gd name="connsiteX10" fmla="*/ 504469 w 786541"/>
              <a:gd name="connsiteY10" fmla="*/ 390816 h 803449"/>
              <a:gd name="connsiteX11" fmla="*/ 519380 w 786541"/>
              <a:gd name="connsiteY11" fmla="*/ 380903 h 803449"/>
              <a:gd name="connsiteX12" fmla="*/ 530563 w 786541"/>
              <a:gd name="connsiteY12" fmla="*/ 363555 h 803449"/>
              <a:gd name="connsiteX13" fmla="*/ 525593 w 786541"/>
              <a:gd name="connsiteY13" fmla="*/ 343729 h 803449"/>
              <a:gd name="connsiteX14" fmla="*/ 513167 w 786541"/>
              <a:gd name="connsiteY14" fmla="*/ 335055 h 803449"/>
              <a:gd name="connsiteX15" fmla="*/ 646126 w 786541"/>
              <a:gd name="connsiteY15" fmla="*/ 73596 h 803449"/>
              <a:gd name="connsiteX16" fmla="*/ 646126 w 786541"/>
              <a:gd name="connsiteY16" fmla="*/ 159097 h 803449"/>
              <a:gd name="connsiteX17" fmla="*/ 646126 w 786541"/>
              <a:gd name="connsiteY17" fmla="*/ 181401 h 803449"/>
              <a:gd name="connsiteX18" fmla="*/ 647369 w 786541"/>
              <a:gd name="connsiteY18" fmla="*/ 185119 h 803449"/>
              <a:gd name="connsiteX19" fmla="*/ 652339 w 786541"/>
              <a:gd name="connsiteY19" fmla="*/ 186358 h 803449"/>
              <a:gd name="connsiteX20" fmla="*/ 749263 w 786541"/>
              <a:gd name="connsiteY20" fmla="*/ 151662 h 803449"/>
              <a:gd name="connsiteX21" fmla="*/ 764174 w 786541"/>
              <a:gd name="connsiteY21" fmla="*/ 130597 h 803449"/>
              <a:gd name="connsiteX22" fmla="*/ 749263 w 786541"/>
              <a:gd name="connsiteY22" fmla="*/ 108292 h 803449"/>
              <a:gd name="connsiteX23" fmla="*/ 177028 w 786541"/>
              <a:gd name="connsiteY23" fmla="*/ 39448 h 803449"/>
              <a:gd name="connsiteX24" fmla="*/ 119070 w 786541"/>
              <a:gd name="connsiteY24" fmla="*/ 114625 h 803449"/>
              <a:gd name="connsiteX25" fmla="*/ 145529 w 786541"/>
              <a:gd name="connsiteY25" fmla="*/ 158478 h 803449"/>
              <a:gd name="connsiteX26" fmla="*/ 194668 w 786541"/>
              <a:gd name="connsiteY26" fmla="*/ 172261 h 803449"/>
              <a:gd name="connsiteX27" fmla="*/ 240026 w 786541"/>
              <a:gd name="connsiteY27" fmla="*/ 145949 h 803449"/>
              <a:gd name="connsiteX28" fmla="*/ 252626 w 786541"/>
              <a:gd name="connsiteY28" fmla="*/ 97084 h 803449"/>
              <a:gd name="connsiteX29" fmla="*/ 227427 w 786541"/>
              <a:gd name="connsiteY29" fmla="*/ 53231 h 803449"/>
              <a:gd name="connsiteX30" fmla="*/ 187108 w 786541"/>
              <a:gd name="connsiteY30" fmla="*/ 39448 h 803449"/>
              <a:gd name="connsiteX31" fmla="*/ 177028 w 786541"/>
              <a:gd name="connsiteY31" fmla="*/ 39448 h 803449"/>
              <a:gd name="connsiteX32" fmla="*/ 505711 w 786541"/>
              <a:gd name="connsiteY32" fmla="*/ 24031 h 803449"/>
              <a:gd name="connsiteX33" fmla="*/ 504469 w 786541"/>
              <a:gd name="connsiteY33" fmla="*/ 25270 h 803449"/>
              <a:gd name="connsiteX34" fmla="*/ 504469 w 786541"/>
              <a:gd name="connsiteY34" fmla="*/ 186358 h 803449"/>
              <a:gd name="connsiteX35" fmla="*/ 505711 w 786541"/>
              <a:gd name="connsiteY35" fmla="*/ 186358 h 803449"/>
              <a:gd name="connsiteX36" fmla="*/ 505711 w 786541"/>
              <a:gd name="connsiteY36" fmla="*/ 187597 h 803449"/>
              <a:gd name="connsiteX37" fmla="*/ 615061 w 786541"/>
              <a:gd name="connsiteY37" fmla="*/ 169010 h 803449"/>
              <a:gd name="connsiteX38" fmla="*/ 623759 w 786541"/>
              <a:gd name="connsiteY38" fmla="*/ 159097 h 803449"/>
              <a:gd name="connsiteX39" fmla="*/ 623759 w 786541"/>
              <a:gd name="connsiteY39" fmla="*/ 53770 h 803449"/>
              <a:gd name="connsiteX40" fmla="*/ 616304 w 786541"/>
              <a:gd name="connsiteY40" fmla="*/ 43857 h 803449"/>
              <a:gd name="connsiteX41" fmla="*/ 174508 w 786541"/>
              <a:gd name="connsiteY41" fmla="*/ 16895 h 803449"/>
              <a:gd name="connsiteX42" fmla="*/ 241286 w 786541"/>
              <a:gd name="connsiteY42" fmla="*/ 34436 h 803449"/>
              <a:gd name="connsiteX43" fmla="*/ 275305 w 786541"/>
              <a:gd name="connsiteY43" fmla="*/ 94578 h 803449"/>
              <a:gd name="connsiteX44" fmla="*/ 257666 w 786541"/>
              <a:gd name="connsiteY44" fmla="*/ 159731 h 803449"/>
              <a:gd name="connsiteX45" fmla="*/ 198448 w 786541"/>
              <a:gd name="connsiteY45" fmla="*/ 193561 h 803449"/>
              <a:gd name="connsiteX46" fmla="*/ 185848 w 786541"/>
              <a:gd name="connsiteY46" fmla="*/ 194814 h 803449"/>
              <a:gd name="connsiteX47" fmla="*/ 131670 w 786541"/>
              <a:gd name="connsiteY47" fmla="*/ 176020 h 803449"/>
              <a:gd name="connsiteX48" fmla="*/ 97651 w 786541"/>
              <a:gd name="connsiteY48" fmla="*/ 117131 h 803449"/>
              <a:gd name="connsiteX49" fmla="*/ 174508 w 786541"/>
              <a:gd name="connsiteY49" fmla="*/ 16895 h 803449"/>
              <a:gd name="connsiteX50" fmla="*/ 504469 w 786541"/>
              <a:gd name="connsiteY50" fmla="*/ 487 h 803449"/>
              <a:gd name="connsiteX51" fmla="*/ 533049 w 786541"/>
              <a:gd name="connsiteY51" fmla="*/ 6683 h 803449"/>
              <a:gd name="connsiteX52" fmla="*/ 535534 w 786541"/>
              <a:gd name="connsiteY52" fmla="*/ 7922 h 803449"/>
              <a:gd name="connsiteX53" fmla="*/ 618789 w 786541"/>
              <a:gd name="connsiteY53" fmla="*/ 22792 h 803449"/>
              <a:gd name="connsiteX54" fmla="*/ 644884 w 786541"/>
              <a:gd name="connsiteY54" fmla="*/ 50053 h 803449"/>
              <a:gd name="connsiteX55" fmla="*/ 756719 w 786541"/>
              <a:gd name="connsiteY55" fmla="*/ 87227 h 803449"/>
              <a:gd name="connsiteX56" fmla="*/ 786541 w 786541"/>
              <a:gd name="connsiteY56" fmla="*/ 130597 h 803449"/>
              <a:gd name="connsiteX57" fmla="*/ 756719 w 786541"/>
              <a:gd name="connsiteY57" fmla="*/ 172727 h 803449"/>
              <a:gd name="connsiteX58" fmla="*/ 659795 w 786541"/>
              <a:gd name="connsiteY58" fmla="*/ 206184 h 803449"/>
              <a:gd name="connsiteX59" fmla="*/ 651097 w 786541"/>
              <a:gd name="connsiteY59" fmla="*/ 208662 h 803449"/>
              <a:gd name="connsiteX60" fmla="*/ 634943 w 786541"/>
              <a:gd name="connsiteY60" fmla="*/ 203706 h 803449"/>
              <a:gd name="connsiteX61" fmla="*/ 625002 w 786541"/>
              <a:gd name="connsiteY61" fmla="*/ 188836 h 803449"/>
              <a:gd name="connsiteX62" fmla="*/ 618789 w 786541"/>
              <a:gd name="connsiteY62" fmla="*/ 191314 h 803449"/>
              <a:gd name="connsiteX63" fmla="*/ 509439 w 786541"/>
              <a:gd name="connsiteY63" fmla="*/ 208662 h 803449"/>
              <a:gd name="connsiteX64" fmla="*/ 505711 w 786541"/>
              <a:gd name="connsiteY64" fmla="*/ 209902 h 803449"/>
              <a:gd name="connsiteX65" fmla="*/ 504469 w 786541"/>
              <a:gd name="connsiteY65" fmla="*/ 209902 h 803449"/>
              <a:gd name="connsiteX66" fmla="*/ 504469 w 786541"/>
              <a:gd name="connsiteY66" fmla="*/ 311511 h 803449"/>
              <a:gd name="connsiteX67" fmla="*/ 542989 w 786541"/>
              <a:gd name="connsiteY67" fmla="*/ 331337 h 803449"/>
              <a:gd name="connsiteX68" fmla="*/ 551688 w 786541"/>
              <a:gd name="connsiteY68" fmla="*/ 367272 h 803449"/>
              <a:gd name="connsiteX69" fmla="*/ 531806 w 786541"/>
              <a:gd name="connsiteY69" fmla="*/ 399490 h 803449"/>
              <a:gd name="connsiteX70" fmla="*/ 504469 w 786541"/>
              <a:gd name="connsiteY70" fmla="*/ 416838 h 803449"/>
              <a:gd name="connsiteX71" fmla="*/ 504469 w 786541"/>
              <a:gd name="connsiteY71" fmla="*/ 792297 h 803449"/>
              <a:gd name="connsiteX72" fmla="*/ 494528 w 786541"/>
              <a:gd name="connsiteY72" fmla="*/ 803449 h 803449"/>
              <a:gd name="connsiteX73" fmla="*/ 482102 w 786541"/>
              <a:gd name="connsiteY73" fmla="*/ 792297 h 803449"/>
              <a:gd name="connsiteX74" fmla="*/ 482102 w 786541"/>
              <a:gd name="connsiteY74" fmla="*/ 432946 h 803449"/>
              <a:gd name="connsiteX75" fmla="*/ 385178 w 786541"/>
              <a:gd name="connsiteY75" fmla="*/ 501099 h 803449"/>
              <a:gd name="connsiteX76" fmla="*/ 361568 w 786541"/>
              <a:gd name="connsiteY76" fmla="*/ 508534 h 803449"/>
              <a:gd name="connsiteX77" fmla="*/ 351627 w 786541"/>
              <a:gd name="connsiteY77" fmla="*/ 507295 h 803449"/>
              <a:gd name="connsiteX78" fmla="*/ 325532 w 786541"/>
              <a:gd name="connsiteY78" fmla="*/ 483751 h 803449"/>
              <a:gd name="connsiteX79" fmla="*/ 296952 w 786541"/>
              <a:gd name="connsiteY79" fmla="*/ 416838 h 803449"/>
              <a:gd name="connsiteX80" fmla="*/ 296952 w 786541"/>
              <a:gd name="connsiteY80" fmla="*/ 792297 h 803449"/>
              <a:gd name="connsiteX81" fmla="*/ 284526 w 786541"/>
              <a:gd name="connsiteY81" fmla="*/ 803449 h 803449"/>
              <a:gd name="connsiteX82" fmla="*/ 274585 w 786541"/>
              <a:gd name="connsiteY82" fmla="*/ 792297 h 803449"/>
              <a:gd name="connsiteX83" fmla="*/ 274585 w 786541"/>
              <a:gd name="connsiteY83" fmla="*/ 306554 h 803449"/>
              <a:gd name="connsiteX84" fmla="*/ 284526 w 786541"/>
              <a:gd name="connsiteY84" fmla="*/ 294163 h 803449"/>
              <a:gd name="connsiteX85" fmla="*/ 296952 w 786541"/>
              <a:gd name="connsiteY85" fmla="*/ 306554 h 803449"/>
              <a:gd name="connsiteX86" fmla="*/ 296952 w 786541"/>
              <a:gd name="connsiteY86" fmla="*/ 359837 h 803449"/>
              <a:gd name="connsiteX87" fmla="*/ 345414 w 786541"/>
              <a:gd name="connsiteY87" fmla="*/ 475077 h 803449"/>
              <a:gd name="connsiteX88" fmla="*/ 357840 w 786541"/>
              <a:gd name="connsiteY88" fmla="*/ 484990 h 803449"/>
              <a:gd name="connsiteX89" fmla="*/ 372752 w 786541"/>
              <a:gd name="connsiteY89" fmla="*/ 482512 h 803449"/>
              <a:gd name="connsiteX90" fmla="*/ 482102 w 786541"/>
              <a:gd name="connsiteY90" fmla="*/ 405685 h 803449"/>
              <a:gd name="connsiteX91" fmla="*/ 482102 w 786541"/>
              <a:gd name="connsiteY91" fmla="*/ 387098 h 803449"/>
              <a:gd name="connsiteX92" fmla="*/ 475888 w 786541"/>
              <a:gd name="connsiteY92" fmla="*/ 392055 h 803449"/>
              <a:gd name="connsiteX93" fmla="*/ 470918 w 786541"/>
              <a:gd name="connsiteY93" fmla="*/ 392055 h 803449"/>
              <a:gd name="connsiteX94" fmla="*/ 460977 w 786541"/>
              <a:gd name="connsiteY94" fmla="*/ 385859 h 803449"/>
              <a:gd name="connsiteX95" fmla="*/ 467190 w 786541"/>
              <a:gd name="connsiteY95" fmla="*/ 370990 h 803449"/>
              <a:gd name="connsiteX96" fmla="*/ 492042 w 786541"/>
              <a:gd name="connsiteY96" fmla="*/ 346207 h 803449"/>
              <a:gd name="connsiteX97" fmla="*/ 490800 w 786541"/>
              <a:gd name="connsiteY97" fmla="*/ 336294 h 803449"/>
              <a:gd name="connsiteX98" fmla="*/ 488315 w 786541"/>
              <a:gd name="connsiteY98" fmla="*/ 337533 h 803449"/>
              <a:gd name="connsiteX99" fmla="*/ 392633 w 786541"/>
              <a:gd name="connsiteY99" fmla="*/ 399490 h 803449"/>
              <a:gd name="connsiteX100" fmla="*/ 382693 w 786541"/>
              <a:gd name="connsiteY100" fmla="*/ 400729 h 803449"/>
              <a:gd name="connsiteX101" fmla="*/ 375237 w 786541"/>
              <a:gd name="connsiteY101" fmla="*/ 394533 h 803449"/>
              <a:gd name="connsiteX102" fmla="*/ 341686 w 786541"/>
              <a:gd name="connsiteY102" fmla="*/ 321424 h 803449"/>
              <a:gd name="connsiteX103" fmla="*/ 335473 w 786541"/>
              <a:gd name="connsiteY103" fmla="*/ 306554 h 803449"/>
              <a:gd name="connsiteX104" fmla="*/ 289497 w 786541"/>
              <a:gd name="connsiteY104" fmla="*/ 256989 h 803449"/>
              <a:gd name="connsiteX105" fmla="*/ 260917 w 786541"/>
              <a:gd name="connsiteY105" fmla="*/ 256989 h 803449"/>
              <a:gd name="connsiteX106" fmla="*/ 259674 w 786541"/>
              <a:gd name="connsiteY106" fmla="*/ 256989 h 803449"/>
              <a:gd name="connsiteX107" fmla="*/ 95649 w 786541"/>
              <a:gd name="connsiteY107" fmla="*/ 256989 h 803449"/>
              <a:gd name="connsiteX108" fmla="*/ 39732 w 786541"/>
              <a:gd name="connsiteY108" fmla="*/ 320185 h 803449"/>
              <a:gd name="connsiteX109" fmla="*/ 22335 w 786541"/>
              <a:gd name="connsiteY109" fmla="*/ 400729 h 803449"/>
              <a:gd name="connsiteX110" fmla="*/ 31034 w 786541"/>
              <a:gd name="connsiteY110" fmla="*/ 426751 h 803449"/>
              <a:gd name="connsiteX111" fmla="*/ 83223 w 786541"/>
              <a:gd name="connsiteY111" fmla="*/ 475077 h 803449"/>
              <a:gd name="connsiteX112" fmla="*/ 83223 w 786541"/>
              <a:gd name="connsiteY112" fmla="*/ 400729 h 803449"/>
              <a:gd name="connsiteX113" fmla="*/ 58371 w 786541"/>
              <a:gd name="connsiteY113" fmla="*/ 375946 h 803449"/>
              <a:gd name="connsiteX114" fmla="*/ 58371 w 786541"/>
              <a:gd name="connsiteY114" fmla="*/ 359837 h 803449"/>
              <a:gd name="connsiteX115" fmla="*/ 74525 w 786541"/>
              <a:gd name="connsiteY115" fmla="*/ 359837 h 803449"/>
              <a:gd name="connsiteX116" fmla="*/ 83223 w 786541"/>
              <a:gd name="connsiteY116" fmla="*/ 369750 h 803449"/>
              <a:gd name="connsiteX117" fmla="*/ 83223 w 786541"/>
              <a:gd name="connsiteY117" fmla="*/ 306554 h 803449"/>
              <a:gd name="connsiteX118" fmla="*/ 95649 w 786541"/>
              <a:gd name="connsiteY118" fmla="*/ 294163 h 803449"/>
              <a:gd name="connsiteX119" fmla="*/ 105590 w 786541"/>
              <a:gd name="connsiteY119" fmla="*/ 306554 h 803449"/>
              <a:gd name="connsiteX120" fmla="*/ 105590 w 786541"/>
              <a:gd name="connsiteY120" fmla="*/ 792297 h 803449"/>
              <a:gd name="connsiteX121" fmla="*/ 95649 w 786541"/>
              <a:gd name="connsiteY121" fmla="*/ 803449 h 803449"/>
              <a:gd name="connsiteX122" fmla="*/ 83223 w 786541"/>
              <a:gd name="connsiteY122" fmla="*/ 792297 h 803449"/>
              <a:gd name="connsiteX123" fmla="*/ 83223 w 786541"/>
              <a:gd name="connsiteY123" fmla="*/ 506056 h 803449"/>
              <a:gd name="connsiteX124" fmla="*/ 14880 w 786541"/>
              <a:gd name="connsiteY124" fmla="*/ 442860 h 803449"/>
              <a:gd name="connsiteX125" fmla="*/ 1211 w 786541"/>
              <a:gd name="connsiteY125" fmla="*/ 395772 h 803449"/>
              <a:gd name="connsiteX126" fmla="*/ 18607 w 786541"/>
              <a:gd name="connsiteY126" fmla="*/ 315228 h 803449"/>
              <a:gd name="connsiteX127" fmla="*/ 95649 w 786541"/>
              <a:gd name="connsiteY127" fmla="*/ 234684 h 803449"/>
              <a:gd name="connsiteX128" fmla="*/ 259674 w 786541"/>
              <a:gd name="connsiteY128" fmla="*/ 234684 h 803449"/>
              <a:gd name="connsiteX129" fmla="*/ 260917 w 786541"/>
              <a:gd name="connsiteY129" fmla="*/ 234684 h 803449"/>
              <a:gd name="connsiteX130" fmla="*/ 289497 w 786541"/>
              <a:gd name="connsiteY130" fmla="*/ 234684 h 803449"/>
              <a:gd name="connsiteX131" fmla="*/ 356598 w 786541"/>
              <a:gd name="connsiteY131" fmla="*/ 297880 h 803449"/>
              <a:gd name="connsiteX132" fmla="*/ 362811 w 786541"/>
              <a:gd name="connsiteY132" fmla="*/ 312750 h 803449"/>
              <a:gd name="connsiteX133" fmla="*/ 390148 w 786541"/>
              <a:gd name="connsiteY133" fmla="*/ 374707 h 803449"/>
              <a:gd name="connsiteX134" fmla="*/ 475888 w 786541"/>
              <a:gd name="connsiteY134" fmla="*/ 320185 h 803449"/>
              <a:gd name="connsiteX135" fmla="*/ 482102 w 786541"/>
              <a:gd name="connsiteY135" fmla="*/ 315228 h 803449"/>
              <a:gd name="connsiteX136" fmla="*/ 482102 w 786541"/>
              <a:gd name="connsiteY136" fmla="*/ 186358 h 803449"/>
              <a:gd name="connsiteX137" fmla="*/ 482102 w 786541"/>
              <a:gd name="connsiteY137" fmla="*/ 25270 h 803449"/>
              <a:gd name="connsiteX138" fmla="*/ 482102 w 786541"/>
              <a:gd name="connsiteY138" fmla="*/ 16596 h 803449"/>
              <a:gd name="connsiteX139" fmla="*/ 489557 w 786541"/>
              <a:gd name="connsiteY139" fmla="*/ 2965 h 803449"/>
              <a:gd name="connsiteX140" fmla="*/ 504469 w 786541"/>
              <a:gd name="connsiteY140" fmla="*/ 487 h 80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786541" h="803449">
                <a:moveTo>
                  <a:pt x="191425" y="514002"/>
                </a:moveTo>
                <a:cubicBezTo>
                  <a:pt x="198238" y="514002"/>
                  <a:pt x="205051" y="517761"/>
                  <a:pt x="205051" y="524026"/>
                </a:cubicBezTo>
                <a:lnTo>
                  <a:pt x="205051" y="792157"/>
                </a:lnTo>
                <a:cubicBezTo>
                  <a:pt x="205051" y="798422"/>
                  <a:pt x="198238" y="803434"/>
                  <a:pt x="191425" y="803434"/>
                </a:cubicBezTo>
                <a:cubicBezTo>
                  <a:pt x="185974" y="803434"/>
                  <a:pt x="179161" y="798422"/>
                  <a:pt x="179161" y="792157"/>
                </a:cubicBezTo>
                <a:lnTo>
                  <a:pt x="179161" y="524026"/>
                </a:lnTo>
                <a:cubicBezTo>
                  <a:pt x="179161" y="517761"/>
                  <a:pt x="185974" y="514002"/>
                  <a:pt x="191425" y="514002"/>
                </a:cubicBezTo>
                <a:close/>
                <a:moveTo>
                  <a:pt x="513167" y="335055"/>
                </a:moveTo>
                <a:cubicBezTo>
                  <a:pt x="514409" y="341250"/>
                  <a:pt x="514409" y="347446"/>
                  <a:pt x="513167" y="352402"/>
                </a:cubicBezTo>
                <a:cubicBezTo>
                  <a:pt x="511924" y="358598"/>
                  <a:pt x="508196" y="363555"/>
                  <a:pt x="504469" y="368511"/>
                </a:cubicBezTo>
                <a:lnTo>
                  <a:pt x="504469" y="390816"/>
                </a:lnTo>
                <a:lnTo>
                  <a:pt x="519380" y="380903"/>
                </a:lnTo>
                <a:cubicBezTo>
                  <a:pt x="525593" y="375946"/>
                  <a:pt x="529321" y="370990"/>
                  <a:pt x="530563" y="363555"/>
                </a:cubicBezTo>
                <a:cubicBezTo>
                  <a:pt x="531806" y="356120"/>
                  <a:pt x="529321" y="349924"/>
                  <a:pt x="525593" y="343729"/>
                </a:cubicBezTo>
                <a:cubicBezTo>
                  <a:pt x="521865" y="338772"/>
                  <a:pt x="518137" y="336294"/>
                  <a:pt x="513167" y="335055"/>
                </a:cubicBezTo>
                <a:close/>
                <a:moveTo>
                  <a:pt x="646126" y="73596"/>
                </a:moveTo>
                <a:lnTo>
                  <a:pt x="646126" y="159097"/>
                </a:lnTo>
                <a:lnTo>
                  <a:pt x="646126" y="181401"/>
                </a:lnTo>
                <a:cubicBezTo>
                  <a:pt x="646126" y="183880"/>
                  <a:pt x="646126" y="185119"/>
                  <a:pt x="647369" y="185119"/>
                </a:cubicBezTo>
                <a:cubicBezTo>
                  <a:pt x="648611" y="186358"/>
                  <a:pt x="649854" y="186358"/>
                  <a:pt x="652339" y="186358"/>
                </a:cubicBezTo>
                <a:lnTo>
                  <a:pt x="749263" y="151662"/>
                </a:lnTo>
                <a:cubicBezTo>
                  <a:pt x="759204" y="147945"/>
                  <a:pt x="764174" y="139271"/>
                  <a:pt x="764174" y="130597"/>
                </a:cubicBezTo>
                <a:cubicBezTo>
                  <a:pt x="764174" y="120684"/>
                  <a:pt x="759204" y="112010"/>
                  <a:pt x="749263" y="108292"/>
                </a:cubicBezTo>
                <a:close/>
                <a:moveTo>
                  <a:pt x="177028" y="39448"/>
                </a:moveTo>
                <a:cubicBezTo>
                  <a:pt x="141749" y="44460"/>
                  <a:pt x="115290" y="78290"/>
                  <a:pt x="119070" y="114625"/>
                </a:cubicBezTo>
                <a:cubicBezTo>
                  <a:pt x="121590" y="132166"/>
                  <a:pt x="131670" y="148455"/>
                  <a:pt x="145529" y="158478"/>
                </a:cubicBezTo>
                <a:cubicBezTo>
                  <a:pt x="159389" y="169755"/>
                  <a:pt x="177028" y="173514"/>
                  <a:pt x="194668" y="172261"/>
                </a:cubicBezTo>
                <a:cubicBezTo>
                  <a:pt x="212307" y="169755"/>
                  <a:pt x="228687" y="159731"/>
                  <a:pt x="240026" y="145949"/>
                </a:cubicBezTo>
                <a:cubicBezTo>
                  <a:pt x="250106" y="132166"/>
                  <a:pt x="255146" y="114625"/>
                  <a:pt x="252626" y="97084"/>
                </a:cubicBezTo>
                <a:cubicBezTo>
                  <a:pt x="250106" y="79542"/>
                  <a:pt x="241286" y="63254"/>
                  <a:pt x="227427" y="53231"/>
                </a:cubicBezTo>
                <a:cubicBezTo>
                  <a:pt x="214827" y="43207"/>
                  <a:pt x="200967" y="39448"/>
                  <a:pt x="187108" y="39448"/>
                </a:cubicBezTo>
                <a:cubicBezTo>
                  <a:pt x="183328" y="39448"/>
                  <a:pt x="180808" y="39448"/>
                  <a:pt x="177028" y="39448"/>
                </a:cubicBezTo>
                <a:close/>
                <a:moveTo>
                  <a:pt x="505711" y="24031"/>
                </a:moveTo>
                <a:lnTo>
                  <a:pt x="504469" y="25270"/>
                </a:lnTo>
                <a:lnTo>
                  <a:pt x="504469" y="186358"/>
                </a:lnTo>
                <a:lnTo>
                  <a:pt x="505711" y="186358"/>
                </a:lnTo>
                <a:lnTo>
                  <a:pt x="505711" y="187597"/>
                </a:lnTo>
                <a:lnTo>
                  <a:pt x="615061" y="169010"/>
                </a:lnTo>
                <a:cubicBezTo>
                  <a:pt x="620031" y="169010"/>
                  <a:pt x="623759" y="164053"/>
                  <a:pt x="623759" y="159097"/>
                </a:cubicBezTo>
                <a:lnTo>
                  <a:pt x="623759" y="53770"/>
                </a:lnTo>
                <a:cubicBezTo>
                  <a:pt x="623759" y="50053"/>
                  <a:pt x="620031" y="45096"/>
                  <a:pt x="616304" y="43857"/>
                </a:cubicBezTo>
                <a:close/>
                <a:moveTo>
                  <a:pt x="174508" y="16895"/>
                </a:moveTo>
                <a:cubicBezTo>
                  <a:pt x="198448" y="14389"/>
                  <a:pt x="222387" y="20654"/>
                  <a:pt x="241286" y="34436"/>
                </a:cubicBezTo>
                <a:cubicBezTo>
                  <a:pt x="260186" y="49472"/>
                  <a:pt x="272785" y="70772"/>
                  <a:pt x="275305" y="94578"/>
                </a:cubicBezTo>
                <a:cubicBezTo>
                  <a:pt x="277825" y="117131"/>
                  <a:pt x="272785" y="140937"/>
                  <a:pt x="257666" y="159731"/>
                </a:cubicBezTo>
                <a:cubicBezTo>
                  <a:pt x="242546" y="178526"/>
                  <a:pt x="222387" y="191055"/>
                  <a:pt x="198448" y="193561"/>
                </a:cubicBezTo>
                <a:cubicBezTo>
                  <a:pt x="194668" y="194814"/>
                  <a:pt x="190888" y="194814"/>
                  <a:pt x="185848" y="194814"/>
                </a:cubicBezTo>
                <a:cubicBezTo>
                  <a:pt x="166949" y="194814"/>
                  <a:pt x="146789" y="188549"/>
                  <a:pt x="131670" y="176020"/>
                </a:cubicBezTo>
                <a:cubicBezTo>
                  <a:pt x="112770" y="162237"/>
                  <a:pt x="100171" y="140937"/>
                  <a:pt x="97651" y="117131"/>
                </a:cubicBezTo>
                <a:cubicBezTo>
                  <a:pt x="91351" y="69519"/>
                  <a:pt x="125370" y="23160"/>
                  <a:pt x="174508" y="16895"/>
                </a:cubicBezTo>
                <a:close/>
                <a:moveTo>
                  <a:pt x="504469" y="487"/>
                </a:moveTo>
                <a:lnTo>
                  <a:pt x="533049" y="6683"/>
                </a:lnTo>
                <a:cubicBezTo>
                  <a:pt x="534291" y="6683"/>
                  <a:pt x="535534" y="6683"/>
                  <a:pt x="535534" y="7922"/>
                </a:cubicBezTo>
                <a:lnTo>
                  <a:pt x="618789" y="22792"/>
                </a:lnTo>
                <a:cubicBezTo>
                  <a:pt x="633700" y="25270"/>
                  <a:pt x="643641" y="36422"/>
                  <a:pt x="644884" y="50053"/>
                </a:cubicBezTo>
                <a:lnTo>
                  <a:pt x="756719" y="87227"/>
                </a:lnTo>
                <a:cubicBezTo>
                  <a:pt x="774115" y="93423"/>
                  <a:pt x="786541" y="110770"/>
                  <a:pt x="786541" y="130597"/>
                </a:cubicBezTo>
                <a:cubicBezTo>
                  <a:pt x="786541" y="149184"/>
                  <a:pt x="775358" y="165293"/>
                  <a:pt x="756719" y="172727"/>
                </a:cubicBezTo>
                <a:lnTo>
                  <a:pt x="659795" y="206184"/>
                </a:lnTo>
                <a:cubicBezTo>
                  <a:pt x="656067" y="208662"/>
                  <a:pt x="653582" y="208662"/>
                  <a:pt x="651097" y="208662"/>
                </a:cubicBezTo>
                <a:cubicBezTo>
                  <a:pt x="644884" y="208662"/>
                  <a:pt x="638671" y="206184"/>
                  <a:pt x="634943" y="203706"/>
                </a:cubicBezTo>
                <a:cubicBezTo>
                  <a:pt x="629972" y="199988"/>
                  <a:pt x="626245" y="195032"/>
                  <a:pt x="625002" y="188836"/>
                </a:cubicBezTo>
                <a:cubicBezTo>
                  <a:pt x="623759" y="190075"/>
                  <a:pt x="621274" y="190075"/>
                  <a:pt x="618789" y="191314"/>
                </a:cubicBezTo>
                <a:lnTo>
                  <a:pt x="509439" y="208662"/>
                </a:lnTo>
                <a:cubicBezTo>
                  <a:pt x="509439" y="209902"/>
                  <a:pt x="508196" y="209902"/>
                  <a:pt x="505711" y="209902"/>
                </a:cubicBezTo>
                <a:cubicBezTo>
                  <a:pt x="505711" y="209902"/>
                  <a:pt x="505711" y="209902"/>
                  <a:pt x="504469" y="209902"/>
                </a:cubicBezTo>
                <a:lnTo>
                  <a:pt x="504469" y="311511"/>
                </a:lnTo>
                <a:cubicBezTo>
                  <a:pt x="519380" y="311511"/>
                  <a:pt x="534291" y="317707"/>
                  <a:pt x="542989" y="331337"/>
                </a:cubicBezTo>
                <a:cubicBezTo>
                  <a:pt x="551688" y="341250"/>
                  <a:pt x="554173" y="354881"/>
                  <a:pt x="551688" y="367272"/>
                </a:cubicBezTo>
                <a:cubicBezTo>
                  <a:pt x="550445" y="379663"/>
                  <a:pt x="542989" y="392055"/>
                  <a:pt x="531806" y="399490"/>
                </a:cubicBezTo>
                <a:lnTo>
                  <a:pt x="504469" y="416838"/>
                </a:lnTo>
                <a:lnTo>
                  <a:pt x="504469" y="792297"/>
                </a:lnTo>
                <a:cubicBezTo>
                  <a:pt x="504469" y="798492"/>
                  <a:pt x="500741" y="803449"/>
                  <a:pt x="494528" y="803449"/>
                </a:cubicBezTo>
                <a:cubicBezTo>
                  <a:pt x="488315" y="803449"/>
                  <a:pt x="482102" y="798492"/>
                  <a:pt x="482102" y="792297"/>
                </a:cubicBezTo>
                <a:lnTo>
                  <a:pt x="482102" y="432946"/>
                </a:lnTo>
                <a:lnTo>
                  <a:pt x="385178" y="501099"/>
                </a:lnTo>
                <a:cubicBezTo>
                  <a:pt x="378965" y="504817"/>
                  <a:pt x="370267" y="508534"/>
                  <a:pt x="361568" y="508534"/>
                </a:cubicBezTo>
                <a:cubicBezTo>
                  <a:pt x="359083" y="508534"/>
                  <a:pt x="355355" y="507295"/>
                  <a:pt x="351627" y="507295"/>
                </a:cubicBezTo>
                <a:cubicBezTo>
                  <a:pt x="339201" y="502338"/>
                  <a:pt x="330503" y="494903"/>
                  <a:pt x="325532" y="483751"/>
                </a:cubicBezTo>
                <a:lnTo>
                  <a:pt x="296952" y="416838"/>
                </a:lnTo>
                <a:lnTo>
                  <a:pt x="296952" y="792297"/>
                </a:lnTo>
                <a:cubicBezTo>
                  <a:pt x="296952" y="798492"/>
                  <a:pt x="291982" y="803449"/>
                  <a:pt x="284526" y="803449"/>
                </a:cubicBezTo>
                <a:cubicBezTo>
                  <a:pt x="279556" y="803449"/>
                  <a:pt x="274585" y="798492"/>
                  <a:pt x="274585" y="792297"/>
                </a:cubicBezTo>
                <a:lnTo>
                  <a:pt x="274585" y="306554"/>
                </a:lnTo>
                <a:cubicBezTo>
                  <a:pt x="274585" y="300359"/>
                  <a:pt x="279556" y="294163"/>
                  <a:pt x="284526" y="294163"/>
                </a:cubicBezTo>
                <a:cubicBezTo>
                  <a:pt x="291982" y="294163"/>
                  <a:pt x="296952" y="300359"/>
                  <a:pt x="296952" y="306554"/>
                </a:cubicBezTo>
                <a:lnTo>
                  <a:pt x="296952" y="359837"/>
                </a:lnTo>
                <a:lnTo>
                  <a:pt x="345414" y="475077"/>
                </a:lnTo>
                <a:cubicBezTo>
                  <a:pt x="346657" y="478795"/>
                  <a:pt x="351627" y="483751"/>
                  <a:pt x="357840" y="484990"/>
                </a:cubicBezTo>
                <a:cubicBezTo>
                  <a:pt x="362811" y="486229"/>
                  <a:pt x="367781" y="484990"/>
                  <a:pt x="372752" y="482512"/>
                </a:cubicBezTo>
                <a:lnTo>
                  <a:pt x="482102" y="405685"/>
                </a:lnTo>
                <a:lnTo>
                  <a:pt x="482102" y="387098"/>
                </a:lnTo>
                <a:cubicBezTo>
                  <a:pt x="479616" y="389577"/>
                  <a:pt x="477131" y="390816"/>
                  <a:pt x="475888" y="392055"/>
                </a:cubicBezTo>
                <a:cubicBezTo>
                  <a:pt x="474646" y="392055"/>
                  <a:pt x="473403" y="392055"/>
                  <a:pt x="470918" y="392055"/>
                </a:cubicBezTo>
                <a:cubicBezTo>
                  <a:pt x="467190" y="392055"/>
                  <a:pt x="463462" y="389577"/>
                  <a:pt x="460977" y="385859"/>
                </a:cubicBezTo>
                <a:cubicBezTo>
                  <a:pt x="459735" y="379663"/>
                  <a:pt x="460977" y="373468"/>
                  <a:pt x="467190" y="370990"/>
                </a:cubicBezTo>
                <a:cubicBezTo>
                  <a:pt x="473403" y="368511"/>
                  <a:pt x="488315" y="358598"/>
                  <a:pt x="492042" y="346207"/>
                </a:cubicBezTo>
                <a:cubicBezTo>
                  <a:pt x="492042" y="342489"/>
                  <a:pt x="492042" y="340011"/>
                  <a:pt x="490800" y="336294"/>
                </a:cubicBezTo>
                <a:cubicBezTo>
                  <a:pt x="489557" y="337533"/>
                  <a:pt x="489557" y="337533"/>
                  <a:pt x="488315" y="337533"/>
                </a:cubicBezTo>
                <a:lnTo>
                  <a:pt x="392633" y="399490"/>
                </a:lnTo>
                <a:cubicBezTo>
                  <a:pt x="388906" y="401968"/>
                  <a:pt x="386420" y="401968"/>
                  <a:pt x="382693" y="400729"/>
                </a:cubicBezTo>
                <a:cubicBezTo>
                  <a:pt x="380207" y="400729"/>
                  <a:pt x="376480" y="398251"/>
                  <a:pt x="375237" y="394533"/>
                </a:cubicBezTo>
                <a:lnTo>
                  <a:pt x="341686" y="321424"/>
                </a:lnTo>
                <a:cubicBezTo>
                  <a:pt x="339201" y="315228"/>
                  <a:pt x="337959" y="311511"/>
                  <a:pt x="335473" y="306554"/>
                </a:cubicBezTo>
                <a:cubicBezTo>
                  <a:pt x="315592" y="258228"/>
                  <a:pt x="314349" y="256989"/>
                  <a:pt x="289497" y="256989"/>
                </a:cubicBezTo>
                <a:lnTo>
                  <a:pt x="260917" y="256989"/>
                </a:lnTo>
                <a:lnTo>
                  <a:pt x="259674" y="256989"/>
                </a:lnTo>
                <a:lnTo>
                  <a:pt x="95649" y="256989"/>
                </a:lnTo>
                <a:cubicBezTo>
                  <a:pt x="65827" y="256989"/>
                  <a:pt x="58371" y="256989"/>
                  <a:pt x="39732" y="320185"/>
                </a:cubicBezTo>
                <a:lnTo>
                  <a:pt x="22335" y="400729"/>
                </a:lnTo>
                <a:cubicBezTo>
                  <a:pt x="19850" y="410642"/>
                  <a:pt x="23578" y="420555"/>
                  <a:pt x="31034" y="426751"/>
                </a:cubicBezTo>
                <a:lnTo>
                  <a:pt x="83223" y="475077"/>
                </a:lnTo>
                <a:lnTo>
                  <a:pt x="83223" y="400729"/>
                </a:lnTo>
                <a:lnTo>
                  <a:pt x="58371" y="375946"/>
                </a:lnTo>
                <a:cubicBezTo>
                  <a:pt x="53401" y="372229"/>
                  <a:pt x="53401" y="364794"/>
                  <a:pt x="58371" y="359837"/>
                </a:cubicBezTo>
                <a:cubicBezTo>
                  <a:pt x="63341" y="356120"/>
                  <a:pt x="69554" y="356120"/>
                  <a:pt x="74525" y="359837"/>
                </a:cubicBezTo>
                <a:lnTo>
                  <a:pt x="83223" y="369750"/>
                </a:lnTo>
                <a:lnTo>
                  <a:pt x="83223" y="306554"/>
                </a:lnTo>
                <a:cubicBezTo>
                  <a:pt x="83223" y="300359"/>
                  <a:pt x="89436" y="294163"/>
                  <a:pt x="95649" y="294163"/>
                </a:cubicBezTo>
                <a:cubicBezTo>
                  <a:pt x="100620" y="294163"/>
                  <a:pt x="105590" y="300359"/>
                  <a:pt x="105590" y="306554"/>
                </a:cubicBezTo>
                <a:lnTo>
                  <a:pt x="105590" y="792297"/>
                </a:lnTo>
                <a:cubicBezTo>
                  <a:pt x="105590" y="798492"/>
                  <a:pt x="100620" y="803449"/>
                  <a:pt x="95649" y="803449"/>
                </a:cubicBezTo>
                <a:cubicBezTo>
                  <a:pt x="89436" y="803449"/>
                  <a:pt x="83223" y="798492"/>
                  <a:pt x="83223" y="792297"/>
                </a:cubicBezTo>
                <a:lnTo>
                  <a:pt x="83223" y="506056"/>
                </a:lnTo>
                <a:lnTo>
                  <a:pt x="14880" y="442860"/>
                </a:lnTo>
                <a:cubicBezTo>
                  <a:pt x="2453" y="430468"/>
                  <a:pt x="-2517" y="413120"/>
                  <a:pt x="1211" y="395772"/>
                </a:cubicBezTo>
                <a:lnTo>
                  <a:pt x="18607" y="315228"/>
                </a:lnTo>
                <a:cubicBezTo>
                  <a:pt x="37247" y="248315"/>
                  <a:pt x="49673" y="234684"/>
                  <a:pt x="95649" y="234684"/>
                </a:cubicBezTo>
                <a:lnTo>
                  <a:pt x="259674" y="234684"/>
                </a:lnTo>
                <a:lnTo>
                  <a:pt x="260917" y="234684"/>
                </a:lnTo>
                <a:lnTo>
                  <a:pt x="289497" y="234684"/>
                </a:lnTo>
                <a:cubicBezTo>
                  <a:pt x="330503" y="234684"/>
                  <a:pt x="335473" y="249554"/>
                  <a:pt x="356598" y="297880"/>
                </a:cubicBezTo>
                <a:cubicBezTo>
                  <a:pt x="357840" y="301598"/>
                  <a:pt x="360326" y="307793"/>
                  <a:pt x="362811" y="312750"/>
                </a:cubicBezTo>
                <a:lnTo>
                  <a:pt x="390148" y="374707"/>
                </a:lnTo>
                <a:lnTo>
                  <a:pt x="475888" y="320185"/>
                </a:lnTo>
                <a:cubicBezTo>
                  <a:pt x="478374" y="317707"/>
                  <a:pt x="480859" y="316467"/>
                  <a:pt x="482102" y="315228"/>
                </a:cubicBezTo>
                <a:lnTo>
                  <a:pt x="482102" y="186358"/>
                </a:lnTo>
                <a:lnTo>
                  <a:pt x="482102" y="25270"/>
                </a:lnTo>
                <a:lnTo>
                  <a:pt x="482102" y="16596"/>
                </a:lnTo>
                <a:cubicBezTo>
                  <a:pt x="482102" y="11639"/>
                  <a:pt x="484587" y="7922"/>
                  <a:pt x="489557" y="2965"/>
                </a:cubicBezTo>
                <a:cubicBezTo>
                  <a:pt x="493285" y="487"/>
                  <a:pt x="498255" y="-752"/>
                  <a:pt x="504469" y="4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6" name="Freeform 167">
            <a:extLst>
              <a:ext uri="{FF2B5EF4-FFF2-40B4-BE49-F238E27FC236}">
                <a16:creationId xmlns:a16="http://schemas.microsoft.com/office/drawing/2014/main" id="{F8FA933F-4660-8541-AABB-AF157034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721" y="10830696"/>
            <a:ext cx="1268720" cy="1268720"/>
          </a:xfrm>
          <a:custGeom>
            <a:avLst/>
            <a:gdLst>
              <a:gd name="T0" fmla="*/ 664698 w 1019"/>
              <a:gd name="T1" fmla="*/ 332022 h 1020"/>
              <a:gd name="T2" fmla="*/ 664698 w 1019"/>
              <a:gd name="T3" fmla="*/ 332022 h 1020"/>
              <a:gd name="T4" fmla="*/ 332349 w 1019"/>
              <a:gd name="T5" fmla="*/ 664697 h 1020"/>
              <a:gd name="T6" fmla="*/ 332349 w 1019"/>
              <a:gd name="T7" fmla="*/ 664697 h 1020"/>
              <a:gd name="T8" fmla="*/ 0 w 1019"/>
              <a:gd name="T9" fmla="*/ 332022 h 1020"/>
              <a:gd name="T10" fmla="*/ 0 w 1019"/>
              <a:gd name="T11" fmla="*/ 332022 h 1020"/>
              <a:gd name="T12" fmla="*/ 332349 w 1019"/>
              <a:gd name="T13" fmla="*/ 0 h 1020"/>
              <a:gd name="T14" fmla="*/ 332349 w 1019"/>
              <a:gd name="T15" fmla="*/ 0 h 1020"/>
              <a:gd name="T16" fmla="*/ 664698 w 1019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9" h="1020">
                <a:moveTo>
                  <a:pt x="1018" y="509"/>
                </a:moveTo>
                <a:lnTo>
                  <a:pt x="1018" y="509"/>
                </a:lnTo>
                <a:cubicBezTo>
                  <a:pt x="1018" y="790"/>
                  <a:pt x="790" y="1019"/>
                  <a:pt x="509" y="1019"/>
                </a:cubicBezTo>
                <a:cubicBezTo>
                  <a:pt x="228" y="1019"/>
                  <a:pt x="0" y="790"/>
                  <a:pt x="0" y="509"/>
                </a:cubicBezTo>
                <a:cubicBezTo>
                  <a:pt x="0" y="228"/>
                  <a:pt x="228" y="0"/>
                  <a:pt x="509" y="0"/>
                </a:cubicBezTo>
                <a:cubicBezTo>
                  <a:pt x="790" y="0"/>
                  <a:pt x="1018" y="228"/>
                  <a:pt x="1018" y="5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24DEC07-3E83-DD43-A9A2-E4808A9A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475" y="11061734"/>
            <a:ext cx="786541" cy="806312"/>
          </a:xfrm>
          <a:custGeom>
            <a:avLst/>
            <a:gdLst>
              <a:gd name="connsiteX0" fmla="*/ 189203 w 786541"/>
              <a:gd name="connsiteY0" fmla="*/ 513842 h 806312"/>
              <a:gd name="connsiteX1" fmla="*/ 199243 w 786541"/>
              <a:gd name="connsiteY1" fmla="*/ 525236 h 806312"/>
              <a:gd name="connsiteX2" fmla="*/ 199243 w 786541"/>
              <a:gd name="connsiteY2" fmla="*/ 794896 h 806312"/>
              <a:gd name="connsiteX3" fmla="*/ 189203 w 786541"/>
              <a:gd name="connsiteY3" fmla="*/ 806290 h 806312"/>
              <a:gd name="connsiteX4" fmla="*/ 179162 w 786541"/>
              <a:gd name="connsiteY4" fmla="*/ 794896 h 806312"/>
              <a:gd name="connsiteX5" fmla="*/ 179162 w 786541"/>
              <a:gd name="connsiteY5" fmla="*/ 525236 h 806312"/>
              <a:gd name="connsiteX6" fmla="*/ 189203 w 786541"/>
              <a:gd name="connsiteY6" fmla="*/ 513842 h 806312"/>
              <a:gd name="connsiteX7" fmla="*/ 514409 w 786541"/>
              <a:gd name="connsiteY7" fmla="*/ 336156 h 806312"/>
              <a:gd name="connsiteX8" fmla="*/ 513167 w 786541"/>
              <a:gd name="connsiteY8" fmla="*/ 353570 h 806312"/>
              <a:gd name="connsiteX9" fmla="*/ 505711 w 786541"/>
              <a:gd name="connsiteY9" fmla="*/ 369739 h 806312"/>
              <a:gd name="connsiteX10" fmla="*/ 505711 w 786541"/>
              <a:gd name="connsiteY10" fmla="*/ 392127 h 806312"/>
              <a:gd name="connsiteX11" fmla="*/ 519380 w 786541"/>
              <a:gd name="connsiteY11" fmla="*/ 382177 h 806312"/>
              <a:gd name="connsiteX12" fmla="*/ 530563 w 786541"/>
              <a:gd name="connsiteY12" fmla="*/ 366008 h 806312"/>
              <a:gd name="connsiteX13" fmla="*/ 525593 w 786541"/>
              <a:gd name="connsiteY13" fmla="*/ 344863 h 806312"/>
              <a:gd name="connsiteX14" fmla="*/ 514409 w 786541"/>
              <a:gd name="connsiteY14" fmla="*/ 336156 h 806312"/>
              <a:gd name="connsiteX15" fmla="*/ 644884 w 786541"/>
              <a:gd name="connsiteY15" fmla="*/ 74959 h 806312"/>
              <a:gd name="connsiteX16" fmla="*/ 644884 w 786541"/>
              <a:gd name="connsiteY16" fmla="*/ 159537 h 806312"/>
              <a:gd name="connsiteX17" fmla="*/ 644884 w 786541"/>
              <a:gd name="connsiteY17" fmla="*/ 183169 h 806312"/>
              <a:gd name="connsiteX18" fmla="*/ 647369 w 786541"/>
              <a:gd name="connsiteY18" fmla="*/ 186901 h 806312"/>
              <a:gd name="connsiteX19" fmla="*/ 651097 w 786541"/>
              <a:gd name="connsiteY19" fmla="*/ 186901 h 806312"/>
              <a:gd name="connsiteX20" fmla="*/ 748020 w 786541"/>
              <a:gd name="connsiteY20" fmla="*/ 152074 h 806312"/>
              <a:gd name="connsiteX21" fmla="*/ 762932 w 786541"/>
              <a:gd name="connsiteY21" fmla="*/ 130930 h 806312"/>
              <a:gd name="connsiteX22" fmla="*/ 748020 w 786541"/>
              <a:gd name="connsiteY22" fmla="*/ 109785 h 806312"/>
              <a:gd name="connsiteX23" fmla="*/ 172232 w 786541"/>
              <a:gd name="connsiteY23" fmla="*/ 39115 h 806312"/>
              <a:gd name="connsiteX24" fmla="*/ 114274 w 786541"/>
              <a:gd name="connsiteY24" fmla="*/ 115022 h 806312"/>
              <a:gd name="connsiteX25" fmla="*/ 139473 w 786541"/>
              <a:gd name="connsiteY25" fmla="*/ 158575 h 806312"/>
              <a:gd name="connsiteX26" fmla="*/ 188612 w 786541"/>
              <a:gd name="connsiteY26" fmla="*/ 171019 h 806312"/>
              <a:gd name="connsiteX27" fmla="*/ 233970 w 786541"/>
              <a:gd name="connsiteY27" fmla="*/ 144887 h 806312"/>
              <a:gd name="connsiteX28" fmla="*/ 246570 w 786541"/>
              <a:gd name="connsiteY28" fmla="*/ 96356 h 806312"/>
              <a:gd name="connsiteX29" fmla="*/ 221371 w 786541"/>
              <a:gd name="connsiteY29" fmla="*/ 52803 h 806312"/>
              <a:gd name="connsiteX30" fmla="*/ 181052 w 786541"/>
              <a:gd name="connsiteY30" fmla="*/ 39115 h 806312"/>
              <a:gd name="connsiteX31" fmla="*/ 172232 w 786541"/>
              <a:gd name="connsiteY31" fmla="*/ 39115 h 806312"/>
              <a:gd name="connsiteX32" fmla="*/ 505711 w 786541"/>
              <a:gd name="connsiteY32" fmla="*/ 25207 h 806312"/>
              <a:gd name="connsiteX33" fmla="*/ 505711 w 786541"/>
              <a:gd name="connsiteY33" fmla="*/ 26451 h 806312"/>
              <a:gd name="connsiteX34" fmla="*/ 505711 w 786541"/>
              <a:gd name="connsiteY34" fmla="*/ 186901 h 806312"/>
              <a:gd name="connsiteX35" fmla="*/ 505711 w 786541"/>
              <a:gd name="connsiteY35" fmla="*/ 188144 h 806312"/>
              <a:gd name="connsiteX36" fmla="*/ 506954 w 786541"/>
              <a:gd name="connsiteY36" fmla="*/ 188144 h 806312"/>
              <a:gd name="connsiteX37" fmla="*/ 615061 w 786541"/>
              <a:gd name="connsiteY37" fmla="*/ 169487 h 806312"/>
              <a:gd name="connsiteX38" fmla="*/ 622517 w 786541"/>
              <a:gd name="connsiteY38" fmla="*/ 159537 h 806312"/>
              <a:gd name="connsiteX39" fmla="*/ 622517 w 786541"/>
              <a:gd name="connsiteY39" fmla="*/ 55058 h 806312"/>
              <a:gd name="connsiteX40" fmla="*/ 615061 w 786541"/>
              <a:gd name="connsiteY40" fmla="*/ 45108 h 806312"/>
              <a:gd name="connsiteX41" fmla="*/ 506954 w 786541"/>
              <a:gd name="connsiteY41" fmla="*/ 25207 h 806312"/>
              <a:gd name="connsiteX42" fmla="*/ 168452 w 786541"/>
              <a:gd name="connsiteY42" fmla="*/ 17961 h 806312"/>
              <a:gd name="connsiteX43" fmla="*/ 235230 w 786541"/>
              <a:gd name="connsiteY43" fmla="*/ 35382 h 806312"/>
              <a:gd name="connsiteX44" fmla="*/ 269249 w 786541"/>
              <a:gd name="connsiteY44" fmla="*/ 93868 h 806312"/>
              <a:gd name="connsiteX45" fmla="*/ 251610 w 786541"/>
              <a:gd name="connsiteY45" fmla="*/ 158575 h 806312"/>
              <a:gd name="connsiteX46" fmla="*/ 192392 w 786541"/>
              <a:gd name="connsiteY46" fmla="*/ 193417 h 806312"/>
              <a:gd name="connsiteX47" fmla="*/ 181052 w 786541"/>
              <a:gd name="connsiteY47" fmla="*/ 194662 h 806312"/>
              <a:gd name="connsiteX48" fmla="*/ 125614 w 786541"/>
              <a:gd name="connsiteY48" fmla="*/ 175996 h 806312"/>
              <a:gd name="connsiteX49" fmla="*/ 91595 w 786541"/>
              <a:gd name="connsiteY49" fmla="*/ 117511 h 806312"/>
              <a:gd name="connsiteX50" fmla="*/ 168452 w 786541"/>
              <a:gd name="connsiteY50" fmla="*/ 17961 h 806312"/>
              <a:gd name="connsiteX51" fmla="*/ 504469 w 786541"/>
              <a:gd name="connsiteY51" fmla="*/ 331 h 806312"/>
              <a:gd name="connsiteX52" fmla="*/ 533049 w 786541"/>
              <a:gd name="connsiteY52" fmla="*/ 7794 h 806312"/>
              <a:gd name="connsiteX53" fmla="*/ 535534 w 786541"/>
              <a:gd name="connsiteY53" fmla="*/ 7794 h 806312"/>
              <a:gd name="connsiteX54" fmla="*/ 617546 w 786541"/>
              <a:gd name="connsiteY54" fmla="*/ 22719 h 806312"/>
              <a:gd name="connsiteX55" fmla="*/ 644884 w 786541"/>
              <a:gd name="connsiteY55" fmla="*/ 51327 h 806312"/>
              <a:gd name="connsiteX56" fmla="*/ 755476 w 786541"/>
              <a:gd name="connsiteY56" fmla="*/ 87397 h 806312"/>
              <a:gd name="connsiteX57" fmla="*/ 786541 w 786541"/>
              <a:gd name="connsiteY57" fmla="*/ 130930 h 806312"/>
              <a:gd name="connsiteX58" fmla="*/ 755476 w 786541"/>
              <a:gd name="connsiteY58" fmla="*/ 173219 h 806312"/>
              <a:gd name="connsiteX59" fmla="*/ 658552 w 786541"/>
              <a:gd name="connsiteY59" fmla="*/ 208045 h 806312"/>
              <a:gd name="connsiteX60" fmla="*/ 649854 w 786541"/>
              <a:gd name="connsiteY60" fmla="*/ 209289 h 806312"/>
              <a:gd name="connsiteX61" fmla="*/ 633700 w 786541"/>
              <a:gd name="connsiteY61" fmla="*/ 204314 h 806312"/>
              <a:gd name="connsiteX62" fmla="*/ 623759 w 786541"/>
              <a:gd name="connsiteY62" fmla="*/ 190632 h 806312"/>
              <a:gd name="connsiteX63" fmla="*/ 617546 w 786541"/>
              <a:gd name="connsiteY63" fmla="*/ 191876 h 806312"/>
              <a:gd name="connsiteX64" fmla="*/ 510682 w 786541"/>
              <a:gd name="connsiteY64" fmla="*/ 210533 h 806312"/>
              <a:gd name="connsiteX65" fmla="*/ 505711 w 786541"/>
              <a:gd name="connsiteY65" fmla="*/ 210533 h 806312"/>
              <a:gd name="connsiteX66" fmla="*/ 505711 w 786541"/>
              <a:gd name="connsiteY66" fmla="*/ 312524 h 806312"/>
              <a:gd name="connsiteX67" fmla="*/ 541747 w 786541"/>
              <a:gd name="connsiteY67" fmla="*/ 332425 h 806312"/>
              <a:gd name="connsiteX68" fmla="*/ 551688 w 786541"/>
              <a:gd name="connsiteY68" fmla="*/ 368495 h 806312"/>
              <a:gd name="connsiteX69" fmla="*/ 531806 w 786541"/>
              <a:gd name="connsiteY69" fmla="*/ 400834 h 806312"/>
              <a:gd name="connsiteX70" fmla="*/ 505711 w 786541"/>
              <a:gd name="connsiteY70" fmla="*/ 419491 h 806312"/>
              <a:gd name="connsiteX71" fmla="*/ 505711 w 786541"/>
              <a:gd name="connsiteY71" fmla="*/ 796362 h 806312"/>
              <a:gd name="connsiteX72" fmla="*/ 494528 w 786541"/>
              <a:gd name="connsiteY72" fmla="*/ 806312 h 806312"/>
              <a:gd name="connsiteX73" fmla="*/ 482102 w 786541"/>
              <a:gd name="connsiteY73" fmla="*/ 796362 h 806312"/>
              <a:gd name="connsiteX74" fmla="*/ 482102 w 786541"/>
              <a:gd name="connsiteY74" fmla="*/ 434416 h 806312"/>
              <a:gd name="connsiteX75" fmla="*/ 385178 w 786541"/>
              <a:gd name="connsiteY75" fmla="*/ 502825 h 806312"/>
              <a:gd name="connsiteX76" fmla="*/ 362811 w 786541"/>
              <a:gd name="connsiteY76" fmla="*/ 510288 h 806312"/>
              <a:gd name="connsiteX77" fmla="*/ 351627 w 786541"/>
              <a:gd name="connsiteY77" fmla="*/ 509044 h 806312"/>
              <a:gd name="connsiteX78" fmla="*/ 325532 w 786541"/>
              <a:gd name="connsiteY78" fmla="*/ 485412 h 806312"/>
              <a:gd name="connsiteX79" fmla="*/ 296952 w 786541"/>
              <a:gd name="connsiteY79" fmla="*/ 418247 h 806312"/>
              <a:gd name="connsiteX80" fmla="*/ 296952 w 786541"/>
              <a:gd name="connsiteY80" fmla="*/ 796362 h 806312"/>
              <a:gd name="connsiteX81" fmla="*/ 285769 w 786541"/>
              <a:gd name="connsiteY81" fmla="*/ 806312 h 806312"/>
              <a:gd name="connsiteX82" fmla="*/ 274585 w 786541"/>
              <a:gd name="connsiteY82" fmla="*/ 796362 h 806312"/>
              <a:gd name="connsiteX83" fmla="*/ 274585 w 786541"/>
              <a:gd name="connsiteY83" fmla="*/ 307549 h 806312"/>
              <a:gd name="connsiteX84" fmla="*/ 285769 w 786541"/>
              <a:gd name="connsiteY84" fmla="*/ 296355 h 806312"/>
              <a:gd name="connsiteX85" fmla="*/ 296952 w 786541"/>
              <a:gd name="connsiteY85" fmla="*/ 307549 h 806312"/>
              <a:gd name="connsiteX86" fmla="*/ 296952 w 786541"/>
              <a:gd name="connsiteY86" fmla="*/ 362276 h 806312"/>
              <a:gd name="connsiteX87" fmla="*/ 345414 w 786541"/>
              <a:gd name="connsiteY87" fmla="*/ 476706 h 806312"/>
              <a:gd name="connsiteX88" fmla="*/ 357840 w 786541"/>
              <a:gd name="connsiteY88" fmla="*/ 487900 h 806312"/>
              <a:gd name="connsiteX89" fmla="*/ 372752 w 786541"/>
              <a:gd name="connsiteY89" fmla="*/ 484168 h 806312"/>
              <a:gd name="connsiteX90" fmla="*/ 482102 w 786541"/>
              <a:gd name="connsiteY90" fmla="*/ 408297 h 806312"/>
              <a:gd name="connsiteX91" fmla="*/ 482102 w 786541"/>
              <a:gd name="connsiteY91" fmla="*/ 389640 h 806312"/>
              <a:gd name="connsiteX92" fmla="*/ 475888 w 786541"/>
              <a:gd name="connsiteY92" fmla="*/ 393371 h 806312"/>
              <a:gd name="connsiteX93" fmla="*/ 470918 w 786541"/>
              <a:gd name="connsiteY93" fmla="*/ 393371 h 806312"/>
              <a:gd name="connsiteX94" fmla="*/ 460977 w 786541"/>
              <a:gd name="connsiteY94" fmla="*/ 387152 h 806312"/>
              <a:gd name="connsiteX95" fmla="*/ 467190 w 786541"/>
              <a:gd name="connsiteY95" fmla="*/ 373470 h 806312"/>
              <a:gd name="connsiteX96" fmla="*/ 492042 w 786541"/>
              <a:gd name="connsiteY96" fmla="*/ 347351 h 806312"/>
              <a:gd name="connsiteX97" fmla="*/ 490800 w 786541"/>
              <a:gd name="connsiteY97" fmla="*/ 338644 h 806312"/>
              <a:gd name="connsiteX98" fmla="*/ 488315 w 786541"/>
              <a:gd name="connsiteY98" fmla="*/ 339888 h 806312"/>
              <a:gd name="connsiteX99" fmla="*/ 392633 w 786541"/>
              <a:gd name="connsiteY99" fmla="*/ 402078 h 806312"/>
              <a:gd name="connsiteX100" fmla="*/ 382693 w 786541"/>
              <a:gd name="connsiteY100" fmla="*/ 403322 h 806312"/>
              <a:gd name="connsiteX101" fmla="*/ 376480 w 786541"/>
              <a:gd name="connsiteY101" fmla="*/ 397102 h 806312"/>
              <a:gd name="connsiteX102" fmla="*/ 342929 w 786541"/>
              <a:gd name="connsiteY102" fmla="*/ 322475 h 806312"/>
              <a:gd name="connsiteX103" fmla="*/ 335473 w 786541"/>
              <a:gd name="connsiteY103" fmla="*/ 307549 h 806312"/>
              <a:gd name="connsiteX104" fmla="*/ 289497 w 786541"/>
              <a:gd name="connsiteY104" fmla="*/ 257797 h 806312"/>
              <a:gd name="connsiteX105" fmla="*/ 260917 w 786541"/>
              <a:gd name="connsiteY105" fmla="*/ 257797 h 806312"/>
              <a:gd name="connsiteX106" fmla="*/ 95649 w 786541"/>
              <a:gd name="connsiteY106" fmla="*/ 257797 h 806312"/>
              <a:gd name="connsiteX107" fmla="*/ 39732 w 786541"/>
              <a:gd name="connsiteY107" fmla="*/ 322475 h 806312"/>
              <a:gd name="connsiteX108" fmla="*/ 22335 w 786541"/>
              <a:gd name="connsiteY108" fmla="*/ 403322 h 806312"/>
              <a:gd name="connsiteX109" fmla="*/ 31034 w 786541"/>
              <a:gd name="connsiteY109" fmla="*/ 428197 h 806312"/>
              <a:gd name="connsiteX110" fmla="*/ 83223 w 786541"/>
              <a:gd name="connsiteY110" fmla="*/ 477949 h 806312"/>
              <a:gd name="connsiteX111" fmla="*/ 83223 w 786541"/>
              <a:gd name="connsiteY111" fmla="*/ 403322 h 806312"/>
              <a:gd name="connsiteX112" fmla="*/ 58371 w 786541"/>
              <a:gd name="connsiteY112" fmla="*/ 377202 h 806312"/>
              <a:gd name="connsiteX113" fmla="*/ 58371 w 786541"/>
              <a:gd name="connsiteY113" fmla="*/ 361032 h 806312"/>
              <a:gd name="connsiteX114" fmla="*/ 74525 w 786541"/>
              <a:gd name="connsiteY114" fmla="*/ 361032 h 806312"/>
              <a:gd name="connsiteX115" fmla="*/ 83223 w 786541"/>
              <a:gd name="connsiteY115" fmla="*/ 370983 h 806312"/>
              <a:gd name="connsiteX116" fmla="*/ 83223 w 786541"/>
              <a:gd name="connsiteY116" fmla="*/ 307549 h 806312"/>
              <a:gd name="connsiteX117" fmla="*/ 95649 w 786541"/>
              <a:gd name="connsiteY117" fmla="*/ 296355 h 806312"/>
              <a:gd name="connsiteX118" fmla="*/ 106833 w 786541"/>
              <a:gd name="connsiteY118" fmla="*/ 307549 h 806312"/>
              <a:gd name="connsiteX119" fmla="*/ 106833 w 786541"/>
              <a:gd name="connsiteY119" fmla="*/ 796362 h 806312"/>
              <a:gd name="connsiteX120" fmla="*/ 95649 w 786541"/>
              <a:gd name="connsiteY120" fmla="*/ 806312 h 806312"/>
              <a:gd name="connsiteX121" fmla="*/ 83223 w 786541"/>
              <a:gd name="connsiteY121" fmla="*/ 796362 h 806312"/>
              <a:gd name="connsiteX122" fmla="*/ 83223 w 786541"/>
              <a:gd name="connsiteY122" fmla="*/ 509044 h 806312"/>
              <a:gd name="connsiteX123" fmla="*/ 14880 w 786541"/>
              <a:gd name="connsiteY123" fmla="*/ 444367 h 806312"/>
              <a:gd name="connsiteX124" fmla="*/ 1211 w 786541"/>
              <a:gd name="connsiteY124" fmla="*/ 398346 h 806312"/>
              <a:gd name="connsiteX125" fmla="*/ 18607 w 786541"/>
              <a:gd name="connsiteY125" fmla="*/ 316256 h 806312"/>
              <a:gd name="connsiteX126" fmla="*/ 95649 w 786541"/>
              <a:gd name="connsiteY126" fmla="*/ 236652 h 806312"/>
              <a:gd name="connsiteX127" fmla="*/ 260917 w 786541"/>
              <a:gd name="connsiteY127" fmla="*/ 236652 h 806312"/>
              <a:gd name="connsiteX128" fmla="*/ 289497 w 786541"/>
              <a:gd name="connsiteY128" fmla="*/ 236652 h 806312"/>
              <a:gd name="connsiteX129" fmla="*/ 356598 w 786541"/>
              <a:gd name="connsiteY129" fmla="*/ 298842 h 806312"/>
              <a:gd name="connsiteX130" fmla="*/ 362811 w 786541"/>
              <a:gd name="connsiteY130" fmla="*/ 315012 h 806312"/>
              <a:gd name="connsiteX131" fmla="*/ 390148 w 786541"/>
              <a:gd name="connsiteY131" fmla="*/ 375958 h 806312"/>
              <a:gd name="connsiteX132" fmla="*/ 475888 w 786541"/>
              <a:gd name="connsiteY132" fmla="*/ 321231 h 806312"/>
              <a:gd name="connsiteX133" fmla="*/ 482102 w 786541"/>
              <a:gd name="connsiteY133" fmla="*/ 317499 h 806312"/>
              <a:gd name="connsiteX134" fmla="*/ 482102 w 786541"/>
              <a:gd name="connsiteY134" fmla="*/ 186901 h 806312"/>
              <a:gd name="connsiteX135" fmla="*/ 482102 w 786541"/>
              <a:gd name="connsiteY135" fmla="*/ 26451 h 806312"/>
              <a:gd name="connsiteX136" fmla="*/ 482102 w 786541"/>
              <a:gd name="connsiteY136" fmla="*/ 17744 h 806312"/>
              <a:gd name="connsiteX137" fmla="*/ 489557 w 786541"/>
              <a:gd name="connsiteY137" fmla="*/ 4062 h 806312"/>
              <a:gd name="connsiteX138" fmla="*/ 504469 w 786541"/>
              <a:gd name="connsiteY138" fmla="*/ 331 h 80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86541" h="806312">
                <a:moveTo>
                  <a:pt x="189203" y="513842"/>
                </a:moveTo>
                <a:cubicBezTo>
                  <a:pt x="193665" y="513842"/>
                  <a:pt x="199243" y="518906"/>
                  <a:pt x="199243" y="525236"/>
                </a:cubicBezTo>
                <a:lnTo>
                  <a:pt x="199243" y="794896"/>
                </a:lnTo>
                <a:cubicBezTo>
                  <a:pt x="199243" y="801226"/>
                  <a:pt x="193665" y="806290"/>
                  <a:pt x="189203" y="806290"/>
                </a:cubicBezTo>
                <a:cubicBezTo>
                  <a:pt x="183625" y="806290"/>
                  <a:pt x="179162" y="801226"/>
                  <a:pt x="179162" y="794896"/>
                </a:cubicBezTo>
                <a:lnTo>
                  <a:pt x="179162" y="525236"/>
                </a:lnTo>
                <a:cubicBezTo>
                  <a:pt x="179162" y="518906"/>
                  <a:pt x="183625" y="513842"/>
                  <a:pt x="189203" y="513842"/>
                </a:cubicBezTo>
                <a:close/>
                <a:moveTo>
                  <a:pt x="514409" y="336156"/>
                </a:moveTo>
                <a:cubicBezTo>
                  <a:pt x="514409" y="342375"/>
                  <a:pt x="514409" y="348594"/>
                  <a:pt x="513167" y="353570"/>
                </a:cubicBezTo>
                <a:cubicBezTo>
                  <a:pt x="511924" y="359789"/>
                  <a:pt x="508196" y="364764"/>
                  <a:pt x="505711" y="369739"/>
                </a:cubicBezTo>
                <a:lnTo>
                  <a:pt x="505711" y="392127"/>
                </a:lnTo>
                <a:lnTo>
                  <a:pt x="519380" y="382177"/>
                </a:lnTo>
                <a:cubicBezTo>
                  <a:pt x="525593" y="378446"/>
                  <a:pt x="529321" y="372227"/>
                  <a:pt x="530563" y="366008"/>
                </a:cubicBezTo>
                <a:cubicBezTo>
                  <a:pt x="531806" y="358545"/>
                  <a:pt x="530563" y="351082"/>
                  <a:pt x="525593" y="344863"/>
                </a:cubicBezTo>
                <a:cubicBezTo>
                  <a:pt x="521865" y="341132"/>
                  <a:pt x="518137" y="338644"/>
                  <a:pt x="514409" y="336156"/>
                </a:cubicBezTo>
                <a:close/>
                <a:moveTo>
                  <a:pt x="644884" y="74959"/>
                </a:moveTo>
                <a:lnTo>
                  <a:pt x="644884" y="159537"/>
                </a:lnTo>
                <a:lnTo>
                  <a:pt x="644884" y="183169"/>
                </a:lnTo>
                <a:cubicBezTo>
                  <a:pt x="644884" y="185657"/>
                  <a:pt x="646126" y="185657"/>
                  <a:pt x="647369" y="186901"/>
                </a:cubicBezTo>
                <a:cubicBezTo>
                  <a:pt x="647369" y="186901"/>
                  <a:pt x="648611" y="188144"/>
                  <a:pt x="651097" y="186901"/>
                </a:cubicBezTo>
                <a:lnTo>
                  <a:pt x="748020" y="152074"/>
                </a:lnTo>
                <a:cubicBezTo>
                  <a:pt x="757961" y="148343"/>
                  <a:pt x="762932" y="139636"/>
                  <a:pt x="762932" y="130930"/>
                </a:cubicBezTo>
                <a:cubicBezTo>
                  <a:pt x="762932" y="120979"/>
                  <a:pt x="757961" y="112273"/>
                  <a:pt x="748020" y="109785"/>
                </a:cubicBezTo>
                <a:close/>
                <a:moveTo>
                  <a:pt x="172232" y="39115"/>
                </a:moveTo>
                <a:cubicBezTo>
                  <a:pt x="135693" y="44093"/>
                  <a:pt x="109234" y="77691"/>
                  <a:pt x="114274" y="115022"/>
                </a:cubicBezTo>
                <a:cubicBezTo>
                  <a:pt x="116794" y="131199"/>
                  <a:pt x="125614" y="147376"/>
                  <a:pt x="139473" y="158575"/>
                </a:cubicBezTo>
                <a:cubicBezTo>
                  <a:pt x="153333" y="168530"/>
                  <a:pt x="170972" y="173507"/>
                  <a:pt x="188612" y="171019"/>
                </a:cubicBezTo>
                <a:cubicBezTo>
                  <a:pt x="206251" y="168530"/>
                  <a:pt x="222631" y="159819"/>
                  <a:pt x="233970" y="144887"/>
                </a:cubicBezTo>
                <a:cubicBezTo>
                  <a:pt x="245310" y="131199"/>
                  <a:pt x="249090" y="115022"/>
                  <a:pt x="246570" y="96356"/>
                </a:cubicBezTo>
                <a:cubicBezTo>
                  <a:pt x="245310" y="78935"/>
                  <a:pt x="235230" y="62758"/>
                  <a:pt x="221371" y="52803"/>
                </a:cubicBezTo>
                <a:cubicBezTo>
                  <a:pt x="210031" y="44093"/>
                  <a:pt x="194911" y="39115"/>
                  <a:pt x="181052" y="39115"/>
                </a:cubicBezTo>
                <a:cubicBezTo>
                  <a:pt x="177272" y="39115"/>
                  <a:pt x="174752" y="39115"/>
                  <a:pt x="172232" y="39115"/>
                </a:cubicBezTo>
                <a:close/>
                <a:moveTo>
                  <a:pt x="505711" y="25207"/>
                </a:moveTo>
                <a:cubicBezTo>
                  <a:pt x="505711" y="25207"/>
                  <a:pt x="505711" y="25207"/>
                  <a:pt x="505711" y="26451"/>
                </a:cubicBezTo>
                <a:lnTo>
                  <a:pt x="505711" y="186901"/>
                </a:lnTo>
                <a:cubicBezTo>
                  <a:pt x="505711" y="188144"/>
                  <a:pt x="505711" y="188144"/>
                  <a:pt x="505711" y="188144"/>
                </a:cubicBezTo>
                <a:cubicBezTo>
                  <a:pt x="505711" y="188144"/>
                  <a:pt x="505711" y="188144"/>
                  <a:pt x="506954" y="188144"/>
                </a:cubicBezTo>
                <a:lnTo>
                  <a:pt x="615061" y="169487"/>
                </a:lnTo>
                <a:cubicBezTo>
                  <a:pt x="618789" y="169487"/>
                  <a:pt x="622517" y="165756"/>
                  <a:pt x="622517" y="159537"/>
                </a:cubicBezTo>
                <a:lnTo>
                  <a:pt x="622517" y="55058"/>
                </a:lnTo>
                <a:cubicBezTo>
                  <a:pt x="622517" y="50083"/>
                  <a:pt x="618789" y="46351"/>
                  <a:pt x="615061" y="45108"/>
                </a:cubicBezTo>
                <a:lnTo>
                  <a:pt x="506954" y="25207"/>
                </a:lnTo>
                <a:close/>
                <a:moveTo>
                  <a:pt x="168452" y="17961"/>
                </a:moveTo>
                <a:cubicBezTo>
                  <a:pt x="192392" y="14228"/>
                  <a:pt x="216331" y="20450"/>
                  <a:pt x="235230" y="35382"/>
                </a:cubicBezTo>
                <a:cubicBezTo>
                  <a:pt x="254130" y="50315"/>
                  <a:pt x="266729" y="70225"/>
                  <a:pt x="269249" y="93868"/>
                </a:cubicBezTo>
                <a:cubicBezTo>
                  <a:pt x="271769" y="117511"/>
                  <a:pt x="266729" y="141154"/>
                  <a:pt x="251610" y="158575"/>
                </a:cubicBezTo>
                <a:cubicBezTo>
                  <a:pt x="236490" y="178485"/>
                  <a:pt x="216331" y="189684"/>
                  <a:pt x="192392" y="193417"/>
                </a:cubicBezTo>
                <a:cubicBezTo>
                  <a:pt x="188612" y="193417"/>
                  <a:pt x="184832" y="194662"/>
                  <a:pt x="181052" y="194662"/>
                </a:cubicBezTo>
                <a:cubicBezTo>
                  <a:pt x="160893" y="194662"/>
                  <a:pt x="141993" y="188440"/>
                  <a:pt x="125614" y="175996"/>
                </a:cubicBezTo>
                <a:cubicBezTo>
                  <a:pt x="106714" y="161064"/>
                  <a:pt x="95375" y="139909"/>
                  <a:pt x="91595" y="117511"/>
                </a:cubicBezTo>
                <a:cubicBezTo>
                  <a:pt x="85295" y="68980"/>
                  <a:pt x="119314" y="24183"/>
                  <a:pt x="168452" y="17961"/>
                </a:cubicBezTo>
                <a:close/>
                <a:moveTo>
                  <a:pt x="504469" y="331"/>
                </a:moveTo>
                <a:lnTo>
                  <a:pt x="533049" y="7794"/>
                </a:lnTo>
                <a:cubicBezTo>
                  <a:pt x="534291" y="7794"/>
                  <a:pt x="535534" y="7794"/>
                  <a:pt x="535534" y="7794"/>
                </a:cubicBezTo>
                <a:lnTo>
                  <a:pt x="617546" y="22719"/>
                </a:lnTo>
                <a:cubicBezTo>
                  <a:pt x="632458" y="25207"/>
                  <a:pt x="643641" y="36401"/>
                  <a:pt x="644884" y="51327"/>
                </a:cubicBezTo>
                <a:lnTo>
                  <a:pt x="755476" y="87397"/>
                </a:lnTo>
                <a:cubicBezTo>
                  <a:pt x="772873" y="93616"/>
                  <a:pt x="786541" y="111029"/>
                  <a:pt x="786541" y="130930"/>
                </a:cubicBezTo>
                <a:cubicBezTo>
                  <a:pt x="786541" y="149587"/>
                  <a:pt x="774115" y="167000"/>
                  <a:pt x="755476" y="173219"/>
                </a:cubicBezTo>
                <a:lnTo>
                  <a:pt x="658552" y="208045"/>
                </a:lnTo>
                <a:cubicBezTo>
                  <a:pt x="656067" y="209289"/>
                  <a:pt x="652339" y="209289"/>
                  <a:pt x="649854" y="209289"/>
                </a:cubicBezTo>
                <a:cubicBezTo>
                  <a:pt x="643641" y="209289"/>
                  <a:pt x="638671" y="208045"/>
                  <a:pt x="633700" y="204314"/>
                </a:cubicBezTo>
                <a:cubicBezTo>
                  <a:pt x="628730" y="201826"/>
                  <a:pt x="626245" y="195607"/>
                  <a:pt x="623759" y="190632"/>
                </a:cubicBezTo>
                <a:cubicBezTo>
                  <a:pt x="622517" y="190632"/>
                  <a:pt x="620031" y="191876"/>
                  <a:pt x="617546" y="191876"/>
                </a:cubicBezTo>
                <a:lnTo>
                  <a:pt x="510682" y="210533"/>
                </a:lnTo>
                <a:cubicBezTo>
                  <a:pt x="509439" y="210533"/>
                  <a:pt x="508196" y="210533"/>
                  <a:pt x="505711" y="210533"/>
                </a:cubicBezTo>
                <a:lnTo>
                  <a:pt x="505711" y="312524"/>
                </a:lnTo>
                <a:cubicBezTo>
                  <a:pt x="519380" y="312524"/>
                  <a:pt x="534291" y="318743"/>
                  <a:pt x="541747" y="332425"/>
                </a:cubicBezTo>
                <a:cubicBezTo>
                  <a:pt x="550445" y="342375"/>
                  <a:pt x="552930" y="356057"/>
                  <a:pt x="551688" y="368495"/>
                </a:cubicBezTo>
                <a:cubicBezTo>
                  <a:pt x="549203" y="380933"/>
                  <a:pt x="541747" y="393371"/>
                  <a:pt x="531806" y="400834"/>
                </a:cubicBezTo>
                <a:lnTo>
                  <a:pt x="505711" y="419491"/>
                </a:lnTo>
                <a:lnTo>
                  <a:pt x="505711" y="796362"/>
                </a:lnTo>
                <a:cubicBezTo>
                  <a:pt x="505711" y="802581"/>
                  <a:pt x="500741" y="806312"/>
                  <a:pt x="494528" y="806312"/>
                </a:cubicBezTo>
                <a:cubicBezTo>
                  <a:pt x="488315" y="806312"/>
                  <a:pt x="482102" y="802581"/>
                  <a:pt x="482102" y="796362"/>
                </a:cubicBezTo>
                <a:lnTo>
                  <a:pt x="482102" y="434416"/>
                </a:lnTo>
                <a:lnTo>
                  <a:pt x="385178" y="502825"/>
                </a:lnTo>
                <a:cubicBezTo>
                  <a:pt x="378965" y="507801"/>
                  <a:pt x="370267" y="510288"/>
                  <a:pt x="362811" y="510288"/>
                </a:cubicBezTo>
                <a:cubicBezTo>
                  <a:pt x="359083" y="510288"/>
                  <a:pt x="355355" y="509044"/>
                  <a:pt x="351627" y="509044"/>
                </a:cubicBezTo>
                <a:cubicBezTo>
                  <a:pt x="339201" y="505313"/>
                  <a:pt x="330503" y="496606"/>
                  <a:pt x="325532" y="485412"/>
                </a:cubicBezTo>
                <a:lnTo>
                  <a:pt x="296952" y="418247"/>
                </a:lnTo>
                <a:lnTo>
                  <a:pt x="296952" y="796362"/>
                </a:lnTo>
                <a:cubicBezTo>
                  <a:pt x="296952" y="802581"/>
                  <a:pt x="291982" y="806312"/>
                  <a:pt x="285769" y="806312"/>
                </a:cubicBezTo>
                <a:cubicBezTo>
                  <a:pt x="279556" y="806312"/>
                  <a:pt x="274585" y="802581"/>
                  <a:pt x="274585" y="796362"/>
                </a:cubicBezTo>
                <a:lnTo>
                  <a:pt x="274585" y="307549"/>
                </a:lnTo>
                <a:cubicBezTo>
                  <a:pt x="274585" y="301330"/>
                  <a:pt x="279556" y="296355"/>
                  <a:pt x="285769" y="296355"/>
                </a:cubicBezTo>
                <a:cubicBezTo>
                  <a:pt x="291982" y="296355"/>
                  <a:pt x="296952" y="301330"/>
                  <a:pt x="296952" y="307549"/>
                </a:cubicBezTo>
                <a:lnTo>
                  <a:pt x="296952" y="362276"/>
                </a:lnTo>
                <a:lnTo>
                  <a:pt x="345414" y="476706"/>
                </a:lnTo>
                <a:cubicBezTo>
                  <a:pt x="347899" y="481681"/>
                  <a:pt x="351627" y="485412"/>
                  <a:pt x="357840" y="487900"/>
                </a:cubicBezTo>
                <a:cubicBezTo>
                  <a:pt x="362811" y="489144"/>
                  <a:pt x="367781" y="487900"/>
                  <a:pt x="372752" y="484168"/>
                </a:cubicBezTo>
                <a:lnTo>
                  <a:pt x="482102" y="408297"/>
                </a:lnTo>
                <a:lnTo>
                  <a:pt x="482102" y="389640"/>
                </a:lnTo>
                <a:cubicBezTo>
                  <a:pt x="479616" y="390884"/>
                  <a:pt x="477131" y="393371"/>
                  <a:pt x="475888" y="393371"/>
                </a:cubicBezTo>
                <a:cubicBezTo>
                  <a:pt x="474646" y="393371"/>
                  <a:pt x="473403" y="393371"/>
                  <a:pt x="470918" y="393371"/>
                </a:cubicBezTo>
                <a:cubicBezTo>
                  <a:pt x="467190" y="393371"/>
                  <a:pt x="463462" y="390884"/>
                  <a:pt x="460977" y="387152"/>
                </a:cubicBezTo>
                <a:cubicBezTo>
                  <a:pt x="459735" y="382177"/>
                  <a:pt x="460977" y="374714"/>
                  <a:pt x="467190" y="373470"/>
                </a:cubicBezTo>
                <a:cubicBezTo>
                  <a:pt x="473403" y="369739"/>
                  <a:pt x="488315" y="359789"/>
                  <a:pt x="492042" y="347351"/>
                </a:cubicBezTo>
                <a:cubicBezTo>
                  <a:pt x="492042" y="344863"/>
                  <a:pt x="492042" y="342375"/>
                  <a:pt x="490800" y="338644"/>
                </a:cubicBezTo>
                <a:cubicBezTo>
                  <a:pt x="490800" y="338644"/>
                  <a:pt x="489557" y="338644"/>
                  <a:pt x="488315" y="339888"/>
                </a:cubicBezTo>
                <a:lnTo>
                  <a:pt x="392633" y="402078"/>
                </a:lnTo>
                <a:cubicBezTo>
                  <a:pt x="388906" y="403322"/>
                  <a:pt x="386420" y="404565"/>
                  <a:pt x="382693" y="403322"/>
                </a:cubicBezTo>
                <a:cubicBezTo>
                  <a:pt x="380207" y="402078"/>
                  <a:pt x="376480" y="399590"/>
                  <a:pt x="376480" y="397102"/>
                </a:cubicBezTo>
                <a:lnTo>
                  <a:pt x="342929" y="322475"/>
                </a:lnTo>
                <a:cubicBezTo>
                  <a:pt x="339201" y="317499"/>
                  <a:pt x="337959" y="312524"/>
                  <a:pt x="335473" y="307549"/>
                </a:cubicBezTo>
                <a:cubicBezTo>
                  <a:pt x="315592" y="259041"/>
                  <a:pt x="314349" y="257797"/>
                  <a:pt x="289497" y="257797"/>
                </a:cubicBezTo>
                <a:lnTo>
                  <a:pt x="260917" y="257797"/>
                </a:lnTo>
                <a:lnTo>
                  <a:pt x="95649" y="257797"/>
                </a:lnTo>
                <a:cubicBezTo>
                  <a:pt x="65827" y="257797"/>
                  <a:pt x="58371" y="257797"/>
                  <a:pt x="39732" y="322475"/>
                </a:cubicBezTo>
                <a:lnTo>
                  <a:pt x="22335" y="403322"/>
                </a:lnTo>
                <a:cubicBezTo>
                  <a:pt x="21093" y="412028"/>
                  <a:pt x="23578" y="421978"/>
                  <a:pt x="31034" y="428197"/>
                </a:cubicBezTo>
                <a:lnTo>
                  <a:pt x="83223" y="477949"/>
                </a:lnTo>
                <a:lnTo>
                  <a:pt x="83223" y="403322"/>
                </a:lnTo>
                <a:lnTo>
                  <a:pt x="58371" y="377202"/>
                </a:lnTo>
                <a:cubicBezTo>
                  <a:pt x="54643" y="373470"/>
                  <a:pt x="54643" y="366008"/>
                  <a:pt x="58371" y="361032"/>
                </a:cubicBezTo>
                <a:cubicBezTo>
                  <a:pt x="63341" y="357301"/>
                  <a:pt x="69554" y="357301"/>
                  <a:pt x="74525" y="361032"/>
                </a:cubicBezTo>
                <a:lnTo>
                  <a:pt x="83223" y="370983"/>
                </a:lnTo>
                <a:lnTo>
                  <a:pt x="83223" y="307549"/>
                </a:lnTo>
                <a:cubicBezTo>
                  <a:pt x="83223" y="301330"/>
                  <a:pt x="89436" y="296355"/>
                  <a:pt x="95649" y="296355"/>
                </a:cubicBezTo>
                <a:cubicBezTo>
                  <a:pt x="101862" y="296355"/>
                  <a:pt x="106833" y="301330"/>
                  <a:pt x="106833" y="307549"/>
                </a:cubicBezTo>
                <a:lnTo>
                  <a:pt x="106833" y="796362"/>
                </a:lnTo>
                <a:cubicBezTo>
                  <a:pt x="106833" y="802581"/>
                  <a:pt x="101862" y="806312"/>
                  <a:pt x="95649" y="806312"/>
                </a:cubicBezTo>
                <a:cubicBezTo>
                  <a:pt x="89436" y="806312"/>
                  <a:pt x="83223" y="802581"/>
                  <a:pt x="83223" y="796362"/>
                </a:cubicBezTo>
                <a:lnTo>
                  <a:pt x="83223" y="509044"/>
                </a:lnTo>
                <a:lnTo>
                  <a:pt x="14880" y="444367"/>
                </a:lnTo>
                <a:cubicBezTo>
                  <a:pt x="2453" y="433173"/>
                  <a:pt x="-2517" y="414516"/>
                  <a:pt x="1211" y="398346"/>
                </a:cubicBezTo>
                <a:lnTo>
                  <a:pt x="18607" y="316256"/>
                </a:lnTo>
                <a:cubicBezTo>
                  <a:pt x="38489" y="249090"/>
                  <a:pt x="49673" y="236652"/>
                  <a:pt x="95649" y="236652"/>
                </a:cubicBezTo>
                <a:lnTo>
                  <a:pt x="260917" y="236652"/>
                </a:lnTo>
                <a:lnTo>
                  <a:pt x="289497" y="236652"/>
                </a:lnTo>
                <a:cubicBezTo>
                  <a:pt x="330503" y="236652"/>
                  <a:pt x="335473" y="250334"/>
                  <a:pt x="356598" y="298842"/>
                </a:cubicBezTo>
                <a:cubicBezTo>
                  <a:pt x="359083" y="303818"/>
                  <a:pt x="360326" y="308793"/>
                  <a:pt x="362811" y="315012"/>
                </a:cubicBezTo>
                <a:lnTo>
                  <a:pt x="390148" y="375958"/>
                </a:lnTo>
                <a:lnTo>
                  <a:pt x="475888" y="321231"/>
                </a:lnTo>
                <a:cubicBezTo>
                  <a:pt x="478374" y="319987"/>
                  <a:pt x="480859" y="318743"/>
                  <a:pt x="482102" y="317499"/>
                </a:cubicBezTo>
                <a:lnTo>
                  <a:pt x="482102" y="186901"/>
                </a:lnTo>
                <a:lnTo>
                  <a:pt x="482102" y="26451"/>
                </a:lnTo>
                <a:lnTo>
                  <a:pt x="482102" y="17744"/>
                </a:lnTo>
                <a:cubicBezTo>
                  <a:pt x="482102" y="12769"/>
                  <a:pt x="484587" y="7794"/>
                  <a:pt x="489557" y="4062"/>
                </a:cubicBezTo>
                <a:cubicBezTo>
                  <a:pt x="493285" y="1575"/>
                  <a:pt x="498255" y="-913"/>
                  <a:pt x="504469" y="3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8" name="Freeform 171">
            <a:extLst>
              <a:ext uri="{FF2B5EF4-FFF2-40B4-BE49-F238E27FC236}">
                <a16:creationId xmlns:a16="http://schemas.microsoft.com/office/drawing/2014/main" id="{5A812D97-2225-6749-BBB9-132AA7BE6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989" y="5165367"/>
            <a:ext cx="1271747" cy="1274774"/>
          </a:xfrm>
          <a:custGeom>
            <a:avLst/>
            <a:gdLst>
              <a:gd name="T0" fmla="*/ 664697 w 1020"/>
              <a:gd name="T1" fmla="*/ 333788 h 1021"/>
              <a:gd name="T2" fmla="*/ 664697 w 1020"/>
              <a:gd name="T3" fmla="*/ 333788 h 1021"/>
              <a:gd name="T4" fmla="*/ 332675 w 1020"/>
              <a:gd name="T5" fmla="*/ 667576 h 1021"/>
              <a:gd name="T6" fmla="*/ 332675 w 1020"/>
              <a:gd name="T7" fmla="*/ 667576 h 1021"/>
              <a:gd name="T8" fmla="*/ 0 w 1020"/>
              <a:gd name="T9" fmla="*/ 333788 h 1021"/>
              <a:gd name="T10" fmla="*/ 0 w 1020"/>
              <a:gd name="T11" fmla="*/ 333788 h 1021"/>
              <a:gd name="T12" fmla="*/ 332675 w 1020"/>
              <a:gd name="T13" fmla="*/ 0 h 1021"/>
              <a:gd name="T14" fmla="*/ 332675 w 1020"/>
              <a:gd name="T15" fmla="*/ 0 h 1021"/>
              <a:gd name="T16" fmla="*/ 664697 w 1020"/>
              <a:gd name="T17" fmla="*/ 333788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1">
                <a:moveTo>
                  <a:pt x="1019" y="510"/>
                </a:moveTo>
                <a:lnTo>
                  <a:pt x="1019" y="510"/>
                </a:lnTo>
                <a:cubicBezTo>
                  <a:pt x="1019" y="792"/>
                  <a:pt x="791" y="1020"/>
                  <a:pt x="510" y="1020"/>
                </a:cubicBezTo>
                <a:cubicBezTo>
                  <a:pt x="228" y="1020"/>
                  <a:pt x="0" y="792"/>
                  <a:pt x="0" y="510"/>
                </a:cubicBezTo>
                <a:cubicBezTo>
                  <a:pt x="0" y="228"/>
                  <a:pt x="228" y="0"/>
                  <a:pt x="510" y="0"/>
                </a:cubicBezTo>
                <a:cubicBezTo>
                  <a:pt x="791" y="0"/>
                  <a:pt x="1019" y="228"/>
                  <a:pt x="1019" y="5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A7D43B-5CD7-7F42-B1CF-29862B8A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694" y="5396273"/>
            <a:ext cx="789561" cy="812491"/>
          </a:xfrm>
          <a:custGeom>
            <a:avLst/>
            <a:gdLst>
              <a:gd name="connsiteX0" fmla="*/ 190631 w 789561"/>
              <a:gd name="connsiteY0" fmla="*/ 517001 h 812491"/>
              <a:gd name="connsiteX1" fmla="*/ 202105 w 789561"/>
              <a:gd name="connsiteY1" fmla="*/ 528278 h 812491"/>
              <a:gd name="connsiteX2" fmla="*/ 202105 w 789561"/>
              <a:gd name="connsiteY2" fmla="*/ 796410 h 812491"/>
              <a:gd name="connsiteX3" fmla="*/ 190631 w 789561"/>
              <a:gd name="connsiteY3" fmla="*/ 806433 h 812491"/>
              <a:gd name="connsiteX4" fmla="*/ 179156 w 789561"/>
              <a:gd name="connsiteY4" fmla="*/ 796410 h 812491"/>
              <a:gd name="connsiteX5" fmla="*/ 179156 w 789561"/>
              <a:gd name="connsiteY5" fmla="*/ 528278 h 812491"/>
              <a:gd name="connsiteX6" fmla="*/ 190631 w 789561"/>
              <a:gd name="connsiteY6" fmla="*/ 517001 h 812491"/>
              <a:gd name="connsiteX7" fmla="*/ 515570 w 789561"/>
              <a:gd name="connsiteY7" fmla="*/ 338291 h 812491"/>
              <a:gd name="connsiteX8" fmla="*/ 514324 w 789561"/>
              <a:gd name="connsiteY8" fmla="*/ 355808 h 812491"/>
              <a:gd name="connsiteX9" fmla="*/ 506852 w 789561"/>
              <a:gd name="connsiteY9" fmla="*/ 372073 h 812491"/>
              <a:gd name="connsiteX10" fmla="*/ 506852 w 789561"/>
              <a:gd name="connsiteY10" fmla="*/ 394594 h 812491"/>
              <a:gd name="connsiteX11" fmla="*/ 520551 w 789561"/>
              <a:gd name="connsiteY11" fmla="*/ 384585 h 812491"/>
              <a:gd name="connsiteX12" fmla="*/ 531760 w 789561"/>
              <a:gd name="connsiteY12" fmla="*/ 367068 h 812491"/>
              <a:gd name="connsiteX13" fmla="*/ 526779 w 789561"/>
              <a:gd name="connsiteY13" fmla="*/ 347049 h 812491"/>
              <a:gd name="connsiteX14" fmla="*/ 515570 w 789561"/>
              <a:gd name="connsiteY14" fmla="*/ 338291 h 812491"/>
              <a:gd name="connsiteX15" fmla="*/ 647583 w 789561"/>
              <a:gd name="connsiteY15" fmla="*/ 74290 h 812491"/>
              <a:gd name="connsiteX16" fmla="*/ 647583 w 789561"/>
              <a:gd name="connsiteY16" fmla="*/ 160622 h 812491"/>
              <a:gd name="connsiteX17" fmla="*/ 647583 w 789561"/>
              <a:gd name="connsiteY17" fmla="*/ 183144 h 812491"/>
              <a:gd name="connsiteX18" fmla="*/ 650074 w 789561"/>
              <a:gd name="connsiteY18" fmla="*/ 186897 h 812491"/>
              <a:gd name="connsiteX19" fmla="*/ 653811 w 789561"/>
              <a:gd name="connsiteY19" fmla="*/ 188149 h 812491"/>
              <a:gd name="connsiteX20" fmla="*/ 752198 w 789561"/>
              <a:gd name="connsiteY20" fmla="*/ 153115 h 812491"/>
              <a:gd name="connsiteX21" fmla="*/ 765898 w 789561"/>
              <a:gd name="connsiteY21" fmla="*/ 131845 h 812491"/>
              <a:gd name="connsiteX22" fmla="*/ 750953 w 789561"/>
              <a:gd name="connsiteY22" fmla="*/ 110575 h 812491"/>
              <a:gd name="connsiteX23" fmla="*/ 180409 w 789561"/>
              <a:gd name="connsiteY23" fmla="*/ 36390 h 812491"/>
              <a:gd name="connsiteX24" fmla="*/ 171648 w 789561"/>
              <a:gd name="connsiteY24" fmla="*/ 37643 h 812491"/>
              <a:gd name="connsiteX25" fmla="*/ 114076 w 789561"/>
              <a:gd name="connsiteY25" fmla="*/ 111567 h 812491"/>
              <a:gd name="connsiteX26" fmla="*/ 139107 w 789561"/>
              <a:gd name="connsiteY26" fmla="*/ 155421 h 812491"/>
              <a:gd name="connsiteX27" fmla="*/ 189169 w 789561"/>
              <a:gd name="connsiteY27" fmla="*/ 169203 h 812491"/>
              <a:gd name="connsiteX28" fmla="*/ 232974 w 789561"/>
              <a:gd name="connsiteY28" fmla="*/ 144144 h 812491"/>
              <a:gd name="connsiteX29" fmla="*/ 246741 w 789561"/>
              <a:gd name="connsiteY29" fmla="*/ 94026 h 812491"/>
              <a:gd name="connsiteX30" fmla="*/ 220458 w 789561"/>
              <a:gd name="connsiteY30" fmla="*/ 50173 h 812491"/>
              <a:gd name="connsiteX31" fmla="*/ 180409 w 789561"/>
              <a:gd name="connsiteY31" fmla="*/ 36390 h 812491"/>
              <a:gd name="connsiteX32" fmla="*/ 506852 w 789561"/>
              <a:gd name="connsiteY32" fmla="*/ 25494 h 812491"/>
              <a:gd name="connsiteX33" fmla="*/ 506852 w 789561"/>
              <a:gd name="connsiteY33" fmla="*/ 188149 h 812491"/>
              <a:gd name="connsiteX34" fmla="*/ 506852 w 789561"/>
              <a:gd name="connsiteY34" fmla="*/ 189400 h 812491"/>
              <a:gd name="connsiteX35" fmla="*/ 508097 w 789561"/>
              <a:gd name="connsiteY35" fmla="*/ 189400 h 812491"/>
              <a:gd name="connsiteX36" fmla="*/ 617694 w 789561"/>
              <a:gd name="connsiteY36" fmla="*/ 171883 h 812491"/>
              <a:gd name="connsiteX37" fmla="*/ 625166 w 789561"/>
              <a:gd name="connsiteY37" fmla="*/ 160622 h 812491"/>
              <a:gd name="connsiteX38" fmla="*/ 625166 w 789561"/>
              <a:gd name="connsiteY38" fmla="*/ 55523 h 812491"/>
              <a:gd name="connsiteX39" fmla="*/ 617694 w 789561"/>
              <a:gd name="connsiteY39" fmla="*/ 45513 h 812491"/>
              <a:gd name="connsiteX40" fmla="*/ 508097 w 789561"/>
              <a:gd name="connsiteY40" fmla="*/ 25494 h 812491"/>
              <a:gd name="connsiteX41" fmla="*/ 506852 w 789561"/>
              <a:gd name="connsiteY41" fmla="*/ 25494 h 812491"/>
              <a:gd name="connsiteX42" fmla="*/ 167893 w 789561"/>
              <a:gd name="connsiteY42" fmla="*/ 13837 h 812491"/>
              <a:gd name="connsiteX43" fmla="*/ 234226 w 789561"/>
              <a:gd name="connsiteY43" fmla="*/ 31378 h 812491"/>
              <a:gd name="connsiteX44" fmla="*/ 269269 w 789561"/>
              <a:gd name="connsiteY44" fmla="*/ 91520 h 812491"/>
              <a:gd name="connsiteX45" fmla="*/ 251747 w 789561"/>
              <a:gd name="connsiteY45" fmla="*/ 157927 h 812491"/>
              <a:gd name="connsiteX46" fmla="*/ 191673 w 789561"/>
              <a:gd name="connsiteY46" fmla="*/ 191756 h 812491"/>
              <a:gd name="connsiteX47" fmla="*/ 180409 w 789561"/>
              <a:gd name="connsiteY47" fmla="*/ 191756 h 812491"/>
              <a:gd name="connsiteX48" fmla="*/ 125340 w 789561"/>
              <a:gd name="connsiteY48" fmla="*/ 174215 h 812491"/>
              <a:gd name="connsiteX49" fmla="*/ 91548 w 789561"/>
              <a:gd name="connsiteY49" fmla="*/ 114073 h 812491"/>
              <a:gd name="connsiteX50" fmla="*/ 167893 w 789561"/>
              <a:gd name="connsiteY50" fmla="*/ 13837 h 812491"/>
              <a:gd name="connsiteX51" fmla="*/ 505606 w 789561"/>
              <a:gd name="connsiteY51" fmla="*/ 470 h 812491"/>
              <a:gd name="connsiteX52" fmla="*/ 534251 w 789561"/>
              <a:gd name="connsiteY52" fmla="*/ 6726 h 812491"/>
              <a:gd name="connsiteX53" fmla="*/ 536742 w 789561"/>
              <a:gd name="connsiteY53" fmla="*/ 7978 h 812491"/>
              <a:gd name="connsiteX54" fmla="*/ 620184 w 789561"/>
              <a:gd name="connsiteY54" fmla="*/ 22992 h 812491"/>
              <a:gd name="connsiteX55" fmla="*/ 647583 w 789561"/>
              <a:gd name="connsiteY55" fmla="*/ 51769 h 812491"/>
              <a:gd name="connsiteX56" fmla="*/ 758425 w 789561"/>
              <a:gd name="connsiteY56" fmla="*/ 88054 h 812491"/>
              <a:gd name="connsiteX57" fmla="*/ 789561 w 789561"/>
              <a:gd name="connsiteY57" fmla="*/ 131845 h 812491"/>
              <a:gd name="connsiteX58" fmla="*/ 758425 w 789561"/>
              <a:gd name="connsiteY58" fmla="*/ 174385 h 812491"/>
              <a:gd name="connsiteX59" fmla="*/ 661283 w 789561"/>
              <a:gd name="connsiteY59" fmla="*/ 209419 h 812491"/>
              <a:gd name="connsiteX60" fmla="*/ 652565 w 789561"/>
              <a:gd name="connsiteY60" fmla="*/ 210670 h 812491"/>
              <a:gd name="connsiteX61" fmla="*/ 636375 w 789561"/>
              <a:gd name="connsiteY61" fmla="*/ 205665 h 812491"/>
              <a:gd name="connsiteX62" fmla="*/ 626411 w 789561"/>
              <a:gd name="connsiteY62" fmla="*/ 190651 h 812491"/>
              <a:gd name="connsiteX63" fmla="*/ 620184 w 789561"/>
              <a:gd name="connsiteY63" fmla="*/ 193153 h 812491"/>
              <a:gd name="connsiteX64" fmla="*/ 605415 w 789561"/>
              <a:gd name="connsiteY64" fmla="*/ 195541 h 812491"/>
              <a:gd name="connsiteX65" fmla="*/ 511834 w 789561"/>
              <a:gd name="connsiteY65" fmla="*/ 210670 h 812491"/>
              <a:gd name="connsiteX66" fmla="*/ 508097 w 789561"/>
              <a:gd name="connsiteY66" fmla="*/ 211921 h 812491"/>
              <a:gd name="connsiteX67" fmla="*/ 506852 w 789561"/>
              <a:gd name="connsiteY67" fmla="*/ 211921 h 812491"/>
              <a:gd name="connsiteX68" fmla="*/ 506852 w 789561"/>
              <a:gd name="connsiteY68" fmla="*/ 314518 h 812491"/>
              <a:gd name="connsiteX69" fmla="*/ 527557 w 789561"/>
              <a:gd name="connsiteY69" fmla="*/ 319836 h 812491"/>
              <a:gd name="connsiteX70" fmla="*/ 536915 w 789561"/>
              <a:gd name="connsiteY70" fmla="*/ 327520 h 812491"/>
              <a:gd name="connsiteX71" fmla="*/ 545460 w 789561"/>
              <a:gd name="connsiteY71" fmla="*/ 334537 h 812491"/>
              <a:gd name="connsiteX72" fmla="*/ 554178 w 789561"/>
              <a:gd name="connsiteY72" fmla="*/ 370822 h 812491"/>
              <a:gd name="connsiteX73" fmla="*/ 533006 w 789561"/>
              <a:gd name="connsiteY73" fmla="*/ 403353 h 812491"/>
              <a:gd name="connsiteX74" fmla="*/ 506852 w 789561"/>
              <a:gd name="connsiteY74" fmla="*/ 422121 h 812491"/>
              <a:gd name="connsiteX75" fmla="*/ 506852 w 789561"/>
              <a:gd name="connsiteY75" fmla="*/ 799979 h 812491"/>
              <a:gd name="connsiteX76" fmla="*/ 495643 w 789561"/>
              <a:gd name="connsiteY76" fmla="*/ 812491 h 812491"/>
              <a:gd name="connsiteX77" fmla="*/ 484434 w 789561"/>
              <a:gd name="connsiteY77" fmla="*/ 799979 h 812491"/>
              <a:gd name="connsiteX78" fmla="*/ 484434 w 789561"/>
              <a:gd name="connsiteY78" fmla="*/ 438386 h 812491"/>
              <a:gd name="connsiteX79" fmla="*/ 386047 w 789561"/>
              <a:gd name="connsiteY79" fmla="*/ 505950 h 812491"/>
              <a:gd name="connsiteX80" fmla="*/ 363629 w 789561"/>
              <a:gd name="connsiteY80" fmla="*/ 513457 h 812491"/>
              <a:gd name="connsiteX81" fmla="*/ 352421 w 789561"/>
              <a:gd name="connsiteY81" fmla="*/ 512206 h 812491"/>
              <a:gd name="connsiteX82" fmla="*/ 326267 w 789561"/>
              <a:gd name="connsiteY82" fmla="*/ 488434 h 812491"/>
              <a:gd name="connsiteX83" fmla="*/ 297623 w 789561"/>
              <a:gd name="connsiteY83" fmla="*/ 422121 h 812491"/>
              <a:gd name="connsiteX84" fmla="*/ 297623 w 789561"/>
              <a:gd name="connsiteY84" fmla="*/ 799979 h 812491"/>
              <a:gd name="connsiteX85" fmla="*/ 286414 w 789561"/>
              <a:gd name="connsiteY85" fmla="*/ 812491 h 812491"/>
              <a:gd name="connsiteX86" fmla="*/ 275205 w 789561"/>
              <a:gd name="connsiteY86" fmla="*/ 799979 h 812491"/>
              <a:gd name="connsiteX87" fmla="*/ 275205 w 789561"/>
              <a:gd name="connsiteY87" fmla="*/ 309514 h 812491"/>
              <a:gd name="connsiteX88" fmla="*/ 286414 w 789561"/>
              <a:gd name="connsiteY88" fmla="*/ 297002 h 812491"/>
              <a:gd name="connsiteX89" fmla="*/ 297623 w 789561"/>
              <a:gd name="connsiteY89" fmla="*/ 309514 h 812491"/>
              <a:gd name="connsiteX90" fmla="*/ 297623 w 789561"/>
              <a:gd name="connsiteY90" fmla="*/ 364566 h 812491"/>
              <a:gd name="connsiteX91" fmla="*/ 346194 w 789561"/>
              <a:gd name="connsiteY91" fmla="*/ 479675 h 812491"/>
              <a:gd name="connsiteX92" fmla="*/ 358648 w 789561"/>
              <a:gd name="connsiteY92" fmla="*/ 489685 h 812491"/>
              <a:gd name="connsiteX93" fmla="*/ 373593 w 789561"/>
              <a:gd name="connsiteY93" fmla="*/ 487182 h 812491"/>
              <a:gd name="connsiteX94" fmla="*/ 484434 w 789561"/>
              <a:gd name="connsiteY94" fmla="*/ 409609 h 812491"/>
              <a:gd name="connsiteX95" fmla="*/ 484434 w 789561"/>
              <a:gd name="connsiteY95" fmla="*/ 392092 h 812491"/>
              <a:gd name="connsiteX96" fmla="*/ 476962 w 789561"/>
              <a:gd name="connsiteY96" fmla="*/ 395846 h 812491"/>
              <a:gd name="connsiteX97" fmla="*/ 473226 w 789561"/>
              <a:gd name="connsiteY97" fmla="*/ 395846 h 812491"/>
              <a:gd name="connsiteX98" fmla="*/ 462017 w 789561"/>
              <a:gd name="connsiteY98" fmla="*/ 389590 h 812491"/>
              <a:gd name="connsiteX99" fmla="*/ 468244 w 789561"/>
              <a:gd name="connsiteY99" fmla="*/ 374575 h 812491"/>
              <a:gd name="connsiteX100" fmla="*/ 493152 w 789561"/>
              <a:gd name="connsiteY100" fmla="*/ 349552 h 812491"/>
              <a:gd name="connsiteX101" fmla="*/ 491907 w 789561"/>
              <a:gd name="connsiteY101" fmla="*/ 340793 h 812491"/>
              <a:gd name="connsiteX102" fmla="*/ 490661 w 789561"/>
              <a:gd name="connsiteY102" fmla="*/ 340793 h 812491"/>
              <a:gd name="connsiteX103" fmla="*/ 393519 w 789561"/>
              <a:gd name="connsiteY103" fmla="*/ 403353 h 812491"/>
              <a:gd name="connsiteX104" fmla="*/ 383556 w 789561"/>
              <a:gd name="connsiteY104" fmla="*/ 405855 h 812491"/>
              <a:gd name="connsiteX105" fmla="*/ 377329 w 789561"/>
              <a:gd name="connsiteY105" fmla="*/ 399599 h 812491"/>
              <a:gd name="connsiteX106" fmla="*/ 343703 w 789561"/>
              <a:gd name="connsiteY106" fmla="*/ 324528 h 812491"/>
              <a:gd name="connsiteX107" fmla="*/ 337476 w 789561"/>
              <a:gd name="connsiteY107" fmla="*/ 309514 h 812491"/>
              <a:gd name="connsiteX108" fmla="*/ 290150 w 789561"/>
              <a:gd name="connsiteY108" fmla="*/ 259466 h 812491"/>
              <a:gd name="connsiteX109" fmla="*/ 261506 w 789561"/>
              <a:gd name="connsiteY109" fmla="*/ 259466 h 812491"/>
              <a:gd name="connsiteX110" fmla="*/ 95866 w 789561"/>
              <a:gd name="connsiteY110" fmla="*/ 259466 h 812491"/>
              <a:gd name="connsiteX111" fmla="*/ 41067 w 789561"/>
              <a:gd name="connsiteY111" fmla="*/ 323277 h 812491"/>
              <a:gd name="connsiteX112" fmla="*/ 23632 w 789561"/>
              <a:gd name="connsiteY112" fmla="*/ 405855 h 812491"/>
              <a:gd name="connsiteX113" fmla="*/ 31104 w 789561"/>
              <a:gd name="connsiteY113" fmla="*/ 430879 h 812491"/>
              <a:gd name="connsiteX114" fmla="*/ 83411 w 789561"/>
              <a:gd name="connsiteY114" fmla="*/ 480926 h 812491"/>
              <a:gd name="connsiteX115" fmla="*/ 83411 w 789561"/>
              <a:gd name="connsiteY115" fmla="*/ 404604 h 812491"/>
              <a:gd name="connsiteX116" fmla="*/ 59749 w 789561"/>
              <a:gd name="connsiteY116" fmla="*/ 379580 h 812491"/>
              <a:gd name="connsiteX117" fmla="*/ 59749 w 789561"/>
              <a:gd name="connsiteY117" fmla="*/ 364566 h 812491"/>
              <a:gd name="connsiteX118" fmla="*/ 74694 w 789561"/>
              <a:gd name="connsiteY118" fmla="*/ 364566 h 812491"/>
              <a:gd name="connsiteX119" fmla="*/ 83411 w 789561"/>
              <a:gd name="connsiteY119" fmla="*/ 373324 h 812491"/>
              <a:gd name="connsiteX120" fmla="*/ 83411 w 789561"/>
              <a:gd name="connsiteY120" fmla="*/ 309514 h 812491"/>
              <a:gd name="connsiteX121" fmla="*/ 95866 w 789561"/>
              <a:gd name="connsiteY121" fmla="*/ 297002 h 812491"/>
              <a:gd name="connsiteX122" fmla="*/ 107074 w 789561"/>
              <a:gd name="connsiteY122" fmla="*/ 309514 h 812491"/>
              <a:gd name="connsiteX123" fmla="*/ 107074 w 789561"/>
              <a:gd name="connsiteY123" fmla="*/ 799979 h 812491"/>
              <a:gd name="connsiteX124" fmla="*/ 95866 w 789561"/>
              <a:gd name="connsiteY124" fmla="*/ 812491 h 812491"/>
              <a:gd name="connsiteX125" fmla="*/ 83411 w 789561"/>
              <a:gd name="connsiteY125" fmla="*/ 799979 h 812491"/>
              <a:gd name="connsiteX126" fmla="*/ 83411 w 789561"/>
              <a:gd name="connsiteY126" fmla="*/ 510955 h 812491"/>
              <a:gd name="connsiteX127" fmla="*/ 14914 w 789561"/>
              <a:gd name="connsiteY127" fmla="*/ 447144 h 812491"/>
              <a:gd name="connsiteX128" fmla="*/ 1214 w 789561"/>
              <a:gd name="connsiteY128" fmla="*/ 400850 h 812491"/>
              <a:gd name="connsiteX129" fmla="*/ 18650 w 789561"/>
              <a:gd name="connsiteY129" fmla="*/ 318272 h 812491"/>
              <a:gd name="connsiteX130" fmla="*/ 95866 w 789561"/>
              <a:gd name="connsiteY130" fmla="*/ 236945 h 812491"/>
              <a:gd name="connsiteX131" fmla="*/ 261506 w 789561"/>
              <a:gd name="connsiteY131" fmla="*/ 236945 h 812491"/>
              <a:gd name="connsiteX132" fmla="*/ 290150 w 789561"/>
              <a:gd name="connsiteY132" fmla="*/ 236945 h 812491"/>
              <a:gd name="connsiteX133" fmla="*/ 357402 w 789561"/>
              <a:gd name="connsiteY133" fmla="*/ 300755 h 812491"/>
              <a:gd name="connsiteX134" fmla="*/ 363629 w 789561"/>
              <a:gd name="connsiteY134" fmla="*/ 315770 h 812491"/>
              <a:gd name="connsiteX135" fmla="*/ 392274 w 789561"/>
              <a:gd name="connsiteY135" fmla="*/ 378329 h 812491"/>
              <a:gd name="connsiteX136" fmla="*/ 476962 w 789561"/>
              <a:gd name="connsiteY136" fmla="*/ 323277 h 812491"/>
              <a:gd name="connsiteX137" fmla="*/ 484434 w 789561"/>
              <a:gd name="connsiteY137" fmla="*/ 319523 h 812491"/>
              <a:gd name="connsiteX138" fmla="*/ 484434 w 789561"/>
              <a:gd name="connsiteY138" fmla="*/ 188149 h 812491"/>
              <a:gd name="connsiteX139" fmla="*/ 484434 w 789561"/>
              <a:gd name="connsiteY139" fmla="*/ 25494 h 812491"/>
              <a:gd name="connsiteX140" fmla="*/ 484434 w 789561"/>
              <a:gd name="connsiteY140" fmla="*/ 17987 h 812491"/>
              <a:gd name="connsiteX141" fmla="*/ 490661 w 789561"/>
              <a:gd name="connsiteY141" fmla="*/ 4224 h 812491"/>
              <a:gd name="connsiteX142" fmla="*/ 505606 w 789561"/>
              <a:gd name="connsiteY142" fmla="*/ 470 h 8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89561" h="812491">
                <a:moveTo>
                  <a:pt x="190631" y="517001"/>
                </a:moveTo>
                <a:cubicBezTo>
                  <a:pt x="197005" y="517001"/>
                  <a:pt x="202105" y="522013"/>
                  <a:pt x="202105" y="528278"/>
                </a:cubicBezTo>
                <a:lnTo>
                  <a:pt x="202105" y="796410"/>
                </a:lnTo>
                <a:cubicBezTo>
                  <a:pt x="202105" y="802674"/>
                  <a:pt x="197005" y="806433"/>
                  <a:pt x="190631" y="806433"/>
                </a:cubicBezTo>
                <a:cubicBezTo>
                  <a:pt x="184256" y="806433"/>
                  <a:pt x="179156" y="802674"/>
                  <a:pt x="179156" y="796410"/>
                </a:cubicBezTo>
                <a:lnTo>
                  <a:pt x="179156" y="528278"/>
                </a:lnTo>
                <a:cubicBezTo>
                  <a:pt x="179156" y="522013"/>
                  <a:pt x="184256" y="517001"/>
                  <a:pt x="190631" y="517001"/>
                </a:cubicBezTo>
                <a:close/>
                <a:moveTo>
                  <a:pt x="515570" y="338291"/>
                </a:moveTo>
                <a:cubicBezTo>
                  <a:pt x="516815" y="345798"/>
                  <a:pt x="515570" y="350803"/>
                  <a:pt x="514324" y="355808"/>
                </a:cubicBezTo>
                <a:cubicBezTo>
                  <a:pt x="513079" y="362064"/>
                  <a:pt x="510588" y="367068"/>
                  <a:pt x="506852" y="372073"/>
                </a:cubicBezTo>
                <a:lnTo>
                  <a:pt x="506852" y="394594"/>
                </a:lnTo>
                <a:lnTo>
                  <a:pt x="520551" y="384585"/>
                </a:lnTo>
                <a:cubicBezTo>
                  <a:pt x="526779" y="380831"/>
                  <a:pt x="530515" y="374575"/>
                  <a:pt x="531760" y="367068"/>
                </a:cubicBezTo>
                <a:cubicBezTo>
                  <a:pt x="533006" y="360812"/>
                  <a:pt x="531760" y="353305"/>
                  <a:pt x="526779" y="347049"/>
                </a:cubicBezTo>
                <a:cubicBezTo>
                  <a:pt x="524288" y="343296"/>
                  <a:pt x="519306" y="339542"/>
                  <a:pt x="515570" y="338291"/>
                </a:cubicBezTo>
                <a:close/>
                <a:moveTo>
                  <a:pt x="647583" y="74290"/>
                </a:moveTo>
                <a:lnTo>
                  <a:pt x="647583" y="160622"/>
                </a:lnTo>
                <a:lnTo>
                  <a:pt x="647583" y="183144"/>
                </a:lnTo>
                <a:cubicBezTo>
                  <a:pt x="647583" y="185646"/>
                  <a:pt x="648829" y="186897"/>
                  <a:pt x="650074" y="186897"/>
                </a:cubicBezTo>
                <a:cubicBezTo>
                  <a:pt x="650074" y="188149"/>
                  <a:pt x="652565" y="189400"/>
                  <a:pt x="653811" y="188149"/>
                </a:cubicBezTo>
                <a:lnTo>
                  <a:pt x="752198" y="153115"/>
                </a:lnTo>
                <a:cubicBezTo>
                  <a:pt x="760916" y="150613"/>
                  <a:pt x="765898" y="141855"/>
                  <a:pt x="765898" y="131845"/>
                </a:cubicBezTo>
                <a:cubicBezTo>
                  <a:pt x="765898" y="121836"/>
                  <a:pt x="760916" y="113077"/>
                  <a:pt x="750953" y="110575"/>
                </a:cubicBezTo>
                <a:close/>
                <a:moveTo>
                  <a:pt x="180409" y="36390"/>
                </a:moveTo>
                <a:cubicBezTo>
                  <a:pt x="176654" y="36390"/>
                  <a:pt x="174151" y="36390"/>
                  <a:pt x="171648" y="37643"/>
                </a:cubicBezTo>
                <a:cubicBezTo>
                  <a:pt x="135352" y="41402"/>
                  <a:pt x="109070" y="75232"/>
                  <a:pt x="114076" y="111567"/>
                </a:cubicBezTo>
                <a:cubicBezTo>
                  <a:pt x="116579" y="129109"/>
                  <a:pt x="125340" y="145397"/>
                  <a:pt x="139107" y="155421"/>
                </a:cubicBezTo>
                <a:cubicBezTo>
                  <a:pt x="154126" y="166697"/>
                  <a:pt x="171648" y="171709"/>
                  <a:pt x="189169" y="169203"/>
                </a:cubicBezTo>
                <a:cubicBezTo>
                  <a:pt x="206691" y="166697"/>
                  <a:pt x="221710" y="157927"/>
                  <a:pt x="232974" y="144144"/>
                </a:cubicBezTo>
                <a:cubicBezTo>
                  <a:pt x="244238" y="129109"/>
                  <a:pt x="249244" y="112820"/>
                  <a:pt x="246741" y="94026"/>
                </a:cubicBezTo>
                <a:cubicBezTo>
                  <a:pt x="244238" y="76485"/>
                  <a:pt x="235477" y="61449"/>
                  <a:pt x="220458" y="50173"/>
                </a:cubicBezTo>
                <a:cubicBezTo>
                  <a:pt x="209194" y="41402"/>
                  <a:pt x="194176" y="36390"/>
                  <a:pt x="180409" y="36390"/>
                </a:cubicBezTo>
                <a:close/>
                <a:moveTo>
                  <a:pt x="506852" y="25494"/>
                </a:moveTo>
                <a:lnTo>
                  <a:pt x="506852" y="188149"/>
                </a:lnTo>
                <a:lnTo>
                  <a:pt x="506852" y="189400"/>
                </a:lnTo>
                <a:cubicBezTo>
                  <a:pt x="506852" y="189400"/>
                  <a:pt x="506852" y="189400"/>
                  <a:pt x="508097" y="189400"/>
                </a:cubicBezTo>
                <a:lnTo>
                  <a:pt x="617694" y="171883"/>
                </a:lnTo>
                <a:cubicBezTo>
                  <a:pt x="621430" y="170632"/>
                  <a:pt x="625166" y="165627"/>
                  <a:pt x="625166" y="160622"/>
                </a:cubicBezTo>
                <a:lnTo>
                  <a:pt x="625166" y="55523"/>
                </a:lnTo>
                <a:cubicBezTo>
                  <a:pt x="625166" y="50518"/>
                  <a:pt x="621430" y="45513"/>
                  <a:pt x="617694" y="45513"/>
                </a:cubicBezTo>
                <a:lnTo>
                  <a:pt x="508097" y="25494"/>
                </a:lnTo>
                <a:cubicBezTo>
                  <a:pt x="506852" y="25494"/>
                  <a:pt x="506852" y="25494"/>
                  <a:pt x="506852" y="25494"/>
                </a:cubicBezTo>
                <a:close/>
                <a:moveTo>
                  <a:pt x="167893" y="13837"/>
                </a:moveTo>
                <a:cubicBezTo>
                  <a:pt x="192924" y="11331"/>
                  <a:pt x="215452" y="17596"/>
                  <a:pt x="234226" y="31378"/>
                </a:cubicBezTo>
                <a:cubicBezTo>
                  <a:pt x="252999" y="46414"/>
                  <a:pt x="265515" y="67714"/>
                  <a:pt x="269269" y="91520"/>
                </a:cubicBezTo>
                <a:cubicBezTo>
                  <a:pt x="271772" y="114073"/>
                  <a:pt x="265515" y="137879"/>
                  <a:pt x="251747" y="157927"/>
                </a:cubicBezTo>
                <a:cubicBezTo>
                  <a:pt x="236729" y="175468"/>
                  <a:pt x="215452" y="187997"/>
                  <a:pt x="191673" y="191756"/>
                </a:cubicBezTo>
                <a:cubicBezTo>
                  <a:pt x="187918" y="191756"/>
                  <a:pt x="184163" y="191756"/>
                  <a:pt x="180409" y="191756"/>
                </a:cubicBezTo>
                <a:cubicBezTo>
                  <a:pt x="160384" y="191756"/>
                  <a:pt x="141610" y="185492"/>
                  <a:pt x="125340" y="174215"/>
                </a:cubicBezTo>
                <a:cubicBezTo>
                  <a:pt x="107818" y="159180"/>
                  <a:pt x="95302" y="137879"/>
                  <a:pt x="91548" y="114073"/>
                </a:cubicBezTo>
                <a:cubicBezTo>
                  <a:pt x="85290" y="66461"/>
                  <a:pt x="119082" y="21355"/>
                  <a:pt x="167893" y="13837"/>
                </a:cubicBezTo>
                <a:close/>
                <a:moveTo>
                  <a:pt x="505606" y="470"/>
                </a:moveTo>
                <a:lnTo>
                  <a:pt x="534251" y="6726"/>
                </a:lnTo>
                <a:cubicBezTo>
                  <a:pt x="535496" y="6726"/>
                  <a:pt x="536742" y="6726"/>
                  <a:pt x="536742" y="7978"/>
                </a:cubicBezTo>
                <a:lnTo>
                  <a:pt x="620184" y="22992"/>
                </a:lnTo>
                <a:cubicBezTo>
                  <a:pt x="635129" y="25494"/>
                  <a:pt x="646338" y="38006"/>
                  <a:pt x="647583" y="51769"/>
                </a:cubicBezTo>
                <a:lnTo>
                  <a:pt x="758425" y="88054"/>
                </a:lnTo>
                <a:cubicBezTo>
                  <a:pt x="777106" y="94309"/>
                  <a:pt x="789561" y="111826"/>
                  <a:pt x="789561" y="131845"/>
                </a:cubicBezTo>
                <a:cubicBezTo>
                  <a:pt x="789561" y="150613"/>
                  <a:pt x="777106" y="166878"/>
                  <a:pt x="758425" y="174385"/>
                </a:cubicBezTo>
                <a:lnTo>
                  <a:pt x="661283" y="209419"/>
                </a:lnTo>
                <a:cubicBezTo>
                  <a:pt x="658792" y="210670"/>
                  <a:pt x="655056" y="210670"/>
                  <a:pt x="652565" y="210670"/>
                </a:cubicBezTo>
                <a:cubicBezTo>
                  <a:pt x="646338" y="210670"/>
                  <a:pt x="641356" y="209419"/>
                  <a:pt x="636375" y="205665"/>
                </a:cubicBezTo>
                <a:cubicBezTo>
                  <a:pt x="631393" y="203163"/>
                  <a:pt x="628902" y="196907"/>
                  <a:pt x="626411" y="190651"/>
                </a:cubicBezTo>
                <a:cubicBezTo>
                  <a:pt x="625166" y="191902"/>
                  <a:pt x="622675" y="193153"/>
                  <a:pt x="620184" y="193153"/>
                </a:cubicBezTo>
                <a:lnTo>
                  <a:pt x="605415" y="195541"/>
                </a:lnTo>
                <a:lnTo>
                  <a:pt x="511834" y="210670"/>
                </a:lnTo>
                <a:cubicBezTo>
                  <a:pt x="510588" y="211921"/>
                  <a:pt x="509343" y="211921"/>
                  <a:pt x="508097" y="211921"/>
                </a:cubicBezTo>
                <a:cubicBezTo>
                  <a:pt x="506852" y="211921"/>
                  <a:pt x="506852" y="211921"/>
                  <a:pt x="506852" y="211921"/>
                </a:cubicBezTo>
                <a:lnTo>
                  <a:pt x="506852" y="314518"/>
                </a:lnTo>
                <a:cubicBezTo>
                  <a:pt x="513702" y="314518"/>
                  <a:pt x="520863" y="316395"/>
                  <a:pt x="527557" y="319836"/>
                </a:cubicBezTo>
                <a:lnTo>
                  <a:pt x="536915" y="327520"/>
                </a:lnTo>
                <a:lnTo>
                  <a:pt x="545460" y="334537"/>
                </a:lnTo>
                <a:cubicBezTo>
                  <a:pt x="552932" y="345798"/>
                  <a:pt x="556668" y="358310"/>
                  <a:pt x="554178" y="370822"/>
                </a:cubicBezTo>
                <a:cubicBezTo>
                  <a:pt x="551687" y="383334"/>
                  <a:pt x="545460" y="395846"/>
                  <a:pt x="533006" y="403353"/>
                </a:cubicBezTo>
                <a:lnTo>
                  <a:pt x="506852" y="422121"/>
                </a:lnTo>
                <a:lnTo>
                  <a:pt x="506852" y="799979"/>
                </a:lnTo>
                <a:cubicBezTo>
                  <a:pt x="506852" y="806235"/>
                  <a:pt x="501870" y="812491"/>
                  <a:pt x="495643" y="812491"/>
                </a:cubicBezTo>
                <a:cubicBezTo>
                  <a:pt x="489416" y="812491"/>
                  <a:pt x="484434" y="806235"/>
                  <a:pt x="484434" y="799979"/>
                </a:cubicBezTo>
                <a:lnTo>
                  <a:pt x="484434" y="438386"/>
                </a:lnTo>
                <a:lnTo>
                  <a:pt x="386047" y="505950"/>
                </a:lnTo>
                <a:cubicBezTo>
                  <a:pt x="379820" y="510955"/>
                  <a:pt x="372347" y="513457"/>
                  <a:pt x="363629" y="513457"/>
                </a:cubicBezTo>
                <a:cubicBezTo>
                  <a:pt x="359893" y="513457"/>
                  <a:pt x="356157" y="512206"/>
                  <a:pt x="352421" y="512206"/>
                </a:cubicBezTo>
                <a:cubicBezTo>
                  <a:pt x="341212" y="508453"/>
                  <a:pt x="331249" y="499694"/>
                  <a:pt x="326267" y="488434"/>
                </a:cubicBezTo>
                <a:lnTo>
                  <a:pt x="297623" y="422121"/>
                </a:lnTo>
                <a:lnTo>
                  <a:pt x="297623" y="799979"/>
                </a:lnTo>
                <a:cubicBezTo>
                  <a:pt x="297623" y="806235"/>
                  <a:pt x="292641" y="812491"/>
                  <a:pt x="286414" y="812491"/>
                </a:cubicBezTo>
                <a:cubicBezTo>
                  <a:pt x="280187" y="812491"/>
                  <a:pt x="275205" y="806235"/>
                  <a:pt x="275205" y="799979"/>
                </a:cubicBezTo>
                <a:lnTo>
                  <a:pt x="275205" y="309514"/>
                </a:lnTo>
                <a:cubicBezTo>
                  <a:pt x="275205" y="303258"/>
                  <a:pt x="280187" y="297002"/>
                  <a:pt x="286414" y="297002"/>
                </a:cubicBezTo>
                <a:cubicBezTo>
                  <a:pt x="292641" y="297002"/>
                  <a:pt x="297623" y="303258"/>
                  <a:pt x="297623" y="309514"/>
                </a:cubicBezTo>
                <a:lnTo>
                  <a:pt x="297623" y="364566"/>
                </a:lnTo>
                <a:lnTo>
                  <a:pt x="346194" y="479675"/>
                </a:lnTo>
                <a:cubicBezTo>
                  <a:pt x="348684" y="484680"/>
                  <a:pt x="352421" y="488434"/>
                  <a:pt x="358648" y="489685"/>
                </a:cubicBezTo>
                <a:cubicBezTo>
                  <a:pt x="363629" y="490936"/>
                  <a:pt x="369856" y="490936"/>
                  <a:pt x="373593" y="487182"/>
                </a:cubicBezTo>
                <a:lnTo>
                  <a:pt x="484434" y="409609"/>
                </a:lnTo>
                <a:lnTo>
                  <a:pt x="484434" y="392092"/>
                </a:lnTo>
                <a:cubicBezTo>
                  <a:pt x="480698" y="393343"/>
                  <a:pt x="478207" y="394594"/>
                  <a:pt x="476962" y="395846"/>
                </a:cubicBezTo>
                <a:cubicBezTo>
                  <a:pt x="475717" y="395846"/>
                  <a:pt x="474471" y="395846"/>
                  <a:pt x="473226" y="395846"/>
                </a:cubicBezTo>
                <a:cubicBezTo>
                  <a:pt x="468244" y="395846"/>
                  <a:pt x="464508" y="394594"/>
                  <a:pt x="462017" y="389590"/>
                </a:cubicBezTo>
                <a:cubicBezTo>
                  <a:pt x="460772" y="383334"/>
                  <a:pt x="462017" y="378329"/>
                  <a:pt x="468244" y="374575"/>
                </a:cubicBezTo>
                <a:cubicBezTo>
                  <a:pt x="474471" y="372073"/>
                  <a:pt x="489416" y="362064"/>
                  <a:pt x="493152" y="349552"/>
                </a:cubicBezTo>
                <a:cubicBezTo>
                  <a:pt x="493152" y="347049"/>
                  <a:pt x="493152" y="343296"/>
                  <a:pt x="491907" y="340793"/>
                </a:cubicBezTo>
                <a:cubicBezTo>
                  <a:pt x="491907" y="340793"/>
                  <a:pt x="491907" y="340793"/>
                  <a:pt x="490661" y="340793"/>
                </a:cubicBezTo>
                <a:lnTo>
                  <a:pt x="393519" y="403353"/>
                </a:lnTo>
                <a:cubicBezTo>
                  <a:pt x="391028" y="405855"/>
                  <a:pt x="387292" y="405855"/>
                  <a:pt x="383556" y="405855"/>
                </a:cubicBezTo>
                <a:cubicBezTo>
                  <a:pt x="381065" y="404604"/>
                  <a:pt x="378574" y="402102"/>
                  <a:pt x="377329" y="399599"/>
                </a:cubicBezTo>
                <a:lnTo>
                  <a:pt x="343703" y="324528"/>
                </a:lnTo>
                <a:cubicBezTo>
                  <a:pt x="341212" y="319523"/>
                  <a:pt x="338721" y="314518"/>
                  <a:pt x="337476" y="309514"/>
                </a:cubicBezTo>
                <a:cubicBezTo>
                  <a:pt x="316304" y="260717"/>
                  <a:pt x="315058" y="259466"/>
                  <a:pt x="290150" y="259466"/>
                </a:cubicBezTo>
                <a:lnTo>
                  <a:pt x="261506" y="259466"/>
                </a:lnTo>
                <a:lnTo>
                  <a:pt x="95866" y="259466"/>
                </a:lnTo>
                <a:cubicBezTo>
                  <a:pt x="67221" y="259466"/>
                  <a:pt x="58503" y="259466"/>
                  <a:pt x="41067" y="323277"/>
                </a:cubicBezTo>
                <a:lnTo>
                  <a:pt x="23632" y="405855"/>
                </a:lnTo>
                <a:cubicBezTo>
                  <a:pt x="21141" y="414613"/>
                  <a:pt x="23632" y="424623"/>
                  <a:pt x="31104" y="430879"/>
                </a:cubicBezTo>
                <a:lnTo>
                  <a:pt x="83411" y="480926"/>
                </a:lnTo>
                <a:lnTo>
                  <a:pt x="83411" y="404604"/>
                </a:lnTo>
                <a:lnTo>
                  <a:pt x="59749" y="379580"/>
                </a:lnTo>
                <a:cubicBezTo>
                  <a:pt x="54767" y="375827"/>
                  <a:pt x="54767" y="368320"/>
                  <a:pt x="59749" y="364566"/>
                </a:cubicBezTo>
                <a:cubicBezTo>
                  <a:pt x="63485" y="359561"/>
                  <a:pt x="70957" y="359561"/>
                  <a:pt x="74694" y="364566"/>
                </a:cubicBezTo>
                <a:lnTo>
                  <a:pt x="83411" y="373324"/>
                </a:lnTo>
                <a:lnTo>
                  <a:pt x="83411" y="309514"/>
                </a:lnTo>
                <a:cubicBezTo>
                  <a:pt x="83411" y="303258"/>
                  <a:pt x="89639" y="297002"/>
                  <a:pt x="95866" y="297002"/>
                </a:cubicBezTo>
                <a:cubicBezTo>
                  <a:pt x="102093" y="297002"/>
                  <a:pt x="107074" y="303258"/>
                  <a:pt x="107074" y="309514"/>
                </a:cubicBezTo>
                <a:lnTo>
                  <a:pt x="107074" y="799979"/>
                </a:lnTo>
                <a:cubicBezTo>
                  <a:pt x="107074" y="806235"/>
                  <a:pt x="102093" y="812491"/>
                  <a:pt x="95866" y="812491"/>
                </a:cubicBezTo>
                <a:cubicBezTo>
                  <a:pt x="89639" y="812491"/>
                  <a:pt x="83411" y="806235"/>
                  <a:pt x="83411" y="799979"/>
                </a:cubicBezTo>
                <a:lnTo>
                  <a:pt x="83411" y="510955"/>
                </a:lnTo>
                <a:lnTo>
                  <a:pt x="14914" y="447144"/>
                </a:lnTo>
                <a:cubicBezTo>
                  <a:pt x="2460" y="435884"/>
                  <a:pt x="-2522" y="418367"/>
                  <a:pt x="1214" y="400850"/>
                </a:cubicBezTo>
                <a:lnTo>
                  <a:pt x="18650" y="318272"/>
                </a:lnTo>
                <a:cubicBezTo>
                  <a:pt x="38577" y="250708"/>
                  <a:pt x="51031" y="236945"/>
                  <a:pt x="95866" y="236945"/>
                </a:cubicBezTo>
                <a:lnTo>
                  <a:pt x="261506" y="236945"/>
                </a:lnTo>
                <a:lnTo>
                  <a:pt x="290150" y="236945"/>
                </a:lnTo>
                <a:cubicBezTo>
                  <a:pt x="331249" y="236945"/>
                  <a:pt x="337476" y="251959"/>
                  <a:pt x="357402" y="300755"/>
                </a:cubicBezTo>
                <a:cubicBezTo>
                  <a:pt x="359893" y="305760"/>
                  <a:pt x="362384" y="310765"/>
                  <a:pt x="363629" y="315770"/>
                </a:cubicBezTo>
                <a:lnTo>
                  <a:pt x="392274" y="378329"/>
                </a:lnTo>
                <a:lnTo>
                  <a:pt x="476962" y="323277"/>
                </a:lnTo>
                <a:cubicBezTo>
                  <a:pt x="480698" y="322026"/>
                  <a:pt x="481944" y="320774"/>
                  <a:pt x="484434" y="319523"/>
                </a:cubicBezTo>
                <a:lnTo>
                  <a:pt x="484434" y="188149"/>
                </a:lnTo>
                <a:lnTo>
                  <a:pt x="484434" y="25494"/>
                </a:lnTo>
                <a:lnTo>
                  <a:pt x="484434" y="17987"/>
                </a:lnTo>
                <a:cubicBezTo>
                  <a:pt x="484434" y="11731"/>
                  <a:pt x="486925" y="7978"/>
                  <a:pt x="490661" y="4224"/>
                </a:cubicBezTo>
                <a:cubicBezTo>
                  <a:pt x="494398" y="470"/>
                  <a:pt x="500625" y="-781"/>
                  <a:pt x="505606" y="4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0" name="Freeform 175">
            <a:extLst>
              <a:ext uri="{FF2B5EF4-FFF2-40B4-BE49-F238E27FC236}">
                <a16:creationId xmlns:a16="http://schemas.microsoft.com/office/drawing/2014/main" id="{0CB798B2-4932-8C4F-BB79-D1E623A9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989" y="7048763"/>
            <a:ext cx="1271747" cy="1271747"/>
          </a:xfrm>
          <a:custGeom>
            <a:avLst/>
            <a:gdLst>
              <a:gd name="T0" fmla="*/ 664697 w 1020"/>
              <a:gd name="T1" fmla="*/ 332022 h 1020"/>
              <a:gd name="T2" fmla="*/ 664697 w 1020"/>
              <a:gd name="T3" fmla="*/ 332022 h 1020"/>
              <a:gd name="T4" fmla="*/ 332675 w 1020"/>
              <a:gd name="T5" fmla="*/ 664697 h 1020"/>
              <a:gd name="T6" fmla="*/ 332675 w 1020"/>
              <a:gd name="T7" fmla="*/ 664697 h 1020"/>
              <a:gd name="T8" fmla="*/ 0 w 1020"/>
              <a:gd name="T9" fmla="*/ 332022 h 1020"/>
              <a:gd name="T10" fmla="*/ 0 w 1020"/>
              <a:gd name="T11" fmla="*/ 332022 h 1020"/>
              <a:gd name="T12" fmla="*/ 332675 w 1020"/>
              <a:gd name="T13" fmla="*/ 0 h 1020"/>
              <a:gd name="T14" fmla="*/ 332675 w 1020"/>
              <a:gd name="T15" fmla="*/ 0 h 1020"/>
              <a:gd name="T16" fmla="*/ 664697 w 1020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0">
                <a:moveTo>
                  <a:pt x="1019" y="509"/>
                </a:moveTo>
                <a:lnTo>
                  <a:pt x="1019" y="509"/>
                </a:lnTo>
                <a:cubicBezTo>
                  <a:pt x="1019" y="791"/>
                  <a:pt x="791" y="1019"/>
                  <a:pt x="510" y="1019"/>
                </a:cubicBezTo>
                <a:cubicBezTo>
                  <a:pt x="228" y="1019"/>
                  <a:pt x="0" y="791"/>
                  <a:pt x="0" y="509"/>
                </a:cubicBezTo>
                <a:cubicBezTo>
                  <a:pt x="0" y="228"/>
                  <a:pt x="228" y="0"/>
                  <a:pt x="510" y="0"/>
                </a:cubicBezTo>
                <a:cubicBezTo>
                  <a:pt x="791" y="0"/>
                  <a:pt x="1019" y="228"/>
                  <a:pt x="1019" y="5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2149FE5-60A3-604F-A66E-0925FB510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694" y="7281917"/>
            <a:ext cx="789561" cy="804201"/>
          </a:xfrm>
          <a:custGeom>
            <a:avLst/>
            <a:gdLst>
              <a:gd name="connsiteX0" fmla="*/ 190631 w 789561"/>
              <a:gd name="connsiteY0" fmla="*/ 514755 h 804201"/>
              <a:gd name="connsiteX1" fmla="*/ 202105 w 789561"/>
              <a:gd name="connsiteY1" fmla="*/ 525983 h 804201"/>
              <a:gd name="connsiteX2" fmla="*/ 202105 w 789561"/>
              <a:gd name="connsiteY2" fmla="*/ 792964 h 804201"/>
              <a:gd name="connsiteX3" fmla="*/ 190631 w 789561"/>
              <a:gd name="connsiteY3" fmla="*/ 804193 h 804201"/>
              <a:gd name="connsiteX4" fmla="*/ 179156 w 789561"/>
              <a:gd name="connsiteY4" fmla="*/ 792964 h 804201"/>
              <a:gd name="connsiteX5" fmla="*/ 179156 w 789561"/>
              <a:gd name="connsiteY5" fmla="*/ 525983 h 804201"/>
              <a:gd name="connsiteX6" fmla="*/ 190631 w 789561"/>
              <a:gd name="connsiteY6" fmla="*/ 514755 h 804201"/>
              <a:gd name="connsiteX7" fmla="*/ 515570 w 789561"/>
              <a:gd name="connsiteY7" fmla="*/ 335807 h 804201"/>
              <a:gd name="connsiteX8" fmla="*/ 514324 w 789561"/>
              <a:gd name="connsiteY8" fmla="*/ 351916 h 804201"/>
              <a:gd name="connsiteX9" fmla="*/ 506852 w 789561"/>
              <a:gd name="connsiteY9" fmla="*/ 369263 h 804201"/>
              <a:gd name="connsiteX10" fmla="*/ 506852 w 789561"/>
              <a:gd name="connsiteY10" fmla="*/ 390329 h 804201"/>
              <a:gd name="connsiteX11" fmla="*/ 520551 w 789561"/>
              <a:gd name="connsiteY11" fmla="*/ 380416 h 804201"/>
              <a:gd name="connsiteX12" fmla="*/ 531760 w 789561"/>
              <a:gd name="connsiteY12" fmla="*/ 364307 h 804201"/>
              <a:gd name="connsiteX13" fmla="*/ 526779 w 789561"/>
              <a:gd name="connsiteY13" fmla="*/ 343242 h 804201"/>
              <a:gd name="connsiteX14" fmla="*/ 515570 w 789561"/>
              <a:gd name="connsiteY14" fmla="*/ 335807 h 804201"/>
              <a:gd name="connsiteX15" fmla="*/ 647583 w 789561"/>
              <a:gd name="connsiteY15" fmla="*/ 74349 h 804201"/>
              <a:gd name="connsiteX16" fmla="*/ 647583 w 789561"/>
              <a:gd name="connsiteY16" fmla="*/ 159849 h 804201"/>
              <a:gd name="connsiteX17" fmla="*/ 647583 w 789561"/>
              <a:gd name="connsiteY17" fmla="*/ 182154 h 804201"/>
              <a:gd name="connsiteX18" fmla="*/ 650074 w 789561"/>
              <a:gd name="connsiteY18" fmla="*/ 185871 h 804201"/>
              <a:gd name="connsiteX19" fmla="*/ 653811 w 789561"/>
              <a:gd name="connsiteY19" fmla="*/ 185871 h 804201"/>
              <a:gd name="connsiteX20" fmla="*/ 752198 w 789561"/>
              <a:gd name="connsiteY20" fmla="*/ 152414 h 804201"/>
              <a:gd name="connsiteX21" fmla="*/ 765898 w 789561"/>
              <a:gd name="connsiteY21" fmla="*/ 130110 h 804201"/>
              <a:gd name="connsiteX22" fmla="*/ 750953 w 789561"/>
              <a:gd name="connsiteY22" fmla="*/ 109044 h 804201"/>
              <a:gd name="connsiteX23" fmla="*/ 180409 w 789561"/>
              <a:gd name="connsiteY23" fmla="*/ 38947 h 804201"/>
              <a:gd name="connsiteX24" fmla="*/ 171648 w 789561"/>
              <a:gd name="connsiteY24" fmla="*/ 40200 h 804201"/>
              <a:gd name="connsiteX25" fmla="*/ 114076 w 789561"/>
              <a:gd name="connsiteY25" fmla="*/ 115377 h 804201"/>
              <a:gd name="connsiteX26" fmla="*/ 139107 w 789561"/>
              <a:gd name="connsiteY26" fmla="*/ 159231 h 804201"/>
              <a:gd name="connsiteX27" fmla="*/ 189169 w 789561"/>
              <a:gd name="connsiteY27" fmla="*/ 173013 h 804201"/>
              <a:gd name="connsiteX28" fmla="*/ 232974 w 789561"/>
              <a:gd name="connsiteY28" fmla="*/ 146701 h 804201"/>
              <a:gd name="connsiteX29" fmla="*/ 246741 w 789561"/>
              <a:gd name="connsiteY29" fmla="*/ 97836 h 804201"/>
              <a:gd name="connsiteX30" fmla="*/ 220458 w 789561"/>
              <a:gd name="connsiteY30" fmla="*/ 52730 h 804201"/>
              <a:gd name="connsiteX31" fmla="*/ 180409 w 789561"/>
              <a:gd name="connsiteY31" fmla="*/ 38947 h 804201"/>
              <a:gd name="connsiteX32" fmla="*/ 506852 w 789561"/>
              <a:gd name="connsiteY32" fmla="*/ 24783 h 804201"/>
              <a:gd name="connsiteX33" fmla="*/ 506852 w 789561"/>
              <a:gd name="connsiteY33" fmla="*/ 26022 h 804201"/>
              <a:gd name="connsiteX34" fmla="*/ 506852 w 789561"/>
              <a:gd name="connsiteY34" fmla="*/ 185871 h 804201"/>
              <a:gd name="connsiteX35" fmla="*/ 506852 w 789561"/>
              <a:gd name="connsiteY35" fmla="*/ 187110 h 804201"/>
              <a:gd name="connsiteX36" fmla="*/ 508097 w 789561"/>
              <a:gd name="connsiteY36" fmla="*/ 187110 h 804201"/>
              <a:gd name="connsiteX37" fmla="*/ 617694 w 789561"/>
              <a:gd name="connsiteY37" fmla="*/ 169762 h 804201"/>
              <a:gd name="connsiteX38" fmla="*/ 625166 w 789561"/>
              <a:gd name="connsiteY38" fmla="*/ 159849 h 804201"/>
              <a:gd name="connsiteX39" fmla="*/ 625166 w 789561"/>
              <a:gd name="connsiteY39" fmla="*/ 54522 h 804201"/>
              <a:gd name="connsiteX40" fmla="*/ 617694 w 789561"/>
              <a:gd name="connsiteY40" fmla="*/ 44609 h 804201"/>
              <a:gd name="connsiteX41" fmla="*/ 508097 w 789561"/>
              <a:gd name="connsiteY41" fmla="*/ 24783 h 804201"/>
              <a:gd name="connsiteX42" fmla="*/ 506852 w 789561"/>
              <a:gd name="connsiteY42" fmla="*/ 24783 h 804201"/>
              <a:gd name="connsiteX43" fmla="*/ 167893 w 789561"/>
              <a:gd name="connsiteY43" fmla="*/ 17647 h 804201"/>
              <a:gd name="connsiteX44" fmla="*/ 234226 w 789561"/>
              <a:gd name="connsiteY44" fmla="*/ 35188 h 804201"/>
              <a:gd name="connsiteX45" fmla="*/ 269269 w 789561"/>
              <a:gd name="connsiteY45" fmla="*/ 94077 h 804201"/>
              <a:gd name="connsiteX46" fmla="*/ 251747 w 789561"/>
              <a:gd name="connsiteY46" fmla="*/ 160484 h 804201"/>
              <a:gd name="connsiteX47" fmla="*/ 191673 w 789561"/>
              <a:gd name="connsiteY47" fmla="*/ 194313 h 804201"/>
              <a:gd name="connsiteX48" fmla="*/ 180409 w 789561"/>
              <a:gd name="connsiteY48" fmla="*/ 195566 h 804201"/>
              <a:gd name="connsiteX49" fmla="*/ 125340 w 789561"/>
              <a:gd name="connsiteY49" fmla="*/ 176772 h 804201"/>
              <a:gd name="connsiteX50" fmla="*/ 91548 w 789561"/>
              <a:gd name="connsiteY50" fmla="*/ 117883 h 804201"/>
              <a:gd name="connsiteX51" fmla="*/ 167893 w 789561"/>
              <a:gd name="connsiteY51" fmla="*/ 17647 h 804201"/>
              <a:gd name="connsiteX52" fmla="*/ 505606 w 789561"/>
              <a:gd name="connsiteY52" fmla="*/ 0 h 804201"/>
              <a:gd name="connsiteX53" fmla="*/ 534251 w 789561"/>
              <a:gd name="connsiteY53" fmla="*/ 7435 h 804201"/>
              <a:gd name="connsiteX54" fmla="*/ 536742 w 789561"/>
              <a:gd name="connsiteY54" fmla="*/ 7435 h 804201"/>
              <a:gd name="connsiteX55" fmla="*/ 620184 w 789561"/>
              <a:gd name="connsiteY55" fmla="*/ 23544 h 804201"/>
              <a:gd name="connsiteX56" fmla="*/ 647583 w 789561"/>
              <a:gd name="connsiteY56" fmla="*/ 50805 h 804201"/>
              <a:gd name="connsiteX57" fmla="*/ 758425 w 789561"/>
              <a:gd name="connsiteY57" fmla="*/ 87979 h 804201"/>
              <a:gd name="connsiteX58" fmla="*/ 789561 w 789561"/>
              <a:gd name="connsiteY58" fmla="*/ 130110 h 804201"/>
              <a:gd name="connsiteX59" fmla="*/ 758425 w 789561"/>
              <a:gd name="connsiteY59" fmla="*/ 172240 h 804201"/>
              <a:gd name="connsiteX60" fmla="*/ 661283 w 789561"/>
              <a:gd name="connsiteY60" fmla="*/ 206936 h 804201"/>
              <a:gd name="connsiteX61" fmla="*/ 652565 w 789561"/>
              <a:gd name="connsiteY61" fmla="*/ 208176 h 804201"/>
              <a:gd name="connsiteX62" fmla="*/ 636375 w 789561"/>
              <a:gd name="connsiteY62" fmla="*/ 204458 h 804201"/>
              <a:gd name="connsiteX63" fmla="*/ 626411 w 789561"/>
              <a:gd name="connsiteY63" fmla="*/ 189588 h 804201"/>
              <a:gd name="connsiteX64" fmla="*/ 620184 w 789561"/>
              <a:gd name="connsiteY64" fmla="*/ 192067 h 804201"/>
              <a:gd name="connsiteX65" fmla="*/ 604706 w 789561"/>
              <a:gd name="connsiteY65" fmla="*/ 194545 h 804201"/>
              <a:gd name="connsiteX66" fmla="*/ 511834 w 789561"/>
              <a:gd name="connsiteY66" fmla="*/ 209415 h 804201"/>
              <a:gd name="connsiteX67" fmla="*/ 508097 w 789561"/>
              <a:gd name="connsiteY67" fmla="*/ 209415 h 804201"/>
              <a:gd name="connsiteX68" fmla="*/ 506852 w 789561"/>
              <a:gd name="connsiteY68" fmla="*/ 209415 h 804201"/>
              <a:gd name="connsiteX69" fmla="*/ 506852 w 789561"/>
              <a:gd name="connsiteY69" fmla="*/ 311024 h 804201"/>
              <a:gd name="connsiteX70" fmla="*/ 527557 w 789561"/>
              <a:gd name="connsiteY70" fmla="*/ 315826 h 804201"/>
              <a:gd name="connsiteX71" fmla="*/ 536996 w 789561"/>
              <a:gd name="connsiteY71" fmla="*/ 323747 h 804201"/>
              <a:gd name="connsiteX72" fmla="*/ 545460 w 789561"/>
              <a:gd name="connsiteY72" fmla="*/ 330850 h 804201"/>
              <a:gd name="connsiteX73" fmla="*/ 554178 w 789561"/>
              <a:gd name="connsiteY73" fmla="*/ 366785 h 804201"/>
              <a:gd name="connsiteX74" fmla="*/ 533006 w 789561"/>
              <a:gd name="connsiteY74" fmla="*/ 399003 h 804201"/>
              <a:gd name="connsiteX75" fmla="*/ 506852 w 789561"/>
              <a:gd name="connsiteY75" fmla="*/ 417590 h 804201"/>
              <a:gd name="connsiteX76" fmla="*/ 506852 w 789561"/>
              <a:gd name="connsiteY76" fmla="*/ 793049 h 804201"/>
              <a:gd name="connsiteX77" fmla="*/ 495643 w 789561"/>
              <a:gd name="connsiteY77" fmla="*/ 804201 h 804201"/>
              <a:gd name="connsiteX78" fmla="*/ 484434 w 789561"/>
              <a:gd name="connsiteY78" fmla="*/ 793049 h 804201"/>
              <a:gd name="connsiteX79" fmla="*/ 484434 w 789561"/>
              <a:gd name="connsiteY79" fmla="*/ 433699 h 804201"/>
              <a:gd name="connsiteX80" fmla="*/ 386047 w 789561"/>
              <a:gd name="connsiteY80" fmla="*/ 500612 h 804201"/>
              <a:gd name="connsiteX81" fmla="*/ 363629 w 789561"/>
              <a:gd name="connsiteY81" fmla="*/ 508047 h 804201"/>
              <a:gd name="connsiteX82" fmla="*/ 352421 w 789561"/>
              <a:gd name="connsiteY82" fmla="*/ 506808 h 804201"/>
              <a:gd name="connsiteX83" fmla="*/ 326267 w 789561"/>
              <a:gd name="connsiteY83" fmla="*/ 484503 h 804201"/>
              <a:gd name="connsiteX84" fmla="*/ 297623 w 789561"/>
              <a:gd name="connsiteY84" fmla="*/ 417590 h 804201"/>
              <a:gd name="connsiteX85" fmla="*/ 297623 w 789561"/>
              <a:gd name="connsiteY85" fmla="*/ 793049 h 804201"/>
              <a:gd name="connsiteX86" fmla="*/ 286414 w 789561"/>
              <a:gd name="connsiteY86" fmla="*/ 804201 h 804201"/>
              <a:gd name="connsiteX87" fmla="*/ 275205 w 789561"/>
              <a:gd name="connsiteY87" fmla="*/ 793049 h 804201"/>
              <a:gd name="connsiteX88" fmla="*/ 275205 w 789561"/>
              <a:gd name="connsiteY88" fmla="*/ 306067 h 804201"/>
              <a:gd name="connsiteX89" fmla="*/ 286414 w 789561"/>
              <a:gd name="connsiteY89" fmla="*/ 294915 h 804201"/>
              <a:gd name="connsiteX90" fmla="*/ 297623 w 789561"/>
              <a:gd name="connsiteY90" fmla="*/ 306067 h 804201"/>
              <a:gd name="connsiteX91" fmla="*/ 297623 w 789561"/>
              <a:gd name="connsiteY91" fmla="*/ 360590 h 804201"/>
              <a:gd name="connsiteX92" fmla="*/ 346194 w 789561"/>
              <a:gd name="connsiteY92" fmla="*/ 474590 h 804201"/>
              <a:gd name="connsiteX93" fmla="*/ 358648 w 789561"/>
              <a:gd name="connsiteY93" fmla="*/ 485743 h 804201"/>
              <a:gd name="connsiteX94" fmla="*/ 373593 w 789561"/>
              <a:gd name="connsiteY94" fmla="*/ 482025 h 804201"/>
              <a:gd name="connsiteX95" fmla="*/ 484434 w 789561"/>
              <a:gd name="connsiteY95" fmla="*/ 406438 h 804201"/>
              <a:gd name="connsiteX96" fmla="*/ 484434 w 789561"/>
              <a:gd name="connsiteY96" fmla="*/ 387851 h 804201"/>
              <a:gd name="connsiteX97" fmla="*/ 476962 w 789561"/>
              <a:gd name="connsiteY97" fmla="*/ 391568 h 804201"/>
              <a:gd name="connsiteX98" fmla="*/ 473226 w 789561"/>
              <a:gd name="connsiteY98" fmla="*/ 392807 h 804201"/>
              <a:gd name="connsiteX99" fmla="*/ 462017 w 789561"/>
              <a:gd name="connsiteY99" fmla="*/ 386611 h 804201"/>
              <a:gd name="connsiteX100" fmla="*/ 468244 w 789561"/>
              <a:gd name="connsiteY100" fmla="*/ 371742 h 804201"/>
              <a:gd name="connsiteX101" fmla="*/ 493152 w 789561"/>
              <a:gd name="connsiteY101" fmla="*/ 346959 h 804201"/>
              <a:gd name="connsiteX102" fmla="*/ 491907 w 789561"/>
              <a:gd name="connsiteY102" fmla="*/ 337046 h 804201"/>
              <a:gd name="connsiteX103" fmla="*/ 490661 w 789561"/>
              <a:gd name="connsiteY103" fmla="*/ 338285 h 804201"/>
              <a:gd name="connsiteX104" fmla="*/ 393519 w 789561"/>
              <a:gd name="connsiteY104" fmla="*/ 400242 h 804201"/>
              <a:gd name="connsiteX105" fmla="*/ 383556 w 789561"/>
              <a:gd name="connsiteY105" fmla="*/ 401481 h 804201"/>
              <a:gd name="connsiteX106" fmla="*/ 377329 w 789561"/>
              <a:gd name="connsiteY106" fmla="*/ 395285 h 804201"/>
              <a:gd name="connsiteX107" fmla="*/ 343703 w 789561"/>
              <a:gd name="connsiteY107" fmla="*/ 322176 h 804201"/>
              <a:gd name="connsiteX108" fmla="*/ 337476 w 789561"/>
              <a:gd name="connsiteY108" fmla="*/ 306067 h 804201"/>
              <a:gd name="connsiteX109" fmla="*/ 290150 w 789561"/>
              <a:gd name="connsiteY109" fmla="*/ 257741 h 804201"/>
              <a:gd name="connsiteX110" fmla="*/ 261506 w 789561"/>
              <a:gd name="connsiteY110" fmla="*/ 257741 h 804201"/>
              <a:gd name="connsiteX111" fmla="*/ 95866 w 789561"/>
              <a:gd name="connsiteY111" fmla="*/ 257741 h 804201"/>
              <a:gd name="connsiteX112" fmla="*/ 41067 w 789561"/>
              <a:gd name="connsiteY112" fmla="*/ 320937 h 804201"/>
              <a:gd name="connsiteX113" fmla="*/ 23632 w 789561"/>
              <a:gd name="connsiteY113" fmla="*/ 401481 h 804201"/>
              <a:gd name="connsiteX114" fmla="*/ 31104 w 789561"/>
              <a:gd name="connsiteY114" fmla="*/ 426264 h 804201"/>
              <a:gd name="connsiteX115" fmla="*/ 83411 w 789561"/>
              <a:gd name="connsiteY115" fmla="*/ 475829 h 804201"/>
              <a:gd name="connsiteX116" fmla="*/ 83411 w 789561"/>
              <a:gd name="connsiteY116" fmla="*/ 401481 h 804201"/>
              <a:gd name="connsiteX117" fmla="*/ 59749 w 789561"/>
              <a:gd name="connsiteY117" fmla="*/ 376698 h 804201"/>
              <a:gd name="connsiteX118" fmla="*/ 59749 w 789561"/>
              <a:gd name="connsiteY118" fmla="*/ 360590 h 804201"/>
              <a:gd name="connsiteX119" fmla="*/ 74694 w 789561"/>
              <a:gd name="connsiteY119" fmla="*/ 360590 h 804201"/>
              <a:gd name="connsiteX120" fmla="*/ 83411 w 789561"/>
              <a:gd name="connsiteY120" fmla="*/ 369263 h 804201"/>
              <a:gd name="connsiteX121" fmla="*/ 83411 w 789561"/>
              <a:gd name="connsiteY121" fmla="*/ 306067 h 804201"/>
              <a:gd name="connsiteX122" fmla="*/ 95866 w 789561"/>
              <a:gd name="connsiteY122" fmla="*/ 294915 h 804201"/>
              <a:gd name="connsiteX123" fmla="*/ 107074 w 789561"/>
              <a:gd name="connsiteY123" fmla="*/ 306067 h 804201"/>
              <a:gd name="connsiteX124" fmla="*/ 107074 w 789561"/>
              <a:gd name="connsiteY124" fmla="*/ 793049 h 804201"/>
              <a:gd name="connsiteX125" fmla="*/ 95866 w 789561"/>
              <a:gd name="connsiteY125" fmla="*/ 804201 h 804201"/>
              <a:gd name="connsiteX126" fmla="*/ 83411 w 789561"/>
              <a:gd name="connsiteY126" fmla="*/ 793049 h 804201"/>
              <a:gd name="connsiteX127" fmla="*/ 83411 w 789561"/>
              <a:gd name="connsiteY127" fmla="*/ 506808 h 804201"/>
              <a:gd name="connsiteX128" fmla="*/ 14914 w 789561"/>
              <a:gd name="connsiteY128" fmla="*/ 442373 h 804201"/>
              <a:gd name="connsiteX129" fmla="*/ 1214 w 789561"/>
              <a:gd name="connsiteY129" fmla="*/ 396525 h 804201"/>
              <a:gd name="connsiteX130" fmla="*/ 18650 w 789561"/>
              <a:gd name="connsiteY130" fmla="*/ 315981 h 804201"/>
              <a:gd name="connsiteX131" fmla="*/ 95866 w 789561"/>
              <a:gd name="connsiteY131" fmla="*/ 235437 h 804201"/>
              <a:gd name="connsiteX132" fmla="*/ 261506 w 789561"/>
              <a:gd name="connsiteY132" fmla="*/ 235437 h 804201"/>
              <a:gd name="connsiteX133" fmla="*/ 290150 w 789561"/>
              <a:gd name="connsiteY133" fmla="*/ 235437 h 804201"/>
              <a:gd name="connsiteX134" fmla="*/ 357402 w 789561"/>
              <a:gd name="connsiteY134" fmla="*/ 297393 h 804201"/>
              <a:gd name="connsiteX135" fmla="*/ 363629 w 789561"/>
              <a:gd name="connsiteY135" fmla="*/ 313502 h 804201"/>
              <a:gd name="connsiteX136" fmla="*/ 392274 w 789561"/>
              <a:gd name="connsiteY136" fmla="*/ 374220 h 804201"/>
              <a:gd name="connsiteX137" fmla="*/ 476962 w 789561"/>
              <a:gd name="connsiteY137" fmla="*/ 319698 h 804201"/>
              <a:gd name="connsiteX138" fmla="*/ 484434 w 789561"/>
              <a:gd name="connsiteY138" fmla="*/ 315981 h 804201"/>
              <a:gd name="connsiteX139" fmla="*/ 484434 w 789561"/>
              <a:gd name="connsiteY139" fmla="*/ 185871 h 804201"/>
              <a:gd name="connsiteX140" fmla="*/ 484434 w 789561"/>
              <a:gd name="connsiteY140" fmla="*/ 26022 h 804201"/>
              <a:gd name="connsiteX141" fmla="*/ 484434 w 789561"/>
              <a:gd name="connsiteY141" fmla="*/ 17348 h 804201"/>
              <a:gd name="connsiteX142" fmla="*/ 490661 w 789561"/>
              <a:gd name="connsiteY142" fmla="*/ 3718 h 804201"/>
              <a:gd name="connsiteX143" fmla="*/ 505606 w 789561"/>
              <a:gd name="connsiteY143" fmla="*/ 0 h 80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789561" h="804201">
                <a:moveTo>
                  <a:pt x="190631" y="514755"/>
                </a:moveTo>
                <a:cubicBezTo>
                  <a:pt x="197005" y="514755"/>
                  <a:pt x="202105" y="519746"/>
                  <a:pt x="202105" y="525983"/>
                </a:cubicBezTo>
                <a:lnTo>
                  <a:pt x="202105" y="792964"/>
                </a:lnTo>
                <a:cubicBezTo>
                  <a:pt x="202105" y="797955"/>
                  <a:pt x="197005" y="804193"/>
                  <a:pt x="190631" y="804193"/>
                </a:cubicBezTo>
                <a:cubicBezTo>
                  <a:pt x="184256" y="804193"/>
                  <a:pt x="179156" y="797955"/>
                  <a:pt x="179156" y="792964"/>
                </a:cubicBezTo>
                <a:lnTo>
                  <a:pt x="179156" y="525983"/>
                </a:lnTo>
                <a:cubicBezTo>
                  <a:pt x="179156" y="519746"/>
                  <a:pt x="184256" y="514755"/>
                  <a:pt x="190631" y="514755"/>
                </a:cubicBezTo>
                <a:close/>
                <a:moveTo>
                  <a:pt x="515570" y="335807"/>
                </a:moveTo>
                <a:cubicBezTo>
                  <a:pt x="516815" y="342002"/>
                  <a:pt x="515570" y="346959"/>
                  <a:pt x="514324" y="351916"/>
                </a:cubicBezTo>
                <a:cubicBezTo>
                  <a:pt x="513079" y="358111"/>
                  <a:pt x="510588" y="363068"/>
                  <a:pt x="506852" y="369263"/>
                </a:cubicBezTo>
                <a:lnTo>
                  <a:pt x="506852" y="390329"/>
                </a:lnTo>
                <a:lnTo>
                  <a:pt x="520551" y="380416"/>
                </a:lnTo>
                <a:cubicBezTo>
                  <a:pt x="526779" y="376698"/>
                  <a:pt x="530515" y="370503"/>
                  <a:pt x="531760" y="364307"/>
                </a:cubicBezTo>
                <a:cubicBezTo>
                  <a:pt x="533006" y="356872"/>
                  <a:pt x="531760" y="349437"/>
                  <a:pt x="526779" y="343242"/>
                </a:cubicBezTo>
                <a:cubicBezTo>
                  <a:pt x="524288" y="339524"/>
                  <a:pt x="519306" y="337046"/>
                  <a:pt x="515570" y="335807"/>
                </a:cubicBezTo>
                <a:close/>
                <a:moveTo>
                  <a:pt x="647583" y="74349"/>
                </a:moveTo>
                <a:lnTo>
                  <a:pt x="647583" y="159849"/>
                </a:lnTo>
                <a:lnTo>
                  <a:pt x="647583" y="182154"/>
                </a:lnTo>
                <a:cubicBezTo>
                  <a:pt x="647583" y="184632"/>
                  <a:pt x="648829" y="185871"/>
                  <a:pt x="650074" y="185871"/>
                </a:cubicBezTo>
                <a:cubicBezTo>
                  <a:pt x="650074" y="185871"/>
                  <a:pt x="652565" y="187110"/>
                  <a:pt x="653811" y="185871"/>
                </a:cubicBezTo>
                <a:lnTo>
                  <a:pt x="752198" y="152414"/>
                </a:lnTo>
                <a:cubicBezTo>
                  <a:pt x="760916" y="148697"/>
                  <a:pt x="765898" y="140023"/>
                  <a:pt x="765898" y="130110"/>
                </a:cubicBezTo>
                <a:cubicBezTo>
                  <a:pt x="765898" y="121436"/>
                  <a:pt x="760916" y="111523"/>
                  <a:pt x="750953" y="109044"/>
                </a:cubicBezTo>
                <a:close/>
                <a:moveTo>
                  <a:pt x="180409" y="38947"/>
                </a:moveTo>
                <a:cubicBezTo>
                  <a:pt x="176654" y="38947"/>
                  <a:pt x="174151" y="40200"/>
                  <a:pt x="171648" y="40200"/>
                </a:cubicBezTo>
                <a:cubicBezTo>
                  <a:pt x="135352" y="43959"/>
                  <a:pt x="109070" y="77789"/>
                  <a:pt x="114076" y="115377"/>
                </a:cubicBezTo>
                <a:cubicBezTo>
                  <a:pt x="116579" y="132919"/>
                  <a:pt x="125340" y="147954"/>
                  <a:pt x="139107" y="159231"/>
                </a:cubicBezTo>
                <a:cubicBezTo>
                  <a:pt x="154126" y="170507"/>
                  <a:pt x="171648" y="174266"/>
                  <a:pt x="189169" y="173013"/>
                </a:cubicBezTo>
                <a:cubicBezTo>
                  <a:pt x="206691" y="170507"/>
                  <a:pt x="221710" y="160484"/>
                  <a:pt x="232974" y="146701"/>
                </a:cubicBezTo>
                <a:cubicBezTo>
                  <a:pt x="244238" y="132919"/>
                  <a:pt x="249244" y="115377"/>
                  <a:pt x="246741" y="97836"/>
                </a:cubicBezTo>
                <a:cubicBezTo>
                  <a:pt x="244238" y="80295"/>
                  <a:pt x="235477" y="64006"/>
                  <a:pt x="220458" y="52730"/>
                </a:cubicBezTo>
                <a:cubicBezTo>
                  <a:pt x="209194" y="43959"/>
                  <a:pt x="194176" y="38947"/>
                  <a:pt x="180409" y="38947"/>
                </a:cubicBezTo>
                <a:close/>
                <a:moveTo>
                  <a:pt x="506852" y="24783"/>
                </a:moveTo>
                <a:cubicBezTo>
                  <a:pt x="506852" y="24783"/>
                  <a:pt x="506852" y="24783"/>
                  <a:pt x="506852" y="26022"/>
                </a:cubicBezTo>
                <a:lnTo>
                  <a:pt x="506852" y="185871"/>
                </a:lnTo>
                <a:cubicBezTo>
                  <a:pt x="506852" y="187110"/>
                  <a:pt x="506852" y="187110"/>
                  <a:pt x="506852" y="187110"/>
                </a:cubicBezTo>
                <a:cubicBezTo>
                  <a:pt x="506852" y="187110"/>
                  <a:pt x="506852" y="187110"/>
                  <a:pt x="508097" y="187110"/>
                </a:cubicBezTo>
                <a:lnTo>
                  <a:pt x="617694" y="169762"/>
                </a:lnTo>
                <a:cubicBezTo>
                  <a:pt x="621430" y="168523"/>
                  <a:pt x="625166" y="164806"/>
                  <a:pt x="625166" y="159849"/>
                </a:cubicBezTo>
                <a:lnTo>
                  <a:pt x="625166" y="54522"/>
                </a:lnTo>
                <a:cubicBezTo>
                  <a:pt x="625166" y="49566"/>
                  <a:pt x="621430" y="45848"/>
                  <a:pt x="617694" y="44609"/>
                </a:cubicBezTo>
                <a:lnTo>
                  <a:pt x="508097" y="24783"/>
                </a:lnTo>
                <a:cubicBezTo>
                  <a:pt x="506852" y="24783"/>
                  <a:pt x="506852" y="24783"/>
                  <a:pt x="506852" y="24783"/>
                </a:cubicBezTo>
                <a:close/>
                <a:moveTo>
                  <a:pt x="167893" y="17647"/>
                </a:moveTo>
                <a:cubicBezTo>
                  <a:pt x="192924" y="15141"/>
                  <a:pt x="215452" y="21406"/>
                  <a:pt x="234226" y="35188"/>
                </a:cubicBezTo>
                <a:cubicBezTo>
                  <a:pt x="252999" y="50224"/>
                  <a:pt x="265515" y="70271"/>
                  <a:pt x="269269" y="94077"/>
                </a:cubicBezTo>
                <a:cubicBezTo>
                  <a:pt x="271772" y="117883"/>
                  <a:pt x="265515" y="141689"/>
                  <a:pt x="251747" y="160484"/>
                </a:cubicBezTo>
                <a:cubicBezTo>
                  <a:pt x="236729" y="179278"/>
                  <a:pt x="215452" y="191807"/>
                  <a:pt x="191673" y="194313"/>
                </a:cubicBezTo>
                <a:cubicBezTo>
                  <a:pt x="187918" y="195566"/>
                  <a:pt x="184163" y="195566"/>
                  <a:pt x="180409" y="195566"/>
                </a:cubicBezTo>
                <a:cubicBezTo>
                  <a:pt x="160384" y="195566"/>
                  <a:pt x="141610" y="189302"/>
                  <a:pt x="125340" y="176772"/>
                </a:cubicBezTo>
                <a:cubicBezTo>
                  <a:pt x="107818" y="162990"/>
                  <a:pt x="95302" y="141689"/>
                  <a:pt x="91548" y="117883"/>
                </a:cubicBezTo>
                <a:cubicBezTo>
                  <a:pt x="85290" y="69018"/>
                  <a:pt x="119082" y="23912"/>
                  <a:pt x="167893" y="17647"/>
                </a:cubicBezTo>
                <a:close/>
                <a:moveTo>
                  <a:pt x="505606" y="0"/>
                </a:moveTo>
                <a:lnTo>
                  <a:pt x="534251" y="7435"/>
                </a:lnTo>
                <a:cubicBezTo>
                  <a:pt x="535496" y="7435"/>
                  <a:pt x="536742" y="7435"/>
                  <a:pt x="536742" y="7435"/>
                </a:cubicBezTo>
                <a:lnTo>
                  <a:pt x="620184" y="23544"/>
                </a:lnTo>
                <a:cubicBezTo>
                  <a:pt x="635129" y="24783"/>
                  <a:pt x="646338" y="37174"/>
                  <a:pt x="647583" y="50805"/>
                </a:cubicBezTo>
                <a:lnTo>
                  <a:pt x="758425" y="87979"/>
                </a:lnTo>
                <a:cubicBezTo>
                  <a:pt x="777106" y="94175"/>
                  <a:pt x="789561" y="110284"/>
                  <a:pt x="789561" y="130110"/>
                </a:cubicBezTo>
                <a:cubicBezTo>
                  <a:pt x="789561" y="148697"/>
                  <a:pt x="777106" y="166045"/>
                  <a:pt x="758425" y="172240"/>
                </a:cubicBezTo>
                <a:lnTo>
                  <a:pt x="661283" y="206936"/>
                </a:lnTo>
                <a:cubicBezTo>
                  <a:pt x="658792" y="208176"/>
                  <a:pt x="655056" y="208176"/>
                  <a:pt x="652565" y="208176"/>
                </a:cubicBezTo>
                <a:cubicBezTo>
                  <a:pt x="646338" y="208176"/>
                  <a:pt x="641356" y="206936"/>
                  <a:pt x="636375" y="204458"/>
                </a:cubicBezTo>
                <a:cubicBezTo>
                  <a:pt x="631393" y="200741"/>
                  <a:pt x="628902" y="194545"/>
                  <a:pt x="626411" y="189588"/>
                </a:cubicBezTo>
                <a:cubicBezTo>
                  <a:pt x="625166" y="190828"/>
                  <a:pt x="622675" y="192067"/>
                  <a:pt x="620184" y="192067"/>
                </a:cubicBezTo>
                <a:lnTo>
                  <a:pt x="604706" y="194545"/>
                </a:lnTo>
                <a:lnTo>
                  <a:pt x="511834" y="209415"/>
                </a:lnTo>
                <a:cubicBezTo>
                  <a:pt x="510588" y="209415"/>
                  <a:pt x="509343" y="209415"/>
                  <a:pt x="508097" y="209415"/>
                </a:cubicBezTo>
                <a:cubicBezTo>
                  <a:pt x="506852" y="209415"/>
                  <a:pt x="506852" y="209415"/>
                  <a:pt x="506852" y="209415"/>
                </a:cubicBezTo>
                <a:lnTo>
                  <a:pt x="506852" y="311024"/>
                </a:lnTo>
                <a:cubicBezTo>
                  <a:pt x="513702" y="311024"/>
                  <a:pt x="520863" y="312573"/>
                  <a:pt x="527557" y="315826"/>
                </a:cubicBezTo>
                <a:lnTo>
                  <a:pt x="536996" y="323747"/>
                </a:lnTo>
                <a:lnTo>
                  <a:pt x="545460" y="330850"/>
                </a:lnTo>
                <a:cubicBezTo>
                  <a:pt x="552932" y="342002"/>
                  <a:pt x="556668" y="354394"/>
                  <a:pt x="554178" y="366785"/>
                </a:cubicBezTo>
                <a:cubicBezTo>
                  <a:pt x="551687" y="380416"/>
                  <a:pt x="545460" y="391568"/>
                  <a:pt x="533006" y="399003"/>
                </a:cubicBezTo>
                <a:lnTo>
                  <a:pt x="506852" y="417590"/>
                </a:lnTo>
                <a:lnTo>
                  <a:pt x="506852" y="793049"/>
                </a:lnTo>
                <a:cubicBezTo>
                  <a:pt x="506852" y="799245"/>
                  <a:pt x="501870" y="804201"/>
                  <a:pt x="495643" y="804201"/>
                </a:cubicBezTo>
                <a:cubicBezTo>
                  <a:pt x="489416" y="804201"/>
                  <a:pt x="484434" y="799245"/>
                  <a:pt x="484434" y="793049"/>
                </a:cubicBezTo>
                <a:lnTo>
                  <a:pt x="484434" y="433699"/>
                </a:lnTo>
                <a:lnTo>
                  <a:pt x="386047" y="500612"/>
                </a:lnTo>
                <a:cubicBezTo>
                  <a:pt x="379820" y="505569"/>
                  <a:pt x="372347" y="508047"/>
                  <a:pt x="363629" y="508047"/>
                </a:cubicBezTo>
                <a:cubicBezTo>
                  <a:pt x="359893" y="508047"/>
                  <a:pt x="356157" y="506808"/>
                  <a:pt x="352421" y="506808"/>
                </a:cubicBezTo>
                <a:cubicBezTo>
                  <a:pt x="341212" y="503090"/>
                  <a:pt x="331249" y="495656"/>
                  <a:pt x="326267" y="484503"/>
                </a:cubicBezTo>
                <a:lnTo>
                  <a:pt x="297623" y="417590"/>
                </a:lnTo>
                <a:lnTo>
                  <a:pt x="297623" y="793049"/>
                </a:lnTo>
                <a:cubicBezTo>
                  <a:pt x="297623" y="799245"/>
                  <a:pt x="292641" y="804201"/>
                  <a:pt x="286414" y="804201"/>
                </a:cubicBezTo>
                <a:cubicBezTo>
                  <a:pt x="280187" y="804201"/>
                  <a:pt x="275205" y="799245"/>
                  <a:pt x="275205" y="793049"/>
                </a:cubicBezTo>
                <a:lnTo>
                  <a:pt x="275205" y="306067"/>
                </a:lnTo>
                <a:cubicBezTo>
                  <a:pt x="275205" y="299872"/>
                  <a:pt x="280187" y="294915"/>
                  <a:pt x="286414" y="294915"/>
                </a:cubicBezTo>
                <a:cubicBezTo>
                  <a:pt x="292641" y="294915"/>
                  <a:pt x="297623" y="299872"/>
                  <a:pt x="297623" y="306067"/>
                </a:cubicBezTo>
                <a:lnTo>
                  <a:pt x="297623" y="360590"/>
                </a:lnTo>
                <a:lnTo>
                  <a:pt x="346194" y="474590"/>
                </a:lnTo>
                <a:cubicBezTo>
                  <a:pt x="348684" y="479547"/>
                  <a:pt x="352421" y="484503"/>
                  <a:pt x="358648" y="485743"/>
                </a:cubicBezTo>
                <a:cubicBezTo>
                  <a:pt x="363629" y="486982"/>
                  <a:pt x="369856" y="485743"/>
                  <a:pt x="373593" y="482025"/>
                </a:cubicBezTo>
                <a:lnTo>
                  <a:pt x="484434" y="406438"/>
                </a:lnTo>
                <a:lnTo>
                  <a:pt x="484434" y="387851"/>
                </a:lnTo>
                <a:cubicBezTo>
                  <a:pt x="480698" y="390329"/>
                  <a:pt x="478207" y="391568"/>
                  <a:pt x="476962" y="391568"/>
                </a:cubicBezTo>
                <a:cubicBezTo>
                  <a:pt x="475717" y="392807"/>
                  <a:pt x="474471" y="392807"/>
                  <a:pt x="473226" y="392807"/>
                </a:cubicBezTo>
                <a:cubicBezTo>
                  <a:pt x="468244" y="392807"/>
                  <a:pt x="464508" y="390329"/>
                  <a:pt x="462017" y="386611"/>
                </a:cubicBezTo>
                <a:cubicBezTo>
                  <a:pt x="460772" y="380416"/>
                  <a:pt x="462017" y="374220"/>
                  <a:pt x="468244" y="371742"/>
                </a:cubicBezTo>
                <a:cubicBezTo>
                  <a:pt x="474471" y="369263"/>
                  <a:pt x="489416" y="358111"/>
                  <a:pt x="493152" y="346959"/>
                </a:cubicBezTo>
                <a:cubicBezTo>
                  <a:pt x="493152" y="343242"/>
                  <a:pt x="493152" y="340763"/>
                  <a:pt x="491907" y="337046"/>
                </a:cubicBezTo>
                <a:cubicBezTo>
                  <a:pt x="491907" y="337046"/>
                  <a:pt x="491907" y="337046"/>
                  <a:pt x="490661" y="338285"/>
                </a:cubicBezTo>
                <a:lnTo>
                  <a:pt x="393519" y="400242"/>
                </a:lnTo>
                <a:cubicBezTo>
                  <a:pt x="391028" y="401481"/>
                  <a:pt x="387292" y="402720"/>
                  <a:pt x="383556" y="401481"/>
                </a:cubicBezTo>
                <a:cubicBezTo>
                  <a:pt x="381065" y="400242"/>
                  <a:pt x="378574" y="399003"/>
                  <a:pt x="377329" y="395285"/>
                </a:cubicBezTo>
                <a:lnTo>
                  <a:pt x="343703" y="322176"/>
                </a:lnTo>
                <a:cubicBezTo>
                  <a:pt x="341212" y="315981"/>
                  <a:pt x="338721" y="311024"/>
                  <a:pt x="337476" y="306067"/>
                </a:cubicBezTo>
                <a:cubicBezTo>
                  <a:pt x="316304" y="257741"/>
                  <a:pt x="315058" y="257741"/>
                  <a:pt x="290150" y="257741"/>
                </a:cubicBezTo>
                <a:lnTo>
                  <a:pt x="261506" y="257741"/>
                </a:lnTo>
                <a:lnTo>
                  <a:pt x="95866" y="257741"/>
                </a:lnTo>
                <a:cubicBezTo>
                  <a:pt x="67221" y="257741"/>
                  <a:pt x="58503" y="257741"/>
                  <a:pt x="41067" y="320937"/>
                </a:cubicBezTo>
                <a:lnTo>
                  <a:pt x="23632" y="401481"/>
                </a:lnTo>
                <a:cubicBezTo>
                  <a:pt x="21141" y="410155"/>
                  <a:pt x="23632" y="420068"/>
                  <a:pt x="31104" y="426264"/>
                </a:cubicBezTo>
                <a:lnTo>
                  <a:pt x="83411" y="475829"/>
                </a:lnTo>
                <a:lnTo>
                  <a:pt x="83411" y="401481"/>
                </a:lnTo>
                <a:lnTo>
                  <a:pt x="59749" y="376698"/>
                </a:lnTo>
                <a:cubicBezTo>
                  <a:pt x="54767" y="371742"/>
                  <a:pt x="54767" y="364307"/>
                  <a:pt x="59749" y="360590"/>
                </a:cubicBezTo>
                <a:cubicBezTo>
                  <a:pt x="63485" y="355633"/>
                  <a:pt x="70957" y="355633"/>
                  <a:pt x="74694" y="360590"/>
                </a:cubicBezTo>
                <a:lnTo>
                  <a:pt x="83411" y="369263"/>
                </a:lnTo>
                <a:lnTo>
                  <a:pt x="83411" y="306067"/>
                </a:lnTo>
                <a:cubicBezTo>
                  <a:pt x="83411" y="299872"/>
                  <a:pt x="89639" y="294915"/>
                  <a:pt x="95866" y="294915"/>
                </a:cubicBezTo>
                <a:cubicBezTo>
                  <a:pt x="102093" y="294915"/>
                  <a:pt x="107074" y="299872"/>
                  <a:pt x="107074" y="306067"/>
                </a:cubicBezTo>
                <a:lnTo>
                  <a:pt x="107074" y="793049"/>
                </a:lnTo>
                <a:cubicBezTo>
                  <a:pt x="107074" y="799245"/>
                  <a:pt x="102093" y="804201"/>
                  <a:pt x="95866" y="804201"/>
                </a:cubicBezTo>
                <a:cubicBezTo>
                  <a:pt x="89639" y="804201"/>
                  <a:pt x="83411" y="799245"/>
                  <a:pt x="83411" y="793049"/>
                </a:cubicBezTo>
                <a:lnTo>
                  <a:pt x="83411" y="506808"/>
                </a:lnTo>
                <a:lnTo>
                  <a:pt x="14914" y="442373"/>
                </a:lnTo>
                <a:cubicBezTo>
                  <a:pt x="2460" y="431220"/>
                  <a:pt x="-2522" y="413872"/>
                  <a:pt x="1214" y="396525"/>
                </a:cubicBezTo>
                <a:lnTo>
                  <a:pt x="18650" y="315981"/>
                </a:lnTo>
                <a:cubicBezTo>
                  <a:pt x="38577" y="247828"/>
                  <a:pt x="51031" y="235437"/>
                  <a:pt x="95866" y="235437"/>
                </a:cubicBezTo>
                <a:lnTo>
                  <a:pt x="261506" y="235437"/>
                </a:lnTo>
                <a:lnTo>
                  <a:pt x="290150" y="235437"/>
                </a:lnTo>
                <a:cubicBezTo>
                  <a:pt x="331249" y="235437"/>
                  <a:pt x="337476" y="250306"/>
                  <a:pt x="357402" y="297393"/>
                </a:cubicBezTo>
                <a:cubicBezTo>
                  <a:pt x="359893" y="302350"/>
                  <a:pt x="362384" y="307307"/>
                  <a:pt x="363629" y="313502"/>
                </a:cubicBezTo>
                <a:lnTo>
                  <a:pt x="392274" y="374220"/>
                </a:lnTo>
                <a:lnTo>
                  <a:pt x="476962" y="319698"/>
                </a:lnTo>
                <a:cubicBezTo>
                  <a:pt x="480698" y="318459"/>
                  <a:pt x="481944" y="317220"/>
                  <a:pt x="484434" y="315981"/>
                </a:cubicBezTo>
                <a:lnTo>
                  <a:pt x="484434" y="185871"/>
                </a:lnTo>
                <a:lnTo>
                  <a:pt x="484434" y="26022"/>
                </a:lnTo>
                <a:lnTo>
                  <a:pt x="484434" y="17348"/>
                </a:lnTo>
                <a:cubicBezTo>
                  <a:pt x="484434" y="12392"/>
                  <a:pt x="486925" y="7435"/>
                  <a:pt x="490661" y="3718"/>
                </a:cubicBezTo>
                <a:cubicBezTo>
                  <a:pt x="494398" y="1239"/>
                  <a:pt x="500625" y="0"/>
                  <a:pt x="5056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2" name="Freeform 179">
            <a:extLst>
              <a:ext uri="{FF2B5EF4-FFF2-40B4-BE49-F238E27FC236}">
                <a16:creationId xmlns:a16="http://schemas.microsoft.com/office/drawing/2014/main" id="{D50079E5-370E-9245-9EAC-37C7F51F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5" y="10830696"/>
            <a:ext cx="1268718" cy="1268720"/>
          </a:xfrm>
          <a:custGeom>
            <a:avLst/>
            <a:gdLst>
              <a:gd name="T0" fmla="*/ 664697 w 1020"/>
              <a:gd name="T1" fmla="*/ 332022 h 1020"/>
              <a:gd name="T2" fmla="*/ 664697 w 1020"/>
              <a:gd name="T3" fmla="*/ 332022 h 1020"/>
              <a:gd name="T4" fmla="*/ 332675 w 1020"/>
              <a:gd name="T5" fmla="*/ 664697 h 1020"/>
              <a:gd name="T6" fmla="*/ 332675 w 1020"/>
              <a:gd name="T7" fmla="*/ 664697 h 1020"/>
              <a:gd name="T8" fmla="*/ 0 w 1020"/>
              <a:gd name="T9" fmla="*/ 332022 h 1020"/>
              <a:gd name="T10" fmla="*/ 0 w 1020"/>
              <a:gd name="T11" fmla="*/ 332022 h 1020"/>
              <a:gd name="T12" fmla="*/ 332675 w 1020"/>
              <a:gd name="T13" fmla="*/ 0 h 1020"/>
              <a:gd name="T14" fmla="*/ 332675 w 1020"/>
              <a:gd name="T15" fmla="*/ 0 h 1020"/>
              <a:gd name="T16" fmla="*/ 664697 w 1020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0">
                <a:moveTo>
                  <a:pt x="1019" y="509"/>
                </a:moveTo>
                <a:lnTo>
                  <a:pt x="1019" y="509"/>
                </a:lnTo>
                <a:cubicBezTo>
                  <a:pt x="1019" y="791"/>
                  <a:pt x="792" y="1019"/>
                  <a:pt x="510" y="1019"/>
                </a:cubicBezTo>
                <a:cubicBezTo>
                  <a:pt x="228" y="1019"/>
                  <a:pt x="0" y="791"/>
                  <a:pt x="0" y="509"/>
                </a:cubicBezTo>
                <a:cubicBezTo>
                  <a:pt x="0" y="228"/>
                  <a:pt x="228" y="0"/>
                  <a:pt x="510" y="0"/>
                </a:cubicBezTo>
                <a:cubicBezTo>
                  <a:pt x="792" y="0"/>
                  <a:pt x="1019" y="228"/>
                  <a:pt x="1019" y="5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0B6B76A-0E2E-3542-B69C-81132F4F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267" y="11042652"/>
            <a:ext cx="835480" cy="763548"/>
          </a:xfrm>
          <a:custGeom>
            <a:avLst/>
            <a:gdLst>
              <a:gd name="connsiteX0" fmla="*/ 565245 w 835480"/>
              <a:gd name="connsiteY0" fmla="*/ 666154 h 763548"/>
              <a:gd name="connsiteX1" fmla="*/ 757741 w 835480"/>
              <a:gd name="connsiteY1" fmla="*/ 666154 h 763548"/>
              <a:gd name="connsiteX2" fmla="*/ 835241 w 835480"/>
              <a:gd name="connsiteY2" fmla="*/ 748370 h 763548"/>
              <a:gd name="connsiteX3" fmla="*/ 826491 w 835480"/>
              <a:gd name="connsiteY3" fmla="*/ 762283 h 763548"/>
              <a:gd name="connsiteX4" fmla="*/ 823991 w 835480"/>
              <a:gd name="connsiteY4" fmla="*/ 763548 h 763548"/>
              <a:gd name="connsiteX5" fmla="*/ 812741 w 835480"/>
              <a:gd name="connsiteY5" fmla="*/ 754694 h 763548"/>
              <a:gd name="connsiteX6" fmla="*/ 757741 w 835480"/>
              <a:gd name="connsiteY6" fmla="*/ 687657 h 763548"/>
              <a:gd name="connsiteX7" fmla="*/ 565245 w 835480"/>
              <a:gd name="connsiteY7" fmla="*/ 687657 h 763548"/>
              <a:gd name="connsiteX8" fmla="*/ 508995 w 835480"/>
              <a:gd name="connsiteY8" fmla="*/ 754694 h 763548"/>
              <a:gd name="connsiteX9" fmla="*/ 495245 w 835480"/>
              <a:gd name="connsiteY9" fmla="*/ 762283 h 763548"/>
              <a:gd name="connsiteX10" fmla="*/ 487745 w 835480"/>
              <a:gd name="connsiteY10" fmla="*/ 748370 h 763548"/>
              <a:gd name="connsiteX11" fmla="*/ 565245 w 835480"/>
              <a:gd name="connsiteY11" fmla="*/ 666154 h 763548"/>
              <a:gd name="connsiteX12" fmla="*/ 77741 w 835480"/>
              <a:gd name="connsiteY12" fmla="*/ 666154 h 763548"/>
              <a:gd name="connsiteX13" fmla="*/ 271487 w 835480"/>
              <a:gd name="connsiteY13" fmla="*/ 666154 h 763548"/>
              <a:gd name="connsiteX14" fmla="*/ 347737 w 835480"/>
              <a:gd name="connsiteY14" fmla="*/ 748370 h 763548"/>
              <a:gd name="connsiteX15" fmla="*/ 340237 w 835480"/>
              <a:gd name="connsiteY15" fmla="*/ 762283 h 763548"/>
              <a:gd name="connsiteX16" fmla="*/ 336487 w 835480"/>
              <a:gd name="connsiteY16" fmla="*/ 763548 h 763548"/>
              <a:gd name="connsiteX17" fmla="*/ 326487 w 835480"/>
              <a:gd name="connsiteY17" fmla="*/ 754694 h 763548"/>
              <a:gd name="connsiteX18" fmla="*/ 271487 w 835480"/>
              <a:gd name="connsiteY18" fmla="*/ 687657 h 763548"/>
              <a:gd name="connsiteX19" fmla="*/ 77741 w 835480"/>
              <a:gd name="connsiteY19" fmla="*/ 687657 h 763548"/>
              <a:gd name="connsiteX20" fmla="*/ 21491 w 835480"/>
              <a:gd name="connsiteY20" fmla="*/ 754694 h 763548"/>
              <a:gd name="connsiteX21" fmla="*/ 7741 w 835480"/>
              <a:gd name="connsiteY21" fmla="*/ 762283 h 763548"/>
              <a:gd name="connsiteX22" fmla="*/ 241 w 835480"/>
              <a:gd name="connsiteY22" fmla="*/ 748370 h 763548"/>
              <a:gd name="connsiteX23" fmla="*/ 77741 w 835480"/>
              <a:gd name="connsiteY23" fmla="*/ 666154 h 763548"/>
              <a:gd name="connsiteX24" fmla="*/ 655447 w 835480"/>
              <a:gd name="connsiteY24" fmla="*/ 500682 h 763548"/>
              <a:gd name="connsiteX25" fmla="*/ 590357 w 835480"/>
              <a:gd name="connsiteY25" fmla="*/ 566231 h 763548"/>
              <a:gd name="connsiteX26" fmla="*/ 655447 w 835480"/>
              <a:gd name="connsiteY26" fmla="*/ 630543 h 763548"/>
              <a:gd name="connsiteX27" fmla="*/ 720539 w 835480"/>
              <a:gd name="connsiteY27" fmla="*/ 566231 h 763548"/>
              <a:gd name="connsiteX28" fmla="*/ 655447 w 835480"/>
              <a:gd name="connsiteY28" fmla="*/ 500682 h 763548"/>
              <a:gd name="connsiteX29" fmla="*/ 176383 w 835480"/>
              <a:gd name="connsiteY29" fmla="*/ 500682 h 763548"/>
              <a:gd name="connsiteX30" fmla="*/ 109515 w 835480"/>
              <a:gd name="connsiteY30" fmla="*/ 566231 h 763548"/>
              <a:gd name="connsiteX31" fmla="*/ 176383 w 835480"/>
              <a:gd name="connsiteY31" fmla="*/ 630543 h 763548"/>
              <a:gd name="connsiteX32" fmla="*/ 243249 w 835480"/>
              <a:gd name="connsiteY32" fmla="*/ 566231 h 763548"/>
              <a:gd name="connsiteX33" fmla="*/ 176383 w 835480"/>
              <a:gd name="connsiteY33" fmla="*/ 500682 h 763548"/>
              <a:gd name="connsiteX34" fmla="*/ 655447 w 835480"/>
              <a:gd name="connsiteY34" fmla="*/ 478420 h 763548"/>
              <a:gd name="connsiteX35" fmla="*/ 742645 w 835480"/>
              <a:gd name="connsiteY35" fmla="*/ 566231 h 763548"/>
              <a:gd name="connsiteX36" fmla="*/ 655447 w 835480"/>
              <a:gd name="connsiteY36" fmla="*/ 652805 h 763548"/>
              <a:gd name="connsiteX37" fmla="*/ 568251 w 835480"/>
              <a:gd name="connsiteY37" fmla="*/ 566231 h 763548"/>
              <a:gd name="connsiteX38" fmla="*/ 655447 w 835480"/>
              <a:gd name="connsiteY38" fmla="*/ 478420 h 763548"/>
              <a:gd name="connsiteX39" fmla="*/ 176383 w 835480"/>
              <a:gd name="connsiteY39" fmla="*/ 478420 h 763548"/>
              <a:gd name="connsiteX40" fmla="*/ 267221 w 835480"/>
              <a:gd name="connsiteY40" fmla="*/ 566231 h 763548"/>
              <a:gd name="connsiteX41" fmla="*/ 176383 w 835480"/>
              <a:gd name="connsiteY41" fmla="*/ 652805 h 763548"/>
              <a:gd name="connsiteX42" fmla="*/ 86805 w 835480"/>
              <a:gd name="connsiteY42" fmla="*/ 566231 h 763548"/>
              <a:gd name="connsiteX43" fmla="*/ 176383 w 835480"/>
              <a:gd name="connsiteY43" fmla="*/ 478420 h 763548"/>
              <a:gd name="connsiteX44" fmla="*/ 394835 w 835480"/>
              <a:gd name="connsiteY44" fmla="*/ 214987 h 763548"/>
              <a:gd name="connsiteX45" fmla="*/ 634433 w 835480"/>
              <a:gd name="connsiteY45" fmla="*/ 214987 h 763548"/>
              <a:gd name="connsiteX46" fmla="*/ 645723 w 835480"/>
              <a:gd name="connsiteY46" fmla="*/ 225027 h 763548"/>
              <a:gd name="connsiteX47" fmla="*/ 634433 w 835480"/>
              <a:gd name="connsiteY47" fmla="*/ 235066 h 763548"/>
              <a:gd name="connsiteX48" fmla="*/ 394835 w 835480"/>
              <a:gd name="connsiteY48" fmla="*/ 235066 h 763548"/>
              <a:gd name="connsiteX49" fmla="*/ 383545 w 835480"/>
              <a:gd name="connsiteY49" fmla="*/ 225027 h 763548"/>
              <a:gd name="connsiteX50" fmla="*/ 394835 w 835480"/>
              <a:gd name="connsiteY50" fmla="*/ 214987 h 763548"/>
              <a:gd name="connsiteX51" fmla="*/ 394303 w 835480"/>
              <a:gd name="connsiteY51" fmla="*/ 166540 h 763548"/>
              <a:gd name="connsiteX52" fmla="*/ 462431 w 835480"/>
              <a:gd name="connsiteY52" fmla="*/ 166540 h 763548"/>
              <a:gd name="connsiteX53" fmla="*/ 473189 w 835480"/>
              <a:gd name="connsiteY53" fmla="*/ 176580 h 763548"/>
              <a:gd name="connsiteX54" fmla="*/ 462431 w 835480"/>
              <a:gd name="connsiteY54" fmla="*/ 186619 h 763548"/>
              <a:gd name="connsiteX55" fmla="*/ 394303 w 835480"/>
              <a:gd name="connsiteY55" fmla="*/ 186619 h 763548"/>
              <a:gd name="connsiteX56" fmla="*/ 383545 w 835480"/>
              <a:gd name="connsiteY56" fmla="*/ 176580 h 763548"/>
              <a:gd name="connsiteX57" fmla="*/ 394303 w 835480"/>
              <a:gd name="connsiteY57" fmla="*/ 166540 h 763548"/>
              <a:gd name="connsiteX58" fmla="*/ 323929 w 835480"/>
              <a:gd name="connsiteY58" fmla="*/ 102198 h 763548"/>
              <a:gd name="connsiteX59" fmla="*/ 295519 w 835480"/>
              <a:gd name="connsiteY59" fmla="*/ 132110 h 763548"/>
              <a:gd name="connsiteX60" fmla="*/ 295519 w 835480"/>
              <a:gd name="connsiteY60" fmla="*/ 240118 h 763548"/>
              <a:gd name="connsiteX61" fmla="*/ 295519 w 835480"/>
              <a:gd name="connsiteY61" fmla="*/ 289146 h 763548"/>
              <a:gd name="connsiteX62" fmla="*/ 323929 w 835480"/>
              <a:gd name="connsiteY62" fmla="*/ 317812 h 763548"/>
              <a:gd name="connsiteX63" fmla="*/ 501807 w 835480"/>
              <a:gd name="connsiteY63" fmla="*/ 317812 h 763548"/>
              <a:gd name="connsiteX64" fmla="*/ 516629 w 835480"/>
              <a:gd name="connsiteY64" fmla="*/ 325290 h 763548"/>
              <a:gd name="connsiteX65" fmla="*/ 615451 w 835480"/>
              <a:gd name="connsiteY65" fmla="*/ 424995 h 763548"/>
              <a:gd name="connsiteX66" fmla="*/ 615451 w 835480"/>
              <a:gd name="connsiteY66" fmla="*/ 340245 h 763548"/>
              <a:gd name="connsiteX67" fmla="*/ 637685 w 835480"/>
              <a:gd name="connsiteY67" fmla="*/ 317812 h 763548"/>
              <a:gd name="connsiteX68" fmla="*/ 658685 w 835480"/>
              <a:gd name="connsiteY68" fmla="*/ 317812 h 763548"/>
              <a:gd name="connsiteX69" fmla="*/ 687097 w 835480"/>
              <a:gd name="connsiteY69" fmla="*/ 289146 h 763548"/>
              <a:gd name="connsiteX70" fmla="*/ 687097 w 835480"/>
              <a:gd name="connsiteY70" fmla="*/ 132110 h 763548"/>
              <a:gd name="connsiteX71" fmla="*/ 658685 w 835480"/>
              <a:gd name="connsiteY71" fmla="*/ 102198 h 763548"/>
              <a:gd name="connsiteX72" fmla="*/ 171991 w 835480"/>
              <a:gd name="connsiteY72" fmla="*/ 22434 h 763548"/>
              <a:gd name="connsiteX73" fmla="*/ 141111 w 835480"/>
              <a:gd name="connsiteY73" fmla="*/ 53592 h 763548"/>
              <a:gd name="connsiteX74" fmla="*/ 141111 w 835480"/>
              <a:gd name="connsiteY74" fmla="*/ 220599 h 763548"/>
              <a:gd name="connsiteX75" fmla="*/ 171991 w 835480"/>
              <a:gd name="connsiteY75" fmla="*/ 251757 h 763548"/>
              <a:gd name="connsiteX76" fmla="*/ 194227 w 835480"/>
              <a:gd name="connsiteY76" fmla="*/ 251757 h 763548"/>
              <a:gd name="connsiteX77" fmla="*/ 209977 w 835480"/>
              <a:gd name="connsiteY77" fmla="*/ 258768 h 763548"/>
              <a:gd name="connsiteX78" fmla="*/ 211839 w 835480"/>
              <a:gd name="connsiteY78" fmla="*/ 263200 h 763548"/>
              <a:gd name="connsiteX79" fmla="*/ 216461 w 835480"/>
              <a:gd name="connsiteY79" fmla="*/ 274191 h 763548"/>
              <a:gd name="connsiteX80" fmla="*/ 216461 w 835480"/>
              <a:gd name="connsiteY80" fmla="*/ 377635 h 763548"/>
              <a:gd name="connsiteX81" fmla="*/ 275753 w 835480"/>
              <a:gd name="connsiteY81" fmla="*/ 305349 h 763548"/>
              <a:gd name="connsiteX82" fmla="*/ 274519 w 835480"/>
              <a:gd name="connsiteY82" fmla="*/ 289146 h 763548"/>
              <a:gd name="connsiteX83" fmla="*/ 274519 w 835480"/>
              <a:gd name="connsiteY83" fmla="*/ 245911 h 763548"/>
              <a:gd name="connsiteX84" fmla="*/ 274519 w 835480"/>
              <a:gd name="connsiteY84" fmla="*/ 132110 h 763548"/>
              <a:gd name="connsiteX85" fmla="*/ 323929 w 835480"/>
              <a:gd name="connsiteY85" fmla="*/ 79765 h 763548"/>
              <a:gd name="connsiteX86" fmla="*/ 556159 w 835480"/>
              <a:gd name="connsiteY86" fmla="*/ 79765 h 763548"/>
              <a:gd name="connsiteX87" fmla="*/ 556159 w 835480"/>
              <a:gd name="connsiteY87" fmla="*/ 53592 h 763548"/>
              <a:gd name="connsiteX88" fmla="*/ 525277 w 835480"/>
              <a:gd name="connsiteY88" fmla="*/ 22434 h 763548"/>
              <a:gd name="connsiteX89" fmla="*/ 171991 w 835480"/>
              <a:gd name="connsiteY89" fmla="*/ 0 h 763548"/>
              <a:gd name="connsiteX90" fmla="*/ 525277 w 835480"/>
              <a:gd name="connsiteY90" fmla="*/ 0 h 763548"/>
              <a:gd name="connsiteX91" fmla="*/ 578393 w 835480"/>
              <a:gd name="connsiteY91" fmla="*/ 53592 h 763548"/>
              <a:gd name="connsiteX92" fmla="*/ 578393 w 835480"/>
              <a:gd name="connsiteY92" fmla="*/ 79765 h 763548"/>
              <a:gd name="connsiteX93" fmla="*/ 658685 w 835480"/>
              <a:gd name="connsiteY93" fmla="*/ 79765 h 763548"/>
              <a:gd name="connsiteX94" fmla="*/ 709331 w 835480"/>
              <a:gd name="connsiteY94" fmla="*/ 132110 h 763548"/>
              <a:gd name="connsiteX95" fmla="*/ 709331 w 835480"/>
              <a:gd name="connsiteY95" fmla="*/ 289146 h 763548"/>
              <a:gd name="connsiteX96" fmla="*/ 658685 w 835480"/>
              <a:gd name="connsiteY96" fmla="*/ 340245 h 763548"/>
              <a:gd name="connsiteX97" fmla="*/ 637685 w 835480"/>
              <a:gd name="connsiteY97" fmla="*/ 340245 h 763548"/>
              <a:gd name="connsiteX98" fmla="*/ 637685 w 835480"/>
              <a:gd name="connsiteY98" fmla="*/ 428734 h 763548"/>
              <a:gd name="connsiteX99" fmla="*/ 625333 w 835480"/>
              <a:gd name="connsiteY99" fmla="*/ 448675 h 763548"/>
              <a:gd name="connsiteX100" fmla="*/ 617921 w 835480"/>
              <a:gd name="connsiteY100" fmla="*/ 449922 h 763548"/>
              <a:gd name="connsiteX101" fmla="*/ 603099 w 835480"/>
              <a:gd name="connsiteY101" fmla="*/ 443690 h 763548"/>
              <a:gd name="connsiteX102" fmla="*/ 501807 w 835480"/>
              <a:gd name="connsiteY102" fmla="*/ 340245 h 763548"/>
              <a:gd name="connsiteX103" fmla="*/ 323929 w 835480"/>
              <a:gd name="connsiteY103" fmla="*/ 340245 h 763548"/>
              <a:gd name="connsiteX104" fmla="*/ 289341 w 835480"/>
              <a:gd name="connsiteY104" fmla="*/ 325290 h 763548"/>
              <a:gd name="connsiteX105" fmla="*/ 230049 w 835480"/>
              <a:gd name="connsiteY105" fmla="*/ 396330 h 763548"/>
              <a:gd name="connsiteX106" fmla="*/ 215227 w 835480"/>
              <a:gd name="connsiteY106" fmla="*/ 401315 h 763548"/>
              <a:gd name="connsiteX107" fmla="*/ 207815 w 835480"/>
              <a:gd name="connsiteY107" fmla="*/ 400069 h 763548"/>
              <a:gd name="connsiteX108" fmla="*/ 194227 w 835480"/>
              <a:gd name="connsiteY108" fmla="*/ 381374 h 763548"/>
              <a:gd name="connsiteX109" fmla="*/ 194227 w 835480"/>
              <a:gd name="connsiteY109" fmla="*/ 274191 h 763548"/>
              <a:gd name="connsiteX110" fmla="*/ 171991 w 835480"/>
              <a:gd name="connsiteY110" fmla="*/ 274191 h 763548"/>
              <a:gd name="connsiteX111" fmla="*/ 120111 w 835480"/>
              <a:gd name="connsiteY111" fmla="*/ 220599 h 763548"/>
              <a:gd name="connsiteX112" fmla="*/ 120111 w 835480"/>
              <a:gd name="connsiteY112" fmla="*/ 53592 h 763548"/>
              <a:gd name="connsiteX113" fmla="*/ 171991 w 835480"/>
              <a:gd name="connsiteY113" fmla="*/ 0 h 76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835480" h="763548">
                <a:moveTo>
                  <a:pt x="565245" y="666154"/>
                </a:moveTo>
                <a:lnTo>
                  <a:pt x="757741" y="666154"/>
                </a:lnTo>
                <a:cubicBezTo>
                  <a:pt x="805241" y="666154"/>
                  <a:pt x="816491" y="685127"/>
                  <a:pt x="835241" y="748370"/>
                </a:cubicBezTo>
                <a:cubicBezTo>
                  <a:pt x="836491" y="754694"/>
                  <a:pt x="832741" y="761019"/>
                  <a:pt x="826491" y="762283"/>
                </a:cubicBezTo>
                <a:lnTo>
                  <a:pt x="823991" y="763548"/>
                </a:lnTo>
                <a:cubicBezTo>
                  <a:pt x="818991" y="763548"/>
                  <a:pt x="815241" y="759754"/>
                  <a:pt x="812741" y="754694"/>
                </a:cubicBezTo>
                <a:cubicBezTo>
                  <a:pt x="795241" y="687657"/>
                  <a:pt x="786491" y="687657"/>
                  <a:pt x="757741" y="687657"/>
                </a:cubicBezTo>
                <a:lnTo>
                  <a:pt x="565245" y="687657"/>
                </a:lnTo>
                <a:cubicBezTo>
                  <a:pt x="536495" y="687657"/>
                  <a:pt x="527745" y="687657"/>
                  <a:pt x="508995" y="754694"/>
                </a:cubicBezTo>
                <a:cubicBezTo>
                  <a:pt x="507745" y="761019"/>
                  <a:pt x="501495" y="764813"/>
                  <a:pt x="495245" y="762283"/>
                </a:cubicBezTo>
                <a:cubicBezTo>
                  <a:pt x="490245" y="761019"/>
                  <a:pt x="486497" y="754694"/>
                  <a:pt x="487745" y="748370"/>
                </a:cubicBezTo>
                <a:cubicBezTo>
                  <a:pt x="506495" y="685127"/>
                  <a:pt x="517745" y="666154"/>
                  <a:pt x="565245" y="666154"/>
                </a:cubicBezTo>
                <a:close/>
                <a:moveTo>
                  <a:pt x="77741" y="666154"/>
                </a:moveTo>
                <a:lnTo>
                  <a:pt x="271487" y="666154"/>
                </a:lnTo>
                <a:cubicBezTo>
                  <a:pt x="317737" y="666154"/>
                  <a:pt x="330237" y="685127"/>
                  <a:pt x="347737" y="748370"/>
                </a:cubicBezTo>
                <a:cubicBezTo>
                  <a:pt x="348987" y="754694"/>
                  <a:pt x="346487" y="761019"/>
                  <a:pt x="340237" y="762283"/>
                </a:cubicBezTo>
                <a:cubicBezTo>
                  <a:pt x="338987" y="762283"/>
                  <a:pt x="337737" y="763548"/>
                  <a:pt x="336487" y="763548"/>
                </a:cubicBezTo>
                <a:cubicBezTo>
                  <a:pt x="332737" y="763548"/>
                  <a:pt x="327737" y="759754"/>
                  <a:pt x="326487" y="754694"/>
                </a:cubicBezTo>
                <a:cubicBezTo>
                  <a:pt x="307737" y="687657"/>
                  <a:pt x="298987" y="687657"/>
                  <a:pt x="271487" y="687657"/>
                </a:cubicBezTo>
                <a:lnTo>
                  <a:pt x="77741" y="687657"/>
                </a:lnTo>
                <a:cubicBezTo>
                  <a:pt x="48991" y="687657"/>
                  <a:pt x="41491" y="687657"/>
                  <a:pt x="21491" y="754694"/>
                </a:cubicBezTo>
                <a:cubicBezTo>
                  <a:pt x="20241" y="761019"/>
                  <a:pt x="13991" y="764813"/>
                  <a:pt x="7741" y="762283"/>
                </a:cubicBezTo>
                <a:cubicBezTo>
                  <a:pt x="2741" y="761019"/>
                  <a:pt x="-1007" y="754694"/>
                  <a:pt x="241" y="748370"/>
                </a:cubicBezTo>
                <a:cubicBezTo>
                  <a:pt x="18991" y="685127"/>
                  <a:pt x="31491" y="666154"/>
                  <a:pt x="77741" y="666154"/>
                </a:cubicBezTo>
                <a:close/>
                <a:moveTo>
                  <a:pt x="655447" y="500682"/>
                </a:moveTo>
                <a:cubicBezTo>
                  <a:pt x="619833" y="500682"/>
                  <a:pt x="590357" y="529128"/>
                  <a:pt x="590357" y="566231"/>
                </a:cubicBezTo>
                <a:cubicBezTo>
                  <a:pt x="590357" y="600861"/>
                  <a:pt x="619833" y="630543"/>
                  <a:pt x="655447" y="630543"/>
                </a:cubicBezTo>
                <a:cubicBezTo>
                  <a:pt x="691063" y="630543"/>
                  <a:pt x="720539" y="600861"/>
                  <a:pt x="720539" y="566231"/>
                </a:cubicBezTo>
                <a:cubicBezTo>
                  <a:pt x="720539" y="529128"/>
                  <a:pt x="691063" y="500682"/>
                  <a:pt x="655447" y="500682"/>
                </a:cubicBezTo>
                <a:close/>
                <a:moveTo>
                  <a:pt x="176383" y="500682"/>
                </a:moveTo>
                <a:cubicBezTo>
                  <a:pt x="139795" y="500682"/>
                  <a:pt x="109515" y="529128"/>
                  <a:pt x="109515" y="566231"/>
                </a:cubicBezTo>
                <a:cubicBezTo>
                  <a:pt x="109515" y="600861"/>
                  <a:pt x="139795" y="630543"/>
                  <a:pt x="176383" y="630543"/>
                </a:cubicBezTo>
                <a:cubicBezTo>
                  <a:pt x="212971" y="630543"/>
                  <a:pt x="243249" y="600861"/>
                  <a:pt x="243249" y="566231"/>
                </a:cubicBezTo>
                <a:cubicBezTo>
                  <a:pt x="243249" y="529128"/>
                  <a:pt x="212971" y="500682"/>
                  <a:pt x="176383" y="500682"/>
                </a:cubicBezTo>
                <a:close/>
                <a:moveTo>
                  <a:pt x="655447" y="478420"/>
                </a:moveTo>
                <a:cubicBezTo>
                  <a:pt x="703345" y="478420"/>
                  <a:pt x="742645" y="517997"/>
                  <a:pt x="742645" y="566231"/>
                </a:cubicBezTo>
                <a:cubicBezTo>
                  <a:pt x="742645" y="613228"/>
                  <a:pt x="703345" y="652805"/>
                  <a:pt x="655447" y="652805"/>
                </a:cubicBezTo>
                <a:cubicBezTo>
                  <a:pt x="607551" y="652805"/>
                  <a:pt x="568251" y="613228"/>
                  <a:pt x="568251" y="566231"/>
                </a:cubicBezTo>
                <a:cubicBezTo>
                  <a:pt x="568251" y="517997"/>
                  <a:pt x="607551" y="478420"/>
                  <a:pt x="655447" y="478420"/>
                </a:cubicBezTo>
                <a:close/>
                <a:moveTo>
                  <a:pt x="176383" y="478420"/>
                </a:moveTo>
                <a:cubicBezTo>
                  <a:pt x="225587" y="478420"/>
                  <a:pt x="267221" y="517997"/>
                  <a:pt x="267221" y="566231"/>
                </a:cubicBezTo>
                <a:cubicBezTo>
                  <a:pt x="267221" y="613228"/>
                  <a:pt x="225587" y="652805"/>
                  <a:pt x="176383" y="652805"/>
                </a:cubicBezTo>
                <a:cubicBezTo>
                  <a:pt x="127177" y="652805"/>
                  <a:pt x="86805" y="613228"/>
                  <a:pt x="86805" y="566231"/>
                </a:cubicBezTo>
                <a:cubicBezTo>
                  <a:pt x="86805" y="517997"/>
                  <a:pt x="127177" y="478420"/>
                  <a:pt x="176383" y="478420"/>
                </a:cubicBezTo>
                <a:close/>
                <a:moveTo>
                  <a:pt x="394835" y="214987"/>
                </a:moveTo>
                <a:lnTo>
                  <a:pt x="634433" y="214987"/>
                </a:lnTo>
                <a:cubicBezTo>
                  <a:pt x="640705" y="214987"/>
                  <a:pt x="645723" y="219449"/>
                  <a:pt x="645723" y="225027"/>
                </a:cubicBezTo>
                <a:cubicBezTo>
                  <a:pt x="645723" y="230604"/>
                  <a:pt x="640705" y="235066"/>
                  <a:pt x="634433" y="235066"/>
                </a:cubicBezTo>
                <a:lnTo>
                  <a:pt x="394835" y="235066"/>
                </a:lnTo>
                <a:cubicBezTo>
                  <a:pt x="388563" y="235066"/>
                  <a:pt x="383545" y="230604"/>
                  <a:pt x="383545" y="225027"/>
                </a:cubicBezTo>
                <a:cubicBezTo>
                  <a:pt x="383545" y="219449"/>
                  <a:pt x="388563" y="214987"/>
                  <a:pt x="394835" y="214987"/>
                </a:cubicBezTo>
                <a:close/>
                <a:moveTo>
                  <a:pt x="394303" y="166540"/>
                </a:moveTo>
                <a:lnTo>
                  <a:pt x="462431" y="166540"/>
                </a:lnTo>
                <a:cubicBezTo>
                  <a:pt x="468407" y="166540"/>
                  <a:pt x="473189" y="171002"/>
                  <a:pt x="473189" y="176580"/>
                </a:cubicBezTo>
                <a:cubicBezTo>
                  <a:pt x="473189" y="182157"/>
                  <a:pt x="468407" y="186619"/>
                  <a:pt x="462431" y="186619"/>
                </a:cubicBezTo>
                <a:lnTo>
                  <a:pt x="394303" y="186619"/>
                </a:lnTo>
                <a:cubicBezTo>
                  <a:pt x="388325" y="186619"/>
                  <a:pt x="383545" y="182157"/>
                  <a:pt x="383545" y="176580"/>
                </a:cubicBezTo>
                <a:cubicBezTo>
                  <a:pt x="383545" y="171002"/>
                  <a:pt x="388325" y="166540"/>
                  <a:pt x="394303" y="166540"/>
                </a:cubicBezTo>
                <a:close/>
                <a:moveTo>
                  <a:pt x="323929" y="102198"/>
                </a:moveTo>
                <a:cubicBezTo>
                  <a:pt x="309107" y="102198"/>
                  <a:pt x="295519" y="115908"/>
                  <a:pt x="295519" y="132110"/>
                </a:cubicBezTo>
                <a:lnTo>
                  <a:pt x="295519" y="240118"/>
                </a:lnTo>
                <a:lnTo>
                  <a:pt x="295519" y="289146"/>
                </a:lnTo>
                <a:cubicBezTo>
                  <a:pt x="295519" y="305349"/>
                  <a:pt x="309107" y="317812"/>
                  <a:pt x="323929" y="317812"/>
                </a:cubicBezTo>
                <a:lnTo>
                  <a:pt x="501807" y="317812"/>
                </a:lnTo>
                <a:cubicBezTo>
                  <a:pt x="506747" y="317812"/>
                  <a:pt x="512925" y="320304"/>
                  <a:pt x="516629" y="325290"/>
                </a:cubicBezTo>
                <a:lnTo>
                  <a:pt x="615451" y="424995"/>
                </a:lnTo>
                <a:lnTo>
                  <a:pt x="615451" y="340245"/>
                </a:lnTo>
                <a:cubicBezTo>
                  <a:pt x="615451" y="327782"/>
                  <a:pt x="625333" y="317812"/>
                  <a:pt x="637685" y="317812"/>
                </a:cubicBezTo>
                <a:lnTo>
                  <a:pt x="658685" y="317812"/>
                </a:lnTo>
                <a:cubicBezTo>
                  <a:pt x="673509" y="317812"/>
                  <a:pt x="687097" y="305349"/>
                  <a:pt x="687097" y="289146"/>
                </a:cubicBezTo>
                <a:lnTo>
                  <a:pt x="687097" y="132110"/>
                </a:lnTo>
                <a:cubicBezTo>
                  <a:pt x="687097" y="115908"/>
                  <a:pt x="673509" y="102198"/>
                  <a:pt x="658685" y="102198"/>
                </a:cubicBezTo>
                <a:close/>
                <a:moveTo>
                  <a:pt x="171991" y="22434"/>
                </a:moveTo>
                <a:cubicBezTo>
                  <a:pt x="155933" y="22434"/>
                  <a:pt x="141111" y="36143"/>
                  <a:pt x="141111" y="53592"/>
                </a:cubicBezTo>
                <a:lnTo>
                  <a:pt x="141111" y="220599"/>
                </a:lnTo>
                <a:cubicBezTo>
                  <a:pt x="141111" y="238047"/>
                  <a:pt x="155933" y="251757"/>
                  <a:pt x="171991" y="251757"/>
                </a:cubicBezTo>
                <a:lnTo>
                  <a:pt x="194227" y="251757"/>
                </a:lnTo>
                <a:cubicBezTo>
                  <a:pt x="200403" y="251757"/>
                  <a:pt x="205961" y="254561"/>
                  <a:pt x="209977" y="258768"/>
                </a:cubicBezTo>
                <a:lnTo>
                  <a:pt x="211839" y="263200"/>
                </a:lnTo>
                <a:lnTo>
                  <a:pt x="216461" y="274191"/>
                </a:lnTo>
                <a:lnTo>
                  <a:pt x="216461" y="377635"/>
                </a:lnTo>
                <a:lnTo>
                  <a:pt x="275753" y="305349"/>
                </a:lnTo>
                <a:cubicBezTo>
                  <a:pt x="274519" y="300363"/>
                  <a:pt x="274519" y="295378"/>
                  <a:pt x="274519" y="289146"/>
                </a:cubicBezTo>
                <a:lnTo>
                  <a:pt x="274519" y="245911"/>
                </a:lnTo>
                <a:lnTo>
                  <a:pt x="274519" y="132110"/>
                </a:lnTo>
                <a:cubicBezTo>
                  <a:pt x="274519" y="103445"/>
                  <a:pt x="296753" y="79765"/>
                  <a:pt x="323929" y="79765"/>
                </a:cubicBezTo>
                <a:lnTo>
                  <a:pt x="556159" y="79765"/>
                </a:lnTo>
                <a:lnTo>
                  <a:pt x="556159" y="53592"/>
                </a:lnTo>
                <a:cubicBezTo>
                  <a:pt x="556159" y="36143"/>
                  <a:pt x="542571" y="22434"/>
                  <a:pt x="525277" y="22434"/>
                </a:cubicBezTo>
                <a:close/>
                <a:moveTo>
                  <a:pt x="171991" y="0"/>
                </a:moveTo>
                <a:lnTo>
                  <a:pt x="525277" y="0"/>
                </a:lnTo>
                <a:cubicBezTo>
                  <a:pt x="554923" y="0"/>
                  <a:pt x="578393" y="23680"/>
                  <a:pt x="578393" y="53592"/>
                </a:cubicBezTo>
                <a:lnTo>
                  <a:pt x="578393" y="79765"/>
                </a:lnTo>
                <a:lnTo>
                  <a:pt x="658685" y="79765"/>
                </a:lnTo>
                <a:cubicBezTo>
                  <a:pt x="685861" y="79765"/>
                  <a:pt x="709331" y="103445"/>
                  <a:pt x="709331" y="132110"/>
                </a:cubicBezTo>
                <a:lnTo>
                  <a:pt x="709331" y="289146"/>
                </a:lnTo>
                <a:cubicBezTo>
                  <a:pt x="709331" y="317812"/>
                  <a:pt x="685861" y="340245"/>
                  <a:pt x="658685" y="340245"/>
                </a:cubicBezTo>
                <a:lnTo>
                  <a:pt x="637685" y="340245"/>
                </a:lnTo>
                <a:lnTo>
                  <a:pt x="637685" y="428734"/>
                </a:lnTo>
                <a:cubicBezTo>
                  <a:pt x="637685" y="437458"/>
                  <a:pt x="633979" y="444936"/>
                  <a:pt x="625333" y="448675"/>
                </a:cubicBezTo>
                <a:cubicBezTo>
                  <a:pt x="622863" y="448675"/>
                  <a:pt x="620391" y="449922"/>
                  <a:pt x="617921" y="449922"/>
                </a:cubicBezTo>
                <a:cubicBezTo>
                  <a:pt x="611745" y="449922"/>
                  <a:pt x="608039" y="447429"/>
                  <a:pt x="603099" y="443690"/>
                </a:cubicBezTo>
                <a:lnTo>
                  <a:pt x="501807" y="340245"/>
                </a:lnTo>
                <a:lnTo>
                  <a:pt x="323929" y="340245"/>
                </a:lnTo>
                <a:cubicBezTo>
                  <a:pt x="310341" y="340245"/>
                  <a:pt x="297989" y="335260"/>
                  <a:pt x="289341" y="325290"/>
                </a:cubicBezTo>
                <a:lnTo>
                  <a:pt x="230049" y="396330"/>
                </a:lnTo>
                <a:cubicBezTo>
                  <a:pt x="226343" y="400069"/>
                  <a:pt x="220167" y="401315"/>
                  <a:pt x="215227" y="401315"/>
                </a:cubicBezTo>
                <a:cubicBezTo>
                  <a:pt x="212755" y="401315"/>
                  <a:pt x="210285" y="401315"/>
                  <a:pt x="207815" y="400069"/>
                </a:cubicBezTo>
                <a:cubicBezTo>
                  <a:pt x="199167" y="397576"/>
                  <a:pt x="194227" y="390098"/>
                  <a:pt x="194227" y="381374"/>
                </a:cubicBezTo>
                <a:lnTo>
                  <a:pt x="194227" y="274191"/>
                </a:lnTo>
                <a:lnTo>
                  <a:pt x="171991" y="274191"/>
                </a:lnTo>
                <a:cubicBezTo>
                  <a:pt x="143581" y="274191"/>
                  <a:pt x="120111" y="250510"/>
                  <a:pt x="120111" y="220599"/>
                </a:cubicBezTo>
                <a:lnTo>
                  <a:pt x="120111" y="53592"/>
                </a:lnTo>
                <a:cubicBezTo>
                  <a:pt x="120111" y="23680"/>
                  <a:pt x="143581" y="0"/>
                  <a:pt x="1719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4" name="Freeform 187">
            <a:extLst>
              <a:ext uri="{FF2B5EF4-FFF2-40B4-BE49-F238E27FC236}">
                <a16:creationId xmlns:a16="http://schemas.microsoft.com/office/drawing/2014/main" id="{3BA055B9-EC3B-F244-8623-DD0913B1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1508" y="5165367"/>
            <a:ext cx="1268720" cy="1274774"/>
          </a:xfrm>
          <a:custGeom>
            <a:avLst/>
            <a:gdLst>
              <a:gd name="T0" fmla="*/ 664699 w 1020"/>
              <a:gd name="T1" fmla="*/ 333788 h 1021"/>
              <a:gd name="T2" fmla="*/ 664699 w 1020"/>
              <a:gd name="T3" fmla="*/ 333788 h 1021"/>
              <a:gd name="T4" fmla="*/ 332023 w 1020"/>
              <a:gd name="T5" fmla="*/ 667576 h 1021"/>
              <a:gd name="T6" fmla="*/ 332023 w 1020"/>
              <a:gd name="T7" fmla="*/ 667576 h 1021"/>
              <a:gd name="T8" fmla="*/ 0 w 1020"/>
              <a:gd name="T9" fmla="*/ 333788 h 1021"/>
              <a:gd name="T10" fmla="*/ 0 w 1020"/>
              <a:gd name="T11" fmla="*/ 333788 h 1021"/>
              <a:gd name="T12" fmla="*/ 332023 w 1020"/>
              <a:gd name="T13" fmla="*/ 0 h 1021"/>
              <a:gd name="T14" fmla="*/ 332023 w 1020"/>
              <a:gd name="T15" fmla="*/ 0 h 1021"/>
              <a:gd name="T16" fmla="*/ 664699 w 1020"/>
              <a:gd name="T17" fmla="*/ 333788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1">
                <a:moveTo>
                  <a:pt x="1019" y="510"/>
                </a:moveTo>
                <a:lnTo>
                  <a:pt x="1019" y="510"/>
                </a:lnTo>
                <a:cubicBezTo>
                  <a:pt x="1019" y="792"/>
                  <a:pt x="791" y="1020"/>
                  <a:pt x="509" y="1020"/>
                </a:cubicBezTo>
                <a:cubicBezTo>
                  <a:pt x="228" y="1020"/>
                  <a:pt x="0" y="792"/>
                  <a:pt x="0" y="510"/>
                </a:cubicBezTo>
                <a:cubicBezTo>
                  <a:pt x="0" y="228"/>
                  <a:pt x="228" y="0"/>
                  <a:pt x="509" y="0"/>
                </a:cubicBezTo>
                <a:cubicBezTo>
                  <a:pt x="791" y="0"/>
                  <a:pt x="1019" y="228"/>
                  <a:pt x="1019" y="5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8E6FC6B-3EE4-CC4B-A570-EEBBD099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489" y="5380351"/>
            <a:ext cx="829494" cy="760834"/>
          </a:xfrm>
          <a:custGeom>
            <a:avLst/>
            <a:gdLst>
              <a:gd name="connsiteX0" fmla="*/ 559257 w 829494"/>
              <a:gd name="connsiteY0" fmla="*/ 663126 h 760834"/>
              <a:gd name="connsiteX1" fmla="*/ 753003 w 829494"/>
              <a:gd name="connsiteY1" fmla="*/ 663126 h 760834"/>
              <a:gd name="connsiteX2" fmla="*/ 829252 w 829494"/>
              <a:gd name="connsiteY2" fmla="*/ 746605 h 760834"/>
              <a:gd name="connsiteX3" fmla="*/ 821752 w 829494"/>
              <a:gd name="connsiteY3" fmla="*/ 760519 h 760834"/>
              <a:gd name="connsiteX4" fmla="*/ 819252 w 829494"/>
              <a:gd name="connsiteY4" fmla="*/ 760519 h 760834"/>
              <a:gd name="connsiteX5" fmla="*/ 808002 w 829494"/>
              <a:gd name="connsiteY5" fmla="*/ 752930 h 760834"/>
              <a:gd name="connsiteX6" fmla="*/ 753003 w 829494"/>
              <a:gd name="connsiteY6" fmla="*/ 687158 h 760834"/>
              <a:gd name="connsiteX7" fmla="*/ 559257 w 829494"/>
              <a:gd name="connsiteY7" fmla="*/ 687158 h 760834"/>
              <a:gd name="connsiteX8" fmla="*/ 504258 w 829494"/>
              <a:gd name="connsiteY8" fmla="*/ 752930 h 760834"/>
              <a:gd name="connsiteX9" fmla="*/ 490508 w 829494"/>
              <a:gd name="connsiteY9" fmla="*/ 760519 h 760834"/>
              <a:gd name="connsiteX10" fmla="*/ 481758 w 829494"/>
              <a:gd name="connsiteY10" fmla="*/ 746605 h 760834"/>
              <a:gd name="connsiteX11" fmla="*/ 559257 w 829494"/>
              <a:gd name="connsiteY11" fmla="*/ 663126 h 760834"/>
              <a:gd name="connsiteX12" fmla="*/ 76561 w 829494"/>
              <a:gd name="connsiteY12" fmla="*/ 663126 h 760834"/>
              <a:gd name="connsiteX13" fmla="*/ 270307 w 829494"/>
              <a:gd name="connsiteY13" fmla="*/ 663126 h 760834"/>
              <a:gd name="connsiteX14" fmla="*/ 347806 w 829494"/>
              <a:gd name="connsiteY14" fmla="*/ 746605 h 760834"/>
              <a:gd name="connsiteX15" fmla="*/ 340306 w 829494"/>
              <a:gd name="connsiteY15" fmla="*/ 760519 h 760834"/>
              <a:gd name="connsiteX16" fmla="*/ 336556 w 829494"/>
              <a:gd name="connsiteY16" fmla="*/ 760519 h 760834"/>
              <a:gd name="connsiteX17" fmla="*/ 326556 w 829494"/>
              <a:gd name="connsiteY17" fmla="*/ 752930 h 760834"/>
              <a:gd name="connsiteX18" fmla="*/ 270307 w 829494"/>
              <a:gd name="connsiteY18" fmla="*/ 687158 h 760834"/>
              <a:gd name="connsiteX19" fmla="*/ 76561 w 829494"/>
              <a:gd name="connsiteY19" fmla="*/ 687158 h 760834"/>
              <a:gd name="connsiteX20" fmla="*/ 21562 w 829494"/>
              <a:gd name="connsiteY20" fmla="*/ 752930 h 760834"/>
              <a:gd name="connsiteX21" fmla="*/ 7812 w 829494"/>
              <a:gd name="connsiteY21" fmla="*/ 760519 h 760834"/>
              <a:gd name="connsiteX22" fmla="*/ 312 w 829494"/>
              <a:gd name="connsiteY22" fmla="*/ 746605 h 760834"/>
              <a:gd name="connsiteX23" fmla="*/ 76561 w 829494"/>
              <a:gd name="connsiteY23" fmla="*/ 663126 h 760834"/>
              <a:gd name="connsiteX24" fmla="*/ 656131 w 829494"/>
              <a:gd name="connsiteY24" fmla="*/ 500526 h 760834"/>
              <a:gd name="connsiteX25" fmla="*/ 589345 w 829494"/>
              <a:gd name="connsiteY25" fmla="*/ 565616 h 760834"/>
              <a:gd name="connsiteX26" fmla="*/ 656131 w 829494"/>
              <a:gd name="connsiteY26" fmla="*/ 630707 h 760834"/>
              <a:gd name="connsiteX27" fmla="*/ 720443 w 829494"/>
              <a:gd name="connsiteY27" fmla="*/ 565616 h 760834"/>
              <a:gd name="connsiteX28" fmla="*/ 656131 w 829494"/>
              <a:gd name="connsiteY28" fmla="*/ 500526 h 760834"/>
              <a:gd name="connsiteX29" fmla="*/ 168013 w 829494"/>
              <a:gd name="connsiteY29" fmla="*/ 500526 h 760834"/>
              <a:gd name="connsiteX30" fmla="*/ 102922 w 829494"/>
              <a:gd name="connsiteY30" fmla="*/ 565616 h 760834"/>
              <a:gd name="connsiteX31" fmla="*/ 168013 w 829494"/>
              <a:gd name="connsiteY31" fmla="*/ 630707 h 760834"/>
              <a:gd name="connsiteX32" fmla="*/ 233104 w 829494"/>
              <a:gd name="connsiteY32" fmla="*/ 565616 h 760834"/>
              <a:gd name="connsiteX33" fmla="*/ 168013 w 829494"/>
              <a:gd name="connsiteY33" fmla="*/ 500526 h 760834"/>
              <a:gd name="connsiteX34" fmla="*/ 656131 w 829494"/>
              <a:gd name="connsiteY34" fmla="*/ 478419 h 760834"/>
              <a:gd name="connsiteX35" fmla="*/ 742705 w 829494"/>
              <a:gd name="connsiteY35" fmla="*/ 565616 h 760834"/>
              <a:gd name="connsiteX36" fmla="*/ 656131 w 829494"/>
              <a:gd name="connsiteY36" fmla="*/ 652813 h 760834"/>
              <a:gd name="connsiteX37" fmla="*/ 568320 w 829494"/>
              <a:gd name="connsiteY37" fmla="*/ 565616 h 760834"/>
              <a:gd name="connsiteX38" fmla="*/ 656131 w 829494"/>
              <a:gd name="connsiteY38" fmla="*/ 478419 h 760834"/>
              <a:gd name="connsiteX39" fmla="*/ 168013 w 829494"/>
              <a:gd name="connsiteY39" fmla="*/ 478419 h 760834"/>
              <a:gd name="connsiteX40" fmla="*/ 255210 w 829494"/>
              <a:gd name="connsiteY40" fmla="*/ 565616 h 760834"/>
              <a:gd name="connsiteX41" fmla="*/ 168013 w 829494"/>
              <a:gd name="connsiteY41" fmla="*/ 652813 h 760834"/>
              <a:gd name="connsiteX42" fmla="*/ 80816 w 829494"/>
              <a:gd name="connsiteY42" fmla="*/ 565616 h 760834"/>
              <a:gd name="connsiteX43" fmla="*/ 168013 w 829494"/>
              <a:gd name="connsiteY43" fmla="*/ 478419 h 760834"/>
              <a:gd name="connsiteX44" fmla="*/ 387409 w 829494"/>
              <a:gd name="connsiteY44" fmla="*/ 214986 h 760834"/>
              <a:gd name="connsiteX45" fmla="*/ 623852 w 829494"/>
              <a:gd name="connsiteY45" fmla="*/ 214986 h 760834"/>
              <a:gd name="connsiteX46" fmla="*/ 633704 w 829494"/>
              <a:gd name="connsiteY46" fmla="*/ 225026 h 760834"/>
              <a:gd name="connsiteX47" fmla="*/ 623852 w 829494"/>
              <a:gd name="connsiteY47" fmla="*/ 235066 h 760834"/>
              <a:gd name="connsiteX48" fmla="*/ 387409 w 829494"/>
              <a:gd name="connsiteY48" fmla="*/ 235066 h 760834"/>
              <a:gd name="connsiteX49" fmla="*/ 377557 w 829494"/>
              <a:gd name="connsiteY49" fmla="*/ 225026 h 760834"/>
              <a:gd name="connsiteX50" fmla="*/ 387409 w 829494"/>
              <a:gd name="connsiteY50" fmla="*/ 214986 h 760834"/>
              <a:gd name="connsiteX51" fmla="*/ 387438 w 829494"/>
              <a:gd name="connsiteY51" fmla="*/ 163510 h 760834"/>
              <a:gd name="connsiteX52" fmla="*/ 459074 w 829494"/>
              <a:gd name="connsiteY52" fmla="*/ 163510 h 760834"/>
              <a:gd name="connsiteX53" fmla="*/ 470190 w 829494"/>
              <a:gd name="connsiteY53" fmla="*/ 177136 h 760834"/>
              <a:gd name="connsiteX54" fmla="*/ 459074 w 829494"/>
              <a:gd name="connsiteY54" fmla="*/ 189400 h 760834"/>
              <a:gd name="connsiteX55" fmla="*/ 387438 w 829494"/>
              <a:gd name="connsiteY55" fmla="*/ 189400 h 760834"/>
              <a:gd name="connsiteX56" fmla="*/ 377557 w 829494"/>
              <a:gd name="connsiteY56" fmla="*/ 177136 h 760834"/>
              <a:gd name="connsiteX57" fmla="*/ 387438 w 829494"/>
              <a:gd name="connsiteY57" fmla="*/ 163510 h 760834"/>
              <a:gd name="connsiteX58" fmla="*/ 320230 w 829494"/>
              <a:gd name="connsiteY58" fmla="*/ 100952 h 760834"/>
              <a:gd name="connsiteX59" fmla="*/ 291673 w 829494"/>
              <a:gd name="connsiteY59" fmla="*/ 130863 h 760834"/>
              <a:gd name="connsiteX60" fmla="*/ 291673 w 829494"/>
              <a:gd name="connsiteY60" fmla="*/ 289147 h 760834"/>
              <a:gd name="connsiteX61" fmla="*/ 320230 w 829494"/>
              <a:gd name="connsiteY61" fmla="*/ 317812 h 760834"/>
              <a:gd name="connsiteX62" fmla="*/ 497778 w 829494"/>
              <a:gd name="connsiteY62" fmla="*/ 317812 h 760834"/>
              <a:gd name="connsiteX63" fmla="*/ 512677 w 829494"/>
              <a:gd name="connsiteY63" fmla="*/ 324044 h 760834"/>
              <a:gd name="connsiteX64" fmla="*/ 613246 w 829494"/>
              <a:gd name="connsiteY64" fmla="*/ 423749 h 760834"/>
              <a:gd name="connsiteX65" fmla="*/ 613246 w 829494"/>
              <a:gd name="connsiteY65" fmla="*/ 340246 h 760834"/>
              <a:gd name="connsiteX66" fmla="*/ 635595 w 829494"/>
              <a:gd name="connsiteY66" fmla="*/ 317812 h 760834"/>
              <a:gd name="connsiteX67" fmla="*/ 655460 w 829494"/>
              <a:gd name="connsiteY67" fmla="*/ 317812 h 760834"/>
              <a:gd name="connsiteX68" fmla="*/ 684017 w 829494"/>
              <a:gd name="connsiteY68" fmla="*/ 289147 h 760834"/>
              <a:gd name="connsiteX69" fmla="*/ 684017 w 829494"/>
              <a:gd name="connsiteY69" fmla="*/ 130863 h 760834"/>
              <a:gd name="connsiteX70" fmla="*/ 655460 w 829494"/>
              <a:gd name="connsiteY70" fmla="*/ 100952 h 760834"/>
              <a:gd name="connsiteX71" fmla="*/ 167514 w 829494"/>
              <a:gd name="connsiteY71" fmla="*/ 22434 h 760834"/>
              <a:gd name="connsiteX72" fmla="*/ 136474 w 829494"/>
              <a:gd name="connsiteY72" fmla="*/ 52345 h 760834"/>
              <a:gd name="connsiteX73" fmla="*/ 136474 w 829494"/>
              <a:gd name="connsiteY73" fmla="*/ 220599 h 760834"/>
              <a:gd name="connsiteX74" fmla="*/ 167514 w 829494"/>
              <a:gd name="connsiteY74" fmla="*/ 251757 h 760834"/>
              <a:gd name="connsiteX75" fmla="*/ 188621 w 829494"/>
              <a:gd name="connsiteY75" fmla="*/ 251757 h 760834"/>
              <a:gd name="connsiteX76" fmla="*/ 212211 w 829494"/>
              <a:gd name="connsiteY76" fmla="*/ 274191 h 760834"/>
              <a:gd name="connsiteX77" fmla="*/ 212211 w 829494"/>
              <a:gd name="connsiteY77" fmla="*/ 376389 h 760834"/>
              <a:gd name="connsiteX78" fmla="*/ 271807 w 829494"/>
              <a:gd name="connsiteY78" fmla="*/ 306595 h 760834"/>
              <a:gd name="connsiteX79" fmla="*/ 269324 w 829494"/>
              <a:gd name="connsiteY79" fmla="*/ 289147 h 760834"/>
              <a:gd name="connsiteX80" fmla="*/ 269324 w 829494"/>
              <a:gd name="connsiteY80" fmla="*/ 130863 h 760834"/>
              <a:gd name="connsiteX81" fmla="*/ 320230 w 829494"/>
              <a:gd name="connsiteY81" fmla="*/ 79764 h 760834"/>
              <a:gd name="connsiteX82" fmla="*/ 553649 w 829494"/>
              <a:gd name="connsiteY82" fmla="*/ 79764 h 760834"/>
              <a:gd name="connsiteX83" fmla="*/ 553649 w 829494"/>
              <a:gd name="connsiteY83" fmla="*/ 52345 h 760834"/>
              <a:gd name="connsiteX84" fmla="*/ 522609 w 829494"/>
              <a:gd name="connsiteY84" fmla="*/ 22434 h 760834"/>
              <a:gd name="connsiteX85" fmla="*/ 167514 w 829494"/>
              <a:gd name="connsiteY85" fmla="*/ 0 h 760834"/>
              <a:gd name="connsiteX86" fmla="*/ 522609 w 829494"/>
              <a:gd name="connsiteY86" fmla="*/ 0 h 760834"/>
              <a:gd name="connsiteX87" fmla="*/ 575998 w 829494"/>
              <a:gd name="connsiteY87" fmla="*/ 52345 h 760834"/>
              <a:gd name="connsiteX88" fmla="*/ 575998 w 829494"/>
              <a:gd name="connsiteY88" fmla="*/ 79764 h 760834"/>
              <a:gd name="connsiteX89" fmla="*/ 655460 w 829494"/>
              <a:gd name="connsiteY89" fmla="*/ 79764 h 760834"/>
              <a:gd name="connsiteX90" fmla="*/ 706365 w 829494"/>
              <a:gd name="connsiteY90" fmla="*/ 130863 h 760834"/>
              <a:gd name="connsiteX91" fmla="*/ 706365 w 829494"/>
              <a:gd name="connsiteY91" fmla="*/ 289147 h 760834"/>
              <a:gd name="connsiteX92" fmla="*/ 655460 w 829494"/>
              <a:gd name="connsiteY92" fmla="*/ 340246 h 760834"/>
              <a:gd name="connsiteX93" fmla="*/ 635595 w 829494"/>
              <a:gd name="connsiteY93" fmla="*/ 340246 h 760834"/>
              <a:gd name="connsiteX94" fmla="*/ 635595 w 829494"/>
              <a:gd name="connsiteY94" fmla="*/ 429981 h 760834"/>
              <a:gd name="connsiteX95" fmla="*/ 621937 w 829494"/>
              <a:gd name="connsiteY95" fmla="*/ 447429 h 760834"/>
              <a:gd name="connsiteX96" fmla="*/ 614487 w 829494"/>
              <a:gd name="connsiteY96" fmla="*/ 449922 h 760834"/>
              <a:gd name="connsiteX97" fmla="*/ 600830 w 829494"/>
              <a:gd name="connsiteY97" fmla="*/ 443690 h 760834"/>
              <a:gd name="connsiteX98" fmla="*/ 497778 w 829494"/>
              <a:gd name="connsiteY98" fmla="*/ 340246 h 760834"/>
              <a:gd name="connsiteX99" fmla="*/ 320230 w 829494"/>
              <a:gd name="connsiteY99" fmla="*/ 340246 h 760834"/>
              <a:gd name="connsiteX100" fmla="*/ 284223 w 829494"/>
              <a:gd name="connsiteY100" fmla="*/ 325290 h 760834"/>
              <a:gd name="connsiteX101" fmla="*/ 225868 w 829494"/>
              <a:gd name="connsiteY101" fmla="*/ 395084 h 760834"/>
              <a:gd name="connsiteX102" fmla="*/ 209728 w 829494"/>
              <a:gd name="connsiteY102" fmla="*/ 401315 h 760834"/>
              <a:gd name="connsiteX103" fmla="*/ 202278 w 829494"/>
              <a:gd name="connsiteY103" fmla="*/ 400069 h 760834"/>
              <a:gd name="connsiteX104" fmla="*/ 189862 w 829494"/>
              <a:gd name="connsiteY104" fmla="*/ 380128 h 760834"/>
              <a:gd name="connsiteX105" fmla="*/ 189862 w 829494"/>
              <a:gd name="connsiteY105" fmla="*/ 274191 h 760834"/>
              <a:gd name="connsiteX106" fmla="*/ 188621 w 829494"/>
              <a:gd name="connsiteY106" fmla="*/ 274191 h 760834"/>
              <a:gd name="connsiteX107" fmla="*/ 167514 w 829494"/>
              <a:gd name="connsiteY107" fmla="*/ 274191 h 760834"/>
              <a:gd name="connsiteX108" fmla="*/ 114125 w 829494"/>
              <a:gd name="connsiteY108" fmla="*/ 220599 h 760834"/>
              <a:gd name="connsiteX109" fmla="*/ 114125 w 829494"/>
              <a:gd name="connsiteY109" fmla="*/ 52345 h 760834"/>
              <a:gd name="connsiteX110" fmla="*/ 167514 w 829494"/>
              <a:gd name="connsiteY110" fmla="*/ 0 h 7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829494" h="760834">
                <a:moveTo>
                  <a:pt x="559257" y="663126"/>
                </a:moveTo>
                <a:lnTo>
                  <a:pt x="753003" y="663126"/>
                </a:lnTo>
                <a:cubicBezTo>
                  <a:pt x="799253" y="663126"/>
                  <a:pt x="811752" y="682099"/>
                  <a:pt x="829252" y="746605"/>
                </a:cubicBezTo>
                <a:cubicBezTo>
                  <a:pt x="830502" y="752930"/>
                  <a:pt x="826752" y="759254"/>
                  <a:pt x="821752" y="760519"/>
                </a:cubicBezTo>
                <a:cubicBezTo>
                  <a:pt x="820502" y="760519"/>
                  <a:pt x="819252" y="760519"/>
                  <a:pt x="819252" y="760519"/>
                </a:cubicBezTo>
                <a:cubicBezTo>
                  <a:pt x="813002" y="760519"/>
                  <a:pt x="809252" y="757989"/>
                  <a:pt x="808002" y="752930"/>
                </a:cubicBezTo>
                <a:cubicBezTo>
                  <a:pt x="789253" y="687158"/>
                  <a:pt x="780503" y="687158"/>
                  <a:pt x="753003" y="687158"/>
                </a:cubicBezTo>
                <a:lnTo>
                  <a:pt x="559257" y="687158"/>
                </a:lnTo>
                <a:cubicBezTo>
                  <a:pt x="531757" y="687158"/>
                  <a:pt x="521757" y="687158"/>
                  <a:pt x="504258" y="752930"/>
                </a:cubicBezTo>
                <a:cubicBezTo>
                  <a:pt x="501758" y="759254"/>
                  <a:pt x="495508" y="761783"/>
                  <a:pt x="490508" y="760519"/>
                </a:cubicBezTo>
                <a:cubicBezTo>
                  <a:pt x="484258" y="759254"/>
                  <a:pt x="480508" y="752930"/>
                  <a:pt x="481758" y="746605"/>
                </a:cubicBezTo>
                <a:cubicBezTo>
                  <a:pt x="500508" y="682099"/>
                  <a:pt x="511757" y="663126"/>
                  <a:pt x="559257" y="663126"/>
                </a:cubicBezTo>
                <a:close/>
                <a:moveTo>
                  <a:pt x="76561" y="663126"/>
                </a:moveTo>
                <a:lnTo>
                  <a:pt x="270307" y="663126"/>
                </a:lnTo>
                <a:cubicBezTo>
                  <a:pt x="316557" y="663126"/>
                  <a:pt x="329056" y="682099"/>
                  <a:pt x="347806" y="746605"/>
                </a:cubicBezTo>
                <a:cubicBezTo>
                  <a:pt x="349056" y="752930"/>
                  <a:pt x="345306" y="759254"/>
                  <a:pt x="340306" y="760519"/>
                </a:cubicBezTo>
                <a:cubicBezTo>
                  <a:pt x="337806" y="760519"/>
                  <a:pt x="337806" y="760519"/>
                  <a:pt x="336556" y="760519"/>
                </a:cubicBezTo>
                <a:cubicBezTo>
                  <a:pt x="331556" y="760519"/>
                  <a:pt x="326556" y="757989"/>
                  <a:pt x="326556" y="752930"/>
                </a:cubicBezTo>
                <a:cubicBezTo>
                  <a:pt x="307807" y="687158"/>
                  <a:pt x="297807" y="687158"/>
                  <a:pt x="270307" y="687158"/>
                </a:cubicBezTo>
                <a:lnTo>
                  <a:pt x="76561" y="687158"/>
                </a:lnTo>
                <a:cubicBezTo>
                  <a:pt x="49061" y="687158"/>
                  <a:pt x="40311" y="687158"/>
                  <a:pt x="21562" y="752930"/>
                </a:cubicBezTo>
                <a:cubicBezTo>
                  <a:pt x="20312" y="759254"/>
                  <a:pt x="14062" y="761783"/>
                  <a:pt x="7812" y="760519"/>
                </a:cubicBezTo>
                <a:cubicBezTo>
                  <a:pt x="1562" y="759254"/>
                  <a:pt x="-938" y="752930"/>
                  <a:pt x="312" y="746605"/>
                </a:cubicBezTo>
                <a:cubicBezTo>
                  <a:pt x="17812" y="682099"/>
                  <a:pt x="30311" y="663126"/>
                  <a:pt x="76561" y="663126"/>
                </a:cubicBezTo>
                <a:close/>
                <a:moveTo>
                  <a:pt x="656131" y="500526"/>
                </a:moveTo>
                <a:cubicBezTo>
                  <a:pt x="619028" y="500526"/>
                  <a:pt x="589345" y="530001"/>
                  <a:pt x="589345" y="565616"/>
                </a:cubicBezTo>
                <a:cubicBezTo>
                  <a:pt x="589345" y="602460"/>
                  <a:pt x="619028" y="630707"/>
                  <a:pt x="656131" y="630707"/>
                </a:cubicBezTo>
                <a:cubicBezTo>
                  <a:pt x="690761" y="630707"/>
                  <a:pt x="720443" y="602460"/>
                  <a:pt x="720443" y="565616"/>
                </a:cubicBezTo>
                <a:cubicBezTo>
                  <a:pt x="720443" y="530001"/>
                  <a:pt x="690761" y="500526"/>
                  <a:pt x="656131" y="500526"/>
                </a:cubicBezTo>
                <a:close/>
                <a:moveTo>
                  <a:pt x="168013" y="500526"/>
                </a:moveTo>
                <a:cubicBezTo>
                  <a:pt x="132397" y="500526"/>
                  <a:pt x="102922" y="530001"/>
                  <a:pt x="102922" y="565616"/>
                </a:cubicBezTo>
                <a:cubicBezTo>
                  <a:pt x="102922" y="602460"/>
                  <a:pt x="132397" y="630707"/>
                  <a:pt x="168013" y="630707"/>
                </a:cubicBezTo>
                <a:cubicBezTo>
                  <a:pt x="203629" y="630707"/>
                  <a:pt x="233104" y="602460"/>
                  <a:pt x="233104" y="565616"/>
                </a:cubicBezTo>
                <a:cubicBezTo>
                  <a:pt x="233104" y="530001"/>
                  <a:pt x="203629" y="500526"/>
                  <a:pt x="168013" y="500526"/>
                </a:cubicBezTo>
                <a:close/>
                <a:moveTo>
                  <a:pt x="656131" y="478419"/>
                </a:moveTo>
                <a:cubicBezTo>
                  <a:pt x="703128" y="478419"/>
                  <a:pt x="742705" y="517719"/>
                  <a:pt x="742705" y="565616"/>
                </a:cubicBezTo>
                <a:cubicBezTo>
                  <a:pt x="742705" y="613513"/>
                  <a:pt x="703128" y="652813"/>
                  <a:pt x="656131" y="652813"/>
                </a:cubicBezTo>
                <a:cubicBezTo>
                  <a:pt x="607897" y="652813"/>
                  <a:pt x="568320" y="613513"/>
                  <a:pt x="568320" y="565616"/>
                </a:cubicBezTo>
                <a:cubicBezTo>
                  <a:pt x="568320" y="517719"/>
                  <a:pt x="607897" y="478419"/>
                  <a:pt x="656131" y="478419"/>
                </a:cubicBezTo>
                <a:close/>
                <a:moveTo>
                  <a:pt x="168013" y="478419"/>
                </a:moveTo>
                <a:cubicBezTo>
                  <a:pt x="215910" y="478419"/>
                  <a:pt x="255210" y="517719"/>
                  <a:pt x="255210" y="565616"/>
                </a:cubicBezTo>
                <a:cubicBezTo>
                  <a:pt x="255210" y="613513"/>
                  <a:pt x="215910" y="652813"/>
                  <a:pt x="168013" y="652813"/>
                </a:cubicBezTo>
                <a:cubicBezTo>
                  <a:pt x="120116" y="652813"/>
                  <a:pt x="80816" y="613513"/>
                  <a:pt x="80816" y="565616"/>
                </a:cubicBezTo>
                <a:cubicBezTo>
                  <a:pt x="80816" y="517719"/>
                  <a:pt x="120116" y="478419"/>
                  <a:pt x="168013" y="478419"/>
                </a:cubicBezTo>
                <a:close/>
                <a:moveTo>
                  <a:pt x="387409" y="214986"/>
                </a:moveTo>
                <a:lnTo>
                  <a:pt x="623852" y="214986"/>
                </a:lnTo>
                <a:cubicBezTo>
                  <a:pt x="630009" y="214986"/>
                  <a:pt x="633704" y="218333"/>
                  <a:pt x="633704" y="225026"/>
                </a:cubicBezTo>
                <a:cubicBezTo>
                  <a:pt x="633704" y="230604"/>
                  <a:pt x="630009" y="235066"/>
                  <a:pt x="623852" y="235066"/>
                </a:cubicBezTo>
                <a:lnTo>
                  <a:pt x="387409" y="235066"/>
                </a:lnTo>
                <a:cubicBezTo>
                  <a:pt x="381251" y="235066"/>
                  <a:pt x="377557" y="230604"/>
                  <a:pt x="377557" y="225026"/>
                </a:cubicBezTo>
                <a:cubicBezTo>
                  <a:pt x="377557" y="218333"/>
                  <a:pt x="381251" y="214986"/>
                  <a:pt x="387409" y="214986"/>
                </a:cubicBezTo>
                <a:close/>
                <a:moveTo>
                  <a:pt x="387438" y="163510"/>
                </a:moveTo>
                <a:lnTo>
                  <a:pt x="459074" y="163510"/>
                </a:lnTo>
                <a:cubicBezTo>
                  <a:pt x="465249" y="163510"/>
                  <a:pt x="470190" y="170323"/>
                  <a:pt x="470190" y="177136"/>
                </a:cubicBezTo>
                <a:cubicBezTo>
                  <a:pt x="470190" y="182587"/>
                  <a:pt x="465249" y="189400"/>
                  <a:pt x="459074" y="189400"/>
                </a:cubicBezTo>
                <a:lnTo>
                  <a:pt x="387438" y="189400"/>
                </a:lnTo>
                <a:cubicBezTo>
                  <a:pt x="381262" y="189400"/>
                  <a:pt x="377557" y="182587"/>
                  <a:pt x="377557" y="177136"/>
                </a:cubicBezTo>
                <a:cubicBezTo>
                  <a:pt x="377557" y="170323"/>
                  <a:pt x="381262" y="163510"/>
                  <a:pt x="387438" y="163510"/>
                </a:cubicBezTo>
                <a:close/>
                <a:moveTo>
                  <a:pt x="320230" y="100952"/>
                </a:moveTo>
                <a:cubicBezTo>
                  <a:pt x="304089" y="100952"/>
                  <a:pt x="291673" y="114661"/>
                  <a:pt x="291673" y="130863"/>
                </a:cubicBezTo>
                <a:lnTo>
                  <a:pt x="291673" y="289147"/>
                </a:lnTo>
                <a:cubicBezTo>
                  <a:pt x="291673" y="304102"/>
                  <a:pt x="304089" y="317812"/>
                  <a:pt x="320230" y="317812"/>
                </a:cubicBezTo>
                <a:lnTo>
                  <a:pt x="497778" y="317812"/>
                </a:lnTo>
                <a:cubicBezTo>
                  <a:pt x="503986" y="317812"/>
                  <a:pt x="508952" y="320305"/>
                  <a:pt x="512677" y="324044"/>
                </a:cubicBezTo>
                <a:lnTo>
                  <a:pt x="613246" y="423749"/>
                </a:lnTo>
                <a:lnTo>
                  <a:pt x="613246" y="340246"/>
                </a:lnTo>
                <a:cubicBezTo>
                  <a:pt x="613246" y="327783"/>
                  <a:pt x="623179" y="317812"/>
                  <a:pt x="635595" y="317812"/>
                </a:cubicBezTo>
                <a:lnTo>
                  <a:pt x="655460" y="317812"/>
                </a:lnTo>
                <a:cubicBezTo>
                  <a:pt x="671601" y="317812"/>
                  <a:pt x="684017" y="304102"/>
                  <a:pt x="684017" y="289147"/>
                </a:cubicBezTo>
                <a:lnTo>
                  <a:pt x="684017" y="130863"/>
                </a:lnTo>
                <a:cubicBezTo>
                  <a:pt x="684017" y="114661"/>
                  <a:pt x="671601" y="100952"/>
                  <a:pt x="655460" y="100952"/>
                </a:cubicBezTo>
                <a:close/>
                <a:moveTo>
                  <a:pt x="167514" y="22434"/>
                </a:moveTo>
                <a:cubicBezTo>
                  <a:pt x="151373" y="22434"/>
                  <a:pt x="136474" y="36143"/>
                  <a:pt x="136474" y="52345"/>
                </a:cubicBezTo>
                <a:lnTo>
                  <a:pt x="136474" y="220599"/>
                </a:lnTo>
                <a:cubicBezTo>
                  <a:pt x="136474" y="236801"/>
                  <a:pt x="151373" y="251757"/>
                  <a:pt x="167514" y="251757"/>
                </a:cubicBezTo>
                <a:lnTo>
                  <a:pt x="188621" y="251757"/>
                </a:lnTo>
                <a:cubicBezTo>
                  <a:pt x="202278" y="251757"/>
                  <a:pt x="212211" y="261728"/>
                  <a:pt x="212211" y="274191"/>
                </a:cubicBezTo>
                <a:lnTo>
                  <a:pt x="212211" y="376389"/>
                </a:lnTo>
                <a:lnTo>
                  <a:pt x="271807" y="306595"/>
                </a:lnTo>
                <a:cubicBezTo>
                  <a:pt x="270566" y="300363"/>
                  <a:pt x="269324" y="294132"/>
                  <a:pt x="269324" y="289147"/>
                </a:cubicBezTo>
                <a:lnTo>
                  <a:pt x="269324" y="130863"/>
                </a:lnTo>
                <a:cubicBezTo>
                  <a:pt x="269324" y="102198"/>
                  <a:pt x="291673" y="79764"/>
                  <a:pt x="320230" y="79764"/>
                </a:cubicBezTo>
                <a:lnTo>
                  <a:pt x="553649" y="79764"/>
                </a:lnTo>
                <a:lnTo>
                  <a:pt x="553649" y="52345"/>
                </a:lnTo>
                <a:cubicBezTo>
                  <a:pt x="553649" y="36143"/>
                  <a:pt x="539992" y="22434"/>
                  <a:pt x="522609" y="22434"/>
                </a:cubicBezTo>
                <a:close/>
                <a:moveTo>
                  <a:pt x="167514" y="0"/>
                </a:moveTo>
                <a:lnTo>
                  <a:pt x="522609" y="0"/>
                </a:lnTo>
                <a:cubicBezTo>
                  <a:pt x="552408" y="0"/>
                  <a:pt x="575998" y="23680"/>
                  <a:pt x="575998" y="52345"/>
                </a:cubicBezTo>
                <a:lnTo>
                  <a:pt x="575998" y="79764"/>
                </a:lnTo>
                <a:lnTo>
                  <a:pt x="655460" y="79764"/>
                </a:lnTo>
                <a:cubicBezTo>
                  <a:pt x="684017" y="79764"/>
                  <a:pt x="706365" y="102198"/>
                  <a:pt x="706365" y="130863"/>
                </a:cubicBezTo>
                <a:lnTo>
                  <a:pt x="706365" y="289147"/>
                </a:lnTo>
                <a:cubicBezTo>
                  <a:pt x="706365" y="317812"/>
                  <a:pt x="684017" y="340246"/>
                  <a:pt x="655460" y="340246"/>
                </a:cubicBezTo>
                <a:lnTo>
                  <a:pt x="635595" y="340246"/>
                </a:lnTo>
                <a:lnTo>
                  <a:pt x="635595" y="429981"/>
                </a:lnTo>
                <a:cubicBezTo>
                  <a:pt x="635595" y="437459"/>
                  <a:pt x="630628" y="444937"/>
                  <a:pt x="621937" y="447429"/>
                </a:cubicBezTo>
                <a:cubicBezTo>
                  <a:pt x="620695" y="449922"/>
                  <a:pt x="618212" y="449922"/>
                  <a:pt x="614487" y="449922"/>
                </a:cubicBezTo>
                <a:cubicBezTo>
                  <a:pt x="609521" y="449922"/>
                  <a:pt x="604555" y="447429"/>
                  <a:pt x="600830" y="443690"/>
                </a:cubicBezTo>
                <a:lnTo>
                  <a:pt x="497778" y="340246"/>
                </a:lnTo>
                <a:lnTo>
                  <a:pt x="320230" y="340246"/>
                </a:lnTo>
                <a:cubicBezTo>
                  <a:pt x="306572" y="340246"/>
                  <a:pt x="294156" y="334014"/>
                  <a:pt x="284223" y="325290"/>
                </a:cubicBezTo>
                <a:lnTo>
                  <a:pt x="225868" y="395084"/>
                </a:lnTo>
                <a:cubicBezTo>
                  <a:pt x="220902" y="400069"/>
                  <a:pt x="215936" y="401315"/>
                  <a:pt x="209728" y="401315"/>
                </a:cubicBezTo>
                <a:cubicBezTo>
                  <a:pt x="207245" y="401315"/>
                  <a:pt x="204761" y="401315"/>
                  <a:pt x="202278" y="400069"/>
                </a:cubicBezTo>
                <a:cubicBezTo>
                  <a:pt x="194829" y="397576"/>
                  <a:pt x="189862" y="390099"/>
                  <a:pt x="189862" y="380128"/>
                </a:cubicBezTo>
                <a:lnTo>
                  <a:pt x="189862" y="274191"/>
                </a:lnTo>
                <a:cubicBezTo>
                  <a:pt x="189862" y="274191"/>
                  <a:pt x="189862" y="274191"/>
                  <a:pt x="188621" y="274191"/>
                </a:cubicBezTo>
                <a:lnTo>
                  <a:pt x="167514" y="274191"/>
                </a:lnTo>
                <a:cubicBezTo>
                  <a:pt x="137715" y="274191"/>
                  <a:pt x="114125" y="249264"/>
                  <a:pt x="114125" y="220599"/>
                </a:cubicBezTo>
                <a:lnTo>
                  <a:pt x="114125" y="52345"/>
                </a:lnTo>
                <a:cubicBezTo>
                  <a:pt x="114125" y="23680"/>
                  <a:pt x="137715" y="0"/>
                  <a:pt x="1675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6" name="Freeform 195">
            <a:extLst>
              <a:ext uri="{FF2B5EF4-FFF2-40B4-BE49-F238E27FC236}">
                <a16:creationId xmlns:a16="http://schemas.microsoft.com/office/drawing/2014/main" id="{F7692234-E41F-4842-B4FE-8E1C29241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721" y="7048763"/>
            <a:ext cx="1268720" cy="1271747"/>
          </a:xfrm>
          <a:custGeom>
            <a:avLst/>
            <a:gdLst>
              <a:gd name="T0" fmla="*/ 664698 w 1019"/>
              <a:gd name="T1" fmla="*/ 332022 h 1020"/>
              <a:gd name="T2" fmla="*/ 664698 w 1019"/>
              <a:gd name="T3" fmla="*/ 332022 h 1020"/>
              <a:gd name="T4" fmla="*/ 332349 w 1019"/>
              <a:gd name="T5" fmla="*/ 664697 h 1020"/>
              <a:gd name="T6" fmla="*/ 332349 w 1019"/>
              <a:gd name="T7" fmla="*/ 664697 h 1020"/>
              <a:gd name="T8" fmla="*/ 0 w 1019"/>
              <a:gd name="T9" fmla="*/ 332022 h 1020"/>
              <a:gd name="T10" fmla="*/ 0 w 1019"/>
              <a:gd name="T11" fmla="*/ 332022 h 1020"/>
              <a:gd name="T12" fmla="*/ 332349 w 1019"/>
              <a:gd name="T13" fmla="*/ 0 h 1020"/>
              <a:gd name="T14" fmla="*/ 332349 w 1019"/>
              <a:gd name="T15" fmla="*/ 0 h 1020"/>
              <a:gd name="T16" fmla="*/ 664698 w 1019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9" h="1020">
                <a:moveTo>
                  <a:pt x="1018" y="509"/>
                </a:moveTo>
                <a:lnTo>
                  <a:pt x="1018" y="509"/>
                </a:lnTo>
                <a:cubicBezTo>
                  <a:pt x="1018" y="791"/>
                  <a:pt x="790" y="1019"/>
                  <a:pt x="509" y="1019"/>
                </a:cubicBezTo>
                <a:cubicBezTo>
                  <a:pt x="228" y="1019"/>
                  <a:pt x="0" y="791"/>
                  <a:pt x="0" y="509"/>
                </a:cubicBezTo>
                <a:cubicBezTo>
                  <a:pt x="0" y="228"/>
                  <a:pt x="228" y="0"/>
                  <a:pt x="509" y="0"/>
                </a:cubicBezTo>
                <a:cubicBezTo>
                  <a:pt x="790" y="0"/>
                  <a:pt x="1018" y="228"/>
                  <a:pt x="1018" y="5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10670C56-A459-5241-B55A-23E856A6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772" y="7269804"/>
            <a:ext cx="826497" cy="760137"/>
          </a:xfrm>
          <a:custGeom>
            <a:avLst/>
            <a:gdLst>
              <a:gd name="connsiteX0" fmla="*/ 559901 w 826497"/>
              <a:gd name="connsiteY0" fmla="*/ 666153 h 760137"/>
              <a:gd name="connsiteX1" fmla="*/ 750988 w 826497"/>
              <a:gd name="connsiteY1" fmla="*/ 666153 h 760137"/>
              <a:gd name="connsiteX2" fmla="*/ 826189 w 826497"/>
              <a:gd name="connsiteY2" fmla="*/ 745877 h 760137"/>
              <a:gd name="connsiteX3" fmla="*/ 818792 w 826497"/>
              <a:gd name="connsiteY3" fmla="*/ 759369 h 760137"/>
              <a:gd name="connsiteX4" fmla="*/ 816327 w 826497"/>
              <a:gd name="connsiteY4" fmla="*/ 759369 h 760137"/>
              <a:gd name="connsiteX5" fmla="*/ 805232 w 826497"/>
              <a:gd name="connsiteY5" fmla="*/ 752010 h 760137"/>
              <a:gd name="connsiteX6" fmla="*/ 750988 w 826497"/>
              <a:gd name="connsiteY6" fmla="*/ 688231 h 760137"/>
              <a:gd name="connsiteX7" fmla="*/ 559901 w 826497"/>
              <a:gd name="connsiteY7" fmla="*/ 688231 h 760137"/>
              <a:gd name="connsiteX8" fmla="*/ 506890 w 826497"/>
              <a:gd name="connsiteY8" fmla="*/ 752010 h 760137"/>
              <a:gd name="connsiteX9" fmla="*/ 493330 w 826497"/>
              <a:gd name="connsiteY9" fmla="*/ 759369 h 760137"/>
              <a:gd name="connsiteX10" fmla="*/ 484700 w 826497"/>
              <a:gd name="connsiteY10" fmla="*/ 745877 h 760137"/>
              <a:gd name="connsiteX11" fmla="*/ 559901 w 826497"/>
              <a:gd name="connsiteY11" fmla="*/ 666153 h 760137"/>
              <a:gd name="connsiteX12" fmla="*/ 77741 w 826497"/>
              <a:gd name="connsiteY12" fmla="*/ 666153 h 760137"/>
              <a:gd name="connsiteX13" fmla="*/ 270237 w 826497"/>
              <a:gd name="connsiteY13" fmla="*/ 666153 h 760137"/>
              <a:gd name="connsiteX14" fmla="*/ 347736 w 826497"/>
              <a:gd name="connsiteY14" fmla="*/ 745877 h 760137"/>
              <a:gd name="connsiteX15" fmla="*/ 340236 w 826497"/>
              <a:gd name="connsiteY15" fmla="*/ 759369 h 760137"/>
              <a:gd name="connsiteX16" fmla="*/ 336486 w 826497"/>
              <a:gd name="connsiteY16" fmla="*/ 759369 h 760137"/>
              <a:gd name="connsiteX17" fmla="*/ 326486 w 826497"/>
              <a:gd name="connsiteY17" fmla="*/ 752010 h 760137"/>
              <a:gd name="connsiteX18" fmla="*/ 270237 w 826497"/>
              <a:gd name="connsiteY18" fmla="*/ 688231 h 760137"/>
              <a:gd name="connsiteX19" fmla="*/ 77741 w 826497"/>
              <a:gd name="connsiteY19" fmla="*/ 688231 h 760137"/>
              <a:gd name="connsiteX20" fmla="*/ 22742 w 826497"/>
              <a:gd name="connsiteY20" fmla="*/ 752010 h 760137"/>
              <a:gd name="connsiteX21" fmla="*/ 7742 w 826497"/>
              <a:gd name="connsiteY21" fmla="*/ 759369 h 760137"/>
              <a:gd name="connsiteX22" fmla="*/ 242 w 826497"/>
              <a:gd name="connsiteY22" fmla="*/ 745877 h 760137"/>
              <a:gd name="connsiteX23" fmla="*/ 77741 w 826497"/>
              <a:gd name="connsiteY23" fmla="*/ 666153 h 760137"/>
              <a:gd name="connsiteX24" fmla="*/ 658474 w 826497"/>
              <a:gd name="connsiteY24" fmla="*/ 495698 h 760137"/>
              <a:gd name="connsiteX25" fmla="*/ 593383 w 826497"/>
              <a:gd name="connsiteY25" fmla="*/ 559560 h 760137"/>
              <a:gd name="connsiteX26" fmla="*/ 658474 w 826497"/>
              <a:gd name="connsiteY26" fmla="*/ 625879 h 760137"/>
              <a:gd name="connsiteX27" fmla="*/ 722336 w 826497"/>
              <a:gd name="connsiteY27" fmla="*/ 559560 h 760137"/>
              <a:gd name="connsiteX28" fmla="*/ 658474 w 826497"/>
              <a:gd name="connsiteY28" fmla="*/ 495698 h 760137"/>
              <a:gd name="connsiteX29" fmla="*/ 173999 w 826497"/>
              <a:gd name="connsiteY29" fmla="*/ 495698 h 760137"/>
              <a:gd name="connsiteX30" fmla="*/ 108908 w 826497"/>
              <a:gd name="connsiteY30" fmla="*/ 559560 h 760137"/>
              <a:gd name="connsiteX31" fmla="*/ 173999 w 826497"/>
              <a:gd name="connsiteY31" fmla="*/ 625879 h 760137"/>
              <a:gd name="connsiteX32" fmla="*/ 239090 w 826497"/>
              <a:gd name="connsiteY32" fmla="*/ 559560 h 760137"/>
              <a:gd name="connsiteX33" fmla="*/ 173999 w 826497"/>
              <a:gd name="connsiteY33" fmla="*/ 495698 h 760137"/>
              <a:gd name="connsiteX34" fmla="*/ 658474 w 826497"/>
              <a:gd name="connsiteY34" fmla="*/ 472363 h 760137"/>
              <a:gd name="connsiteX35" fmla="*/ 745671 w 826497"/>
              <a:gd name="connsiteY35" fmla="*/ 559560 h 760137"/>
              <a:gd name="connsiteX36" fmla="*/ 658474 w 826497"/>
              <a:gd name="connsiteY36" fmla="*/ 646757 h 760137"/>
              <a:gd name="connsiteX37" fmla="*/ 571277 w 826497"/>
              <a:gd name="connsiteY37" fmla="*/ 559560 h 760137"/>
              <a:gd name="connsiteX38" fmla="*/ 658474 w 826497"/>
              <a:gd name="connsiteY38" fmla="*/ 472363 h 760137"/>
              <a:gd name="connsiteX39" fmla="*/ 173999 w 826497"/>
              <a:gd name="connsiteY39" fmla="*/ 472363 h 760137"/>
              <a:gd name="connsiteX40" fmla="*/ 261196 w 826497"/>
              <a:gd name="connsiteY40" fmla="*/ 559560 h 760137"/>
              <a:gd name="connsiteX41" fmla="*/ 173999 w 826497"/>
              <a:gd name="connsiteY41" fmla="*/ 646757 h 760137"/>
              <a:gd name="connsiteX42" fmla="*/ 86802 w 826497"/>
              <a:gd name="connsiteY42" fmla="*/ 559560 h 760137"/>
              <a:gd name="connsiteX43" fmla="*/ 173999 w 826497"/>
              <a:gd name="connsiteY43" fmla="*/ 472363 h 760137"/>
              <a:gd name="connsiteX44" fmla="*/ 393395 w 826497"/>
              <a:gd name="connsiteY44" fmla="*/ 214987 h 760137"/>
              <a:gd name="connsiteX45" fmla="*/ 628606 w 826497"/>
              <a:gd name="connsiteY45" fmla="*/ 214987 h 760137"/>
              <a:gd name="connsiteX46" fmla="*/ 639690 w 826497"/>
              <a:gd name="connsiteY46" fmla="*/ 225027 h 760137"/>
              <a:gd name="connsiteX47" fmla="*/ 628606 w 826497"/>
              <a:gd name="connsiteY47" fmla="*/ 235067 h 760137"/>
              <a:gd name="connsiteX48" fmla="*/ 393395 w 826497"/>
              <a:gd name="connsiteY48" fmla="*/ 235067 h 760137"/>
              <a:gd name="connsiteX49" fmla="*/ 383543 w 826497"/>
              <a:gd name="connsiteY49" fmla="*/ 225027 h 760137"/>
              <a:gd name="connsiteX50" fmla="*/ 393395 w 826497"/>
              <a:gd name="connsiteY50" fmla="*/ 214987 h 760137"/>
              <a:gd name="connsiteX51" fmla="*/ 393424 w 826497"/>
              <a:gd name="connsiteY51" fmla="*/ 163511 h 760137"/>
              <a:gd name="connsiteX52" fmla="*/ 465060 w 826497"/>
              <a:gd name="connsiteY52" fmla="*/ 163511 h 760137"/>
              <a:gd name="connsiteX53" fmla="*/ 476176 w 826497"/>
              <a:gd name="connsiteY53" fmla="*/ 174985 h 760137"/>
              <a:gd name="connsiteX54" fmla="*/ 465060 w 826497"/>
              <a:gd name="connsiteY54" fmla="*/ 186460 h 760137"/>
              <a:gd name="connsiteX55" fmla="*/ 393424 w 826497"/>
              <a:gd name="connsiteY55" fmla="*/ 186460 h 760137"/>
              <a:gd name="connsiteX56" fmla="*/ 383543 w 826497"/>
              <a:gd name="connsiteY56" fmla="*/ 174985 h 760137"/>
              <a:gd name="connsiteX57" fmla="*/ 393424 w 826497"/>
              <a:gd name="connsiteY57" fmla="*/ 163511 h 760137"/>
              <a:gd name="connsiteX58" fmla="*/ 326647 w 826497"/>
              <a:gd name="connsiteY58" fmla="*/ 102198 h 760137"/>
              <a:gd name="connsiteX59" fmla="*/ 298030 w 826497"/>
              <a:gd name="connsiteY59" fmla="*/ 130863 h 760137"/>
              <a:gd name="connsiteX60" fmla="*/ 298030 w 826497"/>
              <a:gd name="connsiteY60" fmla="*/ 289147 h 760137"/>
              <a:gd name="connsiteX61" fmla="*/ 326647 w 826497"/>
              <a:gd name="connsiteY61" fmla="*/ 317812 h 760137"/>
              <a:gd name="connsiteX62" fmla="*/ 504567 w 826497"/>
              <a:gd name="connsiteY62" fmla="*/ 317812 h 760137"/>
              <a:gd name="connsiteX63" fmla="*/ 519497 w 826497"/>
              <a:gd name="connsiteY63" fmla="*/ 325290 h 760137"/>
              <a:gd name="connsiteX64" fmla="*/ 619033 w 826497"/>
              <a:gd name="connsiteY64" fmla="*/ 424996 h 760137"/>
              <a:gd name="connsiteX65" fmla="*/ 619033 w 826497"/>
              <a:gd name="connsiteY65" fmla="*/ 340246 h 760137"/>
              <a:gd name="connsiteX66" fmla="*/ 641429 w 826497"/>
              <a:gd name="connsiteY66" fmla="*/ 317812 h 760137"/>
              <a:gd name="connsiteX67" fmla="*/ 661336 w 826497"/>
              <a:gd name="connsiteY67" fmla="*/ 317812 h 760137"/>
              <a:gd name="connsiteX68" fmla="*/ 691196 w 826497"/>
              <a:gd name="connsiteY68" fmla="*/ 289147 h 760137"/>
              <a:gd name="connsiteX69" fmla="*/ 691196 w 826497"/>
              <a:gd name="connsiteY69" fmla="*/ 130863 h 760137"/>
              <a:gd name="connsiteX70" fmla="*/ 661336 w 826497"/>
              <a:gd name="connsiteY70" fmla="*/ 102198 h 760137"/>
              <a:gd name="connsiteX71" fmla="*/ 173610 w 826497"/>
              <a:gd name="connsiteY71" fmla="*/ 22434 h 760137"/>
              <a:gd name="connsiteX72" fmla="*/ 142506 w 826497"/>
              <a:gd name="connsiteY72" fmla="*/ 53592 h 760137"/>
              <a:gd name="connsiteX73" fmla="*/ 142506 w 826497"/>
              <a:gd name="connsiteY73" fmla="*/ 220599 h 760137"/>
              <a:gd name="connsiteX74" fmla="*/ 173610 w 826497"/>
              <a:gd name="connsiteY74" fmla="*/ 251757 h 760137"/>
              <a:gd name="connsiteX75" fmla="*/ 194762 w 826497"/>
              <a:gd name="connsiteY75" fmla="*/ 251757 h 760137"/>
              <a:gd name="connsiteX76" fmla="*/ 218402 w 826497"/>
              <a:gd name="connsiteY76" fmla="*/ 274191 h 760137"/>
              <a:gd name="connsiteX77" fmla="*/ 218402 w 826497"/>
              <a:gd name="connsiteY77" fmla="*/ 377635 h 760137"/>
              <a:gd name="connsiteX78" fmla="*/ 278123 w 826497"/>
              <a:gd name="connsiteY78" fmla="*/ 306595 h 760137"/>
              <a:gd name="connsiteX79" fmla="*/ 275635 w 826497"/>
              <a:gd name="connsiteY79" fmla="*/ 289147 h 760137"/>
              <a:gd name="connsiteX80" fmla="*/ 275635 w 826497"/>
              <a:gd name="connsiteY80" fmla="*/ 130863 h 760137"/>
              <a:gd name="connsiteX81" fmla="*/ 326647 w 826497"/>
              <a:gd name="connsiteY81" fmla="*/ 79764 h 760137"/>
              <a:gd name="connsiteX82" fmla="*/ 560556 w 826497"/>
              <a:gd name="connsiteY82" fmla="*/ 79764 h 760137"/>
              <a:gd name="connsiteX83" fmla="*/ 560556 w 826497"/>
              <a:gd name="connsiteY83" fmla="*/ 53592 h 760137"/>
              <a:gd name="connsiteX84" fmla="*/ 529451 w 826497"/>
              <a:gd name="connsiteY84" fmla="*/ 22434 h 760137"/>
              <a:gd name="connsiteX85" fmla="*/ 173610 w 826497"/>
              <a:gd name="connsiteY85" fmla="*/ 0 h 760137"/>
              <a:gd name="connsiteX86" fmla="*/ 529451 w 826497"/>
              <a:gd name="connsiteY86" fmla="*/ 0 h 760137"/>
              <a:gd name="connsiteX87" fmla="*/ 581707 w 826497"/>
              <a:gd name="connsiteY87" fmla="*/ 53592 h 760137"/>
              <a:gd name="connsiteX88" fmla="*/ 581707 w 826497"/>
              <a:gd name="connsiteY88" fmla="*/ 79764 h 760137"/>
              <a:gd name="connsiteX89" fmla="*/ 661336 w 826497"/>
              <a:gd name="connsiteY89" fmla="*/ 79764 h 760137"/>
              <a:gd name="connsiteX90" fmla="*/ 712348 w 826497"/>
              <a:gd name="connsiteY90" fmla="*/ 130863 h 760137"/>
              <a:gd name="connsiteX91" fmla="*/ 712348 w 826497"/>
              <a:gd name="connsiteY91" fmla="*/ 289147 h 760137"/>
              <a:gd name="connsiteX92" fmla="*/ 661336 w 826497"/>
              <a:gd name="connsiteY92" fmla="*/ 340246 h 760137"/>
              <a:gd name="connsiteX93" fmla="*/ 641429 w 826497"/>
              <a:gd name="connsiteY93" fmla="*/ 340246 h 760137"/>
              <a:gd name="connsiteX94" fmla="*/ 641429 w 826497"/>
              <a:gd name="connsiteY94" fmla="*/ 429981 h 760137"/>
              <a:gd name="connsiteX95" fmla="*/ 628987 w 826497"/>
              <a:gd name="connsiteY95" fmla="*/ 448676 h 760137"/>
              <a:gd name="connsiteX96" fmla="*/ 620277 w 826497"/>
              <a:gd name="connsiteY96" fmla="*/ 449922 h 760137"/>
              <a:gd name="connsiteX97" fmla="*/ 606591 w 826497"/>
              <a:gd name="connsiteY97" fmla="*/ 443690 h 760137"/>
              <a:gd name="connsiteX98" fmla="*/ 504567 w 826497"/>
              <a:gd name="connsiteY98" fmla="*/ 340246 h 760137"/>
              <a:gd name="connsiteX99" fmla="*/ 326647 w 826497"/>
              <a:gd name="connsiteY99" fmla="*/ 340246 h 760137"/>
              <a:gd name="connsiteX100" fmla="*/ 290565 w 826497"/>
              <a:gd name="connsiteY100" fmla="*/ 325290 h 760137"/>
              <a:gd name="connsiteX101" fmla="*/ 232088 w 826497"/>
              <a:gd name="connsiteY101" fmla="*/ 396330 h 760137"/>
              <a:gd name="connsiteX102" fmla="*/ 217157 w 826497"/>
              <a:gd name="connsiteY102" fmla="*/ 402562 h 760137"/>
              <a:gd name="connsiteX103" fmla="*/ 208448 w 826497"/>
              <a:gd name="connsiteY103" fmla="*/ 400069 h 760137"/>
              <a:gd name="connsiteX104" fmla="*/ 196006 w 826497"/>
              <a:gd name="connsiteY104" fmla="*/ 381374 h 760137"/>
              <a:gd name="connsiteX105" fmla="*/ 196006 w 826497"/>
              <a:gd name="connsiteY105" fmla="*/ 274191 h 760137"/>
              <a:gd name="connsiteX106" fmla="*/ 194762 w 826497"/>
              <a:gd name="connsiteY106" fmla="*/ 274191 h 760137"/>
              <a:gd name="connsiteX107" fmla="*/ 173610 w 826497"/>
              <a:gd name="connsiteY107" fmla="*/ 274191 h 760137"/>
              <a:gd name="connsiteX108" fmla="*/ 120110 w 826497"/>
              <a:gd name="connsiteY108" fmla="*/ 220599 h 760137"/>
              <a:gd name="connsiteX109" fmla="*/ 120110 w 826497"/>
              <a:gd name="connsiteY109" fmla="*/ 53592 h 760137"/>
              <a:gd name="connsiteX110" fmla="*/ 173610 w 826497"/>
              <a:gd name="connsiteY110" fmla="*/ 0 h 76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826497" h="760137">
                <a:moveTo>
                  <a:pt x="559901" y="666153"/>
                </a:moveTo>
                <a:lnTo>
                  <a:pt x="750988" y="666153"/>
                </a:lnTo>
                <a:cubicBezTo>
                  <a:pt x="796602" y="666153"/>
                  <a:pt x="808930" y="684551"/>
                  <a:pt x="826189" y="745877"/>
                </a:cubicBezTo>
                <a:cubicBezTo>
                  <a:pt x="827422" y="752010"/>
                  <a:pt x="824957" y="758142"/>
                  <a:pt x="818792" y="759369"/>
                </a:cubicBezTo>
                <a:lnTo>
                  <a:pt x="816327" y="759369"/>
                </a:lnTo>
                <a:cubicBezTo>
                  <a:pt x="811396" y="759369"/>
                  <a:pt x="806464" y="756916"/>
                  <a:pt x="805232" y="752010"/>
                </a:cubicBezTo>
                <a:cubicBezTo>
                  <a:pt x="786739" y="688231"/>
                  <a:pt x="779342" y="688231"/>
                  <a:pt x="750988" y="688231"/>
                </a:cubicBezTo>
                <a:lnTo>
                  <a:pt x="559901" y="688231"/>
                </a:lnTo>
                <a:cubicBezTo>
                  <a:pt x="534012" y="688231"/>
                  <a:pt x="525383" y="688231"/>
                  <a:pt x="506890" y="752010"/>
                </a:cubicBezTo>
                <a:cubicBezTo>
                  <a:pt x="504425" y="758142"/>
                  <a:pt x="498261" y="761822"/>
                  <a:pt x="493330" y="759369"/>
                </a:cubicBezTo>
                <a:cubicBezTo>
                  <a:pt x="488398" y="758142"/>
                  <a:pt x="483467" y="752010"/>
                  <a:pt x="484700" y="745877"/>
                </a:cubicBezTo>
                <a:cubicBezTo>
                  <a:pt x="503192" y="684551"/>
                  <a:pt x="515520" y="666153"/>
                  <a:pt x="559901" y="666153"/>
                </a:cubicBezTo>
                <a:close/>
                <a:moveTo>
                  <a:pt x="77741" y="666153"/>
                </a:moveTo>
                <a:lnTo>
                  <a:pt x="270237" y="666153"/>
                </a:lnTo>
                <a:cubicBezTo>
                  <a:pt x="317737" y="666153"/>
                  <a:pt x="330236" y="684551"/>
                  <a:pt x="347736" y="745877"/>
                </a:cubicBezTo>
                <a:cubicBezTo>
                  <a:pt x="348986" y="752010"/>
                  <a:pt x="346486" y="758142"/>
                  <a:pt x="340236" y="759369"/>
                </a:cubicBezTo>
                <a:cubicBezTo>
                  <a:pt x="338986" y="759369"/>
                  <a:pt x="337736" y="759369"/>
                  <a:pt x="336486" y="759369"/>
                </a:cubicBezTo>
                <a:cubicBezTo>
                  <a:pt x="332736" y="759369"/>
                  <a:pt x="327736" y="756916"/>
                  <a:pt x="326486" y="752010"/>
                </a:cubicBezTo>
                <a:cubicBezTo>
                  <a:pt x="307737" y="688231"/>
                  <a:pt x="298987" y="688231"/>
                  <a:pt x="270237" y="688231"/>
                </a:cubicBezTo>
                <a:lnTo>
                  <a:pt x="77741" y="688231"/>
                </a:lnTo>
                <a:cubicBezTo>
                  <a:pt x="48991" y="688231"/>
                  <a:pt x="40241" y="688231"/>
                  <a:pt x="22742" y="752010"/>
                </a:cubicBezTo>
                <a:cubicBezTo>
                  <a:pt x="20242" y="758142"/>
                  <a:pt x="13992" y="761822"/>
                  <a:pt x="7742" y="759369"/>
                </a:cubicBezTo>
                <a:cubicBezTo>
                  <a:pt x="2742" y="758142"/>
                  <a:pt x="-1008" y="752010"/>
                  <a:pt x="242" y="745877"/>
                </a:cubicBezTo>
                <a:cubicBezTo>
                  <a:pt x="18992" y="684551"/>
                  <a:pt x="31491" y="666153"/>
                  <a:pt x="77741" y="666153"/>
                </a:cubicBezTo>
                <a:close/>
                <a:moveTo>
                  <a:pt x="658474" y="495698"/>
                </a:moveTo>
                <a:cubicBezTo>
                  <a:pt x="621630" y="495698"/>
                  <a:pt x="593383" y="525173"/>
                  <a:pt x="593383" y="559560"/>
                </a:cubicBezTo>
                <a:cubicBezTo>
                  <a:pt x="593383" y="596404"/>
                  <a:pt x="621630" y="625879"/>
                  <a:pt x="658474" y="625879"/>
                </a:cubicBezTo>
                <a:cubicBezTo>
                  <a:pt x="692861" y="625879"/>
                  <a:pt x="722336" y="596404"/>
                  <a:pt x="722336" y="559560"/>
                </a:cubicBezTo>
                <a:cubicBezTo>
                  <a:pt x="722336" y="525173"/>
                  <a:pt x="692861" y="495698"/>
                  <a:pt x="658474" y="495698"/>
                </a:cubicBezTo>
                <a:close/>
                <a:moveTo>
                  <a:pt x="173999" y="495698"/>
                </a:moveTo>
                <a:cubicBezTo>
                  <a:pt x="138383" y="495698"/>
                  <a:pt x="108908" y="525173"/>
                  <a:pt x="108908" y="559560"/>
                </a:cubicBezTo>
                <a:cubicBezTo>
                  <a:pt x="108908" y="596404"/>
                  <a:pt x="138383" y="625879"/>
                  <a:pt x="173999" y="625879"/>
                </a:cubicBezTo>
                <a:cubicBezTo>
                  <a:pt x="209615" y="625879"/>
                  <a:pt x="239090" y="596404"/>
                  <a:pt x="239090" y="559560"/>
                </a:cubicBezTo>
                <a:cubicBezTo>
                  <a:pt x="239090" y="525173"/>
                  <a:pt x="209615" y="495698"/>
                  <a:pt x="173999" y="495698"/>
                </a:cubicBezTo>
                <a:close/>
                <a:moveTo>
                  <a:pt x="658474" y="472363"/>
                </a:moveTo>
                <a:cubicBezTo>
                  <a:pt x="706371" y="472363"/>
                  <a:pt x="745671" y="511663"/>
                  <a:pt x="745671" y="559560"/>
                </a:cubicBezTo>
                <a:cubicBezTo>
                  <a:pt x="745671" y="607457"/>
                  <a:pt x="706371" y="646757"/>
                  <a:pt x="658474" y="646757"/>
                </a:cubicBezTo>
                <a:cubicBezTo>
                  <a:pt x="610577" y="646757"/>
                  <a:pt x="571277" y="607457"/>
                  <a:pt x="571277" y="559560"/>
                </a:cubicBezTo>
                <a:cubicBezTo>
                  <a:pt x="571277" y="511663"/>
                  <a:pt x="610577" y="472363"/>
                  <a:pt x="658474" y="472363"/>
                </a:cubicBezTo>
                <a:close/>
                <a:moveTo>
                  <a:pt x="173999" y="472363"/>
                </a:moveTo>
                <a:cubicBezTo>
                  <a:pt x="221896" y="472363"/>
                  <a:pt x="261196" y="511663"/>
                  <a:pt x="261196" y="559560"/>
                </a:cubicBezTo>
                <a:cubicBezTo>
                  <a:pt x="261196" y="607457"/>
                  <a:pt x="221896" y="646757"/>
                  <a:pt x="173999" y="646757"/>
                </a:cubicBezTo>
                <a:cubicBezTo>
                  <a:pt x="126102" y="646757"/>
                  <a:pt x="86802" y="607457"/>
                  <a:pt x="86802" y="559560"/>
                </a:cubicBezTo>
                <a:cubicBezTo>
                  <a:pt x="86802" y="511663"/>
                  <a:pt x="126102" y="472363"/>
                  <a:pt x="173999" y="472363"/>
                </a:cubicBezTo>
                <a:close/>
                <a:moveTo>
                  <a:pt x="393395" y="214987"/>
                </a:moveTo>
                <a:lnTo>
                  <a:pt x="628606" y="214987"/>
                </a:lnTo>
                <a:cubicBezTo>
                  <a:pt x="634764" y="214987"/>
                  <a:pt x="639690" y="219449"/>
                  <a:pt x="639690" y="225027"/>
                </a:cubicBezTo>
                <a:cubicBezTo>
                  <a:pt x="639690" y="230605"/>
                  <a:pt x="634764" y="235067"/>
                  <a:pt x="628606" y="235067"/>
                </a:cubicBezTo>
                <a:lnTo>
                  <a:pt x="393395" y="235067"/>
                </a:lnTo>
                <a:cubicBezTo>
                  <a:pt x="387237" y="235067"/>
                  <a:pt x="383543" y="230605"/>
                  <a:pt x="383543" y="225027"/>
                </a:cubicBezTo>
                <a:cubicBezTo>
                  <a:pt x="383543" y="219449"/>
                  <a:pt x="387237" y="214987"/>
                  <a:pt x="393395" y="214987"/>
                </a:cubicBezTo>
                <a:close/>
                <a:moveTo>
                  <a:pt x="393424" y="163511"/>
                </a:moveTo>
                <a:lnTo>
                  <a:pt x="465060" y="163511"/>
                </a:lnTo>
                <a:cubicBezTo>
                  <a:pt x="471235" y="163511"/>
                  <a:pt x="476176" y="168611"/>
                  <a:pt x="476176" y="174985"/>
                </a:cubicBezTo>
                <a:cubicBezTo>
                  <a:pt x="476176" y="181360"/>
                  <a:pt x="471235" y="186460"/>
                  <a:pt x="465060" y="186460"/>
                </a:cubicBezTo>
                <a:lnTo>
                  <a:pt x="393424" y="186460"/>
                </a:lnTo>
                <a:cubicBezTo>
                  <a:pt x="387248" y="186460"/>
                  <a:pt x="383543" y="181360"/>
                  <a:pt x="383543" y="174985"/>
                </a:cubicBezTo>
                <a:cubicBezTo>
                  <a:pt x="383543" y="168611"/>
                  <a:pt x="387248" y="163511"/>
                  <a:pt x="393424" y="163511"/>
                </a:cubicBezTo>
                <a:close/>
                <a:moveTo>
                  <a:pt x="326647" y="102198"/>
                </a:moveTo>
                <a:cubicBezTo>
                  <a:pt x="310472" y="102198"/>
                  <a:pt x="298030" y="115908"/>
                  <a:pt x="298030" y="130863"/>
                </a:cubicBezTo>
                <a:lnTo>
                  <a:pt x="298030" y="289147"/>
                </a:lnTo>
                <a:cubicBezTo>
                  <a:pt x="298030" y="305349"/>
                  <a:pt x="310472" y="317812"/>
                  <a:pt x="326647" y="317812"/>
                </a:cubicBezTo>
                <a:lnTo>
                  <a:pt x="504567" y="317812"/>
                </a:lnTo>
                <a:cubicBezTo>
                  <a:pt x="510788" y="317812"/>
                  <a:pt x="515765" y="320305"/>
                  <a:pt x="519497" y="325290"/>
                </a:cubicBezTo>
                <a:lnTo>
                  <a:pt x="619033" y="424996"/>
                </a:lnTo>
                <a:lnTo>
                  <a:pt x="619033" y="340246"/>
                </a:lnTo>
                <a:cubicBezTo>
                  <a:pt x="619033" y="327783"/>
                  <a:pt x="628987" y="317812"/>
                  <a:pt x="641429" y="317812"/>
                </a:cubicBezTo>
                <a:lnTo>
                  <a:pt x="661336" y="317812"/>
                </a:lnTo>
                <a:cubicBezTo>
                  <a:pt x="677510" y="317812"/>
                  <a:pt x="691196" y="305349"/>
                  <a:pt x="691196" y="289147"/>
                </a:cubicBezTo>
                <a:lnTo>
                  <a:pt x="691196" y="130863"/>
                </a:lnTo>
                <a:cubicBezTo>
                  <a:pt x="691196" y="115908"/>
                  <a:pt x="677510" y="102198"/>
                  <a:pt x="661336" y="102198"/>
                </a:cubicBezTo>
                <a:close/>
                <a:moveTo>
                  <a:pt x="173610" y="22434"/>
                </a:moveTo>
                <a:cubicBezTo>
                  <a:pt x="157436" y="22434"/>
                  <a:pt x="142506" y="36143"/>
                  <a:pt x="142506" y="53592"/>
                </a:cubicBezTo>
                <a:lnTo>
                  <a:pt x="142506" y="220599"/>
                </a:lnTo>
                <a:cubicBezTo>
                  <a:pt x="142506" y="238047"/>
                  <a:pt x="157436" y="251757"/>
                  <a:pt x="173610" y="251757"/>
                </a:cubicBezTo>
                <a:lnTo>
                  <a:pt x="194762" y="251757"/>
                </a:lnTo>
                <a:cubicBezTo>
                  <a:pt x="208448" y="251757"/>
                  <a:pt x="218402" y="262974"/>
                  <a:pt x="218402" y="274191"/>
                </a:cubicBezTo>
                <a:lnTo>
                  <a:pt x="218402" y="377635"/>
                </a:lnTo>
                <a:lnTo>
                  <a:pt x="278123" y="306595"/>
                </a:lnTo>
                <a:cubicBezTo>
                  <a:pt x="276879" y="300363"/>
                  <a:pt x="275635" y="295378"/>
                  <a:pt x="275635" y="289147"/>
                </a:cubicBezTo>
                <a:lnTo>
                  <a:pt x="275635" y="130863"/>
                </a:lnTo>
                <a:cubicBezTo>
                  <a:pt x="275635" y="103444"/>
                  <a:pt x="299274" y="79764"/>
                  <a:pt x="326647" y="79764"/>
                </a:cubicBezTo>
                <a:lnTo>
                  <a:pt x="560556" y="79764"/>
                </a:lnTo>
                <a:lnTo>
                  <a:pt x="560556" y="53592"/>
                </a:lnTo>
                <a:cubicBezTo>
                  <a:pt x="560556" y="36143"/>
                  <a:pt x="546870" y="22434"/>
                  <a:pt x="529451" y="22434"/>
                </a:cubicBezTo>
                <a:close/>
                <a:moveTo>
                  <a:pt x="173610" y="0"/>
                </a:moveTo>
                <a:lnTo>
                  <a:pt x="529451" y="0"/>
                </a:lnTo>
                <a:cubicBezTo>
                  <a:pt x="559312" y="0"/>
                  <a:pt x="581707" y="23680"/>
                  <a:pt x="581707" y="53592"/>
                </a:cubicBezTo>
                <a:lnTo>
                  <a:pt x="581707" y="79764"/>
                </a:lnTo>
                <a:lnTo>
                  <a:pt x="661336" y="79764"/>
                </a:lnTo>
                <a:cubicBezTo>
                  <a:pt x="689952" y="79764"/>
                  <a:pt x="712348" y="103444"/>
                  <a:pt x="712348" y="130863"/>
                </a:cubicBezTo>
                <a:lnTo>
                  <a:pt x="712348" y="289147"/>
                </a:lnTo>
                <a:cubicBezTo>
                  <a:pt x="712348" y="317812"/>
                  <a:pt x="689952" y="340246"/>
                  <a:pt x="661336" y="340246"/>
                </a:cubicBezTo>
                <a:lnTo>
                  <a:pt x="641429" y="340246"/>
                </a:lnTo>
                <a:lnTo>
                  <a:pt x="641429" y="429981"/>
                </a:lnTo>
                <a:cubicBezTo>
                  <a:pt x="641429" y="437459"/>
                  <a:pt x="636452" y="444937"/>
                  <a:pt x="628987" y="448676"/>
                </a:cubicBezTo>
                <a:cubicBezTo>
                  <a:pt x="626498" y="449922"/>
                  <a:pt x="624010" y="449922"/>
                  <a:pt x="620277" y="449922"/>
                </a:cubicBezTo>
                <a:cubicBezTo>
                  <a:pt x="615300" y="449922"/>
                  <a:pt x="611568" y="447429"/>
                  <a:pt x="606591" y="443690"/>
                </a:cubicBezTo>
                <a:lnTo>
                  <a:pt x="504567" y="340246"/>
                </a:lnTo>
                <a:lnTo>
                  <a:pt x="326647" y="340246"/>
                </a:lnTo>
                <a:cubicBezTo>
                  <a:pt x="312961" y="340246"/>
                  <a:pt x="300519" y="335260"/>
                  <a:pt x="290565" y="325290"/>
                </a:cubicBezTo>
                <a:lnTo>
                  <a:pt x="232088" y="396330"/>
                </a:lnTo>
                <a:cubicBezTo>
                  <a:pt x="228355" y="400069"/>
                  <a:pt x="222134" y="402562"/>
                  <a:pt x="217157" y="402562"/>
                </a:cubicBezTo>
                <a:cubicBezTo>
                  <a:pt x="214669" y="402562"/>
                  <a:pt x="210936" y="402562"/>
                  <a:pt x="208448" y="400069"/>
                </a:cubicBezTo>
                <a:cubicBezTo>
                  <a:pt x="200983" y="397576"/>
                  <a:pt x="196006" y="390099"/>
                  <a:pt x="196006" y="381374"/>
                </a:cubicBezTo>
                <a:lnTo>
                  <a:pt x="196006" y="274191"/>
                </a:lnTo>
                <a:cubicBezTo>
                  <a:pt x="196006" y="274191"/>
                  <a:pt x="196006" y="274191"/>
                  <a:pt x="194762" y="274191"/>
                </a:cubicBezTo>
                <a:lnTo>
                  <a:pt x="173610" y="274191"/>
                </a:lnTo>
                <a:cubicBezTo>
                  <a:pt x="144994" y="274191"/>
                  <a:pt x="120110" y="250511"/>
                  <a:pt x="120110" y="220599"/>
                </a:cubicBezTo>
                <a:lnTo>
                  <a:pt x="120110" y="53592"/>
                </a:lnTo>
                <a:cubicBezTo>
                  <a:pt x="120110" y="23680"/>
                  <a:pt x="144994" y="0"/>
                  <a:pt x="1736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8" name="Freeform 203">
            <a:extLst>
              <a:ext uri="{FF2B5EF4-FFF2-40B4-BE49-F238E27FC236}">
                <a16:creationId xmlns:a16="http://schemas.microsoft.com/office/drawing/2014/main" id="{A94F45EF-4298-E741-A511-9AD3823E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989" y="8941243"/>
            <a:ext cx="1271747" cy="1271747"/>
          </a:xfrm>
          <a:custGeom>
            <a:avLst/>
            <a:gdLst>
              <a:gd name="T0" fmla="*/ 664697 w 1020"/>
              <a:gd name="T1" fmla="*/ 333788 h 1021"/>
              <a:gd name="T2" fmla="*/ 664697 w 1020"/>
              <a:gd name="T3" fmla="*/ 333788 h 1021"/>
              <a:gd name="T4" fmla="*/ 332675 w 1020"/>
              <a:gd name="T5" fmla="*/ 667576 h 1021"/>
              <a:gd name="T6" fmla="*/ 332675 w 1020"/>
              <a:gd name="T7" fmla="*/ 667576 h 1021"/>
              <a:gd name="T8" fmla="*/ 0 w 1020"/>
              <a:gd name="T9" fmla="*/ 333788 h 1021"/>
              <a:gd name="T10" fmla="*/ 0 w 1020"/>
              <a:gd name="T11" fmla="*/ 333788 h 1021"/>
              <a:gd name="T12" fmla="*/ 332675 w 1020"/>
              <a:gd name="T13" fmla="*/ 0 h 1021"/>
              <a:gd name="T14" fmla="*/ 332675 w 1020"/>
              <a:gd name="T15" fmla="*/ 0 h 1021"/>
              <a:gd name="T16" fmla="*/ 664697 w 1020"/>
              <a:gd name="T17" fmla="*/ 333788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1">
                <a:moveTo>
                  <a:pt x="1019" y="510"/>
                </a:moveTo>
                <a:lnTo>
                  <a:pt x="1019" y="510"/>
                </a:lnTo>
                <a:cubicBezTo>
                  <a:pt x="1019" y="791"/>
                  <a:pt x="791" y="1020"/>
                  <a:pt x="510" y="1020"/>
                </a:cubicBezTo>
                <a:cubicBezTo>
                  <a:pt x="228" y="1020"/>
                  <a:pt x="0" y="791"/>
                  <a:pt x="0" y="510"/>
                </a:cubicBezTo>
                <a:cubicBezTo>
                  <a:pt x="0" y="228"/>
                  <a:pt x="228" y="0"/>
                  <a:pt x="510" y="0"/>
                </a:cubicBezTo>
                <a:cubicBezTo>
                  <a:pt x="791" y="0"/>
                  <a:pt x="1019" y="228"/>
                  <a:pt x="1019" y="5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BA2E5094-D155-FE4C-A6EE-398D58F3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693" y="9159257"/>
            <a:ext cx="837101" cy="757733"/>
          </a:xfrm>
          <a:custGeom>
            <a:avLst/>
            <a:gdLst>
              <a:gd name="connsiteX0" fmla="*/ 567283 w 837101"/>
              <a:gd name="connsiteY0" fmla="*/ 660097 h 757733"/>
              <a:gd name="connsiteX1" fmla="*/ 760343 w 837101"/>
              <a:gd name="connsiteY1" fmla="*/ 660097 h 757733"/>
              <a:gd name="connsiteX2" fmla="*/ 836321 w 837101"/>
              <a:gd name="connsiteY2" fmla="*/ 743578 h 757733"/>
              <a:gd name="connsiteX3" fmla="*/ 828848 w 837101"/>
              <a:gd name="connsiteY3" fmla="*/ 757491 h 757733"/>
              <a:gd name="connsiteX4" fmla="*/ 826357 w 837101"/>
              <a:gd name="connsiteY4" fmla="*/ 757491 h 757733"/>
              <a:gd name="connsiteX5" fmla="*/ 815147 w 837101"/>
              <a:gd name="connsiteY5" fmla="*/ 748637 h 757733"/>
              <a:gd name="connsiteX6" fmla="*/ 760343 w 837101"/>
              <a:gd name="connsiteY6" fmla="*/ 682864 h 757733"/>
              <a:gd name="connsiteX7" fmla="*/ 567283 w 837101"/>
              <a:gd name="connsiteY7" fmla="*/ 682864 h 757733"/>
              <a:gd name="connsiteX8" fmla="*/ 512479 w 837101"/>
              <a:gd name="connsiteY8" fmla="*/ 748637 h 757733"/>
              <a:gd name="connsiteX9" fmla="*/ 498778 w 837101"/>
              <a:gd name="connsiteY9" fmla="*/ 757491 h 757733"/>
              <a:gd name="connsiteX10" fmla="*/ 491305 w 837101"/>
              <a:gd name="connsiteY10" fmla="*/ 743578 h 757733"/>
              <a:gd name="connsiteX11" fmla="*/ 567283 w 837101"/>
              <a:gd name="connsiteY11" fmla="*/ 660097 h 757733"/>
              <a:gd name="connsiteX12" fmla="*/ 77032 w 837101"/>
              <a:gd name="connsiteY12" fmla="*/ 660097 h 757733"/>
              <a:gd name="connsiteX13" fmla="*/ 269528 w 837101"/>
              <a:gd name="connsiteY13" fmla="*/ 660097 h 757733"/>
              <a:gd name="connsiteX14" fmla="*/ 347027 w 837101"/>
              <a:gd name="connsiteY14" fmla="*/ 743578 h 757733"/>
              <a:gd name="connsiteX15" fmla="*/ 339527 w 837101"/>
              <a:gd name="connsiteY15" fmla="*/ 757491 h 757733"/>
              <a:gd name="connsiteX16" fmla="*/ 335777 w 837101"/>
              <a:gd name="connsiteY16" fmla="*/ 757491 h 757733"/>
              <a:gd name="connsiteX17" fmla="*/ 325777 w 837101"/>
              <a:gd name="connsiteY17" fmla="*/ 748637 h 757733"/>
              <a:gd name="connsiteX18" fmla="*/ 269528 w 837101"/>
              <a:gd name="connsiteY18" fmla="*/ 682864 h 757733"/>
              <a:gd name="connsiteX19" fmla="*/ 77032 w 837101"/>
              <a:gd name="connsiteY19" fmla="*/ 682864 h 757733"/>
              <a:gd name="connsiteX20" fmla="*/ 22033 w 837101"/>
              <a:gd name="connsiteY20" fmla="*/ 748637 h 757733"/>
              <a:gd name="connsiteX21" fmla="*/ 8283 w 837101"/>
              <a:gd name="connsiteY21" fmla="*/ 757491 h 757733"/>
              <a:gd name="connsiteX22" fmla="*/ 783 w 837101"/>
              <a:gd name="connsiteY22" fmla="*/ 743578 h 757733"/>
              <a:gd name="connsiteX23" fmla="*/ 77032 w 837101"/>
              <a:gd name="connsiteY23" fmla="*/ 660097 h 757733"/>
              <a:gd name="connsiteX24" fmla="*/ 657765 w 837101"/>
              <a:gd name="connsiteY24" fmla="*/ 494469 h 757733"/>
              <a:gd name="connsiteX25" fmla="*/ 592674 w 837101"/>
              <a:gd name="connsiteY25" fmla="*/ 559560 h 757733"/>
              <a:gd name="connsiteX26" fmla="*/ 657765 w 837101"/>
              <a:gd name="connsiteY26" fmla="*/ 624651 h 757733"/>
              <a:gd name="connsiteX27" fmla="*/ 722856 w 837101"/>
              <a:gd name="connsiteY27" fmla="*/ 559560 h 757733"/>
              <a:gd name="connsiteX28" fmla="*/ 657765 w 837101"/>
              <a:gd name="connsiteY28" fmla="*/ 494469 h 757733"/>
              <a:gd name="connsiteX29" fmla="*/ 173290 w 837101"/>
              <a:gd name="connsiteY29" fmla="*/ 494469 h 757733"/>
              <a:gd name="connsiteX30" fmla="*/ 108199 w 837101"/>
              <a:gd name="connsiteY30" fmla="*/ 559560 h 757733"/>
              <a:gd name="connsiteX31" fmla="*/ 173290 w 837101"/>
              <a:gd name="connsiteY31" fmla="*/ 624651 h 757733"/>
              <a:gd name="connsiteX32" fmla="*/ 239609 w 837101"/>
              <a:gd name="connsiteY32" fmla="*/ 559560 h 757733"/>
              <a:gd name="connsiteX33" fmla="*/ 173290 w 837101"/>
              <a:gd name="connsiteY33" fmla="*/ 494469 h 757733"/>
              <a:gd name="connsiteX34" fmla="*/ 657765 w 837101"/>
              <a:gd name="connsiteY34" fmla="*/ 472363 h 757733"/>
              <a:gd name="connsiteX35" fmla="*/ 744962 w 837101"/>
              <a:gd name="connsiteY35" fmla="*/ 559560 h 757733"/>
              <a:gd name="connsiteX36" fmla="*/ 657765 w 837101"/>
              <a:gd name="connsiteY36" fmla="*/ 646757 h 757733"/>
              <a:gd name="connsiteX37" fmla="*/ 570568 w 837101"/>
              <a:gd name="connsiteY37" fmla="*/ 559560 h 757733"/>
              <a:gd name="connsiteX38" fmla="*/ 657765 w 837101"/>
              <a:gd name="connsiteY38" fmla="*/ 472363 h 757733"/>
              <a:gd name="connsiteX39" fmla="*/ 173290 w 837101"/>
              <a:gd name="connsiteY39" fmla="*/ 472363 h 757733"/>
              <a:gd name="connsiteX40" fmla="*/ 260487 w 837101"/>
              <a:gd name="connsiteY40" fmla="*/ 559560 h 757733"/>
              <a:gd name="connsiteX41" fmla="*/ 173290 w 837101"/>
              <a:gd name="connsiteY41" fmla="*/ 646757 h 757733"/>
              <a:gd name="connsiteX42" fmla="*/ 86093 w 837101"/>
              <a:gd name="connsiteY42" fmla="*/ 559560 h 757733"/>
              <a:gd name="connsiteX43" fmla="*/ 173290 w 837101"/>
              <a:gd name="connsiteY43" fmla="*/ 472363 h 757733"/>
              <a:gd name="connsiteX44" fmla="*/ 394124 w 837101"/>
              <a:gd name="connsiteY44" fmla="*/ 214987 h 757733"/>
              <a:gd name="connsiteX45" fmla="*/ 633724 w 837101"/>
              <a:gd name="connsiteY45" fmla="*/ 214987 h 757733"/>
              <a:gd name="connsiteX46" fmla="*/ 645014 w 837101"/>
              <a:gd name="connsiteY46" fmla="*/ 224407 h 757733"/>
              <a:gd name="connsiteX47" fmla="*/ 633724 w 837101"/>
              <a:gd name="connsiteY47" fmla="*/ 235005 h 757733"/>
              <a:gd name="connsiteX48" fmla="*/ 394124 w 837101"/>
              <a:gd name="connsiteY48" fmla="*/ 235005 h 757733"/>
              <a:gd name="connsiteX49" fmla="*/ 382834 w 837101"/>
              <a:gd name="connsiteY49" fmla="*/ 224407 h 757733"/>
              <a:gd name="connsiteX50" fmla="*/ 394124 w 837101"/>
              <a:gd name="connsiteY50" fmla="*/ 214987 h 757733"/>
              <a:gd name="connsiteX51" fmla="*/ 393950 w 837101"/>
              <a:gd name="connsiteY51" fmla="*/ 166539 h 757733"/>
              <a:gd name="connsiteX52" fmla="*/ 464351 w 837101"/>
              <a:gd name="connsiteY52" fmla="*/ 166539 h 757733"/>
              <a:gd name="connsiteX53" fmla="*/ 475467 w 837101"/>
              <a:gd name="connsiteY53" fmla="*/ 176579 h 757733"/>
              <a:gd name="connsiteX54" fmla="*/ 464351 w 837101"/>
              <a:gd name="connsiteY54" fmla="*/ 186618 h 757733"/>
              <a:gd name="connsiteX55" fmla="*/ 393950 w 837101"/>
              <a:gd name="connsiteY55" fmla="*/ 186618 h 757733"/>
              <a:gd name="connsiteX56" fmla="*/ 382834 w 837101"/>
              <a:gd name="connsiteY56" fmla="*/ 176579 h 757733"/>
              <a:gd name="connsiteX57" fmla="*/ 393950 w 837101"/>
              <a:gd name="connsiteY57" fmla="*/ 166539 h 757733"/>
              <a:gd name="connsiteX58" fmla="*/ 325507 w 837101"/>
              <a:gd name="connsiteY58" fmla="*/ 102198 h 757733"/>
              <a:gd name="connsiteX59" fmla="*/ 296950 w 837101"/>
              <a:gd name="connsiteY59" fmla="*/ 130864 h 757733"/>
              <a:gd name="connsiteX60" fmla="*/ 296950 w 837101"/>
              <a:gd name="connsiteY60" fmla="*/ 290393 h 757733"/>
              <a:gd name="connsiteX61" fmla="*/ 325507 w 837101"/>
              <a:gd name="connsiteY61" fmla="*/ 317812 h 757733"/>
              <a:gd name="connsiteX62" fmla="*/ 503055 w 837101"/>
              <a:gd name="connsiteY62" fmla="*/ 317812 h 757733"/>
              <a:gd name="connsiteX63" fmla="*/ 519195 w 837101"/>
              <a:gd name="connsiteY63" fmla="*/ 325290 h 757733"/>
              <a:gd name="connsiteX64" fmla="*/ 618523 w 837101"/>
              <a:gd name="connsiteY64" fmla="*/ 424995 h 757733"/>
              <a:gd name="connsiteX65" fmla="*/ 618523 w 837101"/>
              <a:gd name="connsiteY65" fmla="*/ 341492 h 757733"/>
              <a:gd name="connsiteX66" fmla="*/ 640872 w 837101"/>
              <a:gd name="connsiteY66" fmla="*/ 317812 h 757733"/>
              <a:gd name="connsiteX67" fmla="*/ 660737 w 837101"/>
              <a:gd name="connsiteY67" fmla="*/ 317812 h 757733"/>
              <a:gd name="connsiteX68" fmla="*/ 690535 w 837101"/>
              <a:gd name="connsiteY68" fmla="*/ 290393 h 757733"/>
              <a:gd name="connsiteX69" fmla="*/ 690535 w 837101"/>
              <a:gd name="connsiteY69" fmla="*/ 130864 h 757733"/>
              <a:gd name="connsiteX70" fmla="*/ 660737 w 837101"/>
              <a:gd name="connsiteY70" fmla="*/ 102198 h 757733"/>
              <a:gd name="connsiteX71" fmla="*/ 172791 w 837101"/>
              <a:gd name="connsiteY71" fmla="*/ 23680 h 757733"/>
              <a:gd name="connsiteX72" fmla="*/ 142992 w 837101"/>
              <a:gd name="connsiteY72" fmla="*/ 53592 h 757733"/>
              <a:gd name="connsiteX73" fmla="*/ 142992 w 837101"/>
              <a:gd name="connsiteY73" fmla="*/ 221845 h 757733"/>
              <a:gd name="connsiteX74" fmla="*/ 172791 w 837101"/>
              <a:gd name="connsiteY74" fmla="*/ 253003 h 757733"/>
              <a:gd name="connsiteX75" fmla="*/ 193898 w 837101"/>
              <a:gd name="connsiteY75" fmla="*/ 253003 h 757733"/>
              <a:gd name="connsiteX76" fmla="*/ 217488 w 837101"/>
              <a:gd name="connsiteY76" fmla="*/ 275437 h 757733"/>
              <a:gd name="connsiteX77" fmla="*/ 217488 w 837101"/>
              <a:gd name="connsiteY77" fmla="*/ 377635 h 757733"/>
              <a:gd name="connsiteX78" fmla="*/ 278326 w 837101"/>
              <a:gd name="connsiteY78" fmla="*/ 306595 h 757733"/>
              <a:gd name="connsiteX79" fmla="*/ 274601 w 837101"/>
              <a:gd name="connsiteY79" fmla="*/ 290393 h 757733"/>
              <a:gd name="connsiteX80" fmla="*/ 274601 w 837101"/>
              <a:gd name="connsiteY80" fmla="*/ 130864 h 757733"/>
              <a:gd name="connsiteX81" fmla="*/ 325507 w 837101"/>
              <a:gd name="connsiteY81" fmla="*/ 81011 h 757733"/>
              <a:gd name="connsiteX82" fmla="*/ 558926 w 837101"/>
              <a:gd name="connsiteY82" fmla="*/ 81011 h 757733"/>
              <a:gd name="connsiteX83" fmla="*/ 558926 w 837101"/>
              <a:gd name="connsiteY83" fmla="*/ 53592 h 757733"/>
              <a:gd name="connsiteX84" fmla="*/ 527886 w 837101"/>
              <a:gd name="connsiteY84" fmla="*/ 23680 h 757733"/>
              <a:gd name="connsiteX85" fmla="*/ 172791 w 837101"/>
              <a:gd name="connsiteY85" fmla="*/ 0 h 757733"/>
              <a:gd name="connsiteX86" fmla="*/ 527886 w 837101"/>
              <a:gd name="connsiteY86" fmla="*/ 0 h 757733"/>
              <a:gd name="connsiteX87" fmla="*/ 581275 w 837101"/>
              <a:gd name="connsiteY87" fmla="*/ 53592 h 757733"/>
              <a:gd name="connsiteX88" fmla="*/ 581275 w 837101"/>
              <a:gd name="connsiteY88" fmla="*/ 81011 h 757733"/>
              <a:gd name="connsiteX89" fmla="*/ 660737 w 837101"/>
              <a:gd name="connsiteY89" fmla="*/ 81011 h 757733"/>
              <a:gd name="connsiteX90" fmla="*/ 711642 w 837101"/>
              <a:gd name="connsiteY90" fmla="*/ 130864 h 757733"/>
              <a:gd name="connsiteX91" fmla="*/ 711642 w 837101"/>
              <a:gd name="connsiteY91" fmla="*/ 290393 h 757733"/>
              <a:gd name="connsiteX92" fmla="*/ 660737 w 837101"/>
              <a:gd name="connsiteY92" fmla="*/ 341492 h 757733"/>
              <a:gd name="connsiteX93" fmla="*/ 640872 w 837101"/>
              <a:gd name="connsiteY93" fmla="*/ 341492 h 757733"/>
              <a:gd name="connsiteX94" fmla="*/ 640872 w 837101"/>
              <a:gd name="connsiteY94" fmla="*/ 429981 h 757733"/>
              <a:gd name="connsiteX95" fmla="*/ 628456 w 837101"/>
              <a:gd name="connsiteY95" fmla="*/ 448675 h 757733"/>
              <a:gd name="connsiteX96" fmla="*/ 621006 w 837101"/>
              <a:gd name="connsiteY96" fmla="*/ 449922 h 757733"/>
              <a:gd name="connsiteX97" fmla="*/ 606107 w 837101"/>
              <a:gd name="connsiteY97" fmla="*/ 444936 h 757733"/>
              <a:gd name="connsiteX98" fmla="*/ 503055 w 837101"/>
              <a:gd name="connsiteY98" fmla="*/ 341492 h 757733"/>
              <a:gd name="connsiteX99" fmla="*/ 325507 w 837101"/>
              <a:gd name="connsiteY99" fmla="*/ 341492 h 757733"/>
              <a:gd name="connsiteX100" fmla="*/ 289500 w 837101"/>
              <a:gd name="connsiteY100" fmla="*/ 325290 h 757733"/>
              <a:gd name="connsiteX101" fmla="*/ 231145 w 837101"/>
              <a:gd name="connsiteY101" fmla="*/ 396330 h 757733"/>
              <a:gd name="connsiteX102" fmla="*/ 216246 w 837101"/>
              <a:gd name="connsiteY102" fmla="*/ 402561 h 757733"/>
              <a:gd name="connsiteX103" fmla="*/ 207555 w 837101"/>
              <a:gd name="connsiteY103" fmla="*/ 401315 h 757733"/>
              <a:gd name="connsiteX104" fmla="*/ 195139 w 837101"/>
              <a:gd name="connsiteY104" fmla="*/ 381374 h 757733"/>
              <a:gd name="connsiteX105" fmla="*/ 195139 w 837101"/>
              <a:gd name="connsiteY105" fmla="*/ 275437 h 757733"/>
              <a:gd name="connsiteX106" fmla="*/ 193898 w 837101"/>
              <a:gd name="connsiteY106" fmla="*/ 274191 h 757733"/>
              <a:gd name="connsiteX107" fmla="*/ 172791 w 837101"/>
              <a:gd name="connsiteY107" fmla="*/ 274191 h 757733"/>
              <a:gd name="connsiteX108" fmla="*/ 119402 w 837101"/>
              <a:gd name="connsiteY108" fmla="*/ 221845 h 757733"/>
              <a:gd name="connsiteX109" fmla="*/ 119402 w 837101"/>
              <a:gd name="connsiteY109" fmla="*/ 53592 h 757733"/>
              <a:gd name="connsiteX110" fmla="*/ 172791 w 837101"/>
              <a:gd name="connsiteY110" fmla="*/ 0 h 75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837101" h="757733">
                <a:moveTo>
                  <a:pt x="567283" y="660097"/>
                </a:moveTo>
                <a:lnTo>
                  <a:pt x="760343" y="660097"/>
                </a:lnTo>
                <a:cubicBezTo>
                  <a:pt x="806428" y="660097"/>
                  <a:pt x="818884" y="679070"/>
                  <a:pt x="836321" y="743578"/>
                </a:cubicBezTo>
                <a:cubicBezTo>
                  <a:pt x="838812" y="748637"/>
                  <a:pt x="835076" y="754962"/>
                  <a:pt x="828848" y="757491"/>
                </a:cubicBezTo>
                <a:lnTo>
                  <a:pt x="826357" y="757491"/>
                </a:lnTo>
                <a:cubicBezTo>
                  <a:pt x="821375" y="757491"/>
                  <a:pt x="816393" y="754962"/>
                  <a:pt x="815147" y="748637"/>
                </a:cubicBezTo>
                <a:cubicBezTo>
                  <a:pt x="796464" y="682864"/>
                  <a:pt x="788991" y="682864"/>
                  <a:pt x="760343" y="682864"/>
                </a:cubicBezTo>
                <a:lnTo>
                  <a:pt x="567283" y="682864"/>
                </a:lnTo>
                <a:cubicBezTo>
                  <a:pt x="539881" y="682864"/>
                  <a:pt x="531163" y="682864"/>
                  <a:pt x="512479" y="748637"/>
                </a:cubicBezTo>
                <a:cubicBezTo>
                  <a:pt x="511234" y="754962"/>
                  <a:pt x="505006" y="758756"/>
                  <a:pt x="498778" y="757491"/>
                </a:cubicBezTo>
                <a:cubicBezTo>
                  <a:pt x="493796" y="754962"/>
                  <a:pt x="488814" y="748637"/>
                  <a:pt x="491305" y="743578"/>
                </a:cubicBezTo>
                <a:cubicBezTo>
                  <a:pt x="508743" y="679070"/>
                  <a:pt x="521198" y="660097"/>
                  <a:pt x="567283" y="660097"/>
                </a:cubicBezTo>
                <a:close/>
                <a:moveTo>
                  <a:pt x="77032" y="660097"/>
                </a:moveTo>
                <a:lnTo>
                  <a:pt x="269528" y="660097"/>
                </a:lnTo>
                <a:cubicBezTo>
                  <a:pt x="317028" y="660097"/>
                  <a:pt x="329527" y="679070"/>
                  <a:pt x="347027" y="743578"/>
                </a:cubicBezTo>
                <a:cubicBezTo>
                  <a:pt x="348277" y="748637"/>
                  <a:pt x="345777" y="754962"/>
                  <a:pt x="339527" y="757491"/>
                </a:cubicBezTo>
                <a:cubicBezTo>
                  <a:pt x="338277" y="757491"/>
                  <a:pt x="337027" y="757491"/>
                  <a:pt x="335777" y="757491"/>
                </a:cubicBezTo>
                <a:cubicBezTo>
                  <a:pt x="332027" y="757491"/>
                  <a:pt x="327027" y="754962"/>
                  <a:pt x="325777" y="748637"/>
                </a:cubicBezTo>
                <a:cubicBezTo>
                  <a:pt x="307028" y="682864"/>
                  <a:pt x="298278" y="682864"/>
                  <a:pt x="269528" y="682864"/>
                </a:cubicBezTo>
                <a:lnTo>
                  <a:pt x="77032" y="682864"/>
                </a:lnTo>
                <a:cubicBezTo>
                  <a:pt x="48282" y="682864"/>
                  <a:pt x="39532" y="682864"/>
                  <a:pt x="22033" y="748637"/>
                </a:cubicBezTo>
                <a:cubicBezTo>
                  <a:pt x="19533" y="754962"/>
                  <a:pt x="13283" y="758756"/>
                  <a:pt x="8283" y="757491"/>
                </a:cubicBezTo>
                <a:cubicBezTo>
                  <a:pt x="2033" y="754962"/>
                  <a:pt x="-1717" y="748637"/>
                  <a:pt x="783" y="743578"/>
                </a:cubicBezTo>
                <a:cubicBezTo>
                  <a:pt x="18283" y="679070"/>
                  <a:pt x="30782" y="660097"/>
                  <a:pt x="77032" y="660097"/>
                </a:cubicBezTo>
                <a:close/>
                <a:moveTo>
                  <a:pt x="657765" y="494469"/>
                </a:moveTo>
                <a:cubicBezTo>
                  <a:pt x="620921" y="494469"/>
                  <a:pt x="592674" y="522716"/>
                  <a:pt x="592674" y="559560"/>
                </a:cubicBezTo>
                <a:cubicBezTo>
                  <a:pt x="592674" y="595176"/>
                  <a:pt x="620921" y="624651"/>
                  <a:pt x="657765" y="624651"/>
                </a:cubicBezTo>
                <a:cubicBezTo>
                  <a:pt x="693381" y="624651"/>
                  <a:pt x="722856" y="595176"/>
                  <a:pt x="722856" y="559560"/>
                </a:cubicBezTo>
                <a:cubicBezTo>
                  <a:pt x="722856" y="522716"/>
                  <a:pt x="693381" y="494469"/>
                  <a:pt x="657765" y="494469"/>
                </a:cubicBezTo>
                <a:close/>
                <a:moveTo>
                  <a:pt x="173290" y="494469"/>
                </a:moveTo>
                <a:cubicBezTo>
                  <a:pt x="137674" y="494469"/>
                  <a:pt x="108199" y="522716"/>
                  <a:pt x="108199" y="559560"/>
                </a:cubicBezTo>
                <a:cubicBezTo>
                  <a:pt x="108199" y="595176"/>
                  <a:pt x="137674" y="624651"/>
                  <a:pt x="173290" y="624651"/>
                </a:cubicBezTo>
                <a:cubicBezTo>
                  <a:pt x="210134" y="624651"/>
                  <a:pt x="239609" y="595176"/>
                  <a:pt x="239609" y="559560"/>
                </a:cubicBezTo>
                <a:cubicBezTo>
                  <a:pt x="239609" y="522716"/>
                  <a:pt x="210134" y="494469"/>
                  <a:pt x="173290" y="494469"/>
                </a:cubicBezTo>
                <a:close/>
                <a:moveTo>
                  <a:pt x="657765" y="472363"/>
                </a:moveTo>
                <a:cubicBezTo>
                  <a:pt x="705662" y="472363"/>
                  <a:pt x="744962" y="511663"/>
                  <a:pt x="744962" y="559560"/>
                </a:cubicBezTo>
                <a:cubicBezTo>
                  <a:pt x="744962" y="607457"/>
                  <a:pt x="705662" y="646757"/>
                  <a:pt x="657765" y="646757"/>
                </a:cubicBezTo>
                <a:cubicBezTo>
                  <a:pt x="609868" y="646757"/>
                  <a:pt x="570568" y="607457"/>
                  <a:pt x="570568" y="559560"/>
                </a:cubicBezTo>
                <a:cubicBezTo>
                  <a:pt x="570568" y="511663"/>
                  <a:pt x="609868" y="472363"/>
                  <a:pt x="657765" y="472363"/>
                </a:cubicBezTo>
                <a:close/>
                <a:moveTo>
                  <a:pt x="173290" y="472363"/>
                </a:moveTo>
                <a:cubicBezTo>
                  <a:pt x="221187" y="472363"/>
                  <a:pt x="260487" y="511663"/>
                  <a:pt x="260487" y="559560"/>
                </a:cubicBezTo>
                <a:cubicBezTo>
                  <a:pt x="260487" y="607457"/>
                  <a:pt x="221187" y="646757"/>
                  <a:pt x="173290" y="646757"/>
                </a:cubicBezTo>
                <a:cubicBezTo>
                  <a:pt x="125393" y="646757"/>
                  <a:pt x="86093" y="607457"/>
                  <a:pt x="86093" y="559560"/>
                </a:cubicBezTo>
                <a:cubicBezTo>
                  <a:pt x="86093" y="511663"/>
                  <a:pt x="125393" y="472363"/>
                  <a:pt x="173290" y="472363"/>
                </a:cubicBezTo>
                <a:close/>
                <a:moveTo>
                  <a:pt x="394124" y="214987"/>
                </a:moveTo>
                <a:lnTo>
                  <a:pt x="633724" y="214987"/>
                </a:lnTo>
                <a:cubicBezTo>
                  <a:pt x="639996" y="214987"/>
                  <a:pt x="645014" y="218519"/>
                  <a:pt x="645014" y="224407"/>
                </a:cubicBezTo>
                <a:cubicBezTo>
                  <a:pt x="645014" y="231472"/>
                  <a:pt x="639996" y="235005"/>
                  <a:pt x="633724" y="235005"/>
                </a:cubicBezTo>
                <a:lnTo>
                  <a:pt x="394124" y="235005"/>
                </a:lnTo>
                <a:cubicBezTo>
                  <a:pt x="387852" y="235005"/>
                  <a:pt x="382834" y="231472"/>
                  <a:pt x="382834" y="224407"/>
                </a:cubicBezTo>
                <a:cubicBezTo>
                  <a:pt x="382834" y="218519"/>
                  <a:pt x="387852" y="214987"/>
                  <a:pt x="394124" y="214987"/>
                </a:cubicBezTo>
                <a:close/>
                <a:moveTo>
                  <a:pt x="393950" y="166539"/>
                </a:moveTo>
                <a:lnTo>
                  <a:pt x="464351" y="166539"/>
                </a:lnTo>
                <a:cubicBezTo>
                  <a:pt x="470526" y="166539"/>
                  <a:pt x="475467" y="171001"/>
                  <a:pt x="475467" y="176579"/>
                </a:cubicBezTo>
                <a:cubicBezTo>
                  <a:pt x="475467" y="182156"/>
                  <a:pt x="470526" y="186618"/>
                  <a:pt x="464351" y="186618"/>
                </a:cubicBezTo>
                <a:lnTo>
                  <a:pt x="393950" y="186618"/>
                </a:lnTo>
                <a:cubicBezTo>
                  <a:pt x="387774" y="186618"/>
                  <a:pt x="382834" y="182156"/>
                  <a:pt x="382834" y="176579"/>
                </a:cubicBezTo>
                <a:cubicBezTo>
                  <a:pt x="382834" y="171001"/>
                  <a:pt x="387774" y="166539"/>
                  <a:pt x="393950" y="166539"/>
                </a:cubicBezTo>
                <a:close/>
                <a:moveTo>
                  <a:pt x="325507" y="102198"/>
                </a:moveTo>
                <a:cubicBezTo>
                  <a:pt x="309366" y="102198"/>
                  <a:pt x="296950" y="115908"/>
                  <a:pt x="296950" y="130864"/>
                </a:cubicBezTo>
                <a:lnTo>
                  <a:pt x="296950" y="290393"/>
                </a:lnTo>
                <a:cubicBezTo>
                  <a:pt x="296950" y="305349"/>
                  <a:pt x="309366" y="317812"/>
                  <a:pt x="325507" y="317812"/>
                </a:cubicBezTo>
                <a:lnTo>
                  <a:pt x="503055" y="317812"/>
                </a:lnTo>
                <a:cubicBezTo>
                  <a:pt x="509263" y="317812"/>
                  <a:pt x="514229" y="320304"/>
                  <a:pt x="519195" y="325290"/>
                </a:cubicBezTo>
                <a:lnTo>
                  <a:pt x="618523" y="424995"/>
                </a:lnTo>
                <a:lnTo>
                  <a:pt x="618523" y="341492"/>
                </a:lnTo>
                <a:cubicBezTo>
                  <a:pt x="618523" y="329029"/>
                  <a:pt x="628456" y="317812"/>
                  <a:pt x="640872" y="317812"/>
                </a:cubicBezTo>
                <a:lnTo>
                  <a:pt x="660737" y="317812"/>
                </a:lnTo>
                <a:cubicBezTo>
                  <a:pt x="676878" y="317812"/>
                  <a:pt x="690535" y="305349"/>
                  <a:pt x="690535" y="290393"/>
                </a:cubicBezTo>
                <a:lnTo>
                  <a:pt x="690535" y="130864"/>
                </a:lnTo>
                <a:cubicBezTo>
                  <a:pt x="690535" y="115908"/>
                  <a:pt x="676878" y="102198"/>
                  <a:pt x="660737" y="102198"/>
                </a:cubicBezTo>
                <a:close/>
                <a:moveTo>
                  <a:pt x="172791" y="23680"/>
                </a:moveTo>
                <a:cubicBezTo>
                  <a:pt x="156650" y="23680"/>
                  <a:pt x="142992" y="37390"/>
                  <a:pt x="142992" y="53592"/>
                </a:cubicBezTo>
                <a:lnTo>
                  <a:pt x="142992" y="221845"/>
                </a:lnTo>
                <a:cubicBezTo>
                  <a:pt x="142992" y="238047"/>
                  <a:pt x="156650" y="253003"/>
                  <a:pt x="172791" y="253003"/>
                </a:cubicBezTo>
                <a:lnTo>
                  <a:pt x="193898" y="253003"/>
                </a:lnTo>
                <a:cubicBezTo>
                  <a:pt x="207555" y="253003"/>
                  <a:pt x="217488" y="262974"/>
                  <a:pt x="217488" y="275437"/>
                </a:cubicBezTo>
                <a:lnTo>
                  <a:pt x="217488" y="377635"/>
                </a:lnTo>
                <a:lnTo>
                  <a:pt x="278326" y="306595"/>
                </a:lnTo>
                <a:cubicBezTo>
                  <a:pt x="275843" y="301610"/>
                  <a:pt x="274601" y="295378"/>
                  <a:pt x="274601" y="290393"/>
                </a:cubicBezTo>
                <a:lnTo>
                  <a:pt x="274601" y="130864"/>
                </a:lnTo>
                <a:cubicBezTo>
                  <a:pt x="274601" y="103445"/>
                  <a:pt x="298192" y="81011"/>
                  <a:pt x="325507" y="81011"/>
                </a:cubicBezTo>
                <a:lnTo>
                  <a:pt x="558926" y="81011"/>
                </a:lnTo>
                <a:lnTo>
                  <a:pt x="558926" y="53592"/>
                </a:lnTo>
                <a:cubicBezTo>
                  <a:pt x="558926" y="37390"/>
                  <a:pt x="545269" y="23680"/>
                  <a:pt x="527886" y="23680"/>
                </a:cubicBezTo>
                <a:close/>
                <a:moveTo>
                  <a:pt x="172791" y="0"/>
                </a:moveTo>
                <a:lnTo>
                  <a:pt x="527886" y="0"/>
                </a:lnTo>
                <a:cubicBezTo>
                  <a:pt x="557685" y="0"/>
                  <a:pt x="581275" y="24926"/>
                  <a:pt x="581275" y="53592"/>
                </a:cubicBezTo>
                <a:lnTo>
                  <a:pt x="581275" y="81011"/>
                </a:lnTo>
                <a:lnTo>
                  <a:pt x="660737" y="81011"/>
                </a:lnTo>
                <a:cubicBezTo>
                  <a:pt x="689294" y="81011"/>
                  <a:pt x="711642" y="103445"/>
                  <a:pt x="711642" y="130864"/>
                </a:cubicBezTo>
                <a:lnTo>
                  <a:pt x="711642" y="290393"/>
                </a:lnTo>
                <a:cubicBezTo>
                  <a:pt x="711642" y="317812"/>
                  <a:pt x="689294" y="341492"/>
                  <a:pt x="660737" y="341492"/>
                </a:cubicBezTo>
                <a:lnTo>
                  <a:pt x="640872" y="341492"/>
                </a:lnTo>
                <a:lnTo>
                  <a:pt x="640872" y="429981"/>
                </a:lnTo>
                <a:cubicBezTo>
                  <a:pt x="640872" y="438705"/>
                  <a:pt x="635905" y="446183"/>
                  <a:pt x="628456" y="448675"/>
                </a:cubicBezTo>
                <a:cubicBezTo>
                  <a:pt x="625972" y="449922"/>
                  <a:pt x="623489" y="449922"/>
                  <a:pt x="621006" y="449922"/>
                </a:cubicBezTo>
                <a:cubicBezTo>
                  <a:pt x="616040" y="449922"/>
                  <a:pt x="611073" y="448675"/>
                  <a:pt x="606107" y="444936"/>
                </a:cubicBezTo>
                <a:lnTo>
                  <a:pt x="503055" y="341492"/>
                </a:lnTo>
                <a:lnTo>
                  <a:pt x="325507" y="341492"/>
                </a:lnTo>
                <a:cubicBezTo>
                  <a:pt x="311849" y="341492"/>
                  <a:pt x="299433" y="335260"/>
                  <a:pt x="289500" y="325290"/>
                </a:cubicBezTo>
                <a:lnTo>
                  <a:pt x="231145" y="396330"/>
                </a:lnTo>
                <a:cubicBezTo>
                  <a:pt x="227421" y="401315"/>
                  <a:pt x="221213" y="402561"/>
                  <a:pt x="216246" y="402561"/>
                </a:cubicBezTo>
                <a:cubicBezTo>
                  <a:pt x="213763" y="402561"/>
                  <a:pt x="211280" y="402561"/>
                  <a:pt x="207555" y="401315"/>
                </a:cubicBezTo>
                <a:cubicBezTo>
                  <a:pt x="200106" y="397576"/>
                  <a:pt x="195139" y="390098"/>
                  <a:pt x="195139" y="381374"/>
                </a:cubicBezTo>
                <a:lnTo>
                  <a:pt x="195139" y="275437"/>
                </a:lnTo>
                <a:cubicBezTo>
                  <a:pt x="195139" y="274191"/>
                  <a:pt x="195139" y="274191"/>
                  <a:pt x="193898" y="274191"/>
                </a:cubicBezTo>
                <a:lnTo>
                  <a:pt x="172791" y="274191"/>
                </a:lnTo>
                <a:cubicBezTo>
                  <a:pt x="144234" y="274191"/>
                  <a:pt x="119402" y="250510"/>
                  <a:pt x="119402" y="221845"/>
                </a:cubicBezTo>
                <a:lnTo>
                  <a:pt x="119402" y="53592"/>
                </a:lnTo>
                <a:cubicBezTo>
                  <a:pt x="119402" y="24926"/>
                  <a:pt x="144234" y="0"/>
                  <a:pt x="172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0" name="Freeform 211">
            <a:extLst>
              <a:ext uri="{FF2B5EF4-FFF2-40B4-BE49-F238E27FC236}">
                <a16:creationId xmlns:a16="http://schemas.microsoft.com/office/drawing/2014/main" id="{811E5787-0EA7-B94F-B3F6-B43508748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231" y="10830696"/>
            <a:ext cx="1268718" cy="1268720"/>
          </a:xfrm>
          <a:custGeom>
            <a:avLst/>
            <a:gdLst>
              <a:gd name="T0" fmla="*/ 664696 w 1019"/>
              <a:gd name="T1" fmla="*/ 332022 h 1020"/>
              <a:gd name="T2" fmla="*/ 664696 w 1019"/>
              <a:gd name="T3" fmla="*/ 332022 h 1020"/>
              <a:gd name="T4" fmla="*/ 332348 w 1019"/>
              <a:gd name="T5" fmla="*/ 664697 h 1020"/>
              <a:gd name="T6" fmla="*/ 332348 w 1019"/>
              <a:gd name="T7" fmla="*/ 664697 h 1020"/>
              <a:gd name="T8" fmla="*/ 0 w 1019"/>
              <a:gd name="T9" fmla="*/ 332022 h 1020"/>
              <a:gd name="T10" fmla="*/ 0 w 1019"/>
              <a:gd name="T11" fmla="*/ 332022 h 1020"/>
              <a:gd name="T12" fmla="*/ 332348 w 1019"/>
              <a:gd name="T13" fmla="*/ 0 h 1020"/>
              <a:gd name="T14" fmla="*/ 332348 w 1019"/>
              <a:gd name="T15" fmla="*/ 0 h 1020"/>
              <a:gd name="T16" fmla="*/ 664696 w 1019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9" h="1020">
                <a:moveTo>
                  <a:pt x="1018" y="509"/>
                </a:moveTo>
                <a:lnTo>
                  <a:pt x="1018" y="509"/>
                </a:lnTo>
                <a:cubicBezTo>
                  <a:pt x="1018" y="790"/>
                  <a:pt x="790" y="1019"/>
                  <a:pt x="509" y="1019"/>
                </a:cubicBezTo>
                <a:cubicBezTo>
                  <a:pt x="228" y="1019"/>
                  <a:pt x="0" y="790"/>
                  <a:pt x="0" y="509"/>
                </a:cubicBezTo>
                <a:cubicBezTo>
                  <a:pt x="0" y="228"/>
                  <a:pt x="228" y="0"/>
                  <a:pt x="509" y="0"/>
                </a:cubicBezTo>
                <a:cubicBezTo>
                  <a:pt x="790" y="0"/>
                  <a:pt x="1018" y="228"/>
                  <a:pt x="1018" y="5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CE8C18C-2B3F-034A-810B-233B59EF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956" y="11048709"/>
            <a:ext cx="831041" cy="760875"/>
          </a:xfrm>
          <a:custGeom>
            <a:avLst/>
            <a:gdLst>
              <a:gd name="connsiteX0" fmla="*/ 560263 w 831041"/>
              <a:gd name="connsiteY0" fmla="*/ 666154 h 760875"/>
              <a:gd name="connsiteX1" fmla="*/ 754010 w 831041"/>
              <a:gd name="connsiteY1" fmla="*/ 666154 h 760875"/>
              <a:gd name="connsiteX2" fmla="*/ 830258 w 831041"/>
              <a:gd name="connsiteY2" fmla="*/ 746900 h 760875"/>
              <a:gd name="connsiteX3" fmla="*/ 822758 w 831041"/>
              <a:gd name="connsiteY3" fmla="*/ 760565 h 760875"/>
              <a:gd name="connsiteX4" fmla="*/ 820258 w 831041"/>
              <a:gd name="connsiteY4" fmla="*/ 760565 h 760875"/>
              <a:gd name="connsiteX5" fmla="*/ 809009 w 831041"/>
              <a:gd name="connsiteY5" fmla="*/ 753111 h 760875"/>
              <a:gd name="connsiteX6" fmla="*/ 754010 w 831041"/>
              <a:gd name="connsiteY6" fmla="*/ 687272 h 760875"/>
              <a:gd name="connsiteX7" fmla="*/ 560263 w 831041"/>
              <a:gd name="connsiteY7" fmla="*/ 687272 h 760875"/>
              <a:gd name="connsiteX8" fmla="*/ 505264 w 831041"/>
              <a:gd name="connsiteY8" fmla="*/ 753111 h 760875"/>
              <a:gd name="connsiteX9" fmla="*/ 491514 w 831041"/>
              <a:gd name="connsiteY9" fmla="*/ 760565 h 760875"/>
              <a:gd name="connsiteX10" fmla="*/ 484014 w 831041"/>
              <a:gd name="connsiteY10" fmla="*/ 746900 h 760875"/>
              <a:gd name="connsiteX11" fmla="*/ 560263 w 831041"/>
              <a:gd name="connsiteY11" fmla="*/ 666154 h 760875"/>
              <a:gd name="connsiteX12" fmla="*/ 76758 w 831041"/>
              <a:gd name="connsiteY12" fmla="*/ 666154 h 760875"/>
              <a:gd name="connsiteX13" fmla="*/ 268572 w 831041"/>
              <a:gd name="connsiteY13" fmla="*/ 666154 h 760875"/>
              <a:gd name="connsiteX14" fmla="*/ 345796 w 831041"/>
              <a:gd name="connsiteY14" fmla="*/ 746900 h 760875"/>
              <a:gd name="connsiteX15" fmla="*/ 338323 w 831041"/>
              <a:gd name="connsiteY15" fmla="*/ 760565 h 760875"/>
              <a:gd name="connsiteX16" fmla="*/ 334586 w 831041"/>
              <a:gd name="connsiteY16" fmla="*/ 760565 h 760875"/>
              <a:gd name="connsiteX17" fmla="*/ 324622 w 831041"/>
              <a:gd name="connsiteY17" fmla="*/ 753111 h 760875"/>
              <a:gd name="connsiteX18" fmla="*/ 268572 w 831041"/>
              <a:gd name="connsiteY18" fmla="*/ 687272 h 760875"/>
              <a:gd name="connsiteX19" fmla="*/ 76758 w 831041"/>
              <a:gd name="connsiteY19" fmla="*/ 687272 h 760875"/>
              <a:gd name="connsiteX20" fmla="*/ 21954 w 831041"/>
              <a:gd name="connsiteY20" fmla="*/ 753111 h 760875"/>
              <a:gd name="connsiteX21" fmla="*/ 8253 w 831041"/>
              <a:gd name="connsiteY21" fmla="*/ 760565 h 760875"/>
              <a:gd name="connsiteX22" fmla="*/ 780 w 831041"/>
              <a:gd name="connsiteY22" fmla="*/ 746900 h 760875"/>
              <a:gd name="connsiteX23" fmla="*/ 76758 w 831041"/>
              <a:gd name="connsiteY23" fmla="*/ 666154 h 760875"/>
              <a:gd name="connsiteX24" fmla="*/ 657771 w 831041"/>
              <a:gd name="connsiteY24" fmla="*/ 494470 h 760875"/>
              <a:gd name="connsiteX25" fmla="*/ 592681 w 831041"/>
              <a:gd name="connsiteY25" fmla="*/ 559561 h 760875"/>
              <a:gd name="connsiteX26" fmla="*/ 657771 w 831041"/>
              <a:gd name="connsiteY26" fmla="*/ 624652 h 760875"/>
              <a:gd name="connsiteX27" fmla="*/ 722862 w 831041"/>
              <a:gd name="connsiteY27" fmla="*/ 559561 h 760875"/>
              <a:gd name="connsiteX28" fmla="*/ 657771 w 831041"/>
              <a:gd name="connsiteY28" fmla="*/ 494470 h 760875"/>
              <a:gd name="connsiteX29" fmla="*/ 170269 w 831041"/>
              <a:gd name="connsiteY29" fmla="*/ 494470 h 760875"/>
              <a:gd name="connsiteX30" fmla="*/ 106406 w 831041"/>
              <a:gd name="connsiteY30" fmla="*/ 559561 h 760875"/>
              <a:gd name="connsiteX31" fmla="*/ 170269 w 831041"/>
              <a:gd name="connsiteY31" fmla="*/ 624652 h 760875"/>
              <a:gd name="connsiteX32" fmla="*/ 236587 w 831041"/>
              <a:gd name="connsiteY32" fmla="*/ 559561 h 760875"/>
              <a:gd name="connsiteX33" fmla="*/ 170269 w 831041"/>
              <a:gd name="connsiteY33" fmla="*/ 494470 h 760875"/>
              <a:gd name="connsiteX34" fmla="*/ 657771 w 831041"/>
              <a:gd name="connsiteY34" fmla="*/ 472364 h 760875"/>
              <a:gd name="connsiteX35" fmla="*/ 744968 w 831041"/>
              <a:gd name="connsiteY35" fmla="*/ 559561 h 760875"/>
              <a:gd name="connsiteX36" fmla="*/ 657771 w 831041"/>
              <a:gd name="connsiteY36" fmla="*/ 646758 h 760875"/>
              <a:gd name="connsiteX37" fmla="*/ 570574 w 831041"/>
              <a:gd name="connsiteY37" fmla="*/ 559561 h 760875"/>
              <a:gd name="connsiteX38" fmla="*/ 657771 w 831041"/>
              <a:gd name="connsiteY38" fmla="*/ 472364 h 760875"/>
              <a:gd name="connsiteX39" fmla="*/ 170269 w 831041"/>
              <a:gd name="connsiteY39" fmla="*/ 472364 h 760875"/>
              <a:gd name="connsiteX40" fmla="*/ 257466 w 831041"/>
              <a:gd name="connsiteY40" fmla="*/ 559561 h 760875"/>
              <a:gd name="connsiteX41" fmla="*/ 170269 w 831041"/>
              <a:gd name="connsiteY41" fmla="*/ 646758 h 760875"/>
              <a:gd name="connsiteX42" fmla="*/ 83072 w 831041"/>
              <a:gd name="connsiteY42" fmla="*/ 559561 h 760875"/>
              <a:gd name="connsiteX43" fmla="*/ 170269 w 831041"/>
              <a:gd name="connsiteY43" fmla="*/ 472364 h 760875"/>
              <a:gd name="connsiteX44" fmla="*/ 391103 w 831041"/>
              <a:gd name="connsiteY44" fmla="*/ 208931 h 760875"/>
              <a:gd name="connsiteX45" fmla="*/ 630701 w 831041"/>
              <a:gd name="connsiteY45" fmla="*/ 208931 h 760875"/>
              <a:gd name="connsiteX46" fmla="*/ 641991 w 831041"/>
              <a:gd name="connsiteY46" fmla="*/ 218971 h 760875"/>
              <a:gd name="connsiteX47" fmla="*/ 630701 w 831041"/>
              <a:gd name="connsiteY47" fmla="*/ 229010 h 760875"/>
              <a:gd name="connsiteX48" fmla="*/ 391103 w 831041"/>
              <a:gd name="connsiteY48" fmla="*/ 229010 h 760875"/>
              <a:gd name="connsiteX49" fmla="*/ 379813 w 831041"/>
              <a:gd name="connsiteY49" fmla="*/ 218971 h 760875"/>
              <a:gd name="connsiteX50" fmla="*/ 391103 w 831041"/>
              <a:gd name="connsiteY50" fmla="*/ 208931 h 760875"/>
              <a:gd name="connsiteX51" fmla="*/ 390570 w 831041"/>
              <a:gd name="connsiteY51" fmla="*/ 166540 h 760875"/>
              <a:gd name="connsiteX52" fmla="*/ 458700 w 831041"/>
              <a:gd name="connsiteY52" fmla="*/ 166540 h 760875"/>
              <a:gd name="connsiteX53" fmla="*/ 469457 w 831041"/>
              <a:gd name="connsiteY53" fmla="*/ 175960 h 760875"/>
              <a:gd name="connsiteX54" fmla="*/ 458700 w 831041"/>
              <a:gd name="connsiteY54" fmla="*/ 186557 h 760875"/>
              <a:gd name="connsiteX55" fmla="*/ 390570 w 831041"/>
              <a:gd name="connsiteY55" fmla="*/ 186557 h 760875"/>
              <a:gd name="connsiteX56" fmla="*/ 379813 w 831041"/>
              <a:gd name="connsiteY56" fmla="*/ 175960 h 760875"/>
              <a:gd name="connsiteX57" fmla="*/ 390570 w 831041"/>
              <a:gd name="connsiteY57" fmla="*/ 166540 h 760875"/>
              <a:gd name="connsiteX58" fmla="*/ 319456 w 831041"/>
              <a:gd name="connsiteY58" fmla="*/ 102198 h 760875"/>
              <a:gd name="connsiteX59" fmla="*/ 290900 w 831041"/>
              <a:gd name="connsiteY59" fmla="*/ 130864 h 760875"/>
              <a:gd name="connsiteX60" fmla="*/ 290900 w 831041"/>
              <a:gd name="connsiteY60" fmla="*/ 289146 h 760875"/>
              <a:gd name="connsiteX61" fmla="*/ 319456 w 831041"/>
              <a:gd name="connsiteY61" fmla="*/ 317812 h 760875"/>
              <a:gd name="connsiteX62" fmla="*/ 497005 w 831041"/>
              <a:gd name="connsiteY62" fmla="*/ 317812 h 760875"/>
              <a:gd name="connsiteX63" fmla="*/ 513146 w 831041"/>
              <a:gd name="connsiteY63" fmla="*/ 324043 h 760875"/>
              <a:gd name="connsiteX64" fmla="*/ 612473 w 831041"/>
              <a:gd name="connsiteY64" fmla="*/ 424995 h 760875"/>
              <a:gd name="connsiteX65" fmla="*/ 612473 w 831041"/>
              <a:gd name="connsiteY65" fmla="*/ 340245 h 760875"/>
              <a:gd name="connsiteX66" fmla="*/ 636063 w 831041"/>
              <a:gd name="connsiteY66" fmla="*/ 317812 h 760875"/>
              <a:gd name="connsiteX67" fmla="*/ 655929 w 831041"/>
              <a:gd name="connsiteY67" fmla="*/ 317812 h 760875"/>
              <a:gd name="connsiteX68" fmla="*/ 684486 w 831041"/>
              <a:gd name="connsiteY68" fmla="*/ 289146 h 760875"/>
              <a:gd name="connsiteX69" fmla="*/ 684486 w 831041"/>
              <a:gd name="connsiteY69" fmla="*/ 130864 h 760875"/>
              <a:gd name="connsiteX70" fmla="*/ 655929 w 831041"/>
              <a:gd name="connsiteY70" fmla="*/ 102198 h 760875"/>
              <a:gd name="connsiteX71" fmla="*/ 167982 w 831041"/>
              <a:gd name="connsiteY71" fmla="*/ 22434 h 760875"/>
              <a:gd name="connsiteX72" fmla="*/ 136942 w 831041"/>
              <a:gd name="connsiteY72" fmla="*/ 53592 h 760875"/>
              <a:gd name="connsiteX73" fmla="*/ 136942 w 831041"/>
              <a:gd name="connsiteY73" fmla="*/ 220599 h 760875"/>
              <a:gd name="connsiteX74" fmla="*/ 167982 w 831041"/>
              <a:gd name="connsiteY74" fmla="*/ 251757 h 760875"/>
              <a:gd name="connsiteX75" fmla="*/ 189089 w 831041"/>
              <a:gd name="connsiteY75" fmla="*/ 251757 h 760875"/>
              <a:gd name="connsiteX76" fmla="*/ 211438 w 831041"/>
              <a:gd name="connsiteY76" fmla="*/ 274191 h 760875"/>
              <a:gd name="connsiteX77" fmla="*/ 211438 w 831041"/>
              <a:gd name="connsiteY77" fmla="*/ 377635 h 760875"/>
              <a:gd name="connsiteX78" fmla="*/ 272276 w 831041"/>
              <a:gd name="connsiteY78" fmla="*/ 305349 h 760875"/>
              <a:gd name="connsiteX79" fmla="*/ 268551 w 831041"/>
              <a:gd name="connsiteY79" fmla="*/ 289146 h 760875"/>
              <a:gd name="connsiteX80" fmla="*/ 268551 w 831041"/>
              <a:gd name="connsiteY80" fmla="*/ 130864 h 760875"/>
              <a:gd name="connsiteX81" fmla="*/ 319456 w 831041"/>
              <a:gd name="connsiteY81" fmla="*/ 79765 h 760875"/>
              <a:gd name="connsiteX82" fmla="*/ 554118 w 831041"/>
              <a:gd name="connsiteY82" fmla="*/ 79765 h 760875"/>
              <a:gd name="connsiteX83" fmla="*/ 554118 w 831041"/>
              <a:gd name="connsiteY83" fmla="*/ 53592 h 760875"/>
              <a:gd name="connsiteX84" fmla="*/ 521837 w 831041"/>
              <a:gd name="connsiteY84" fmla="*/ 22434 h 760875"/>
              <a:gd name="connsiteX85" fmla="*/ 167982 w 831041"/>
              <a:gd name="connsiteY85" fmla="*/ 0 h 760875"/>
              <a:gd name="connsiteX86" fmla="*/ 521837 w 831041"/>
              <a:gd name="connsiteY86" fmla="*/ 0 h 760875"/>
              <a:gd name="connsiteX87" fmla="*/ 575225 w 831041"/>
              <a:gd name="connsiteY87" fmla="*/ 53592 h 760875"/>
              <a:gd name="connsiteX88" fmla="*/ 575225 w 831041"/>
              <a:gd name="connsiteY88" fmla="*/ 79765 h 760875"/>
              <a:gd name="connsiteX89" fmla="*/ 655929 w 831041"/>
              <a:gd name="connsiteY89" fmla="*/ 79765 h 760875"/>
              <a:gd name="connsiteX90" fmla="*/ 705593 w 831041"/>
              <a:gd name="connsiteY90" fmla="*/ 130864 h 760875"/>
              <a:gd name="connsiteX91" fmla="*/ 705593 w 831041"/>
              <a:gd name="connsiteY91" fmla="*/ 289146 h 760875"/>
              <a:gd name="connsiteX92" fmla="*/ 655929 w 831041"/>
              <a:gd name="connsiteY92" fmla="*/ 340245 h 760875"/>
              <a:gd name="connsiteX93" fmla="*/ 636063 w 831041"/>
              <a:gd name="connsiteY93" fmla="*/ 340245 h 760875"/>
              <a:gd name="connsiteX94" fmla="*/ 636063 w 831041"/>
              <a:gd name="connsiteY94" fmla="*/ 428734 h 760875"/>
              <a:gd name="connsiteX95" fmla="*/ 622406 w 831041"/>
              <a:gd name="connsiteY95" fmla="*/ 447429 h 760875"/>
              <a:gd name="connsiteX96" fmla="*/ 614956 w 831041"/>
              <a:gd name="connsiteY96" fmla="*/ 449922 h 760875"/>
              <a:gd name="connsiteX97" fmla="*/ 600057 w 831041"/>
              <a:gd name="connsiteY97" fmla="*/ 443690 h 760875"/>
              <a:gd name="connsiteX98" fmla="*/ 497005 w 831041"/>
              <a:gd name="connsiteY98" fmla="*/ 340245 h 760875"/>
              <a:gd name="connsiteX99" fmla="*/ 319456 w 831041"/>
              <a:gd name="connsiteY99" fmla="*/ 340245 h 760875"/>
              <a:gd name="connsiteX100" fmla="*/ 284692 w 831041"/>
              <a:gd name="connsiteY100" fmla="*/ 325290 h 760875"/>
              <a:gd name="connsiteX101" fmla="*/ 225095 w 831041"/>
              <a:gd name="connsiteY101" fmla="*/ 395084 h 760875"/>
              <a:gd name="connsiteX102" fmla="*/ 210196 w 831041"/>
              <a:gd name="connsiteY102" fmla="*/ 401315 h 760875"/>
              <a:gd name="connsiteX103" fmla="*/ 202747 w 831041"/>
              <a:gd name="connsiteY103" fmla="*/ 400069 h 760875"/>
              <a:gd name="connsiteX104" fmla="*/ 190331 w 831041"/>
              <a:gd name="connsiteY104" fmla="*/ 381374 h 760875"/>
              <a:gd name="connsiteX105" fmla="*/ 190331 w 831041"/>
              <a:gd name="connsiteY105" fmla="*/ 274191 h 760875"/>
              <a:gd name="connsiteX106" fmla="*/ 189089 w 831041"/>
              <a:gd name="connsiteY106" fmla="*/ 274191 h 760875"/>
              <a:gd name="connsiteX107" fmla="*/ 167982 w 831041"/>
              <a:gd name="connsiteY107" fmla="*/ 274191 h 760875"/>
              <a:gd name="connsiteX108" fmla="*/ 113352 w 831041"/>
              <a:gd name="connsiteY108" fmla="*/ 220599 h 760875"/>
              <a:gd name="connsiteX109" fmla="*/ 113352 w 831041"/>
              <a:gd name="connsiteY109" fmla="*/ 53592 h 760875"/>
              <a:gd name="connsiteX110" fmla="*/ 167982 w 831041"/>
              <a:gd name="connsiteY110" fmla="*/ 0 h 76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831041" h="760875">
                <a:moveTo>
                  <a:pt x="560263" y="666154"/>
                </a:moveTo>
                <a:lnTo>
                  <a:pt x="754010" y="666154"/>
                </a:lnTo>
                <a:cubicBezTo>
                  <a:pt x="800259" y="666154"/>
                  <a:pt x="812759" y="683545"/>
                  <a:pt x="830258" y="746900"/>
                </a:cubicBezTo>
                <a:cubicBezTo>
                  <a:pt x="832758" y="753111"/>
                  <a:pt x="829008" y="759322"/>
                  <a:pt x="822758" y="760565"/>
                </a:cubicBezTo>
                <a:cubicBezTo>
                  <a:pt x="822758" y="760565"/>
                  <a:pt x="821508" y="760565"/>
                  <a:pt x="820258" y="760565"/>
                </a:cubicBezTo>
                <a:cubicBezTo>
                  <a:pt x="815259" y="760565"/>
                  <a:pt x="810259" y="758080"/>
                  <a:pt x="809009" y="753111"/>
                </a:cubicBezTo>
                <a:cubicBezTo>
                  <a:pt x="790259" y="687272"/>
                  <a:pt x="782759" y="687272"/>
                  <a:pt x="754010" y="687272"/>
                </a:cubicBezTo>
                <a:lnTo>
                  <a:pt x="560263" y="687272"/>
                </a:lnTo>
                <a:cubicBezTo>
                  <a:pt x="532763" y="687272"/>
                  <a:pt x="524014" y="687272"/>
                  <a:pt x="505264" y="753111"/>
                </a:cubicBezTo>
                <a:cubicBezTo>
                  <a:pt x="504014" y="759322"/>
                  <a:pt x="497764" y="761807"/>
                  <a:pt x="491514" y="760565"/>
                </a:cubicBezTo>
                <a:cubicBezTo>
                  <a:pt x="486514" y="759322"/>
                  <a:pt x="482764" y="753111"/>
                  <a:pt x="484014" y="746900"/>
                </a:cubicBezTo>
                <a:cubicBezTo>
                  <a:pt x="501514" y="683545"/>
                  <a:pt x="514014" y="666154"/>
                  <a:pt x="560263" y="666154"/>
                </a:cubicBezTo>
                <a:close/>
                <a:moveTo>
                  <a:pt x="76758" y="666154"/>
                </a:moveTo>
                <a:lnTo>
                  <a:pt x="268572" y="666154"/>
                </a:lnTo>
                <a:cubicBezTo>
                  <a:pt x="315903" y="666154"/>
                  <a:pt x="328358" y="683545"/>
                  <a:pt x="345796" y="746900"/>
                </a:cubicBezTo>
                <a:cubicBezTo>
                  <a:pt x="348287" y="753111"/>
                  <a:pt x="344551" y="759322"/>
                  <a:pt x="338323" y="760565"/>
                </a:cubicBezTo>
                <a:cubicBezTo>
                  <a:pt x="337077" y="760565"/>
                  <a:pt x="335832" y="760565"/>
                  <a:pt x="334586" y="760565"/>
                </a:cubicBezTo>
                <a:cubicBezTo>
                  <a:pt x="330850" y="760565"/>
                  <a:pt x="325867" y="758080"/>
                  <a:pt x="324622" y="753111"/>
                </a:cubicBezTo>
                <a:cubicBezTo>
                  <a:pt x="305939" y="687272"/>
                  <a:pt x="297220" y="687272"/>
                  <a:pt x="268572" y="687272"/>
                </a:cubicBezTo>
                <a:lnTo>
                  <a:pt x="76758" y="687272"/>
                </a:lnTo>
                <a:cubicBezTo>
                  <a:pt x="48111" y="687272"/>
                  <a:pt x="39392" y="687272"/>
                  <a:pt x="21954" y="753111"/>
                </a:cubicBezTo>
                <a:cubicBezTo>
                  <a:pt x="19463" y="759322"/>
                  <a:pt x="14481" y="761807"/>
                  <a:pt x="8253" y="760565"/>
                </a:cubicBezTo>
                <a:cubicBezTo>
                  <a:pt x="2025" y="759322"/>
                  <a:pt x="-1711" y="753111"/>
                  <a:pt x="780" y="746900"/>
                </a:cubicBezTo>
                <a:cubicBezTo>
                  <a:pt x="18217" y="683545"/>
                  <a:pt x="30673" y="666154"/>
                  <a:pt x="76758" y="666154"/>
                </a:cubicBezTo>
                <a:close/>
                <a:moveTo>
                  <a:pt x="657771" y="494470"/>
                </a:moveTo>
                <a:cubicBezTo>
                  <a:pt x="620927" y="494470"/>
                  <a:pt x="592681" y="523945"/>
                  <a:pt x="592681" y="559561"/>
                </a:cubicBezTo>
                <a:cubicBezTo>
                  <a:pt x="592681" y="595177"/>
                  <a:pt x="620927" y="624652"/>
                  <a:pt x="657771" y="624652"/>
                </a:cubicBezTo>
                <a:cubicBezTo>
                  <a:pt x="693387" y="624652"/>
                  <a:pt x="722862" y="595177"/>
                  <a:pt x="722862" y="559561"/>
                </a:cubicBezTo>
                <a:cubicBezTo>
                  <a:pt x="722862" y="523945"/>
                  <a:pt x="693387" y="494470"/>
                  <a:pt x="657771" y="494470"/>
                </a:cubicBezTo>
                <a:close/>
                <a:moveTo>
                  <a:pt x="170269" y="494470"/>
                </a:moveTo>
                <a:cubicBezTo>
                  <a:pt x="134653" y="494470"/>
                  <a:pt x="106406" y="523945"/>
                  <a:pt x="106406" y="559561"/>
                </a:cubicBezTo>
                <a:cubicBezTo>
                  <a:pt x="106406" y="595177"/>
                  <a:pt x="134653" y="624652"/>
                  <a:pt x="170269" y="624652"/>
                </a:cubicBezTo>
                <a:cubicBezTo>
                  <a:pt x="207112" y="624652"/>
                  <a:pt x="236587" y="595177"/>
                  <a:pt x="236587" y="559561"/>
                </a:cubicBezTo>
                <a:cubicBezTo>
                  <a:pt x="236587" y="523945"/>
                  <a:pt x="207112" y="494470"/>
                  <a:pt x="170269" y="494470"/>
                </a:cubicBezTo>
                <a:close/>
                <a:moveTo>
                  <a:pt x="657771" y="472364"/>
                </a:moveTo>
                <a:cubicBezTo>
                  <a:pt x="705668" y="472364"/>
                  <a:pt x="744968" y="511664"/>
                  <a:pt x="744968" y="559561"/>
                </a:cubicBezTo>
                <a:cubicBezTo>
                  <a:pt x="744968" y="607458"/>
                  <a:pt x="705668" y="646758"/>
                  <a:pt x="657771" y="646758"/>
                </a:cubicBezTo>
                <a:cubicBezTo>
                  <a:pt x="609874" y="646758"/>
                  <a:pt x="570574" y="607458"/>
                  <a:pt x="570574" y="559561"/>
                </a:cubicBezTo>
                <a:cubicBezTo>
                  <a:pt x="570574" y="511664"/>
                  <a:pt x="609874" y="472364"/>
                  <a:pt x="657771" y="472364"/>
                </a:cubicBezTo>
                <a:close/>
                <a:moveTo>
                  <a:pt x="170269" y="472364"/>
                </a:moveTo>
                <a:cubicBezTo>
                  <a:pt x="218166" y="472364"/>
                  <a:pt x="257466" y="511664"/>
                  <a:pt x="257466" y="559561"/>
                </a:cubicBezTo>
                <a:cubicBezTo>
                  <a:pt x="257466" y="607458"/>
                  <a:pt x="218166" y="646758"/>
                  <a:pt x="170269" y="646758"/>
                </a:cubicBezTo>
                <a:cubicBezTo>
                  <a:pt x="122372" y="646758"/>
                  <a:pt x="83072" y="607458"/>
                  <a:pt x="83072" y="559561"/>
                </a:cubicBezTo>
                <a:cubicBezTo>
                  <a:pt x="83072" y="511664"/>
                  <a:pt x="122372" y="472364"/>
                  <a:pt x="170269" y="472364"/>
                </a:cubicBezTo>
                <a:close/>
                <a:moveTo>
                  <a:pt x="391103" y="208931"/>
                </a:moveTo>
                <a:lnTo>
                  <a:pt x="630701" y="208931"/>
                </a:lnTo>
                <a:cubicBezTo>
                  <a:pt x="636973" y="208931"/>
                  <a:pt x="641991" y="213393"/>
                  <a:pt x="641991" y="218971"/>
                </a:cubicBezTo>
                <a:cubicBezTo>
                  <a:pt x="641991" y="224548"/>
                  <a:pt x="636973" y="229010"/>
                  <a:pt x="630701" y="229010"/>
                </a:cubicBezTo>
                <a:lnTo>
                  <a:pt x="391103" y="229010"/>
                </a:lnTo>
                <a:cubicBezTo>
                  <a:pt x="384831" y="229010"/>
                  <a:pt x="379813" y="224548"/>
                  <a:pt x="379813" y="218971"/>
                </a:cubicBezTo>
                <a:cubicBezTo>
                  <a:pt x="379813" y="213393"/>
                  <a:pt x="384831" y="208931"/>
                  <a:pt x="391103" y="208931"/>
                </a:cubicBezTo>
                <a:close/>
                <a:moveTo>
                  <a:pt x="390570" y="166540"/>
                </a:moveTo>
                <a:lnTo>
                  <a:pt x="458700" y="166540"/>
                </a:lnTo>
                <a:cubicBezTo>
                  <a:pt x="464676" y="166540"/>
                  <a:pt x="469457" y="170073"/>
                  <a:pt x="469457" y="175960"/>
                </a:cubicBezTo>
                <a:cubicBezTo>
                  <a:pt x="469457" y="183025"/>
                  <a:pt x="464676" y="186557"/>
                  <a:pt x="458700" y="186557"/>
                </a:cubicBezTo>
                <a:lnTo>
                  <a:pt x="390570" y="186557"/>
                </a:lnTo>
                <a:cubicBezTo>
                  <a:pt x="384594" y="186557"/>
                  <a:pt x="379813" y="183025"/>
                  <a:pt x="379813" y="175960"/>
                </a:cubicBezTo>
                <a:cubicBezTo>
                  <a:pt x="379813" y="170073"/>
                  <a:pt x="384594" y="166540"/>
                  <a:pt x="390570" y="166540"/>
                </a:cubicBezTo>
                <a:close/>
                <a:moveTo>
                  <a:pt x="319456" y="102198"/>
                </a:moveTo>
                <a:cubicBezTo>
                  <a:pt x="304557" y="102198"/>
                  <a:pt x="290900" y="114661"/>
                  <a:pt x="290900" y="130864"/>
                </a:cubicBezTo>
                <a:lnTo>
                  <a:pt x="290900" y="289146"/>
                </a:lnTo>
                <a:cubicBezTo>
                  <a:pt x="290900" y="305349"/>
                  <a:pt x="304557" y="317812"/>
                  <a:pt x="319456" y="317812"/>
                </a:cubicBezTo>
                <a:lnTo>
                  <a:pt x="497005" y="317812"/>
                </a:lnTo>
                <a:cubicBezTo>
                  <a:pt x="503213" y="317812"/>
                  <a:pt x="508179" y="320304"/>
                  <a:pt x="513146" y="324043"/>
                </a:cubicBezTo>
                <a:lnTo>
                  <a:pt x="612473" y="424995"/>
                </a:lnTo>
                <a:lnTo>
                  <a:pt x="612473" y="340245"/>
                </a:lnTo>
                <a:cubicBezTo>
                  <a:pt x="612473" y="327782"/>
                  <a:pt x="622406" y="317812"/>
                  <a:pt x="636063" y="317812"/>
                </a:cubicBezTo>
                <a:lnTo>
                  <a:pt x="655929" y="317812"/>
                </a:lnTo>
                <a:cubicBezTo>
                  <a:pt x="670828" y="317812"/>
                  <a:pt x="684486" y="305349"/>
                  <a:pt x="684486" y="289146"/>
                </a:cubicBezTo>
                <a:lnTo>
                  <a:pt x="684486" y="130864"/>
                </a:lnTo>
                <a:cubicBezTo>
                  <a:pt x="684486" y="114661"/>
                  <a:pt x="670828" y="102198"/>
                  <a:pt x="655929" y="102198"/>
                </a:cubicBezTo>
                <a:close/>
                <a:moveTo>
                  <a:pt x="167982" y="22434"/>
                </a:moveTo>
                <a:cubicBezTo>
                  <a:pt x="150600" y="22434"/>
                  <a:pt x="136942" y="36143"/>
                  <a:pt x="136942" y="53592"/>
                </a:cubicBezTo>
                <a:lnTo>
                  <a:pt x="136942" y="220599"/>
                </a:lnTo>
                <a:cubicBezTo>
                  <a:pt x="136942" y="238047"/>
                  <a:pt x="150600" y="251757"/>
                  <a:pt x="167982" y="251757"/>
                </a:cubicBezTo>
                <a:lnTo>
                  <a:pt x="189089" y="251757"/>
                </a:lnTo>
                <a:cubicBezTo>
                  <a:pt x="201505" y="251757"/>
                  <a:pt x="211438" y="261727"/>
                  <a:pt x="211438" y="274191"/>
                </a:cubicBezTo>
                <a:lnTo>
                  <a:pt x="211438" y="377635"/>
                </a:lnTo>
                <a:lnTo>
                  <a:pt x="272276" y="305349"/>
                </a:lnTo>
                <a:cubicBezTo>
                  <a:pt x="269793" y="300363"/>
                  <a:pt x="268551" y="295378"/>
                  <a:pt x="268551" y="289146"/>
                </a:cubicBezTo>
                <a:lnTo>
                  <a:pt x="268551" y="130864"/>
                </a:lnTo>
                <a:cubicBezTo>
                  <a:pt x="268551" y="103445"/>
                  <a:pt x="292141" y="79765"/>
                  <a:pt x="319456" y="79765"/>
                </a:cubicBezTo>
                <a:lnTo>
                  <a:pt x="554118" y="79765"/>
                </a:lnTo>
                <a:lnTo>
                  <a:pt x="554118" y="53592"/>
                </a:lnTo>
                <a:cubicBezTo>
                  <a:pt x="554118" y="36143"/>
                  <a:pt x="539219" y="22434"/>
                  <a:pt x="521837" y="22434"/>
                </a:cubicBezTo>
                <a:close/>
                <a:moveTo>
                  <a:pt x="167982" y="0"/>
                </a:moveTo>
                <a:lnTo>
                  <a:pt x="521837" y="0"/>
                </a:lnTo>
                <a:cubicBezTo>
                  <a:pt x="551635" y="0"/>
                  <a:pt x="575225" y="23680"/>
                  <a:pt x="575225" y="53592"/>
                </a:cubicBezTo>
                <a:lnTo>
                  <a:pt x="575225" y="79765"/>
                </a:lnTo>
                <a:lnTo>
                  <a:pt x="655929" y="79765"/>
                </a:lnTo>
                <a:cubicBezTo>
                  <a:pt x="683244" y="79765"/>
                  <a:pt x="705593" y="103445"/>
                  <a:pt x="705593" y="130864"/>
                </a:cubicBezTo>
                <a:lnTo>
                  <a:pt x="705593" y="289146"/>
                </a:lnTo>
                <a:cubicBezTo>
                  <a:pt x="705593" y="316565"/>
                  <a:pt x="683244" y="340245"/>
                  <a:pt x="655929" y="340245"/>
                </a:cubicBezTo>
                <a:lnTo>
                  <a:pt x="636063" y="340245"/>
                </a:lnTo>
                <a:lnTo>
                  <a:pt x="636063" y="428734"/>
                </a:lnTo>
                <a:cubicBezTo>
                  <a:pt x="636063" y="437458"/>
                  <a:pt x="629855" y="444936"/>
                  <a:pt x="622406" y="447429"/>
                </a:cubicBezTo>
                <a:cubicBezTo>
                  <a:pt x="619923" y="448675"/>
                  <a:pt x="617439" y="449922"/>
                  <a:pt x="614956" y="449922"/>
                </a:cubicBezTo>
                <a:cubicBezTo>
                  <a:pt x="609990" y="449922"/>
                  <a:pt x="605024" y="447429"/>
                  <a:pt x="600057" y="443690"/>
                </a:cubicBezTo>
                <a:lnTo>
                  <a:pt x="497005" y="340245"/>
                </a:lnTo>
                <a:lnTo>
                  <a:pt x="319456" y="340245"/>
                </a:lnTo>
                <a:cubicBezTo>
                  <a:pt x="305799" y="340245"/>
                  <a:pt x="293383" y="334014"/>
                  <a:pt x="284692" y="325290"/>
                </a:cubicBezTo>
                <a:lnTo>
                  <a:pt x="225095" y="395084"/>
                </a:lnTo>
                <a:cubicBezTo>
                  <a:pt x="221370" y="400069"/>
                  <a:pt x="215162" y="401315"/>
                  <a:pt x="210196" y="401315"/>
                </a:cubicBezTo>
                <a:cubicBezTo>
                  <a:pt x="207713" y="401315"/>
                  <a:pt x="205230" y="401315"/>
                  <a:pt x="202747" y="400069"/>
                </a:cubicBezTo>
                <a:cubicBezTo>
                  <a:pt x="194055" y="397576"/>
                  <a:pt x="190331" y="388852"/>
                  <a:pt x="190331" y="381374"/>
                </a:cubicBezTo>
                <a:lnTo>
                  <a:pt x="190331" y="274191"/>
                </a:lnTo>
                <a:lnTo>
                  <a:pt x="189089" y="274191"/>
                </a:lnTo>
                <a:lnTo>
                  <a:pt x="167982" y="274191"/>
                </a:lnTo>
                <a:cubicBezTo>
                  <a:pt x="138184" y="274191"/>
                  <a:pt x="113352" y="250510"/>
                  <a:pt x="113352" y="220599"/>
                </a:cubicBezTo>
                <a:lnTo>
                  <a:pt x="113352" y="53592"/>
                </a:lnTo>
                <a:cubicBezTo>
                  <a:pt x="113352" y="23680"/>
                  <a:pt x="138184" y="0"/>
                  <a:pt x="1679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2" name="Freeform 219">
            <a:extLst>
              <a:ext uri="{FF2B5EF4-FFF2-40B4-BE49-F238E27FC236}">
                <a16:creationId xmlns:a16="http://schemas.microsoft.com/office/drawing/2014/main" id="{0F5080CD-7896-9446-99BD-6F5E301E5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5" y="8599084"/>
            <a:ext cx="1268718" cy="1268718"/>
          </a:xfrm>
          <a:custGeom>
            <a:avLst/>
            <a:gdLst>
              <a:gd name="T0" fmla="*/ 664697 w 1020"/>
              <a:gd name="T1" fmla="*/ 332022 h 1020"/>
              <a:gd name="T2" fmla="*/ 664697 w 1020"/>
              <a:gd name="T3" fmla="*/ 332022 h 1020"/>
              <a:gd name="T4" fmla="*/ 332675 w 1020"/>
              <a:gd name="T5" fmla="*/ 664697 h 1020"/>
              <a:gd name="T6" fmla="*/ 332675 w 1020"/>
              <a:gd name="T7" fmla="*/ 664697 h 1020"/>
              <a:gd name="T8" fmla="*/ 0 w 1020"/>
              <a:gd name="T9" fmla="*/ 332022 h 1020"/>
              <a:gd name="T10" fmla="*/ 0 w 1020"/>
              <a:gd name="T11" fmla="*/ 332022 h 1020"/>
              <a:gd name="T12" fmla="*/ 332675 w 1020"/>
              <a:gd name="T13" fmla="*/ 0 h 1020"/>
              <a:gd name="T14" fmla="*/ 332675 w 1020"/>
              <a:gd name="T15" fmla="*/ 0 h 1020"/>
              <a:gd name="T16" fmla="*/ 664697 w 1020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0">
                <a:moveTo>
                  <a:pt x="1019" y="509"/>
                </a:moveTo>
                <a:lnTo>
                  <a:pt x="1019" y="509"/>
                </a:lnTo>
                <a:cubicBezTo>
                  <a:pt x="1019" y="791"/>
                  <a:pt x="792" y="1019"/>
                  <a:pt x="510" y="1019"/>
                </a:cubicBezTo>
                <a:cubicBezTo>
                  <a:pt x="228" y="1019"/>
                  <a:pt x="0" y="791"/>
                  <a:pt x="0" y="509"/>
                </a:cubicBezTo>
                <a:cubicBezTo>
                  <a:pt x="0" y="228"/>
                  <a:pt x="228" y="0"/>
                  <a:pt x="510" y="0"/>
                </a:cubicBezTo>
                <a:cubicBezTo>
                  <a:pt x="792" y="0"/>
                  <a:pt x="1019" y="228"/>
                  <a:pt x="1019" y="5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93DB9F-862A-4045-B6D7-4B96C2EA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8710" y="8780762"/>
            <a:ext cx="874665" cy="855675"/>
          </a:xfrm>
          <a:custGeom>
            <a:avLst/>
            <a:gdLst>
              <a:gd name="connsiteX0" fmla="*/ 662842 w 874665"/>
              <a:gd name="connsiteY0" fmla="*/ 626788 h 855675"/>
              <a:gd name="connsiteX1" fmla="*/ 674316 w 874665"/>
              <a:gd name="connsiteY1" fmla="*/ 638048 h 855675"/>
              <a:gd name="connsiteX2" fmla="*/ 674316 w 874665"/>
              <a:gd name="connsiteY2" fmla="*/ 823208 h 855675"/>
              <a:gd name="connsiteX3" fmla="*/ 662842 w 874665"/>
              <a:gd name="connsiteY3" fmla="*/ 834468 h 855675"/>
              <a:gd name="connsiteX4" fmla="*/ 651366 w 874665"/>
              <a:gd name="connsiteY4" fmla="*/ 823208 h 855675"/>
              <a:gd name="connsiteX5" fmla="*/ 651366 w 874665"/>
              <a:gd name="connsiteY5" fmla="*/ 638048 h 855675"/>
              <a:gd name="connsiteX6" fmla="*/ 662842 w 874665"/>
              <a:gd name="connsiteY6" fmla="*/ 626788 h 855675"/>
              <a:gd name="connsiteX7" fmla="*/ 212314 w 874665"/>
              <a:gd name="connsiteY7" fmla="*/ 626788 h 855675"/>
              <a:gd name="connsiteX8" fmla="*/ 223080 w 874665"/>
              <a:gd name="connsiteY8" fmla="*/ 638048 h 855675"/>
              <a:gd name="connsiteX9" fmla="*/ 223080 w 874665"/>
              <a:gd name="connsiteY9" fmla="*/ 823208 h 855675"/>
              <a:gd name="connsiteX10" fmla="*/ 212314 w 874665"/>
              <a:gd name="connsiteY10" fmla="*/ 834468 h 855675"/>
              <a:gd name="connsiteX11" fmla="*/ 200202 w 874665"/>
              <a:gd name="connsiteY11" fmla="*/ 823208 h 855675"/>
              <a:gd name="connsiteX12" fmla="*/ 200202 w 874665"/>
              <a:gd name="connsiteY12" fmla="*/ 638048 h 855675"/>
              <a:gd name="connsiteX13" fmla="*/ 212314 w 874665"/>
              <a:gd name="connsiteY13" fmla="*/ 626788 h 855675"/>
              <a:gd name="connsiteX14" fmla="*/ 439560 w 874665"/>
              <a:gd name="connsiteY14" fmla="*/ 554117 h 855675"/>
              <a:gd name="connsiteX15" fmla="*/ 453188 w 874665"/>
              <a:gd name="connsiteY15" fmla="*/ 565362 h 855675"/>
              <a:gd name="connsiteX16" fmla="*/ 453188 w 874665"/>
              <a:gd name="connsiteY16" fmla="*/ 799001 h 855675"/>
              <a:gd name="connsiteX17" fmla="*/ 439560 w 874665"/>
              <a:gd name="connsiteY17" fmla="*/ 810246 h 855675"/>
              <a:gd name="connsiteX18" fmla="*/ 427298 w 874665"/>
              <a:gd name="connsiteY18" fmla="*/ 799001 h 855675"/>
              <a:gd name="connsiteX19" fmla="*/ 427298 w 874665"/>
              <a:gd name="connsiteY19" fmla="*/ 565362 h 855675"/>
              <a:gd name="connsiteX20" fmla="*/ 439560 w 874665"/>
              <a:gd name="connsiteY20" fmla="*/ 554117 h 855675"/>
              <a:gd name="connsiteX21" fmla="*/ 330562 w 874665"/>
              <a:gd name="connsiteY21" fmla="*/ 242237 h 855675"/>
              <a:gd name="connsiteX22" fmla="*/ 512780 w 874665"/>
              <a:gd name="connsiteY22" fmla="*/ 242237 h 855675"/>
              <a:gd name="connsiteX23" fmla="*/ 543982 w 874665"/>
              <a:gd name="connsiteY23" fmla="*/ 242237 h 855675"/>
              <a:gd name="connsiteX24" fmla="*/ 623858 w 874665"/>
              <a:gd name="connsiteY24" fmla="*/ 316593 h 855675"/>
              <a:gd name="connsiteX25" fmla="*/ 738682 w 874665"/>
              <a:gd name="connsiteY25" fmla="*/ 316593 h 855675"/>
              <a:gd name="connsiteX26" fmla="*/ 739930 w 874665"/>
              <a:gd name="connsiteY26" fmla="*/ 316593 h 855675"/>
              <a:gd name="connsiteX27" fmla="*/ 769884 w 874665"/>
              <a:gd name="connsiteY27" fmla="*/ 316593 h 855675"/>
              <a:gd name="connsiteX28" fmla="*/ 854752 w 874665"/>
              <a:gd name="connsiteY28" fmla="*/ 405820 h 855675"/>
              <a:gd name="connsiteX29" fmla="*/ 873474 w 874665"/>
              <a:gd name="connsiteY29" fmla="*/ 495048 h 855675"/>
              <a:gd name="connsiteX30" fmla="*/ 857248 w 874665"/>
              <a:gd name="connsiteY30" fmla="*/ 545858 h 855675"/>
              <a:gd name="connsiteX31" fmla="*/ 782364 w 874665"/>
              <a:gd name="connsiteY31" fmla="*/ 615257 h 855675"/>
              <a:gd name="connsiteX32" fmla="*/ 782364 w 874665"/>
              <a:gd name="connsiteY32" fmla="*/ 844521 h 855675"/>
              <a:gd name="connsiteX33" fmla="*/ 771132 w 874665"/>
              <a:gd name="connsiteY33" fmla="*/ 855675 h 855675"/>
              <a:gd name="connsiteX34" fmla="*/ 759898 w 874665"/>
              <a:gd name="connsiteY34" fmla="*/ 844521 h 855675"/>
              <a:gd name="connsiteX35" fmla="*/ 759898 w 874665"/>
              <a:gd name="connsiteY35" fmla="*/ 395906 h 855675"/>
              <a:gd name="connsiteX36" fmla="*/ 771132 w 874665"/>
              <a:gd name="connsiteY36" fmla="*/ 384753 h 855675"/>
              <a:gd name="connsiteX37" fmla="*/ 782364 w 874665"/>
              <a:gd name="connsiteY37" fmla="*/ 395906 h 855675"/>
              <a:gd name="connsiteX38" fmla="*/ 782364 w 874665"/>
              <a:gd name="connsiteY38" fmla="*/ 467784 h 855675"/>
              <a:gd name="connsiteX39" fmla="*/ 793598 w 874665"/>
              <a:gd name="connsiteY39" fmla="*/ 456630 h 855675"/>
              <a:gd name="connsiteX40" fmla="*/ 808574 w 874665"/>
              <a:gd name="connsiteY40" fmla="*/ 456630 h 855675"/>
              <a:gd name="connsiteX41" fmla="*/ 808574 w 874665"/>
              <a:gd name="connsiteY41" fmla="*/ 471502 h 855675"/>
              <a:gd name="connsiteX42" fmla="*/ 782364 w 874665"/>
              <a:gd name="connsiteY42" fmla="*/ 498766 h 855675"/>
              <a:gd name="connsiteX43" fmla="*/ 782364 w 874665"/>
              <a:gd name="connsiteY43" fmla="*/ 585514 h 855675"/>
              <a:gd name="connsiteX44" fmla="*/ 843520 w 874665"/>
              <a:gd name="connsiteY44" fmla="*/ 529747 h 855675"/>
              <a:gd name="connsiteX45" fmla="*/ 852256 w 874665"/>
              <a:gd name="connsiteY45" fmla="*/ 501244 h 855675"/>
              <a:gd name="connsiteX46" fmla="*/ 832288 w 874665"/>
              <a:gd name="connsiteY46" fmla="*/ 412017 h 855675"/>
              <a:gd name="connsiteX47" fmla="*/ 769884 w 874665"/>
              <a:gd name="connsiteY47" fmla="*/ 338900 h 855675"/>
              <a:gd name="connsiteX48" fmla="*/ 739930 w 874665"/>
              <a:gd name="connsiteY48" fmla="*/ 338900 h 855675"/>
              <a:gd name="connsiteX49" fmla="*/ 738682 w 874665"/>
              <a:gd name="connsiteY49" fmla="*/ 338900 h 855675"/>
              <a:gd name="connsiteX50" fmla="*/ 630100 w 874665"/>
              <a:gd name="connsiteY50" fmla="*/ 338900 h 855675"/>
              <a:gd name="connsiteX51" fmla="*/ 647572 w 874665"/>
              <a:gd name="connsiteY51" fmla="*/ 420692 h 855675"/>
              <a:gd name="connsiteX52" fmla="*/ 632596 w 874665"/>
              <a:gd name="connsiteY52" fmla="*/ 470262 h 855675"/>
              <a:gd name="connsiteX53" fmla="*/ 555214 w 874665"/>
              <a:gd name="connsiteY53" fmla="*/ 540901 h 855675"/>
              <a:gd name="connsiteX54" fmla="*/ 555214 w 874665"/>
              <a:gd name="connsiteY54" fmla="*/ 797429 h 855675"/>
              <a:gd name="connsiteX55" fmla="*/ 543982 w 874665"/>
              <a:gd name="connsiteY55" fmla="*/ 808583 h 855675"/>
              <a:gd name="connsiteX56" fmla="*/ 533998 w 874665"/>
              <a:gd name="connsiteY56" fmla="*/ 797429 h 855675"/>
              <a:gd name="connsiteX57" fmla="*/ 533998 w 874665"/>
              <a:gd name="connsiteY57" fmla="*/ 320311 h 855675"/>
              <a:gd name="connsiteX58" fmla="*/ 543982 w 874665"/>
              <a:gd name="connsiteY58" fmla="*/ 309157 h 855675"/>
              <a:gd name="connsiteX59" fmla="*/ 555214 w 874665"/>
              <a:gd name="connsiteY59" fmla="*/ 320311 h 855675"/>
              <a:gd name="connsiteX60" fmla="*/ 555214 w 874665"/>
              <a:gd name="connsiteY60" fmla="*/ 392188 h 855675"/>
              <a:gd name="connsiteX61" fmla="*/ 567696 w 874665"/>
              <a:gd name="connsiteY61" fmla="*/ 381035 h 855675"/>
              <a:gd name="connsiteX62" fmla="*/ 582672 w 874665"/>
              <a:gd name="connsiteY62" fmla="*/ 381035 h 855675"/>
              <a:gd name="connsiteX63" fmla="*/ 582672 w 874665"/>
              <a:gd name="connsiteY63" fmla="*/ 397146 h 855675"/>
              <a:gd name="connsiteX64" fmla="*/ 555214 w 874665"/>
              <a:gd name="connsiteY64" fmla="*/ 423170 h 855675"/>
              <a:gd name="connsiteX65" fmla="*/ 555214 w 874665"/>
              <a:gd name="connsiteY65" fmla="*/ 509919 h 855675"/>
              <a:gd name="connsiteX66" fmla="*/ 616370 w 874665"/>
              <a:gd name="connsiteY66" fmla="*/ 454152 h 855675"/>
              <a:gd name="connsiteX67" fmla="*/ 626356 w 874665"/>
              <a:gd name="connsiteY67" fmla="*/ 425649 h 855675"/>
              <a:gd name="connsiteX68" fmla="*/ 606386 w 874665"/>
              <a:gd name="connsiteY68" fmla="*/ 335182 h 855675"/>
              <a:gd name="connsiteX69" fmla="*/ 543982 w 874665"/>
              <a:gd name="connsiteY69" fmla="*/ 263305 h 855675"/>
              <a:gd name="connsiteX70" fmla="*/ 512780 w 874665"/>
              <a:gd name="connsiteY70" fmla="*/ 263305 h 855675"/>
              <a:gd name="connsiteX71" fmla="*/ 330562 w 874665"/>
              <a:gd name="connsiteY71" fmla="*/ 263305 h 855675"/>
              <a:gd name="connsiteX72" fmla="*/ 268158 w 874665"/>
              <a:gd name="connsiteY72" fmla="*/ 336421 h 855675"/>
              <a:gd name="connsiteX73" fmla="*/ 248188 w 874665"/>
              <a:gd name="connsiteY73" fmla="*/ 425649 h 855675"/>
              <a:gd name="connsiteX74" fmla="*/ 258174 w 874665"/>
              <a:gd name="connsiteY74" fmla="*/ 454152 h 855675"/>
              <a:gd name="connsiteX75" fmla="*/ 318080 w 874665"/>
              <a:gd name="connsiteY75" fmla="*/ 509919 h 855675"/>
              <a:gd name="connsiteX76" fmla="*/ 318080 w 874665"/>
              <a:gd name="connsiteY76" fmla="*/ 424409 h 855675"/>
              <a:gd name="connsiteX77" fmla="*/ 290624 w 874665"/>
              <a:gd name="connsiteY77" fmla="*/ 397146 h 855675"/>
              <a:gd name="connsiteX78" fmla="*/ 290624 w 874665"/>
              <a:gd name="connsiteY78" fmla="*/ 381035 h 855675"/>
              <a:gd name="connsiteX79" fmla="*/ 306848 w 874665"/>
              <a:gd name="connsiteY79" fmla="*/ 381035 h 855675"/>
              <a:gd name="connsiteX80" fmla="*/ 318080 w 874665"/>
              <a:gd name="connsiteY80" fmla="*/ 393428 h 855675"/>
              <a:gd name="connsiteX81" fmla="*/ 318080 w 874665"/>
              <a:gd name="connsiteY81" fmla="*/ 320311 h 855675"/>
              <a:gd name="connsiteX82" fmla="*/ 329314 w 874665"/>
              <a:gd name="connsiteY82" fmla="*/ 309157 h 855675"/>
              <a:gd name="connsiteX83" fmla="*/ 340546 w 874665"/>
              <a:gd name="connsiteY83" fmla="*/ 320311 h 855675"/>
              <a:gd name="connsiteX84" fmla="*/ 340546 w 874665"/>
              <a:gd name="connsiteY84" fmla="*/ 797429 h 855675"/>
              <a:gd name="connsiteX85" fmla="*/ 329314 w 874665"/>
              <a:gd name="connsiteY85" fmla="*/ 808583 h 855675"/>
              <a:gd name="connsiteX86" fmla="*/ 318080 w 874665"/>
              <a:gd name="connsiteY86" fmla="*/ 797429 h 855675"/>
              <a:gd name="connsiteX87" fmla="*/ 318080 w 874665"/>
              <a:gd name="connsiteY87" fmla="*/ 540901 h 855675"/>
              <a:gd name="connsiteX88" fmla="*/ 241948 w 874665"/>
              <a:gd name="connsiteY88" fmla="*/ 470262 h 855675"/>
              <a:gd name="connsiteX89" fmla="*/ 226972 w 874665"/>
              <a:gd name="connsiteY89" fmla="*/ 420692 h 855675"/>
              <a:gd name="connsiteX90" fmla="*/ 245692 w 874665"/>
              <a:gd name="connsiteY90" fmla="*/ 338900 h 855675"/>
              <a:gd name="connsiteX91" fmla="*/ 135862 w 874665"/>
              <a:gd name="connsiteY91" fmla="*/ 338900 h 855675"/>
              <a:gd name="connsiteX92" fmla="*/ 104660 w 874665"/>
              <a:gd name="connsiteY92" fmla="*/ 338900 h 855675"/>
              <a:gd name="connsiteX93" fmla="*/ 42256 w 874665"/>
              <a:gd name="connsiteY93" fmla="*/ 412017 h 855675"/>
              <a:gd name="connsiteX94" fmla="*/ 23536 w 874665"/>
              <a:gd name="connsiteY94" fmla="*/ 501244 h 855675"/>
              <a:gd name="connsiteX95" fmla="*/ 32272 w 874665"/>
              <a:gd name="connsiteY95" fmla="*/ 528508 h 855675"/>
              <a:gd name="connsiteX96" fmla="*/ 93428 w 874665"/>
              <a:gd name="connsiteY96" fmla="*/ 585514 h 855675"/>
              <a:gd name="connsiteX97" fmla="*/ 93428 w 874665"/>
              <a:gd name="connsiteY97" fmla="*/ 498766 h 855675"/>
              <a:gd name="connsiteX98" fmla="*/ 65970 w 874665"/>
              <a:gd name="connsiteY98" fmla="*/ 471502 h 855675"/>
              <a:gd name="connsiteX99" fmla="*/ 65970 w 874665"/>
              <a:gd name="connsiteY99" fmla="*/ 456630 h 855675"/>
              <a:gd name="connsiteX100" fmla="*/ 82196 w 874665"/>
              <a:gd name="connsiteY100" fmla="*/ 456630 h 855675"/>
              <a:gd name="connsiteX101" fmla="*/ 93428 w 874665"/>
              <a:gd name="connsiteY101" fmla="*/ 467784 h 855675"/>
              <a:gd name="connsiteX102" fmla="*/ 93428 w 874665"/>
              <a:gd name="connsiteY102" fmla="*/ 395906 h 855675"/>
              <a:gd name="connsiteX103" fmla="*/ 104660 w 874665"/>
              <a:gd name="connsiteY103" fmla="*/ 384753 h 855675"/>
              <a:gd name="connsiteX104" fmla="*/ 114644 w 874665"/>
              <a:gd name="connsiteY104" fmla="*/ 395906 h 855675"/>
              <a:gd name="connsiteX105" fmla="*/ 114644 w 874665"/>
              <a:gd name="connsiteY105" fmla="*/ 844521 h 855675"/>
              <a:gd name="connsiteX106" fmla="*/ 104660 w 874665"/>
              <a:gd name="connsiteY106" fmla="*/ 855675 h 855675"/>
              <a:gd name="connsiteX107" fmla="*/ 93428 w 874665"/>
              <a:gd name="connsiteY107" fmla="*/ 844521 h 855675"/>
              <a:gd name="connsiteX108" fmla="*/ 93428 w 874665"/>
              <a:gd name="connsiteY108" fmla="*/ 615257 h 855675"/>
              <a:gd name="connsiteX109" fmla="*/ 17296 w 874665"/>
              <a:gd name="connsiteY109" fmla="*/ 545858 h 855675"/>
              <a:gd name="connsiteX110" fmla="*/ 1070 w 874665"/>
              <a:gd name="connsiteY110" fmla="*/ 495048 h 855675"/>
              <a:gd name="connsiteX111" fmla="*/ 21040 w 874665"/>
              <a:gd name="connsiteY111" fmla="*/ 405820 h 855675"/>
              <a:gd name="connsiteX112" fmla="*/ 104660 w 874665"/>
              <a:gd name="connsiteY112" fmla="*/ 316593 h 855675"/>
              <a:gd name="connsiteX113" fmla="*/ 135862 w 874665"/>
              <a:gd name="connsiteY113" fmla="*/ 316593 h 855675"/>
              <a:gd name="connsiteX114" fmla="*/ 250684 w 874665"/>
              <a:gd name="connsiteY114" fmla="*/ 316593 h 855675"/>
              <a:gd name="connsiteX115" fmla="*/ 330562 w 874665"/>
              <a:gd name="connsiteY115" fmla="*/ 242237 h 855675"/>
              <a:gd name="connsiteX116" fmla="*/ 660452 w 874665"/>
              <a:gd name="connsiteY116" fmla="*/ 96952 h 855675"/>
              <a:gd name="connsiteX117" fmla="*/ 587160 w 874665"/>
              <a:gd name="connsiteY117" fmla="*/ 171968 h 855675"/>
              <a:gd name="connsiteX118" fmla="*/ 660452 w 874665"/>
              <a:gd name="connsiteY118" fmla="*/ 246983 h 855675"/>
              <a:gd name="connsiteX119" fmla="*/ 733744 w 874665"/>
              <a:gd name="connsiteY119" fmla="*/ 171968 h 855675"/>
              <a:gd name="connsiteX120" fmla="*/ 660452 w 874665"/>
              <a:gd name="connsiteY120" fmla="*/ 96952 h 855675"/>
              <a:gd name="connsiteX121" fmla="*/ 215338 w 874665"/>
              <a:gd name="connsiteY121" fmla="*/ 96952 h 855675"/>
              <a:gd name="connsiteX122" fmla="*/ 142046 w 874665"/>
              <a:gd name="connsiteY122" fmla="*/ 171968 h 855675"/>
              <a:gd name="connsiteX123" fmla="*/ 215338 w 874665"/>
              <a:gd name="connsiteY123" fmla="*/ 246983 h 855675"/>
              <a:gd name="connsiteX124" fmla="*/ 288632 w 874665"/>
              <a:gd name="connsiteY124" fmla="*/ 171968 h 855675"/>
              <a:gd name="connsiteX125" fmla="*/ 215338 w 874665"/>
              <a:gd name="connsiteY125" fmla="*/ 96952 h 855675"/>
              <a:gd name="connsiteX126" fmla="*/ 660452 w 874665"/>
              <a:gd name="connsiteY126" fmla="*/ 75698 h 855675"/>
              <a:gd name="connsiteX127" fmla="*/ 756104 w 874665"/>
              <a:gd name="connsiteY127" fmla="*/ 171968 h 855675"/>
              <a:gd name="connsiteX128" fmla="*/ 660452 w 874665"/>
              <a:gd name="connsiteY128" fmla="*/ 268238 h 855675"/>
              <a:gd name="connsiteX129" fmla="*/ 563558 w 874665"/>
              <a:gd name="connsiteY129" fmla="*/ 171968 h 855675"/>
              <a:gd name="connsiteX130" fmla="*/ 660452 w 874665"/>
              <a:gd name="connsiteY130" fmla="*/ 75698 h 855675"/>
              <a:gd name="connsiteX131" fmla="*/ 215338 w 874665"/>
              <a:gd name="connsiteY131" fmla="*/ 75698 h 855675"/>
              <a:gd name="connsiteX132" fmla="*/ 310992 w 874665"/>
              <a:gd name="connsiteY132" fmla="*/ 171968 h 855675"/>
              <a:gd name="connsiteX133" fmla="*/ 215338 w 874665"/>
              <a:gd name="connsiteY133" fmla="*/ 268238 h 855675"/>
              <a:gd name="connsiteX134" fmla="*/ 118444 w 874665"/>
              <a:gd name="connsiteY134" fmla="*/ 171968 h 855675"/>
              <a:gd name="connsiteX135" fmla="*/ 215338 w 874665"/>
              <a:gd name="connsiteY135" fmla="*/ 75698 h 855675"/>
              <a:gd name="connsiteX136" fmla="*/ 433644 w 874665"/>
              <a:gd name="connsiteY136" fmla="*/ 23234 h 855675"/>
              <a:gd name="connsiteX137" fmla="*/ 361498 w 874665"/>
              <a:gd name="connsiteY137" fmla="*/ 95380 h 855675"/>
              <a:gd name="connsiteX138" fmla="*/ 433644 w 874665"/>
              <a:gd name="connsiteY138" fmla="*/ 167527 h 855675"/>
              <a:gd name="connsiteX139" fmla="*/ 507014 w 874665"/>
              <a:gd name="connsiteY139" fmla="*/ 95380 h 855675"/>
              <a:gd name="connsiteX140" fmla="*/ 433644 w 874665"/>
              <a:gd name="connsiteY140" fmla="*/ 23234 h 855675"/>
              <a:gd name="connsiteX141" fmla="*/ 433644 w 874665"/>
              <a:gd name="connsiteY141" fmla="*/ 0 h 855675"/>
              <a:gd name="connsiteX142" fmla="*/ 529026 w 874665"/>
              <a:gd name="connsiteY142" fmla="*/ 95380 h 855675"/>
              <a:gd name="connsiteX143" fmla="*/ 433644 w 874665"/>
              <a:gd name="connsiteY143" fmla="*/ 189538 h 855675"/>
              <a:gd name="connsiteX144" fmla="*/ 339486 w 874665"/>
              <a:gd name="connsiteY144" fmla="*/ 95380 h 855675"/>
              <a:gd name="connsiteX145" fmla="*/ 433644 w 874665"/>
              <a:gd name="connsiteY145" fmla="*/ 0 h 85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874665" h="855675">
                <a:moveTo>
                  <a:pt x="662842" y="626788"/>
                </a:moveTo>
                <a:cubicBezTo>
                  <a:pt x="669216" y="626788"/>
                  <a:pt x="674316" y="631792"/>
                  <a:pt x="674316" y="638048"/>
                </a:cubicBezTo>
                <a:lnTo>
                  <a:pt x="674316" y="823208"/>
                </a:lnTo>
                <a:cubicBezTo>
                  <a:pt x="674316" y="829464"/>
                  <a:pt x="669216" y="834468"/>
                  <a:pt x="662842" y="834468"/>
                </a:cubicBezTo>
                <a:cubicBezTo>
                  <a:pt x="656466" y="834468"/>
                  <a:pt x="651366" y="829464"/>
                  <a:pt x="651366" y="823208"/>
                </a:cubicBezTo>
                <a:lnTo>
                  <a:pt x="651366" y="638048"/>
                </a:lnTo>
                <a:cubicBezTo>
                  <a:pt x="651366" y="631792"/>
                  <a:pt x="656466" y="626788"/>
                  <a:pt x="662842" y="626788"/>
                </a:cubicBezTo>
                <a:close/>
                <a:moveTo>
                  <a:pt x="212314" y="626788"/>
                </a:moveTo>
                <a:cubicBezTo>
                  <a:pt x="219042" y="626788"/>
                  <a:pt x="223080" y="631792"/>
                  <a:pt x="223080" y="638048"/>
                </a:cubicBezTo>
                <a:lnTo>
                  <a:pt x="223080" y="823208"/>
                </a:lnTo>
                <a:cubicBezTo>
                  <a:pt x="223080" y="829464"/>
                  <a:pt x="219042" y="834468"/>
                  <a:pt x="212314" y="834468"/>
                </a:cubicBezTo>
                <a:cubicBezTo>
                  <a:pt x="205584" y="834468"/>
                  <a:pt x="200202" y="829464"/>
                  <a:pt x="200202" y="823208"/>
                </a:cubicBezTo>
                <a:lnTo>
                  <a:pt x="200202" y="638048"/>
                </a:lnTo>
                <a:cubicBezTo>
                  <a:pt x="200202" y="631792"/>
                  <a:pt x="205584" y="626788"/>
                  <a:pt x="212314" y="626788"/>
                </a:cubicBezTo>
                <a:close/>
                <a:moveTo>
                  <a:pt x="439560" y="554117"/>
                </a:moveTo>
                <a:cubicBezTo>
                  <a:pt x="446374" y="554117"/>
                  <a:pt x="453188" y="559115"/>
                  <a:pt x="453188" y="565362"/>
                </a:cubicBezTo>
                <a:lnTo>
                  <a:pt x="453188" y="799001"/>
                </a:lnTo>
                <a:cubicBezTo>
                  <a:pt x="453188" y="805248"/>
                  <a:pt x="446374" y="810246"/>
                  <a:pt x="439560" y="810246"/>
                </a:cubicBezTo>
                <a:cubicBezTo>
                  <a:pt x="432748" y="810246"/>
                  <a:pt x="427298" y="805248"/>
                  <a:pt x="427298" y="799001"/>
                </a:cubicBezTo>
                <a:lnTo>
                  <a:pt x="427298" y="565362"/>
                </a:lnTo>
                <a:cubicBezTo>
                  <a:pt x="427298" y="559115"/>
                  <a:pt x="432748" y="554117"/>
                  <a:pt x="439560" y="554117"/>
                </a:cubicBezTo>
                <a:close/>
                <a:moveTo>
                  <a:pt x="330562" y="242237"/>
                </a:moveTo>
                <a:lnTo>
                  <a:pt x="512780" y="242237"/>
                </a:lnTo>
                <a:lnTo>
                  <a:pt x="543982" y="242237"/>
                </a:lnTo>
                <a:cubicBezTo>
                  <a:pt x="588912" y="242237"/>
                  <a:pt x="605138" y="255869"/>
                  <a:pt x="623858" y="316593"/>
                </a:cubicBezTo>
                <a:lnTo>
                  <a:pt x="738682" y="316593"/>
                </a:lnTo>
                <a:lnTo>
                  <a:pt x="739930" y="316593"/>
                </a:lnTo>
                <a:lnTo>
                  <a:pt x="769884" y="316593"/>
                </a:lnTo>
                <a:cubicBezTo>
                  <a:pt x="818558" y="316593"/>
                  <a:pt x="833536" y="332704"/>
                  <a:pt x="854752" y="405820"/>
                </a:cubicBezTo>
                <a:lnTo>
                  <a:pt x="873474" y="495048"/>
                </a:lnTo>
                <a:cubicBezTo>
                  <a:pt x="877218" y="513637"/>
                  <a:pt x="872226" y="532226"/>
                  <a:pt x="857248" y="545858"/>
                </a:cubicBezTo>
                <a:lnTo>
                  <a:pt x="782364" y="615257"/>
                </a:lnTo>
                <a:lnTo>
                  <a:pt x="782364" y="844521"/>
                </a:lnTo>
                <a:cubicBezTo>
                  <a:pt x="782364" y="849478"/>
                  <a:pt x="777372" y="855675"/>
                  <a:pt x="771132" y="855675"/>
                </a:cubicBezTo>
                <a:cubicBezTo>
                  <a:pt x="764892" y="855675"/>
                  <a:pt x="759898" y="849478"/>
                  <a:pt x="759898" y="844521"/>
                </a:cubicBezTo>
                <a:lnTo>
                  <a:pt x="759898" y="395906"/>
                </a:lnTo>
                <a:cubicBezTo>
                  <a:pt x="759898" y="389710"/>
                  <a:pt x="764892" y="384753"/>
                  <a:pt x="771132" y="384753"/>
                </a:cubicBezTo>
                <a:cubicBezTo>
                  <a:pt x="777372" y="384753"/>
                  <a:pt x="782364" y="389710"/>
                  <a:pt x="782364" y="395906"/>
                </a:cubicBezTo>
                <a:lnTo>
                  <a:pt x="782364" y="467784"/>
                </a:lnTo>
                <a:lnTo>
                  <a:pt x="793598" y="456630"/>
                </a:lnTo>
                <a:cubicBezTo>
                  <a:pt x="797342" y="451673"/>
                  <a:pt x="804830" y="451673"/>
                  <a:pt x="808574" y="456630"/>
                </a:cubicBezTo>
                <a:cubicBezTo>
                  <a:pt x="813566" y="460348"/>
                  <a:pt x="813566" y="467784"/>
                  <a:pt x="808574" y="471502"/>
                </a:cubicBezTo>
                <a:lnTo>
                  <a:pt x="782364" y="498766"/>
                </a:lnTo>
                <a:lnTo>
                  <a:pt x="782364" y="585514"/>
                </a:lnTo>
                <a:lnTo>
                  <a:pt x="843520" y="529747"/>
                </a:lnTo>
                <a:cubicBezTo>
                  <a:pt x="851008" y="522312"/>
                  <a:pt x="854752" y="511158"/>
                  <a:pt x="852256" y="501244"/>
                </a:cubicBezTo>
                <a:lnTo>
                  <a:pt x="832288" y="412017"/>
                </a:lnTo>
                <a:cubicBezTo>
                  <a:pt x="813566" y="342618"/>
                  <a:pt x="803582" y="338900"/>
                  <a:pt x="769884" y="338900"/>
                </a:cubicBezTo>
                <a:lnTo>
                  <a:pt x="739930" y="338900"/>
                </a:lnTo>
                <a:lnTo>
                  <a:pt x="738682" y="338900"/>
                </a:lnTo>
                <a:lnTo>
                  <a:pt x="630100" y="338900"/>
                </a:lnTo>
                <a:lnTo>
                  <a:pt x="647572" y="420692"/>
                </a:lnTo>
                <a:cubicBezTo>
                  <a:pt x="651316" y="438041"/>
                  <a:pt x="646324" y="457870"/>
                  <a:pt x="632596" y="470262"/>
                </a:cubicBezTo>
                <a:lnTo>
                  <a:pt x="555214" y="540901"/>
                </a:lnTo>
                <a:lnTo>
                  <a:pt x="555214" y="797429"/>
                </a:lnTo>
                <a:cubicBezTo>
                  <a:pt x="555214" y="803626"/>
                  <a:pt x="550222" y="808583"/>
                  <a:pt x="543982" y="808583"/>
                </a:cubicBezTo>
                <a:cubicBezTo>
                  <a:pt x="537742" y="808583"/>
                  <a:pt x="533998" y="803626"/>
                  <a:pt x="533998" y="797429"/>
                </a:cubicBezTo>
                <a:lnTo>
                  <a:pt x="533998" y="320311"/>
                </a:lnTo>
                <a:cubicBezTo>
                  <a:pt x="533998" y="314115"/>
                  <a:pt x="537742" y="309157"/>
                  <a:pt x="543982" y="309157"/>
                </a:cubicBezTo>
                <a:cubicBezTo>
                  <a:pt x="550222" y="309157"/>
                  <a:pt x="555214" y="314115"/>
                  <a:pt x="555214" y="320311"/>
                </a:cubicBezTo>
                <a:lnTo>
                  <a:pt x="555214" y="392188"/>
                </a:lnTo>
                <a:lnTo>
                  <a:pt x="567696" y="381035"/>
                </a:lnTo>
                <a:cubicBezTo>
                  <a:pt x="571440" y="376078"/>
                  <a:pt x="578928" y="376078"/>
                  <a:pt x="582672" y="381035"/>
                </a:cubicBezTo>
                <a:cubicBezTo>
                  <a:pt x="586416" y="385992"/>
                  <a:pt x="586416" y="392188"/>
                  <a:pt x="582672" y="397146"/>
                </a:cubicBezTo>
                <a:lnTo>
                  <a:pt x="555214" y="423170"/>
                </a:lnTo>
                <a:lnTo>
                  <a:pt x="555214" y="509919"/>
                </a:lnTo>
                <a:lnTo>
                  <a:pt x="616370" y="454152"/>
                </a:lnTo>
                <a:cubicBezTo>
                  <a:pt x="623858" y="446716"/>
                  <a:pt x="627604" y="435563"/>
                  <a:pt x="626356" y="425649"/>
                </a:cubicBezTo>
                <a:lnTo>
                  <a:pt x="606386" y="335182"/>
                </a:lnTo>
                <a:cubicBezTo>
                  <a:pt x="586416" y="267022"/>
                  <a:pt x="577680" y="263305"/>
                  <a:pt x="543982" y="263305"/>
                </a:cubicBezTo>
                <a:lnTo>
                  <a:pt x="512780" y="263305"/>
                </a:lnTo>
                <a:lnTo>
                  <a:pt x="330562" y="263305"/>
                </a:lnTo>
                <a:cubicBezTo>
                  <a:pt x="298112" y="263305"/>
                  <a:pt x="288128" y="267022"/>
                  <a:pt x="268158" y="336421"/>
                </a:cubicBezTo>
                <a:lnTo>
                  <a:pt x="248188" y="425649"/>
                </a:lnTo>
                <a:cubicBezTo>
                  <a:pt x="246940" y="435563"/>
                  <a:pt x="249436" y="446716"/>
                  <a:pt x="258174" y="454152"/>
                </a:cubicBezTo>
                <a:lnTo>
                  <a:pt x="318080" y="509919"/>
                </a:lnTo>
                <a:lnTo>
                  <a:pt x="318080" y="424409"/>
                </a:lnTo>
                <a:lnTo>
                  <a:pt x="290624" y="397146"/>
                </a:lnTo>
                <a:cubicBezTo>
                  <a:pt x="285630" y="392188"/>
                  <a:pt x="285630" y="385992"/>
                  <a:pt x="290624" y="381035"/>
                </a:cubicBezTo>
                <a:cubicBezTo>
                  <a:pt x="295616" y="376078"/>
                  <a:pt x="301856" y="376078"/>
                  <a:pt x="306848" y="381035"/>
                </a:cubicBezTo>
                <a:lnTo>
                  <a:pt x="318080" y="393428"/>
                </a:lnTo>
                <a:lnTo>
                  <a:pt x="318080" y="320311"/>
                </a:lnTo>
                <a:cubicBezTo>
                  <a:pt x="318080" y="314115"/>
                  <a:pt x="324322" y="309157"/>
                  <a:pt x="329314" y="309157"/>
                </a:cubicBezTo>
                <a:cubicBezTo>
                  <a:pt x="335554" y="309157"/>
                  <a:pt x="340546" y="314115"/>
                  <a:pt x="340546" y="320311"/>
                </a:cubicBezTo>
                <a:lnTo>
                  <a:pt x="340546" y="797429"/>
                </a:lnTo>
                <a:cubicBezTo>
                  <a:pt x="340546" y="803626"/>
                  <a:pt x="335554" y="808583"/>
                  <a:pt x="329314" y="808583"/>
                </a:cubicBezTo>
                <a:cubicBezTo>
                  <a:pt x="324322" y="808583"/>
                  <a:pt x="318080" y="803626"/>
                  <a:pt x="318080" y="797429"/>
                </a:cubicBezTo>
                <a:lnTo>
                  <a:pt x="318080" y="540901"/>
                </a:lnTo>
                <a:lnTo>
                  <a:pt x="241948" y="470262"/>
                </a:lnTo>
                <a:cubicBezTo>
                  <a:pt x="229468" y="457870"/>
                  <a:pt x="223228" y="438041"/>
                  <a:pt x="226972" y="420692"/>
                </a:cubicBezTo>
                <a:lnTo>
                  <a:pt x="245692" y="338900"/>
                </a:lnTo>
                <a:lnTo>
                  <a:pt x="135862" y="338900"/>
                </a:lnTo>
                <a:lnTo>
                  <a:pt x="104660" y="338900"/>
                </a:lnTo>
                <a:cubicBezTo>
                  <a:pt x="72210" y="338900"/>
                  <a:pt x="62226" y="342618"/>
                  <a:pt x="42256" y="412017"/>
                </a:cubicBezTo>
                <a:lnTo>
                  <a:pt x="23536" y="501244"/>
                </a:lnTo>
                <a:cubicBezTo>
                  <a:pt x="21040" y="511158"/>
                  <a:pt x="24784" y="522312"/>
                  <a:pt x="32272" y="528508"/>
                </a:cubicBezTo>
                <a:lnTo>
                  <a:pt x="93428" y="585514"/>
                </a:lnTo>
                <a:lnTo>
                  <a:pt x="93428" y="498766"/>
                </a:lnTo>
                <a:lnTo>
                  <a:pt x="65970" y="471502"/>
                </a:lnTo>
                <a:cubicBezTo>
                  <a:pt x="62226" y="467784"/>
                  <a:pt x="62226" y="460348"/>
                  <a:pt x="65970" y="456630"/>
                </a:cubicBezTo>
                <a:cubicBezTo>
                  <a:pt x="69714" y="451673"/>
                  <a:pt x="77202" y="451673"/>
                  <a:pt x="82196" y="456630"/>
                </a:cubicBezTo>
                <a:lnTo>
                  <a:pt x="93428" y="467784"/>
                </a:lnTo>
                <a:lnTo>
                  <a:pt x="93428" y="395906"/>
                </a:lnTo>
                <a:cubicBezTo>
                  <a:pt x="93428" y="389710"/>
                  <a:pt x="97172" y="384753"/>
                  <a:pt x="104660" y="384753"/>
                </a:cubicBezTo>
                <a:cubicBezTo>
                  <a:pt x="110900" y="384753"/>
                  <a:pt x="114644" y="389710"/>
                  <a:pt x="114644" y="395906"/>
                </a:cubicBezTo>
                <a:lnTo>
                  <a:pt x="114644" y="844521"/>
                </a:lnTo>
                <a:cubicBezTo>
                  <a:pt x="114644" y="849478"/>
                  <a:pt x="110900" y="855675"/>
                  <a:pt x="104660" y="855675"/>
                </a:cubicBezTo>
                <a:cubicBezTo>
                  <a:pt x="97172" y="855675"/>
                  <a:pt x="93428" y="849478"/>
                  <a:pt x="93428" y="844521"/>
                </a:cubicBezTo>
                <a:lnTo>
                  <a:pt x="93428" y="615257"/>
                </a:lnTo>
                <a:lnTo>
                  <a:pt x="17296" y="545858"/>
                </a:lnTo>
                <a:cubicBezTo>
                  <a:pt x="3566" y="532226"/>
                  <a:pt x="-2674" y="513637"/>
                  <a:pt x="1070" y="495048"/>
                </a:cubicBezTo>
                <a:lnTo>
                  <a:pt x="21040" y="405820"/>
                </a:lnTo>
                <a:cubicBezTo>
                  <a:pt x="42256" y="332704"/>
                  <a:pt x="57234" y="316593"/>
                  <a:pt x="104660" y="316593"/>
                </a:cubicBezTo>
                <a:lnTo>
                  <a:pt x="135862" y="316593"/>
                </a:lnTo>
                <a:lnTo>
                  <a:pt x="250684" y="316593"/>
                </a:lnTo>
                <a:cubicBezTo>
                  <a:pt x="269406" y="255869"/>
                  <a:pt x="285630" y="242237"/>
                  <a:pt x="330562" y="242237"/>
                </a:cubicBezTo>
                <a:close/>
                <a:moveTo>
                  <a:pt x="660452" y="96952"/>
                </a:moveTo>
                <a:cubicBezTo>
                  <a:pt x="619458" y="96952"/>
                  <a:pt x="587160" y="130709"/>
                  <a:pt x="587160" y="171968"/>
                </a:cubicBezTo>
                <a:cubicBezTo>
                  <a:pt x="587160" y="213226"/>
                  <a:pt x="619458" y="246983"/>
                  <a:pt x="660452" y="246983"/>
                </a:cubicBezTo>
                <a:cubicBezTo>
                  <a:pt x="701446" y="246983"/>
                  <a:pt x="733744" y="213226"/>
                  <a:pt x="733744" y="171968"/>
                </a:cubicBezTo>
                <a:cubicBezTo>
                  <a:pt x="733744" y="130709"/>
                  <a:pt x="701446" y="96952"/>
                  <a:pt x="660452" y="96952"/>
                </a:cubicBezTo>
                <a:close/>
                <a:moveTo>
                  <a:pt x="215338" y="96952"/>
                </a:moveTo>
                <a:cubicBezTo>
                  <a:pt x="174344" y="96952"/>
                  <a:pt x="142046" y="130709"/>
                  <a:pt x="142046" y="171968"/>
                </a:cubicBezTo>
                <a:cubicBezTo>
                  <a:pt x="142046" y="213226"/>
                  <a:pt x="174344" y="246983"/>
                  <a:pt x="215338" y="246983"/>
                </a:cubicBezTo>
                <a:cubicBezTo>
                  <a:pt x="255090" y="246983"/>
                  <a:pt x="288632" y="213226"/>
                  <a:pt x="288632" y="171968"/>
                </a:cubicBezTo>
                <a:cubicBezTo>
                  <a:pt x="288632" y="130709"/>
                  <a:pt x="255090" y="96952"/>
                  <a:pt x="215338" y="96952"/>
                </a:cubicBezTo>
                <a:close/>
                <a:moveTo>
                  <a:pt x="660452" y="75698"/>
                </a:moveTo>
                <a:cubicBezTo>
                  <a:pt x="713868" y="75698"/>
                  <a:pt x="756104" y="118207"/>
                  <a:pt x="756104" y="171968"/>
                </a:cubicBezTo>
                <a:cubicBezTo>
                  <a:pt x="756104" y="225729"/>
                  <a:pt x="713868" y="268238"/>
                  <a:pt x="660452" y="268238"/>
                </a:cubicBezTo>
                <a:cubicBezTo>
                  <a:pt x="607036" y="268238"/>
                  <a:pt x="563558" y="225729"/>
                  <a:pt x="563558" y="171968"/>
                </a:cubicBezTo>
                <a:cubicBezTo>
                  <a:pt x="563558" y="118207"/>
                  <a:pt x="607036" y="75698"/>
                  <a:pt x="660452" y="75698"/>
                </a:cubicBezTo>
                <a:close/>
                <a:moveTo>
                  <a:pt x="215338" y="75698"/>
                </a:moveTo>
                <a:cubicBezTo>
                  <a:pt x="268756" y="75698"/>
                  <a:pt x="310992" y="118207"/>
                  <a:pt x="310992" y="171968"/>
                </a:cubicBezTo>
                <a:cubicBezTo>
                  <a:pt x="310992" y="225729"/>
                  <a:pt x="268756" y="268238"/>
                  <a:pt x="215338" y="268238"/>
                </a:cubicBezTo>
                <a:cubicBezTo>
                  <a:pt x="161922" y="268238"/>
                  <a:pt x="118444" y="225729"/>
                  <a:pt x="118444" y="171968"/>
                </a:cubicBezTo>
                <a:cubicBezTo>
                  <a:pt x="118444" y="118207"/>
                  <a:pt x="161922" y="75698"/>
                  <a:pt x="215338" y="75698"/>
                </a:cubicBezTo>
                <a:close/>
                <a:moveTo>
                  <a:pt x="433644" y="23234"/>
                </a:moveTo>
                <a:cubicBezTo>
                  <a:pt x="393292" y="23234"/>
                  <a:pt x="361498" y="55027"/>
                  <a:pt x="361498" y="95380"/>
                </a:cubicBezTo>
                <a:cubicBezTo>
                  <a:pt x="361498" y="135734"/>
                  <a:pt x="393292" y="167527"/>
                  <a:pt x="433644" y="167527"/>
                </a:cubicBezTo>
                <a:cubicBezTo>
                  <a:pt x="473998" y="167527"/>
                  <a:pt x="507014" y="135734"/>
                  <a:pt x="507014" y="95380"/>
                </a:cubicBezTo>
                <a:cubicBezTo>
                  <a:pt x="507014" y="55027"/>
                  <a:pt x="473998" y="23234"/>
                  <a:pt x="433644" y="23234"/>
                </a:cubicBezTo>
                <a:close/>
                <a:moveTo>
                  <a:pt x="433644" y="0"/>
                </a:moveTo>
                <a:cubicBezTo>
                  <a:pt x="486226" y="0"/>
                  <a:pt x="529026" y="42799"/>
                  <a:pt x="529026" y="95380"/>
                </a:cubicBezTo>
                <a:cubicBezTo>
                  <a:pt x="529026" y="147962"/>
                  <a:pt x="486226" y="189538"/>
                  <a:pt x="433644" y="189538"/>
                </a:cubicBezTo>
                <a:cubicBezTo>
                  <a:pt x="382286" y="189538"/>
                  <a:pt x="339486" y="147962"/>
                  <a:pt x="339486" y="95380"/>
                </a:cubicBezTo>
                <a:cubicBezTo>
                  <a:pt x="339486" y="42799"/>
                  <a:pt x="382286" y="0"/>
                  <a:pt x="433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4" name="Freeform 227">
            <a:extLst>
              <a:ext uri="{FF2B5EF4-FFF2-40B4-BE49-F238E27FC236}">
                <a16:creationId xmlns:a16="http://schemas.microsoft.com/office/drawing/2014/main" id="{A66BC7AD-A686-3647-B1FE-0478C913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1508" y="10830696"/>
            <a:ext cx="1268720" cy="1268720"/>
          </a:xfrm>
          <a:custGeom>
            <a:avLst/>
            <a:gdLst>
              <a:gd name="T0" fmla="*/ 664699 w 1020"/>
              <a:gd name="T1" fmla="*/ 332022 h 1020"/>
              <a:gd name="T2" fmla="*/ 664699 w 1020"/>
              <a:gd name="T3" fmla="*/ 332022 h 1020"/>
              <a:gd name="T4" fmla="*/ 332023 w 1020"/>
              <a:gd name="T5" fmla="*/ 664697 h 1020"/>
              <a:gd name="T6" fmla="*/ 332023 w 1020"/>
              <a:gd name="T7" fmla="*/ 664697 h 1020"/>
              <a:gd name="T8" fmla="*/ 0 w 1020"/>
              <a:gd name="T9" fmla="*/ 332022 h 1020"/>
              <a:gd name="T10" fmla="*/ 0 w 1020"/>
              <a:gd name="T11" fmla="*/ 332022 h 1020"/>
              <a:gd name="T12" fmla="*/ 332023 w 1020"/>
              <a:gd name="T13" fmla="*/ 0 h 1020"/>
              <a:gd name="T14" fmla="*/ 332023 w 1020"/>
              <a:gd name="T15" fmla="*/ 0 h 1020"/>
              <a:gd name="T16" fmla="*/ 664699 w 1020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0">
                <a:moveTo>
                  <a:pt x="1019" y="509"/>
                </a:moveTo>
                <a:lnTo>
                  <a:pt x="1019" y="509"/>
                </a:lnTo>
                <a:cubicBezTo>
                  <a:pt x="1019" y="790"/>
                  <a:pt x="791" y="1019"/>
                  <a:pt x="509" y="1019"/>
                </a:cubicBezTo>
                <a:cubicBezTo>
                  <a:pt x="228" y="1019"/>
                  <a:pt x="0" y="790"/>
                  <a:pt x="0" y="509"/>
                </a:cubicBezTo>
                <a:cubicBezTo>
                  <a:pt x="0" y="228"/>
                  <a:pt x="228" y="0"/>
                  <a:pt x="509" y="0"/>
                </a:cubicBezTo>
                <a:cubicBezTo>
                  <a:pt x="791" y="0"/>
                  <a:pt x="1019" y="228"/>
                  <a:pt x="1019" y="5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AFE5A2E-2989-E74A-B18F-0C799840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567" y="11012373"/>
            <a:ext cx="870938" cy="858694"/>
          </a:xfrm>
          <a:custGeom>
            <a:avLst/>
            <a:gdLst>
              <a:gd name="connsiteX0" fmla="*/ 660495 w 870938"/>
              <a:gd name="connsiteY0" fmla="*/ 623761 h 858694"/>
              <a:gd name="connsiteX1" fmla="*/ 670695 w 870938"/>
              <a:gd name="connsiteY1" fmla="*/ 636272 h 858694"/>
              <a:gd name="connsiteX2" fmla="*/ 670695 w 870938"/>
              <a:gd name="connsiteY2" fmla="*/ 821432 h 858694"/>
              <a:gd name="connsiteX3" fmla="*/ 660495 w 870938"/>
              <a:gd name="connsiteY3" fmla="*/ 831441 h 858694"/>
              <a:gd name="connsiteX4" fmla="*/ 647746 w 870938"/>
              <a:gd name="connsiteY4" fmla="*/ 821432 h 858694"/>
              <a:gd name="connsiteX5" fmla="*/ 647746 w 870938"/>
              <a:gd name="connsiteY5" fmla="*/ 636272 h 858694"/>
              <a:gd name="connsiteX6" fmla="*/ 660495 w 870938"/>
              <a:gd name="connsiteY6" fmla="*/ 623761 h 858694"/>
              <a:gd name="connsiteX7" fmla="*/ 214108 w 870938"/>
              <a:gd name="connsiteY7" fmla="*/ 623761 h 858694"/>
              <a:gd name="connsiteX8" fmla="*/ 225582 w 870938"/>
              <a:gd name="connsiteY8" fmla="*/ 636272 h 858694"/>
              <a:gd name="connsiteX9" fmla="*/ 225582 w 870938"/>
              <a:gd name="connsiteY9" fmla="*/ 821432 h 858694"/>
              <a:gd name="connsiteX10" fmla="*/ 214108 w 870938"/>
              <a:gd name="connsiteY10" fmla="*/ 831441 h 858694"/>
              <a:gd name="connsiteX11" fmla="*/ 202633 w 870938"/>
              <a:gd name="connsiteY11" fmla="*/ 821432 h 858694"/>
              <a:gd name="connsiteX12" fmla="*/ 202633 w 870938"/>
              <a:gd name="connsiteY12" fmla="*/ 636272 h 858694"/>
              <a:gd name="connsiteX13" fmla="*/ 214108 w 870938"/>
              <a:gd name="connsiteY13" fmla="*/ 623761 h 858694"/>
              <a:gd name="connsiteX14" fmla="*/ 433716 w 870938"/>
              <a:gd name="connsiteY14" fmla="*/ 548063 h 858694"/>
              <a:gd name="connsiteX15" fmla="*/ 443755 w 870938"/>
              <a:gd name="connsiteY15" fmla="*/ 559253 h 858694"/>
              <a:gd name="connsiteX16" fmla="*/ 443755 w 870938"/>
              <a:gd name="connsiteY16" fmla="*/ 793005 h 858694"/>
              <a:gd name="connsiteX17" fmla="*/ 433716 w 870938"/>
              <a:gd name="connsiteY17" fmla="*/ 804196 h 858694"/>
              <a:gd name="connsiteX18" fmla="*/ 423676 w 870938"/>
              <a:gd name="connsiteY18" fmla="*/ 793005 h 858694"/>
              <a:gd name="connsiteX19" fmla="*/ 423676 w 870938"/>
              <a:gd name="connsiteY19" fmla="*/ 559253 h 858694"/>
              <a:gd name="connsiteX20" fmla="*/ 433716 w 870938"/>
              <a:gd name="connsiteY20" fmla="*/ 548063 h 858694"/>
              <a:gd name="connsiteX21" fmla="*/ 329593 w 870938"/>
              <a:gd name="connsiteY21" fmla="*/ 239210 h 858694"/>
              <a:gd name="connsiteX22" fmla="*/ 509687 w 870938"/>
              <a:gd name="connsiteY22" fmla="*/ 239210 h 858694"/>
              <a:gd name="connsiteX23" fmla="*/ 510929 w 870938"/>
              <a:gd name="connsiteY23" fmla="*/ 239210 h 858694"/>
              <a:gd name="connsiteX24" fmla="*/ 540738 w 870938"/>
              <a:gd name="connsiteY24" fmla="*/ 239210 h 858694"/>
              <a:gd name="connsiteX25" fmla="*/ 620227 w 870938"/>
              <a:gd name="connsiteY25" fmla="*/ 315397 h 858694"/>
              <a:gd name="connsiteX26" fmla="*/ 735735 w 870938"/>
              <a:gd name="connsiteY26" fmla="*/ 315397 h 858694"/>
              <a:gd name="connsiteX27" fmla="*/ 736977 w 870938"/>
              <a:gd name="connsiteY27" fmla="*/ 315397 h 858694"/>
              <a:gd name="connsiteX28" fmla="*/ 766786 w 870938"/>
              <a:gd name="connsiteY28" fmla="*/ 315397 h 858694"/>
              <a:gd name="connsiteX29" fmla="*/ 850001 w 870938"/>
              <a:gd name="connsiteY29" fmla="*/ 404073 h 858694"/>
              <a:gd name="connsiteX30" fmla="*/ 869874 w 870938"/>
              <a:gd name="connsiteY30" fmla="*/ 495247 h 858694"/>
              <a:gd name="connsiteX31" fmla="*/ 853728 w 870938"/>
              <a:gd name="connsiteY31" fmla="*/ 546454 h 858694"/>
              <a:gd name="connsiteX32" fmla="*/ 779206 w 870938"/>
              <a:gd name="connsiteY32" fmla="*/ 616396 h 858694"/>
              <a:gd name="connsiteX33" fmla="*/ 779206 w 870938"/>
              <a:gd name="connsiteY33" fmla="*/ 847453 h 858694"/>
              <a:gd name="connsiteX34" fmla="*/ 766786 w 870938"/>
              <a:gd name="connsiteY34" fmla="*/ 858694 h 858694"/>
              <a:gd name="connsiteX35" fmla="*/ 755608 w 870938"/>
              <a:gd name="connsiteY35" fmla="*/ 847453 h 858694"/>
              <a:gd name="connsiteX36" fmla="*/ 755608 w 870938"/>
              <a:gd name="connsiteY36" fmla="*/ 395330 h 858694"/>
              <a:gd name="connsiteX37" fmla="*/ 766786 w 870938"/>
              <a:gd name="connsiteY37" fmla="*/ 384089 h 858694"/>
              <a:gd name="connsiteX38" fmla="*/ 779206 w 870938"/>
              <a:gd name="connsiteY38" fmla="*/ 395330 h 858694"/>
              <a:gd name="connsiteX39" fmla="*/ 779206 w 870938"/>
              <a:gd name="connsiteY39" fmla="*/ 467770 h 858694"/>
              <a:gd name="connsiteX40" fmla="*/ 789142 w 870938"/>
              <a:gd name="connsiteY40" fmla="*/ 455280 h 858694"/>
              <a:gd name="connsiteX41" fmla="*/ 805289 w 870938"/>
              <a:gd name="connsiteY41" fmla="*/ 455280 h 858694"/>
              <a:gd name="connsiteX42" fmla="*/ 805289 w 870938"/>
              <a:gd name="connsiteY42" fmla="*/ 471517 h 858694"/>
              <a:gd name="connsiteX43" fmla="*/ 779206 w 870938"/>
              <a:gd name="connsiteY43" fmla="*/ 497745 h 858694"/>
              <a:gd name="connsiteX44" fmla="*/ 779206 w 870938"/>
              <a:gd name="connsiteY44" fmla="*/ 585172 h 858694"/>
              <a:gd name="connsiteX45" fmla="*/ 838823 w 870938"/>
              <a:gd name="connsiteY45" fmla="*/ 528969 h 858694"/>
              <a:gd name="connsiteX46" fmla="*/ 847517 w 870938"/>
              <a:gd name="connsiteY46" fmla="*/ 500243 h 858694"/>
              <a:gd name="connsiteX47" fmla="*/ 828887 w 870938"/>
              <a:gd name="connsiteY47" fmla="*/ 410317 h 858694"/>
              <a:gd name="connsiteX48" fmla="*/ 766786 w 870938"/>
              <a:gd name="connsiteY48" fmla="*/ 337878 h 858694"/>
              <a:gd name="connsiteX49" fmla="*/ 736977 w 870938"/>
              <a:gd name="connsiteY49" fmla="*/ 337878 h 858694"/>
              <a:gd name="connsiteX50" fmla="*/ 735735 w 870938"/>
              <a:gd name="connsiteY50" fmla="*/ 337878 h 858694"/>
              <a:gd name="connsiteX51" fmla="*/ 626437 w 870938"/>
              <a:gd name="connsiteY51" fmla="*/ 337878 h 858694"/>
              <a:gd name="connsiteX52" fmla="*/ 645068 w 870938"/>
              <a:gd name="connsiteY52" fmla="*/ 419060 h 858694"/>
              <a:gd name="connsiteX53" fmla="*/ 628921 w 870938"/>
              <a:gd name="connsiteY53" fmla="*/ 469019 h 858694"/>
              <a:gd name="connsiteX54" fmla="*/ 553158 w 870938"/>
              <a:gd name="connsiteY54" fmla="*/ 540209 h 858694"/>
              <a:gd name="connsiteX55" fmla="*/ 553158 w 870938"/>
              <a:gd name="connsiteY55" fmla="*/ 798744 h 858694"/>
              <a:gd name="connsiteX56" fmla="*/ 541980 w 870938"/>
              <a:gd name="connsiteY56" fmla="*/ 811234 h 858694"/>
              <a:gd name="connsiteX57" fmla="*/ 530801 w 870938"/>
              <a:gd name="connsiteY57" fmla="*/ 798744 h 858694"/>
              <a:gd name="connsiteX58" fmla="*/ 530801 w 870938"/>
              <a:gd name="connsiteY58" fmla="*/ 319143 h 858694"/>
              <a:gd name="connsiteX59" fmla="*/ 541980 w 870938"/>
              <a:gd name="connsiteY59" fmla="*/ 307903 h 858694"/>
              <a:gd name="connsiteX60" fmla="*/ 553158 w 870938"/>
              <a:gd name="connsiteY60" fmla="*/ 319143 h 858694"/>
              <a:gd name="connsiteX61" fmla="*/ 553158 w 870938"/>
              <a:gd name="connsiteY61" fmla="*/ 390334 h 858694"/>
              <a:gd name="connsiteX62" fmla="*/ 564336 w 870938"/>
              <a:gd name="connsiteY62" fmla="*/ 380342 h 858694"/>
              <a:gd name="connsiteX63" fmla="*/ 580482 w 870938"/>
              <a:gd name="connsiteY63" fmla="*/ 380342 h 858694"/>
              <a:gd name="connsiteX64" fmla="*/ 580482 w 870938"/>
              <a:gd name="connsiteY64" fmla="*/ 395330 h 858694"/>
              <a:gd name="connsiteX65" fmla="*/ 553158 w 870938"/>
              <a:gd name="connsiteY65" fmla="*/ 422807 h 858694"/>
              <a:gd name="connsiteX66" fmla="*/ 553158 w 870938"/>
              <a:gd name="connsiteY66" fmla="*/ 510234 h 858694"/>
              <a:gd name="connsiteX67" fmla="*/ 614017 w 870938"/>
              <a:gd name="connsiteY67" fmla="*/ 454031 h 858694"/>
              <a:gd name="connsiteX68" fmla="*/ 622711 w 870938"/>
              <a:gd name="connsiteY68" fmla="*/ 424056 h 858694"/>
              <a:gd name="connsiteX69" fmla="*/ 602839 w 870938"/>
              <a:gd name="connsiteY69" fmla="*/ 334131 h 858694"/>
              <a:gd name="connsiteX70" fmla="*/ 540738 w 870938"/>
              <a:gd name="connsiteY70" fmla="*/ 261691 h 858694"/>
              <a:gd name="connsiteX71" fmla="*/ 510929 w 870938"/>
              <a:gd name="connsiteY71" fmla="*/ 261691 h 858694"/>
              <a:gd name="connsiteX72" fmla="*/ 509687 w 870938"/>
              <a:gd name="connsiteY72" fmla="*/ 261691 h 858694"/>
              <a:gd name="connsiteX73" fmla="*/ 329593 w 870938"/>
              <a:gd name="connsiteY73" fmla="*/ 261691 h 858694"/>
              <a:gd name="connsiteX74" fmla="*/ 267492 w 870938"/>
              <a:gd name="connsiteY74" fmla="*/ 335380 h 858694"/>
              <a:gd name="connsiteX75" fmla="*/ 247620 w 870938"/>
              <a:gd name="connsiteY75" fmla="*/ 424056 h 858694"/>
              <a:gd name="connsiteX76" fmla="*/ 256314 w 870938"/>
              <a:gd name="connsiteY76" fmla="*/ 454031 h 858694"/>
              <a:gd name="connsiteX77" fmla="*/ 317173 w 870938"/>
              <a:gd name="connsiteY77" fmla="*/ 508985 h 858694"/>
              <a:gd name="connsiteX78" fmla="*/ 317173 w 870938"/>
              <a:gd name="connsiteY78" fmla="*/ 424056 h 858694"/>
              <a:gd name="connsiteX79" fmla="*/ 289849 w 870938"/>
              <a:gd name="connsiteY79" fmla="*/ 395330 h 858694"/>
              <a:gd name="connsiteX80" fmla="*/ 289849 w 870938"/>
              <a:gd name="connsiteY80" fmla="*/ 380342 h 858694"/>
              <a:gd name="connsiteX81" fmla="*/ 304753 w 870938"/>
              <a:gd name="connsiteY81" fmla="*/ 380342 h 858694"/>
              <a:gd name="connsiteX82" fmla="*/ 317173 w 870938"/>
              <a:gd name="connsiteY82" fmla="*/ 391583 h 858694"/>
              <a:gd name="connsiteX83" fmla="*/ 317173 w 870938"/>
              <a:gd name="connsiteY83" fmla="*/ 319143 h 858694"/>
              <a:gd name="connsiteX84" fmla="*/ 328351 w 870938"/>
              <a:gd name="connsiteY84" fmla="*/ 307903 h 858694"/>
              <a:gd name="connsiteX85" fmla="*/ 339530 w 870938"/>
              <a:gd name="connsiteY85" fmla="*/ 319143 h 858694"/>
              <a:gd name="connsiteX86" fmla="*/ 339530 w 870938"/>
              <a:gd name="connsiteY86" fmla="*/ 798744 h 858694"/>
              <a:gd name="connsiteX87" fmla="*/ 328351 w 870938"/>
              <a:gd name="connsiteY87" fmla="*/ 811234 h 858694"/>
              <a:gd name="connsiteX88" fmla="*/ 317173 w 870938"/>
              <a:gd name="connsiteY88" fmla="*/ 798744 h 858694"/>
              <a:gd name="connsiteX89" fmla="*/ 317173 w 870938"/>
              <a:gd name="connsiteY89" fmla="*/ 540209 h 858694"/>
              <a:gd name="connsiteX90" fmla="*/ 241410 w 870938"/>
              <a:gd name="connsiteY90" fmla="*/ 469019 h 858694"/>
              <a:gd name="connsiteX91" fmla="*/ 225263 w 870938"/>
              <a:gd name="connsiteY91" fmla="*/ 419060 h 858694"/>
              <a:gd name="connsiteX92" fmla="*/ 243894 w 870938"/>
              <a:gd name="connsiteY92" fmla="*/ 337878 h 858694"/>
              <a:gd name="connsiteX93" fmla="*/ 135838 w 870938"/>
              <a:gd name="connsiteY93" fmla="*/ 337878 h 858694"/>
              <a:gd name="connsiteX94" fmla="*/ 104787 w 870938"/>
              <a:gd name="connsiteY94" fmla="*/ 337878 h 858694"/>
              <a:gd name="connsiteX95" fmla="*/ 42686 w 870938"/>
              <a:gd name="connsiteY95" fmla="*/ 410317 h 858694"/>
              <a:gd name="connsiteX96" fmla="*/ 22814 w 870938"/>
              <a:gd name="connsiteY96" fmla="*/ 500243 h 858694"/>
              <a:gd name="connsiteX97" fmla="*/ 32750 w 870938"/>
              <a:gd name="connsiteY97" fmla="*/ 528969 h 858694"/>
              <a:gd name="connsiteX98" fmla="*/ 92367 w 870938"/>
              <a:gd name="connsiteY98" fmla="*/ 585172 h 858694"/>
              <a:gd name="connsiteX99" fmla="*/ 92367 w 870938"/>
              <a:gd name="connsiteY99" fmla="*/ 497745 h 858694"/>
              <a:gd name="connsiteX100" fmla="*/ 66284 w 870938"/>
              <a:gd name="connsiteY100" fmla="*/ 471517 h 858694"/>
              <a:gd name="connsiteX101" fmla="*/ 66284 w 870938"/>
              <a:gd name="connsiteY101" fmla="*/ 455280 h 858694"/>
              <a:gd name="connsiteX102" fmla="*/ 81189 w 870938"/>
              <a:gd name="connsiteY102" fmla="*/ 455280 h 858694"/>
              <a:gd name="connsiteX103" fmla="*/ 92367 w 870938"/>
              <a:gd name="connsiteY103" fmla="*/ 467770 h 858694"/>
              <a:gd name="connsiteX104" fmla="*/ 92367 w 870938"/>
              <a:gd name="connsiteY104" fmla="*/ 395330 h 858694"/>
              <a:gd name="connsiteX105" fmla="*/ 103545 w 870938"/>
              <a:gd name="connsiteY105" fmla="*/ 384089 h 858694"/>
              <a:gd name="connsiteX106" fmla="*/ 114723 w 870938"/>
              <a:gd name="connsiteY106" fmla="*/ 395330 h 858694"/>
              <a:gd name="connsiteX107" fmla="*/ 114723 w 870938"/>
              <a:gd name="connsiteY107" fmla="*/ 847453 h 858694"/>
              <a:gd name="connsiteX108" fmla="*/ 103545 w 870938"/>
              <a:gd name="connsiteY108" fmla="*/ 858694 h 858694"/>
              <a:gd name="connsiteX109" fmla="*/ 92367 w 870938"/>
              <a:gd name="connsiteY109" fmla="*/ 847453 h 858694"/>
              <a:gd name="connsiteX110" fmla="*/ 92367 w 870938"/>
              <a:gd name="connsiteY110" fmla="*/ 616396 h 858694"/>
              <a:gd name="connsiteX111" fmla="*/ 16603 w 870938"/>
              <a:gd name="connsiteY111" fmla="*/ 546454 h 858694"/>
              <a:gd name="connsiteX112" fmla="*/ 1699 w 870938"/>
              <a:gd name="connsiteY112" fmla="*/ 495247 h 858694"/>
              <a:gd name="connsiteX113" fmla="*/ 21571 w 870938"/>
              <a:gd name="connsiteY113" fmla="*/ 405322 h 858694"/>
              <a:gd name="connsiteX114" fmla="*/ 104787 w 870938"/>
              <a:gd name="connsiteY114" fmla="*/ 315397 h 858694"/>
              <a:gd name="connsiteX115" fmla="*/ 135838 w 870938"/>
              <a:gd name="connsiteY115" fmla="*/ 315397 h 858694"/>
              <a:gd name="connsiteX116" fmla="*/ 248862 w 870938"/>
              <a:gd name="connsiteY116" fmla="*/ 315397 h 858694"/>
              <a:gd name="connsiteX117" fmla="*/ 329593 w 870938"/>
              <a:gd name="connsiteY117" fmla="*/ 239210 h 858694"/>
              <a:gd name="connsiteX118" fmla="*/ 662884 w 870938"/>
              <a:gd name="connsiteY118" fmla="*/ 97711 h 858694"/>
              <a:gd name="connsiteX119" fmla="*/ 588349 w 870938"/>
              <a:gd name="connsiteY119" fmla="*/ 171080 h 858694"/>
              <a:gd name="connsiteX120" fmla="*/ 662884 w 870938"/>
              <a:gd name="connsiteY120" fmla="*/ 243227 h 858694"/>
              <a:gd name="connsiteX121" fmla="*/ 736176 w 870938"/>
              <a:gd name="connsiteY121" fmla="*/ 171080 h 858694"/>
              <a:gd name="connsiteX122" fmla="*/ 662884 w 870938"/>
              <a:gd name="connsiteY122" fmla="*/ 97711 h 858694"/>
              <a:gd name="connsiteX123" fmla="*/ 210476 w 870938"/>
              <a:gd name="connsiteY123" fmla="*/ 97711 h 858694"/>
              <a:gd name="connsiteX124" fmla="*/ 137183 w 870938"/>
              <a:gd name="connsiteY124" fmla="*/ 171080 h 858694"/>
              <a:gd name="connsiteX125" fmla="*/ 210476 w 870938"/>
              <a:gd name="connsiteY125" fmla="*/ 243227 h 858694"/>
              <a:gd name="connsiteX126" fmla="*/ 285010 w 870938"/>
              <a:gd name="connsiteY126" fmla="*/ 171080 h 858694"/>
              <a:gd name="connsiteX127" fmla="*/ 210476 w 870938"/>
              <a:gd name="connsiteY127" fmla="*/ 97711 h 858694"/>
              <a:gd name="connsiteX128" fmla="*/ 662884 w 870938"/>
              <a:gd name="connsiteY128" fmla="*/ 75700 h 858694"/>
              <a:gd name="connsiteX129" fmla="*/ 758537 w 870938"/>
              <a:gd name="connsiteY129" fmla="*/ 171080 h 858694"/>
              <a:gd name="connsiteX130" fmla="*/ 662884 w 870938"/>
              <a:gd name="connsiteY130" fmla="*/ 265238 h 858694"/>
              <a:gd name="connsiteX131" fmla="*/ 565989 w 870938"/>
              <a:gd name="connsiteY131" fmla="*/ 171080 h 858694"/>
              <a:gd name="connsiteX132" fmla="*/ 662884 w 870938"/>
              <a:gd name="connsiteY132" fmla="*/ 75700 h 858694"/>
              <a:gd name="connsiteX133" fmla="*/ 210476 w 870938"/>
              <a:gd name="connsiteY133" fmla="*/ 75700 h 858694"/>
              <a:gd name="connsiteX134" fmla="*/ 307371 w 870938"/>
              <a:gd name="connsiteY134" fmla="*/ 171080 h 858694"/>
              <a:gd name="connsiteX135" fmla="*/ 210476 w 870938"/>
              <a:gd name="connsiteY135" fmla="*/ 265238 h 858694"/>
              <a:gd name="connsiteX136" fmla="*/ 114823 w 870938"/>
              <a:gd name="connsiteY136" fmla="*/ 171080 h 858694"/>
              <a:gd name="connsiteX137" fmla="*/ 210476 w 870938"/>
              <a:gd name="connsiteY137" fmla="*/ 75700 h 858694"/>
              <a:gd name="connsiteX138" fmla="*/ 437301 w 870938"/>
              <a:gd name="connsiteY138" fmla="*/ 22011 h 858694"/>
              <a:gd name="connsiteX139" fmla="*/ 365154 w 870938"/>
              <a:gd name="connsiteY139" fmla="*/ 95382 h 858694"/>
              <a:gd name="connsiteX140" fmla="*/ 437301 w 870938"/>
              <a:gd name="connsiteY140" fmla="*/ 167529 h 858694"/>
              <a:gd name="connsiteX141" fmla="*/ 509449 w 870938"/>
              <a:gd name="connsiteY141" fmla="*/ 95382 h 858694"/>
              <a:gd name="connsiteX142" fmla="*/ 437301 w 870938"/>
              <a:gd name="connsiteY142" fmla="*/ 22011 h 858694"/>
              <a:gd name="connsiteX143" fmla="*/ 437301 w 870938"/>
              <a:gd name="connsiteY143" fmla="*/ 0 h 858694"/>
              <a:gd name="connsiteX144" fmla="*/ 531460 w 870938"/>
              <a:gd name="connsiteY144" fmla="*/ 95382 h 858694"/>
              <a:gd name="connsiteX145" fmla="*/ 437301 w 870938"/>
              <a:gd name="connsiteY145" fmla="*/ 189540 h 858694"/>
              <a:gd name="connsiteX146" fmla="*/ 341920 w 870938"/>
              <a:gd name="connsiteY146" fmla="*/ 95382 h 858694"/>
              <a:gd name="connsiteX147" fmla="*/ 437301 w 870938"/>
              <a:gd name="connsiteY147" fmla="*/ 0 h 85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870938" h="858694">
                <a:moveTo>
                  <a:pt x="660495" y="623761"/>
                </a:moveTo>
                <a:cubicBezTo>
                  <a:pt x="666870" y="623761"/>
                  <a:pt x="670695" y="628765"/>
                  <a:pt x="670695" y="636272"/>
                </a:cubicBezTo>
                <a:lnTo>
                  <a:pt x="670695" y="821432"/>
                </a:lnTo>
                <a:cubicBezTo>
                  <a:pt x="670695" y="826437"/>
                  <a:pt x="666870" y="831441"/>
                  <a:pt x="660495" y="831441"/>
                </a:cubicBezTo>
                <a:cubicBezTo>
                  <a:pt x="654121" y="831441"/>
                  <a:pt x="647746" y="826437"/>
                  <a:pt x="647746" y="821432"/>
                </a:cubicBezTo>
                <a:lnTo>
                  <a:pt x="647746" y="636272"/>
                </a:lnTo>
                <a:cubicBezTo>
                  <a:pt x="647746" y="628765"/>
                  <a:pt x="654121" y="623761"/>
                  <a:pt x="660495" y="623761"/>
                </a:cubicBezTo>
                <a:close/>
                <a:moveTo>
                  <a:pt x="214108" y="623761"/>
                </a:moveTo>
                <a:cubicBezTo>
                  <a:pt x="220482" y="623761"/>
                  <a:pt x="225582" y="628765"/>
                  <a:pt x="225582" y="636272"/>
                </a:cubicBezTo>
                <a:lnTo>
                  <a:pt x="225582" y="821432"/>
                </a:lnTo>
                <a:cubicBezTo>
                  <a:pt x="225582" y="826437"/>
                  <a:pt x="220482" y="831441"/>
                  <a:pt x="214108" y="831441"/>
                </a:cubicBezTo>
                <a:cubicBezTo>
                  <a:pt x="207733" y="831441"/>
                  <a:pt x="202633" y="826437"/>
                  <a:pt x="202633" y="821432"/>
                </a:cubicBezTo>
                <a:lnTo>
                  <a:pt x="202633" y="636272"/>
                </a:lnTo>
                <a:cubicBezTo>
                  <a:pt x="202633" y="628765"/>
                  <a:pt x="207733" y="623761"/>
                  <a:pt x="214108" y="623761"/>
                </a:cubicBezTo>
                <a:close/>
                <a:moveTo>
                  <a:pt x="433716" y="548063"/>
                </a:moveTo>
                <a:cubicBezTo>
                  <a:pt x="439293" y="548063"/>
                  <a:pt x="443755" y="553036"/>
                  <a:pt x="443755" y="559253"/>
                </a:cubicBezTo>
                <a:lnTo>
                  <a:pt x="443755" y="793005"/>
                </a:lnTo>
                <a:cubicBezTo>
                  <a:pt x="443755" y="799222"/>
                  <a:pt x="439293" y="804196"/>
                  <a:pt x="433716" y="804196"/>
                </a:cubicBezTo>
                <a:cubicBezTo>
                  <a:pt x="428138" y="804196"/>
                  <a:pt x="423676" y="799222"/>
                  <a:pt x="423676" y="793005"/>
                </a:cubicBezTo>
                <a:lnTo>
                  <a:pt x="423676" y="559253"/>
                </a:lnTo>
                <a:cubicBezTo>
                  <a:pt x="423676" y="553036"/>
                  <a:pt x="428138" y="548063"/>
                  <a:pt x="433716" y="548063"/>
                </a:cubicBezTo>
                <a:close/>
                <a:moveTo>
                  <a:pt x="329593" y="239210"/>
                </a:moveTo>
                <a:lnTo>
                  <a:pt x="509687" y="239210"/>
                </a:lnTo>
                <a:lnTo>
                  <a:pt x="510929" y="239210"/>
                </a:lnTo>
                <a:lnTo>
                  <a:pt x="540738" y="239210"/>
                </a:lnTo>
                <a:cubicBezTo>
                  <a:pt x="585450" y="239210"/>
                  <a:pt x="601597" y="252949"/>
                  <a:pt x="620227" y="315397"/>
                </a:cubicBezTo>
                <a:lnTo>
                  <a:pt x="735735" y="315397"/>
                </a:lnTo>
                <a:lnTo>
                  <a:pt x="736977" y="315397"/>
                </a:lnTo>
                <a:lnTo>
                  <a:pt x="766786" y="315397"/>
                </a:lnTo>
                <a:cubicBezTo>
                  <a:pt x="815225" y="315397"/>
                  <a:pt x="828887" y="331633"/>
                  <a:pt x="850001" y="404073"/>
                </a:cubicBezTo>
                <a:lnTo>
                  <a:pt x="869874" y="495247"/>
                </a:lnTo>
                <a:cubicBezTo>
                  <a:pt x="873600" y="513981"/>
                  <a:pt x="867390" y="532716"/>
                  <a:pt x="853728" y="546454"/>
                </a:cubicBezTo>
                <a:lnTo>
                  <a:pt x="779206" y="616396"/>
                </a:lnTo>
                <a:lnTo>
                  <a:pt x="779206" y="847453"/>
                </a:lnTo>
                <a:cubicBezTo>
                  <a:pt x="779206" y="852449"/>
                  <a:pt x="772996" y="858694"/>
                  <a:pt x="766786" y="858694"/>
                </a:cubicBezTo>
                <a:cubicBezTo>
                  <a:pt x="761818" y="858694"/>
                  <a:pt x="755608" y="852449"/>
                  <a:pt x="755608" y="847453"/>
                </a:cubicBezTo>
                <a:lnTo>
                  <a:pt x="755608" y="395330"/>
                </a:lnTo>
                <a:cubicBezTo>
                  <a:pt x="755608" y="389085"/>
                  <a:pt x="761818" y="384089"/>
                  <a:pt x="766786" y="384089"/>
                </a:cubicBezTo>
                <a:cubicBezTo>
                  <a:pt x="772996" y="384089"/>
                  <a:pt x="779206" y="389085"/>
                  <a:pt x="779206" y="395330"/>
                </a:cubicBezTo>
                <a:lnTo>
                  <a:pt x="779206" y="467770"/>
                </a:lnTo>
                <a:lnTo>
                  <a:pt x="789142" y="455280"/>
                </a:lnTo>
                <a:cubicBezTo>
                  <a:pt x="794110" y="451533"/>
                  <a:pt x="801563" y="451533"/>
                  <a:pt x="805289" y="455280"/>
                </a:cubicBezTo>
                <a:cubicBezTo>
                  <a:pt x="810257" y="460276"/>
                  <a:pt x="810257" y="467770"/>
                  <a:pt x="805289" y="471517"/>
                </a:cubicBezTo>
                <a:lnTo>
                  <a:pt x="779206" y="497745"/>
                </a:lnTo>
                <a:lnTo>
                  <a:pt x="779206" y="585172"/>
                </a:lnTo>
                <a:lnTo>
                  <a:pt x="838823" y="528969"/>
                </a:lnTo>
                <a:cubicBezTo>
                  <a:pt x="847517" y="522724"/>
                  <a:pt x="850001" y="510234"/>
                  <a:pt x="847517" y="500243"/>
                </a:cubicBezTo>
                <a:lnTo>
                  <a:pt x="828887" y="410317"/>
                </a:lnTo>
                <a:cubicBezTo>
                  <a:pt x="809015" y="340376"/>
                  <a:pt x="799079" y="337878"/>
                  <a:pt x="766786" y="337878"/>
                </a:cubicBezTo>
                <a:lnTo>
                  <a:pt x="736977" y="337878"/>
                </a:lnTo>
                <a:lnTo>
                  <a:pt x="735735" y="337878"/>
                </a:lnTo>
                <a:lnTo>
                  <a:pt x="626437" y="337878"/>
                </a:lnTo>
                <a:lnTo>
                  <a:pt x="645068" y="419060"/>
                </a:lnTo>
                <a:cubicBezTo>
                  <a:pt x="647552" y="437795"/>
                  <a:pt x="642583" y="457778"/>
                  <a:pt x="628921" y="469019"/>
                </a:cubicBezTo>
                <a:lnTo>
                  <a:pt x="553158" y="540209"/>
                </a:lnTo>
                <a:lnTo>
                  <a:pt x="553158" y="798744"/>
                </a:lnTo>
                <a:cubicBezTo>
                  <a:pt x="553158" y="804989"/>
                  <a:pt x="548190" y="811234"/>
                  <a:pt x="541980" y="811234"/>
                </a:cubicBezTo>
                <a:cubicBezTo>
                  <a:pt x="535769" y="811234"/>
                  <a:pt x="530801" y="804989"/>
                  <a:pt x="530801" y="798744"/>
                </a:cubicBezTo>
                <a:lnTo>
                  <a:pt x="530801" y="319143"/>
                </a:lnTo>
                <a:cubicBezTo>
                  <a:pt x="530801" y="312899"/>
                  <a:pt x="535769" y="307903"/>
                  <a:pt x="541980" y="307903"/>
                </a:cubicBezTo>
                <a:cubicBezTo>
                  <a:pt x="548190" y="307903"/>
                  <a:pt x="553158" y="312899"/>
                  <a:pt x="553158" y="319143"/>
                </a:cubicBezTo>
                <a:lnTo>
                  <a:pt x="553158" y="390334"/>
                </a:lnTo>
                <a:lnTo>
                  <a:pt x="564336" y="380342"/>
                </a:lnTo>
                <a:cubicBezTo>
                  <a:pt x="568062" y="375347"/>
                  <a:pt x="575514" y="375347"/>
                  <a:pt x="580482" y="380342"/>
                </a:cubicBezTo>
                <a:cubicBezTo>
                  <a:pt x="584208" y="384089"/>
                  <a:pt x="584208" y="391583"/>
                  <a:pt x="580482" y="395330"/>
                </a:cubicBezTo>
                <a:lnTo>
                  <a:pt x="553158" y="422807"/>
                </a:lnTo>
                <a:lnTo>
                  <a:pt x="553158" y="510234"/>
                </a:lnTo>
                <a:lnTo>
                  <a:pt x="614017" y="454031"/>
                </a:lnTo>
                <a:cubicBezTo>
                  <a:pt x="621469" y="445288"/>
                  <a:pt x="625195" y="435297"/>
                  <a:pt x="622711" y="424056"/>
                </a:cubicBezTo>
                <a:lnTo>
                  <a:pt x="602839" y="334131"/>
                </a:lnTo>
                <a:cubicBezTo>
                  <a:pt x="582966" y="265438"/>
                  <a:pt x="574272" y="261691"/>
                  <a:pt x="540738" y="261691"/>
                </a:cubicBezTo>
                <a:lnTo>
                  <a:pt x="510929" y="261691"/>
                </a:lnTo>
                <a:lnTo>
                  <a:pt x="509687" y="261691"/>
                </a:lnTo>
                <a:lnTo>
                  <a:pt x="329593" y="261691"/>
                </a:lnTo>
                <a:cubicBezTo>
                  <a:pt x="296059" y="261691"/>
                  <a:pt x="286123" y="265438"/>
                  <a:pt x="267492" y="335380"/>
                </a:cubicBezTo>
                <a:lnTo>
                  <a:pt x="247620" y="424056"/>
                </a:lnTo>
                <a:cubicBezTo>
                  <a:pt x="245136" y="435297"/>
                  <a:pt x="248862" y="445288"/>
                  <a:pt x="256314" y="454031"/>
                </a:cubicBezTo>
                <a:lnTo>
                  <a:pt x="317173" y="508985"/>
                </a:lnTo>
                <a:lnTo>
                  <a:pt x="317173" y="424056"/>
                </a:lnTo>
                <a:lnTo>
                  <a:pt x="289849" y="395330"/>
                </a:lnTo>
                <a:cubicBezTo>
                  <a:pt x="284881" y="391583"/>
                  <a:pt x="284881" y="384089"/>
                  <a:pt x="289849" y="380342"/>
                </a:cubicBezTo>
                <a:cubicBezTo>
                  <a:pt x="293575" y="375347"/>
                  <a:pt x="301027" y="375347"/>
                  <a:pt x="304753" y="380342"/>
                </a:cubicBezTo>
                <a:lnTo>
                  <a:pt x="317173" y="391583"/>
                </a:lnTo>
                <a:lnTo>
                  <a:pt x="317173" y="319143"/>
                </a:lnTo>
                <a:cubicBezTo>
                  <a:pt x="317173" y="312899"/>
                  <a:pt x="322141" y="307903"/>
                  <a:pt x="328351" y="307903"/>
                </a:cubicBezTo>
                <a:cubicBezTo>
                  <a:pt x="334562" y="307903"/>
                  <a:pt x="339530" y="312899"/>
                  <a:pt x="339530" y="319143"/>
                </a:cubicBezTo>
                <a:lnTo>
                  <a:pt x="339530" y="798744"/>
                </a:lnTo>
                <a:cubicBezTo>
                  <a:pt x="339530" y="804989"/>
                  <a:pt x="334562" y="811234"/>
                  <a:pt x="328351" y="811234"/>
                </a:cubicBezTo>
                <a:cubicBezTo>
                  <a:pt x="322141" y="811234"/>
                  <a:pt x="317173" y="804989"/>
                  <a:pt x="317173" y="798744"/>
                </a:cubicBezTo>
                <a:lnTo>
                  <a:pt x="317173" y="540209"/>
                </a:lnTo>
                <a:lnTo>
                  <a:pt x="241410" y="469019"/>
                </a:lnTo>
                <a:cubicBezTo>
                  <a:pt x="227747" y="457778"/>
                  <a:pt x="221537" y="437795"/>
                  <a:pt x="225263" y="419060"/>
                </a:cubicBezTo>
                <a:lnTo>
                  <a:pt x="243894" y="337878"/>
                </a:lnTo>
                <a:lnTo>
                  <a:pt x="135838" y="337878"/>
                </a:lnTo>
                <a:lnTo>
                  <a:pt x="104787" y="337878"/>
                </a:lnTo>
                <a:cubicBezTo>
                  <a:pt x="71252" y="337878"/>
                  <a:pt x="62558" y="340376"/>
                  <a:pt x="42686" y="410317"/>
                </a:cubicBezTo>
                <a:lnTo>
                  <a:pt x="22814" y="500243"/>
                </a:lnTo>
                <a:cubicBezTo>
                  <a:pt x="20329" y="510234"/>
                  <a:pt x="24056" y="522724"/>
                  <a:pt x="32750" y="528969"/>
                </a:cubicBezTo>
                <a:lnTo>
                  <a:pt x="92367" y="585172"/>
                </a:lnTo>
                <a:lnTo>
                  <a:pt x="92367" y="497745"/>
                </a:lnTo>
                <a:lnTo>
                  <a:pt x="66284" y="471517"/>
                </a:lnTo>
                <a:cubicBezTo>
                  <a:pt x="61316" y="467770"/>
                  <a:pt x="61316" y="460276"/>
                  <a:pt x="66284" y="455280"/>
                </a:cubicBezTo>
                <a:cubicBezTo>
                  <a:pt x="70010" y="451533"/>
                  <a:pt x="76221" y="451533"/>
                  <a:pt x="81189" y="455280"/>
                </a:cubicBezTo>
                <a:lnTo>
                  <a:pt x="92367" y="467770"/>
                </a:lnTo>
                <a:lnTo>
                  <a:pt x="92367" y="395330"/>
                </a:lnTo>
                <a:cubicBezTo>
                  <a:pt x="92367" y="389085"/>
                  <a:pt x="97335" y="384089"/>
                  <a:pt x="103545" y="384089"/>
                </a:cubicBezTo>
                <a:cubicBezTo>
                  <a:pt x="110997" y="384089"/>
                  <a:pt x="114723" y="389085"/>
                  <a:pt x="114723" y="395330"/>
                </a:cubicBezTo>
                <a:lnTo>
                  <a:pt x="114723" y="847453"/>
                </a:lnTo>
                <a:cubicBezTo>
                  <a:pt x="114723" y="852449"/>
                  <a:pt x="110997" y="858694"/>
                  <a:pt x="103545" y="858694"/>
                </a:cubicBezTo>
                <a:cubicBezTo>
                  <a:pt x="97335" y="858694"/>
                  <a:pt x="92367" y="852449"/>
                  <a:pt x="92367" y="847453"/>
                </a:cubicBezTo>
                <a:lnTo>
                  <a:pt x="92367" y="616396"/>
                </a:lnTo>
                <a:lnTo>
                  <a:pt x="16603" y="546454"/>
                </a:lnTo>
                <a:cubicBezTo>
                  <a:pt x="2941" y="532716"/>
                  <a:pt x="-3269" y="513981"/>
                  <a:pt x="1699" y="495247"/>
                </a:cubicBezTo>
                <a:lnTo>
                  <a:pt x="21571" y="405322"/>
                </a:lnTo>
                <a:cubicBezTo>
                  <a:pt x="41444" y="331633"/>
                  <a:pt x="56348" y="315397"/>
                  <a:pt x="104787" y="315397"/>
                </a:cubicBezTo>
                <a:lnTo>
                  <a:pt x="135838" y="315397"/>
                </a:lnTo>
                <a:lnTo>
                  <a:pt x="248862" y="315397"/>
                </a:lnTo>
                <a:cubicBezTo>
                  <a:pt x="268734" y="252949"/>
                  <a:pt x="283639" y="239210"/>
                  <a:pt x="329593" y="239210"/>
                </a:cubicBezTo>
                <a:close/>
                <a:moveTo>
                  <a:pt x="662884" y="97711"/>
                </a:moveTo>
                <a:cubicBezTo>
                  <a:pt x="621890" y="97711"/>
                  <a:pt x="588349" y="129504"/>
                  <a:pt x="588349" y="171080"/>
                </a:cubicBezTo>
                <a:cubicBezTo>
                  <a:pt x="588349" y="211434"/>
                  <a:pt x="621890" y="243227"/>
                  <a:pt x="662884" y="243227"/>
                </a:cubicBezTo>
                <a:cubicBezTo>
                  <a:pt x="702636" y="243227"/>
                  <a:pt x="736176" y="211434"/>
                  <a:pt x="736176" y="171080"/>
                </a:cubicBezTo>
                <a:cubicBezTo>
                  <a:pt x="736176" y="129504"/>
                  <a:pt x="702636" y="97711"/>
                  <a:pt x="662884" y="97711"/>
                </a:cubicBezTo>
                <a:close/>
                <a:moveTo>
                  <a:pt x="210476" y="97711"/>
                </a:moveTo>
                <a:cubicBezTo>
                  <a:pt x="169482" y="97711"/>
                  <a:pt x="137183" y="129504"/>
                  <a:pt x="137183" y="171080"/>
                </a:cubicBezTo>
                <a:cubicBezTo>
                  <a:pt x="137183" y="211434"/>
                  <a:pt x="169482" y="243227"/>
                  <a:pt x="210476" y="243227"/>
                </a:cubicBezTo>
                <a:cubicBezTo>
                  <a:pt x="251470" y="243227"/>
                  <a:pt x="285010" y="211434"/>
                  <a:pt x="285010" y="171080"/>
                </a:cubicBezTo>
                <a:cubicBezTo>
                  <a:pt x="285010" y="129504"/>
                  <a:pt x="251470" y="97711"/>
                  <a:pt x="210476" y="97711"/>
                </a:cubicBezTo>
                <a:close/>
                <a:moveTo>
                  <a:pt x="662884" y="75700"/>
                </a:moveTo>
                <a:cubicBezTo>
                  <a:pt x="715058" y="75700"/>
                  <a:pt x="758537" y="118499"/>
                  <a:pt x="758537" y="171080"/>
                </a:cubicBezTo>
                <a:cubicBezTo>
                  <a:pt x="758537" y="222439"/>
                  <a:pt x="715058" y="265238"/>
                  <a:pt x="662884" y="265238"/>
                </a:cubicBezTo>
                <a:cubicBezTo>
                  <a:pt x="609468" y="265238"/>
                  <a:pt x="565989" y="222439"/>
                  <a:pt x="565989" y="171080"/>
                </a:cubicBezTo>
                <a:cubicBezTo>
                  <a:pt x="565989" y="118499"/>
                  <a:pt x="609468" y="75700"/>
                  <a:pt x="662884" y="75700"/>
                </a:cubicBezTo>
                <a:close/>
                <a:moveTo>
                  <a:pt x="210476" y="75700"/>
                </a:moveTo>
                <a:cubicBezTo>
                  <a:pt x="263892" y="75700"/>
                  <a:pt x="307371" y="118499"/>
                  <a:pt x="307371" y="171080"/>
                </a:cubicBezTo>
                <a:cubicBezTo>
                  <a:pt x="307371" y="222439"/>
                  <a:pt x="263892" y="265238"/>
                  <a:pt x="210476" y="265238"/>
                </a:cubicBezTo>
                <a:cubicBezTo>
                  <a:pt x="158302" y="265238"/>
                  <a:pt x="114823" y="222439"/>
                  <a:pt x="114823" y="171080"/>
                </a:cubicBezTo>
                <a:cubicBezTo>
                  <a:pt x="114823" y="118499"/>
                  <a:pt x="158302" y="75700"/>
                  <a:pt x="210476" y="75700"/>
                </a:cubicBezTo>
                <a:close/>
                <a:moveTo>
                  <a:pt x="437301" y="22011"/>
                </a:moveTo>
                <a:cubicBezTo>
                  <a:pt x="396948" y="22011"/>
                  <a:pt x="365154" y="55028"/>
                  <a:pt x="365154" y="95382"/>
                </a:cubicBezTo>
                <a:cubicBezTo>
                  <a:pt x="365154" y="134512"/>
                  <a:pt x="396948" y="167529"/>
                  <a:pt x="437301" y="167529"/>
                </a:cubicBezTo>
                <a:cubicBezTo>
                  <a:pt x="477655" y="167529"/>
                  <a:pt x="509449" y="134512"/>
                  <a:pt x="509449" y="95382"/>
                </a:cubicBezTo>
                <a:cubicBezTo>
                  <a:pt x="509449" y="55028"/>
                  <a:pt x="477655" y="22011"/>
                  <a:pt x="437301" y="22011"/>
                </a:cubicBezTo>
                <a:close/>
                <a:moveTo>
                  <a:pt x="437301" y="0"/>
                </a:moveTo>
                <a:cubicBezTo>
                  <a:pt x="489884" y="0"/>
                  <a:pt x="531460" y="42799"/>
                  <a:pt x="531460" y="95382"/>
                </a:cubicBezTo>
                <a:cubicBezTo>
                  <a:pt x="531460" y="146741"/>
                  <a:pt x="489884" y="189540"/>
                  <a:pt x="437301" y="189540"/>
                </a:cubicBezTo>
                <a:cubicBezTo>
                  <a:pt x="384719" y="189540"/>
                  <a:pt x="341920" y="146741"/>
                  <a:pt x="341920" y="95382"/>
                </a:cubicBezTo>
                <a:cubicBezTo>
                  <a:pt x="341920" y="42799"/>
                  <a:pt x="384719" y="0"/>
                  <a:pt x="437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6" name="Freeform 235">
            <a:extLst>
              <a:ext uri="{FF2B5EF4-FFF2-40B4-BE49-F238E27FC236}">
                <a16:creationId xmlns:a16="http://schemas.microsoft.com/office/drawing/2014/main" id="{BA57A44F-D0B0-E94C-AC61-C110C2521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1508" y="7048763"/>
            <a:ext cx="1268720" cy="1271747"/>
          </a:xfrm>
          <a:custGeom>
            <a:avLst/>
            <a:gdLst>
              <a:gd name="T0" fmla="*/ 664699 w 1020"/>
              <a:gd name="T1" fmla="*/ 332022 h 1020"/>
              <a:gd name="T2" fmla="*/ 664699 w 1020"/>
              <a:gd name="T3" fmla="*/ 332022 h 1020"/>
              <a:gd name="T4" fmla="*/ 332023 w 1020"/>
              <a:gd name="T5" fmla="*/ 664697 h 1020"/>
              <a:gd name="T6" fmla="*/ 332023 w 1020"/>
              <a:gd name="T7" fmla="*/ 664697 h 1020"/>
              <a:gd name="T8" fmla="*/ 0 w 1020"/>
              <a:gd name="T9" fmla="*/ 332022 h 1020"/>
              <a:gd name="T10" fmla="*/ 0 w 1020"/>
              <a:gd name="T11" fmla="*/ 332022 h 1020"/>
              <a:gd name="T12" fmla="*/ 332023 w 1020"/>
              <a:gd name="T13" fmla="*/ 0 h 1020"/>
              <a:gd name="T14" fmla="*/ 332023 w 1020"/>
              <a:gd name="T15" fmla="*/ 0 h 1020"/>
              <a:gd name="T16" fmla="*/ 664699 w 1020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0">
                <a:moveTo>
                  <a:pt x="1019" y="509"/>
                </a:moveTo>
                <a:lnTo>
                  <a:pt x="1019" y="509"/>
                </a:lnTo>
                <a:cubicBezTo>
                  <a:pt x="1019" y="791"/>
                  <a:pt x="791" y="1019"/>
                  <a:pt x="509" y="1019"/>
                </a:cubicBezTo>
                <a:cubicBezTo>
                  <a:pt x="228" y="1019"/>
                  <a:pt x="0" y="791"/>
                  <a:pt x="0" y="509"/>
                </a:cubicBezTo>
                <a:cubicBezTo>
                  <a:pt x="0" y="228"/>
                  <a:pt x="228" y="0"/>
                  <a:pt x="509" y="0"/>
                </a:cubicBezTo>
                <a:cubicBezTo>
                  <a:pt x="791" y="0"/>
                  <a:pt x="1019" y="228"/>
                  <a:pt x="1019" y="5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53CF360-BC3E-2844-B27A-FE828C2E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8567" y="7230442"/>
            <a:ext cx="870938" cy="861721"/>
          </a:xfrm>
          <a:custGeom>
            <a:avLst/>
            <a:gdLst>
              <a:gd name="connsiteX0" fmla="*/ 660495 w 870938"/>
              <a:gd name="connsiteY0" fmla="*/ 626788 h 861721"/>
              <a:gd name="connsiteX1" fmla="*/ 670695 w 870938"/>
              <a:gd name="connsiteY1" fmla="*/ 639299 h 861721"/>
              <a:gd name="connsiteX2" fmla="*/ 670695 w 870938"/>
              <a:gd name="connsiteY2" fmla="*/ 824459 h 861721"/>
              <a:gd name="connsiteX3" fmla="*/ 660495 w 870938"/>
              <a:gd name="connsiteY3" fmla="*/ 834468 h 861721"/>
              <a:gd name="connsiteX4" fmla="*/ 647746 w 870938"/>
              <a:gd name="connsiteY4" fmla="*/ 824459 h 861721"/>
              <a:gd name="connsiteX5" fmla="*/ 647746 w 870938"/>
              <a:gd name="connsiteY5" fmla="*/ 639299 h 861721"/>
              <a:gd name="connsiteX6" fmla="*/ 660495 w 870938"/>
              <a:gd name="connsiteY6" fmla="*/ 626788 h 861721"/>
              <a:gd name="connsiteX7" fmla="*/ 214108 w 870938"/>
              <a:gd name="connsiteY7" fmla="*/ 626788 h 861721"/>
              <a:gd name="connsiteX8" fmla="*/ 225582 w 870938"/>
              <a:gd name="connsiteY8" fmla="*/ 639299 h 861721"/>
              <a:gd name="connsiteX9" fmla="*/ 225582 w 870938"/>
              <a:gd name="connsiteY9" fmla="*/ 824459 h 861721"/>
              <a:gd name="connsiteX10" fmla="*/ 214108 w 870938"/>
              <a:gd name="connsiteY10" fmla="*/ 834468 h 861721"/>
              <a:gd name="connsiteX11" fmla="*/ 202633 w 870938"/>
              <a:gd name="connsiteY11" fmla="*/ 824459 h 861721"/>
              <a:gd name="connsiteX12" fmla="*/ 202633 w 870938"/>
              <a:gd name="connsiteY12" fmla="*/ 639299 h 861721"/>
              <a:gd name="connsiteX13" fmla="*/ 214108 w 870938"/>
              <a:gd name="connsiteY13" fmla="*/ 626788 h 861721"/>
              <a:gd name="connsiteX14" fmla="*/ 433716 w 870938"/>
              <a:gd name="connsiteY14" fmla="*/ 551090 h 861721"/>
              <a:gd name="connsiteX15" fmla="*/ 443755 w 870938"/>
              <a:gd name="connsiteY15" fmla="*/ 562280 h 861721"/>
              <a:gd name="connsiteX16" fmla="*/ 443755 w 870938"/>
              <a:gd name="connsiteY16" fmla="*/ 794789 h 861721"/>
              <a:gd name="connsiteX17" fmla="*/ 433716 w 870938"/>
              <a:gd name="connsiteY17" fmla="*/ 807223 h 861721"/>
              <a:gd name="connsiteX18" fmla="*/ 423676 w 870938"/>
              <a:gd name="connsiteY18" fmla="*/ 794789 h 861721"/>
              <a:gd name="connsiteX19" fmla="*/ 423676 w 870938"/>
              <a:gd name="connsiteY19" fmla="*/ 562280 h 861721"/>
              <a:gd name="connsiteX20" fmla="*/ 433716 w 870938"/>
              <a:gd name="connsiteY20" fmla="*/ 551090 h 861721"/>
              <a:gd name="connsiteX21" fmla="*/ 329593 w 870938"/>
              <a:gd name="connsiteY21" fmla="*/ 242237 h 861721"/>
              <a:gd name="connsiteX22" fmla="*/ 509687 w 870938"/>
              <a:gd name="connsiteY22" fmla="*/ 242237 h 861721"/>
              <a:gd name="connsiteX23" fmla="*/ 510929 w 870938"/>
              <a:gd name="connsiteY23" fmla="*/ 242237 h 861721"/>
              <a:gd name="connsiteX24" fmla="*/ 540738 w 870938"/>
              <a:gd name="connsiteY24" fmla="*/ 242237 h 861721"/>
              <a:gd name="connsiteX25" fmla="*/ 620227 w 870938"/>
              <a:gd name="connsiteY25" fmla="*/ 318423 h 861721"/>
              <a:gd name="connsiteX26" fmla="*/ 735735 w 870938"/>
              <a:gd name="connsiteY26" fmla="*/ 318423 h 861721"/>
              <a:gd name="connsiteX27" fmla="*/ 736977 w 870938"/>
              <a:gd name="connsiteY27" fmla="*/ 318423 h 861721"/>
              <a:gd name="connsiteX28" fmla="*/ 766786 w 870938"/>
              <a:gd name="connsiteY28" fmla="*/ 318423 h 861721"/>
              <a:gd name="connsiteX29" fmla="*/ 850001 w 870938"/>
              <a:gd name="connsiteY29" fmla="*/ 408348 h 861721"/>
              <a:gd name="connsiteX30" fmla="*/ 869874 w 870938"/>
              <a:gd name="connsiteY30" fmla="*/ 498274 h 861721"/>
              <a:gd name="connsiteX31" fmla="*/ 853728 w 870938"/>
              <a:gd name="connsiteY31" fmla="*/ 549481 h 861721"/>
              <a:gd name="connsiteX32" fmla="*/ 779206 w 870938"/>
              <a:gd name="connsiteY32" fmla="*/ 619423 h 861721"/>
              <a:gd name="connsiteX33" fmla="*/ 779206 w 870938"/>
              <a:gd name="connsiteY33" fmla="*/ 850481 h 861721"/>
              <a:gd name="connsiteX34" fmla="*/ 766786 w 870938"/>
              <a:gd name="connsiteY34" fmla="*/ 861721 h 861721"/>
              <a:gd name="connsiteX35" fmla="*/ 755608 w 870938"/>
              <a:gd name="connsiteY35" fmla="*/ 850481 h 861721"/>
              <a:gd name="connsiteX36" fmla="*/ 755608 w 870938"/>
              <a:gd name="connsiteY36" fmla="*/ 398357 h 861721"/>
              <a:gd name="connsiteX37" fmla="*/ 766786 w 870938"/>
              <a:gd name="connsiteY37" fmla="*/ 387116 h 861721"/>
              <a:gd name="connsiteX38" fmla="*/ 779206 w 870938"/>
              <a:gd name="connsiteY38" fmla="*/ 398357 h 861721"/>
              <a:gd name="connsiteX39" fmla="*/ 779206 w 870938"/>
              <a:gd name="connsiteY39" fmla="*/ 470796 h 861721"/>
              <a:gd name="connsiteX40" fmla="*/ 789142 w 870938"/>
              <a:gd name="connsiteY40" fmla="*/ 459556 h 861721"/>
              <a:gd name="connsiteX41" fmla="*/ 805289 w 870938"/>
              <a:gd name="connsiteY41" fmla="*/ 459556 h 861721"/>
              <a:gd name="connsiteX42" fmla="*/ 805289 w 870938"/>
              <a:gd name="connsiteY42" fmla="*/ 475792 h 861721"/>
              <a:gd name="connsiteX43" fmla="*/ 779206 w 870938"/>
              <a:gd name="connsiteY43" fmla="*/ 502020 h 861721"/>
              <a:gd name="connsiteX44" fmla="*/ 779206 w 870938"/>
              <a:gd name="connsiteY44" fmla="*/ 589448 h 861721"/>
              <a:gd name="connsiteX45" fmla="*/ 838823 w 870938"/>
              <a:gd name="connsiteY45" fmla="*/ 531995 h 861721"/>
              <a:gd name="connsiteX46" fmla="*/ 847517 w 870938"/>
              <a:gd name="connsiteY46" fmla="*/ 503269 h 861721"/>
              <a:gd name="connsiteX47" fmla="*/ 828887 w 870938"/>
              <a:gd name="connsiteY47" fmla="*/ 413344 h 861721"/>
              <a:gd name="connsiteX48" fmla="*/ 766786 w 870938"/>
              <a:gd name="connsiteY48" fmla="*/ 340905 h 861721"/>
              <a:gd name="connsiteX49" fmla="*/ 736977 w 870938"/>
              <a:gd name="connsiteY49" fmla="*/ 340905 h 861721"/>
              <a:gd name="connsiteX50" fmla="*/ 735735 w 870938"/>
              <a:gd name="connsiteY50" fmla="*/ 340905 h 861721"/>
              <a:gd name="connsiteX51" fmla="*/ 626437 w 870938"/>
              <a:gd name="connsiteY51" fmla="*/ 340905 h 861721"/>
              <a:gd name="connsiteX52" fmla="*/ 645068 w 870938"/>
              <a:gd name="connsiteY52" fmla="*/ 422087 h 861721"/>
              <a:gd name="connsiteX53" fmla="*/ 628921 w 870938"/>
              <a:gd name="connsiteY53" fmla="*/ 473294 h 861721"/>
              <a:gd name="connsiteX54" fmla="*/ 553158 w 870938"/>
              <a:gd name="connsiteY54" fmla="*/ 543236 h 861721"/>
              <a:gd name="connsiteX55" fmla="*/ 553158 w 870938"/>
              <a:gd name="connsiteY55" fmla="*/ 803020 h 861721"/>
              <a:gd name="connsiteX56" fmla="*/ 541980 w 870938"/>
              <a:gd name="connsiteY56" fmla="*/ 814261 h 861721"/>
              <a:gd name="connsiteX57" fmla="*/ 530801 w 870938"/>
              <a:gd name="connsiteY57" fmla="*/ 803020 h 861721"/>
              <a:gd name="connsiteX58" fmla="*/ 530801 w 870938"/>
              <a:gd name="connsiteY58" fmla="*/ 322170 h 861721"/>
              <a:gd name="connsiteX59" fmla="*/ 541980 w 870938"/>
              <a:gd name="connsiteY59" fmla="*/ 310930 h 861721"/>
              <a:gd name="connsiteX60" fmla="*/ 553158 w 870938"/>
              <a:gd name="connsiteY60" fmla="*/ 322170 h 861721"/>
              <a:gd name="connsiteX61" fmla="*/ 553158 w 870938"/>
              <a:gd name="connsiteY61" fmla="*/ 394610 h 861721"/>
              <a:gd name="connsiteX62" fmla="*/ 564336 w 870938"/>
              <a:gd name="connsiteY62" fmla="*/ 383369 h 861721"/>
              <a:gd name="connsiteX63" fmla="*/ 580482 w 870938"/>
              <a:gd name="connsiteY63" fmla="*/ 383369 h 861721"/>
              <a:gd name="connsiteX64" fmla="*/ 580482 w 870938"/>
              <a:gd name="connsiteY64" fmla="*/ 398357 h 861721"/>
              <a:gd name="connsiteX65" fmla="*/ 553158 w 870938"/>
              <a:gd name="connsiteY65" fmla="*/ 425834 h 861721"/>
              <a:gd name="connsiteX66" fmla="*/ 553158 w 870938"/>
              <a:gd name="connsiteY66" fmla="*/ 513261 h 861721"/>
              <a:gd name="connsiteX67" fmla="*/ 614017 w 870938"/>
              <a:gd name="connsiteY67" fmla="*/ 457058 h 861721"/>
              <a:gd name="connsiteX68" fmla="*/ 622711 w 870938"/>
              <a:gd name="connsiteY68" fmla="*/ 428332 h 861721"/>
              <a:gd name="connsiteX69" fmla="*/ 602839 w 870938"/>
              <a:gd name="connsiteY69" fmla="*/ 337158 h 861721"/>
              <a:gd name="connsiteX70" fmla="*/ 540738 w 870938"/>
              <a:gd name="connsiteY70" fmla="*/ 264718 h 861721"/>
              <a:gd name="connsiteX71" fmla="*/ 510929 w 870938"/>
              <a:gd name="connsiteY71" fmla="*/ 264718 h 861721"/>
              <a:gd name="connsiteX72" fmla="*/ 509687 w 870938"/>
              <a:gd name="connsiteY72" fmla="*/ 264718 h 861721"/>
              <a:gd name="connsiteX73" fmla="*/ 329593 w 870938"/>
              <a:gd name="connsiteY73" fmla="*/ 264718 h 861721"/>
              <a:gd name="connsiteX74" fmla="*/ 267492 w 870938"/>
              <a:gd name="connsiteY74" fmla="*/ 338407 h 861721"/>
              <a:gd name="connsiteX75" fmla="*/ 247620 w 870938"/>
              <a:gd name="connsiteY75" fmla="*/ 428332 h 861721"/>
              <a:gd name="connsiteX76" fmla="*/ 256314 w 870938"/>
              <a:gd name="connsiteY76" fmla="*/ 457058 h 861721"/>
              <a:gd name="connsiteX77" fmla="*/ 317173 w 870938"/>
              <a:gd name="connsiteY77" fmla="*/ 513261 h 861721"/>
              <a:gd name="connsiteX78" fmla="*/ 317173 w 870938"/>
              <a:gd name="connsiteY78" fmla="*/ 427083 h 861721"/>
              <a:gd name="connsiteX79" fmla="*/ 289849 w 870938"/>
              <a:gd name="connsiteY79" fmla="*/ 398357 h 861721"/>
              <a:gd name="connsiteX80" fmla="*/ 289849 w 870938"/>
              <a:gd name="connsiteY80" fmla="*/ 383369 h 861721"/>
              <a:gd name="connsiteX81" fmla="*/ 304753 w 870938"/>
              <a:gd name="connsiteY81" fmla="*/ 383369 h 861721"/>
              <a:gd name="connsiteX82" fmla="*/ 317173 w 870938"/>
              <a:gd name="connsiteY82" fmla="*/ 394610 h 861721"/>
              <a:gd name="connsiteX83" fmla="*/ 317173 w 870938"/>
              <a:gd name="connsiteY83" fmla="*/ 322170 h 861721"/>
              <a:gd name="connsiteX84" fmla="*/ 328351 w 870938"/>
              <a:gd name="connsiteY84" fmla="*/ 310930 h 861721"/>
              <a:gd name="connsiteX85" fmla="*/ 339530 w 870938"/>
              <a:gd name="connsiteY85" fmla="*/ 322170 h 861721"/>
              <a:gd name="connsiteX86" fmla="*/ 339530 w 870938"/>
              <a:gd name="connsiteY86" fmla="*/ 803020 h 861721"/>
              <a:gd name="connsiteX87" fmla="*/ 328351 w 870938"/>
              <a:gd name="connsiteY87" fmla="*/ 814261 h 861721"/>
              <a:gd name="connsiteX88" fmla="*/ 317173 w 870938"/>
              <a:gd name="connsiteY88" fmla="*/ 803020 h 861721"/>
              <a:gd name="connsiteX89" fmla="*/ 317173 w 870938"/>
              <a:gd name="connsiteY89" fmla="*/ 543236 h 861721"/>
              <a:gd name="connsiteX90" fmla="*/ 241410 w 870938"/>
              <a:gd name="connsiteY90" fmla="*/ 473294 h 861721"/>
              <a:gd name="connsiteX91" fmla="*/ 225263 w 870938"/>
              <a:gd name="connsiteY91" fmla="*/ 422087 h 861721"/>
              <a:gd name="connsiteX92" fmla="*/ 243894 w 870938"/>
              <a:gd name="connsiteY92" fmla="*/ 340905 h 861721"/>
              <a:gd name="connsiteX93" fmla="*/ 135838 w 870938"/>
              <a:gd name="connsiteY93" fmla="*/ 340905 h 861721"/>
              <a:gd name="connsiteX94" fmla="*/ 104787 w 870938"/>
              <a:gd name="connsiteY94" fmla="*/ 340905 h 861721"/>
              <a:gd name="connsiteX95" fmla="*/ 42686 w 870938"/>
              <a:gd name="connsiteY95" fmla="*/ 413344 h 861721"/>
              <a:gd name="connsiteX96" fmla="*/ 22814 w 870938"/>
              <a:gd name="connsiteY96" fmla="*/ 503269 h 861721"/>
              <a:gd name="connsiteX97" fmla="*/ 32750 w 870938"/>
              <a:gd name="connsiteY97" fmla="*/ 531995 h 861721"/>
              <a:gd name="connsiteX98" fmla="*/ 92367 w 870938"/>
              <a:gd name="connsiteY98" fmla="*/ 589448 h 861721"/>
              <a:gd name="connsiteX99" fmla="*/ 92367 w 870938"/>
              <a:gd name="connsiteY99" fmla="*/ 502020 h 861721"/>
              <a:gd name="connsiteX100" fmla="*/ 66284 w 870938"/>
              <a:gd name="connsiteY100" fmla="*/ 475792 h 861721"/>
              <a:gd name="connsiteX101" fmla="*/ 66284 w 870938"/>
              <a:gd name="connsiteY101" fmla="*/ 459556 h 861721"/>
              <a:gd name="connsiteX102" fmla="*/ 81189 w 870938"/>
              <a:gd name="connsiteY102" fmla="*/ 459556 h 861721"/>
              <a:gd name="connsiteX103" fmla="*/ 92367 w 870938"/>
              <a:gd name="connsiteY103" fmla="*/ 470796 h 861721"/>
              <a:gd name="connsiteX104" fmla="*/ 92367 w 870938"/>
              <a:gd name="connsiteY104" fmla="*/ 398357 h 861721"/>
              <a:gd name="connsiteX105" fmla="*/ 103545 w 870938"/>
              <a:gd name="connsiteY105" fmla="*/ 387116 h 861721"/>
              <a:gd name="connsiteX106" fmla="*/ 114723 w 870938"/>
              <a:gd name="connsiteY106" fmla="*/ 398357 h 861721"/>
              <a:gd name="connsiteX107" fmla="*/ 114723 w 870938"/>
              <a:gd name="connsiteY107" fmla="*/ 850481 h 861721"/>
              <a:gd name="connsiteX108" fmla="*/ 103545 w 870938"/>
              <a:gd name="connsiteY108" fmla="*/ 861721 h 861721"/>
              <a:gd name="connsiteX109" fmla="*/ 92367 w 870938"/>
              <a:gd name="connsiteY109" fmla="*/ 850481 h 861721"/>
              <a:gd name="connsiteX110" fmla="*/ 92367 w 870938"/>
              <a:gd name="connsiteY110" fmla="*/ 619423 h 861721"/>
              <a:gd name="connsiteX111" fmla="*/ 16603 w 870938"/>
              <a:gd name="connsiteY111" fmla="*/ 549481 h 861721"/>
              <a:gd name="connsiteX112" fmla="*/ 1699 w 870938"/>
              <a:gd name="connsiteY112" fmla="*/ 498274 h 861721"/>
              <a:gd name="connsiteX113" fmla="*/ 21571 w 870938"/>
              <a:gd name="connsiteY113" fmla="*/ 408348 h 861721"/>
              <a:gd name="connsiteX114" fmla="*/ 104787 w 870938"/>
              <a:gd name="connsiteY114" fmla="*/ 318423 h 861721"/>
              <a:gd name="connsiteX115" fmla="*/ 135838 w 870938"/>
              <a:gd name="connsiteY115" fmla="*/ 318423 h 861721"/>
              <a:gd name="connsiteX116" fmla="*/ 248862 w 870938"/>
              <a:gd name="connsiteY116" fmla="*/ 318423 h 861721"/>
              <a:gd name="connsiteX117" fmla="*/ 329593 w 870938"/>
              <a:gd name="connsiteY117" fmla="*/ 242237 h 861721"/>
              <a:gd name="connsiteX118" fmla="*/ 662884 w 870938"/>
              <a:gd name="connsiteY118" fmla="*/ 100880 h 861721"/>
              <a:gd name="connsiteX119" fmla="*/ 588349 w 870938"/>
              <a:gd name="connsiteY119" fmla="*/ 173492 h 861721"/>
              <a:gd name="connsiteX120" fmla="*/ 662884 w 870938"/>
              <a:gd name="connsiteY120" fmla="*/ 246104 h 861721"/>
              <a:gd name="connsiteX121" fmla="*/ 736176 w 870938"/>
              <a:gd name="connsiteY121" fmla="*/ 173492 h 861721"/>
              <a:gd name="connsiteX122" fmla="*/ 662884 w 870938"/>
              <a:gd name="connsiteY122" fmla="*/ 100880 h 861721"/>
              <a:gd name="connsiteX123" fmla="*/ 210476 w 870938"/>
              <a:gd name="connsiteY123" fmla="*/ 100880 h 861721"/>
              <a:gd name="connsiteX124" fmla="*/ 137183 w 870938"/>
              <a:gd name="connsiteY124" fmla="*/ 173492 h 861721"/>
              <a:gd name="connsiteX125" fmla="*/ 210476 w 870938"/>
              <a:gd name="connsiteY125" fmla="*/ 246104 h 861721"/>
              <a:gd name="connsiteX126" fmla="*/ 285010 w 870938"/>
              <a:gd name="connsiteY126" fmla="*/ 173492 h 861721"/>
              <a:gd name="connsiteX127" fmla="*/ 210476 w 870938"/>
              <a:gd name="connsiteY127" fmla="*/ 100880 h 861721"/>
              <a:gd name="connsiteX128" fmla="*/ 662884 w 870938"/>
              <a:gd name="connsiteY128" fmla="*/ 78727 h 861721"/>
              <a:gd name="connsiteX129" fmla="*/ 758537 w 870938"/>
              <a:gd name="connsiteY129" fmla="*/ 173492 h 861721"/>
              <a:gd name="connsiteX130" fmla="*/ 662884 w 870938"/>
              <a:gd name="connsiteY130" fmla="*/ 268257 h 861721"/>
              <a:gd name="connsiteX131" fmla="*/ 565989 w 870938"/>
              <a:gd name="connsiteY131" fmla="*/ 173492 h 861721"/>
              <a:gd name="connsiteX132" fmla="*/ 662884 w 870938"/>
              <a:gd name="connsiteY132" fmla="*/ 78727 h 861721"/>
              <a:gd name="connsiteX133" fmla="*/ 210476 w 870938"/>
              <a:gd name="connsiteY133" fmla="*/ 78727 h 861721"/>
              <a:gd name="connsiteX134" fmla="*/ 307371 w 870938"/>
              <a:gd name="connsiteY134" fmla="*/ 173492 h 861721"/>
              <a:gd name="connsiteX135" fmla="*/ 210476 w 870938"/>
              <a:gd name="connsiteY135" fmla="*/ 268257 h 861721"/>
              <a:gd name="connsiteX136" fmla="*/ 114823 w 870938"/>
              <a:gd name="connsiteY136" fmla="*/ 173492 h 861721"/>
              <a:gd name="connsiteX137" fmla="*/ 210476 w 870938"/>
              <a:gd name="connsiteY137" fmla="*/ 78727 h 861721"/>
              <a:gd name="connsiteX138" fmla="*/ 437301 w 870938"/>
              <a:gd name="connsiteY138" fmla="*/ 21254 h 861721"/>
              <a:gd name="connsiteX139" fmla="*/ 365154 w 870938"/>
              <a:gd name="connsiteY139" fmla="*/ 95019 h 861721"/>
              <a:gd name="connsiteX140" fmla="*/ 437301 w 870938"/>
              <a:gd name="connsiteY140" fmla="*/ 171285 h 861721"/>
              <a:gd name="connsiteX141" fmla="*/ 509449 w 870938"/>
              <a:gd name="connsiteY141" fmla="*/ 95019 h 861721"/>
              <a:gd name="connsiteX142" fmla="*/ 437301 w 870938"/>
              <a:gd name="connsiteY142" fmla="*/ 21254 h 861721"/>
              <a:gd name="connsiteX143" fmla="*/ 437301 w 870938"/>
              <a:gd name="connsiteY143" fmla="*/ 0 h 861721"/>
              <a:gd name="connsiteX144" fmla="*/ 531460 w 870938"/>
              <a:gd name="connsiteY144" fmla="*/ 95019 h 861721"/>
              <a:gd name="connsiteX145" fmla="*/ 437301 w 870938"/>
              <a:gd name="connsiteY145" fmla="*/ 192539 h 861721"/>
              <a:gd name="connsiteX146" fmla="*/ 341920 w 870938"/>
              <a:gd name="connsiteY146" fmla="*/ 95019 h 861721"/>
              <a:gd name="connsiteX147" fmla="*/ 437301 w 870938"/>
              <a:gd name="connsiteY147" fmla="*/ 0 h 86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870938" h="861721">
                <a:moveTo>
                  <a:pt x="660495" y="626788"/>
                </a:moveTo>
                <a:cubicBezTo>
                  <a:pt x="666870" y="626788"/>
                  <a:pt x="670695" y="631793"/>
                  <a:pt x="670695" y="639299"/>
                </a:cubicBezTo>
                <a:lnTo>
                  <a:pt x="670695" y="824459"/>
                </a:lnTo>
                <a:cubicBezTo>
                  <a:pt x="670695" y="830715"/>
                  <a:pt x="666870" y="834468"/>
                  <a:pt x="660495" y="834468"/>
                </a:cubicBezTo>
                <a:cubicBezTo>
                  <a:pt x="654121" y="834468"/>
                  <a:pt x="647746" y="830715"/>
                  <a:pt x="647746" y="824459"/>
                </a:cubicBezTo>
                <a:lnTo>
                  <a:pt x="647746" y="639299"/>
                </a:lnTo>
                <a:cubicBezTo>
                  <a:pt x="647746" y="631793"/>
                  <a:pt x="654121" y="626788"/>
                  <a:pt x="660495" y="626788"/>
                </a:cubicBezTo>
                <a:close/>
                <a:moveTo>
                  <a:pt x="214108" y="626788"/>
                </a:moveTo>
                <a:cubicBezTo>
                  <a:pt x="220482" y="626788"/>
                  <a:pt x="225582" y="631793"/>
                  <a:pt x="225582" y="639299"/>
                </a:cubicBezTo>
                <a:lnTo>
                  <a:pt x="225582" y="824459"/>
                </a:lnTo>
                <a:cubicBezTo>
                  <a:pt x="225582" y="830715"/>
                  <a:pt x="220482" y="834468"/>
                  <a:pt x="214108" y="834468"/>
                </a:cubicBezTo>
                <a:cubicBezTo>
                  <a:pt x="207733" y="834468"/>
                  <a:pt x="202633" y="830715"/>
                  <a:pt x="202633" y="824459"/>
                </a:cubicBezTo>
                <a:lnTo>
                  <a:pt x="202633" y="639299"/>
                </a:lnTo>
                <a:cubicBezTo>
                  <a:pt x="202633" y="631793"/>
                  <a:pt x="207733" y="626788"/>
                  <a:pt x="214108" y="626788"/>
                </a:cubicBezTo>
                <a:close/>
                <a:moveTo>
                  <a:pt x="433716" y="551090"/>
                </a:moveTo>
                <a:cubicBezTo>
                  <a:pt x="439293" y="551090"/>
                  <a:pt x="443755" y="556063"/>
                  <a:pt x="443755" y="562280"/>
                </a:cubicBezTo>
                <a:lnTo>
                  <a:pt x="443755" y="794789"/>
                </a:lnTo>
                <a:cubicBezTo>
                  <a:pt x="443755" y="801006"/>
                  <a:pt x="439293" y="807223"/>
                  <a:pt x="433716" y="807223"/>
                </a:cubicBezTo>
                <a:cubicBezTo>
                  <a:pt x="428138" y="807223"/>
                  <a:pt x="423676" y="801006"/>
                  <a:pt x="423676" y="794789"/>
                </a:cubicBezTo>
                <a:lnTo>
                  <a:pt x="423676" y="562280"/>
                </a:lnTo>
                <a:cubicBezTo>
                  <a:pt x="423676" y="556063"/>
                  <a:pt x="428138" y="551090"/>
                  <a:pt x="433716" y="551090"/>
                </a:cubicBezTo>
                <a:close/>
                <a:moveTo>
                  <a:pt x="329593" y="242237"/>
                </a:moveTo>
                <a:lnTo>
                  <a:pt x="509687" y="242237"/>
                </a:lnTo>
                <a:lnTo>
                  <a:pt x="510929" y="242237"/>
                </a:lnTo>
                <a:lnTo>
                  <a:pt x="540738" y="242237"/>
                </a:lnTo>
                <a:cubicBezTo>
                  <a:pt x="585450" y="242237"/>
                  <a:pt x="601597" y="255975"/>
                  <a:pt x="620227" y="318423"/>
                </a:cubicBezTo>
                <a:lnTo>
                  <a:pt x="735735" y="318423"/>
                </a:lnTo>
                <a:lnTo>
                  <a:pt x="736977" y="318423"/>
                </a:lnTo>
                <a:lnTo>
                  <a:pt x="766786" y="318423"/>
                </a:lnTo>
                <a:cubicBezTo>
                  <a:pt x="815225" y="318423"/>
                  <a:pt x="828887" y="334660"/>
                  <a:pt x="850001" y="408348"/>
                </a:cubicBezTo>
                <a:lnTo>
                  <a:pt x="869874" y="498274"/>
                </a:lnTo>
                <a:cubicBezTo>
                  <a:pt x="873600" y="517008"/>
                  <a:pt x="867390" y="535742"/>
                  <a:pt x="853728" y="549481"/>
                </a:cubicBezTo>
                <a:lnTo>
                  <a:pt x="779206" y="619423"/>
                </a:lnTo>
                <a:lnTo>
                  <a:pt x="779206" y="850481"/>
                </a:lnTo>
                <a:cubicBezTo>
                  <a:pt x="779206" y="856725"/>
                  <a:pt x="772996" y="861721"/>
                  <a:pt x="766786" y="861721"/>
                </a:cubicBezTo>
                <a:cubicBezTo>
                  <a:pt x="761818" y="861721"/>
                  <a:pt x="755608" y="856725"/>
                  <a:pt x="755608" y="850481"/>
                </a:cubicBezTo>
                <a:lnTo>
                  <a:pt x="755608" y="398357"/>
                </a:lnTo>
                <a:cubicBezTo>
                  <a:pt x="755608" y="392112"/>
                  <a:pt x="761818" y="387116"/>
                  <a:pt x="766786" y="387116"/>
                </a:cubicBezTo>
                <a:cubicBezTo>
                  <a:pt x="772996" y="387116"/>
                  <a:pt x="779206" y="392112"/>
                  <a:pt x="779206" y="398357"/>
                </a:cubicBezTo>
                <a:lnTo>
                  <a:pt x="779206" y="470796"/>
                </a:lnTo>
                <a:lnTo>
                  <a:pt x="789142" y="459556"/>
                </a:lnTo>
                <a:cubicBezTo>
                  <a:pt x="794110" y="454560"/>
                  <a:pt x="801563" y="454560"/>
                  <a:pt x="805289" y="459556"/>
                </a:cubicBezTo>
                <a:cubicBezTo>
                  <a:pt x="810257" y="463303"/>
                  <a:pt x="810257" y="470796"/>
                  <a:pt x="805289" y="475792"/>
                </a:cubicBezTo>
                <a:lnTo>
                  <a:pt x="779206" y="502020"/>
                </a:lnTo>
                <a:lnTo>
                  <a:pt x="779206" y="589448"/>
                </a:lnTo>
                <a:lnTo>
                  <a:pt x="838823" y="531995"/>
                </a:lnTo>
                <a:cubicBezTo>
                  <a:pt x="847517" y="525751"/>
                  <a:pt x="850001" y="514510"/>
                  <a:pt x="847517" y="503269"/>
                </a:cubicBezTo>
                <a:lnTo>
                  <a:pt x="828887" y="413344"/>
                </a:lnTo>
                <a:cubicBezTo>
                  <a:pt x="809015" y="343402"/>
                  <a:pt x="799079" y="340905"/>
                  <a:pt x="766786" y="340905"/>
                </a:cubicBezTo>
                <a:lnTo>
                  <a:pt x="736977" y="340905"/>
                </a:lnTo>
                <a:lnTo>
                  <a:pt x="735735" y="340905"/>
                </a:lnTo>
                <a:lnTo>
                  <a:pt x="626437" y="340905"/>
                </a:lnTo>
                <a:lnTo>
                  <a:pt x="645068" y="422087"/>
                </a:lnTo>
                <a:cubicBezTo>
                  <a:pt x="647552" y="440821"/>
                  <a:pt x="642583" y="460805"/>
                  <a:pt x="628921" y="473294"/>
                </a:cubicBezTo>
                <a:lnTo>
                  <a:pt x="553158" y="543236"/>
                </a:lnTo>
                <a:lnTo>
                  <a:pt x="553158" y="803020"/>
                </a:lnTo>
                <a:cubicBezTo>
                  <a:pt x="553158" y="809265"/>
                  <a:pt x="548190" y="814261"/>
                  <a:pt x="541980" y="814261"/>
                </a:cubicBezTo>
                <a:cubicBezTo>
                  <a:pt x="535769" y="814261"/>
                  <a:pt x="530801" y="809265"/>
                  <a:pt x="530801" y="803020"/>
                </a:cubicBezTo>
                <a:lnTo>
                  <a:pt x="530801" y="322170"/>
                </a:lnTo>
                <a:cubicBezTo>
                  <a:pt x="530801" y="315925"/>
                  <a:pt x="535769" y="310930"/>
                  <a:pt x="541980" y="310930"/>
                </a:cubicBezTo>
                <a:cubicBezTo>
                  <a:pt x="548190" y="310930"/>
                  <a:pt x="553158" y="315925"/>
                  <a:pt x="553158" y="322170"/>
                </a:cubicBezTo>
                <a:lnTo>
                  <a:pt x="553158" y="394610"/>
                </a:lnTo>
                <a:lnTo>
                  <a:pt x="564336" y="383369"/>
                </a:lnTo>
                <a:cubicBezTo>
                  <a:pt x="568062" y="378373"/>
                  <a:pt x="575514" y="378373"/>
                  <a:pt x="580482" y="383369"/>
                </a:cubicBezTo>
                <a:cubicBezTo>
                  <a:pt x="584208" y="387116"/>
                  <a:pt x="584208" y="394610"/>
                  <a:pt x="580482" y="398357"/>
                </a:cubicBezTo>
                <a:lnTo>
                  <a:pt x="553158" y="425834"/>
                </a:lnTo>
                <a:lnTo>
                  <a:pt x="553158" y="513261"/>
                </a:lnTo>
                <a:lnTo>
                  <a:pt x="614017" y="457058"/>
                </a:lnTo>
                <a:cubicBezTo>
                  <a:pt x="621469" y="449564"/>
                  <a:pt x="625195" y="438323"/>
                  <a:pt x="622711" y="428332"/>
                </a:cubicBezTo>
                <a:lnTo>
                  <a:pt x="602839" y="337158"/>
                </a:lnTo>
                <a:cubicBezTo>
                  <a:pt x="582966" y="268465"/>
                  <a:pt x="574272" y="264718"/>
                  <a:pt x="540738" y="264718"/>
                </a:cubicBezTo>
                <a:lnTo>
                  <a:pt x="510929" y="264718"/>
                </a:lnTo>
                <a:lnTo>
                  <a:pt x="509687" y="264718"/>
                </a:lnTo>
                <a:lnTo>
                  <a:pt x="329593" y="264718"/>
                </a:lnTo>
                <a:cubicBezTo>
                  <a:pt x="296059" y="264718"/>
                  <a:pt x="286123" y="268465"/>
                  <a:pt x="267492" y="338407"/>
                </a:cubicBezTo>
                <a:lnTo>
                  <a:pt x="247620" y="428332"/>
                </a:lnTo>
                <a:cubicBezTo>
                  <a:pt x="245136" y="438323"/>
                  <a:pt x="248862" y="449564"/>
                  <a:pt x="256314" y="457058"/>
                </a:cubicBezTo>
                <a:lnTo>
                  <a:pt x="317173" y="513261"/>
                </a:lnTo>
                <a:lnTo>
                  <a:pt x="317173" y="427083"/>
                </a:lnTo>
                <a:lnTo>
                  <a:pt x="289849" y="398357"/>
                </a:lnTo>
                <a:cubicBezTo>
                  <a:pt x="284881" y="394610"/>
                  <a:pt x="284881" y="387116"/>
                  <a:pt x="289849" y="383369"/>
                </a:cubicBezTo>
                <a:cubicBezTo>
                  <a:pt x="293575" y="378373"/>
                  <a:pt x="301027" y="378373"/>
                  <a:pt x="304753" y="383369"/>
                </a:cubicBezTo>
                <a:lnTo>
                  <a:pt x="317173" y="394610"/>
                </a:lnTo>
                <a:lnTo>
                  <a:pt x="317173" y="322170"/>
                </a:lnTo>
                <a:cubicBezTo>
                  <a:pt x="317173" y="315925"/>
                  <a:pt x="322141" y="310930"/>
                  <a:pt x="328351" y="310930"/>
                </a:cubicBezTo>
                <a:cubicBezTo>
                  <a:pt x="334562" y="310930"/>
                  <a:pt x="339530" y="315925"/>
                  <a:pt x="339530" y="322170"/>
                </a:cubicBezTo>
                <a:lnTo>
                  <a:pt x="339530" y="803020"/>
                </a:lnTo>
                <a:cubicBezTo>
                  <a:pt x="339530" y="809265"/>
                  <a:pt x="334562" y="814261"/>
                  <a:pt x="328351" y="814261"/>
                </a:cubicBezTo>
                <a:cubicBezTo>
                  <a:pt x="322141" y="814261"/>
                  <a:pt x="317173" y="809265"/>
                  <a:pt x="317173" y="803020"/>
                </a:cubicBezTo>
                <a:lnTo>
                  <a:pt x="317173" y="543236"/>
                </a:lnTo>
                <a:lnTo>
                  <a:pt x="241410" y="473294"/>
                </a:lnTo>
                <a:cubicBezTo>
                  <a:pt x="227747" y="460805"/>
                  <a:pt x="221537" y="440821"/>
                  <a:pt x="225263" y="422087"/>
                </a:cubicBezTo>
                <a:lnTo>
                  <a:pt x="243894" y="340905"/>
                </a:lnTo>
                <a:lnTo>
                  <a:pt x="135838" y="340905"/>
                </a:lnTo>
                <a:lnTo>
                  <a:pt x="104787" y="340905"/>
                </a:lnTo>
                <a:cubicBezTo>
                  <a:pt x="71252" y="340905"/>
                  <a:pt x="62558" y="343402"/>
                  <a:pt x="42686" y="413344"/>
                </a:cubicBezTo>
                <a:lnTo>
                  <a:pt x="22814" y="503269"/>
                </a:lnTo>
                <a:cubicBezTo>
                  <a:pt x="20329" y="514510"/>
                  <a:pt x="24056" y="525751"/>
                  <a:pt x="32750" y="531995"/>
                </a:cubicBezTo>
                <a:lnTo>
                  <a:pt x="92367" y="589448"/>
                </a:lnTo>
                <a:lnTo>
                  <a:pt x="92367" y="502020"/>
                </a:lnTo>
                <a:lnTo>
                  <a:pt x="66284" y="475792"/>
                </a:lnTo>
                <a:cubicBezTo>
                  <a:pt x="61316" y="470796"/>
                  <a:pt x="61316" y="463303"/>
                  <a:pt x="66284" y="459556"/>
                </a:cubicBezTo>
                <a:cubicBezTo>
                  <a:pt x="70010" y="454560"/>
                  <a:pt x="76221" y="454560"/>
                  <a:pt x="81189" y="459556"/>
                </a:cubicBezTo>
                <a:lnTo>
                  <a:pt x="92367" y="470796"/>
                </a:lnTo>
                <a:lnTo>
                  <a:pt x="92367" y="398357"/>
                </a:lnTo>
                <a:cubicBezTo>
                  <a:pt x="92367" y="392112"/>
                  <a:pt x="97335" y="387116"/>
                  <a:pt x="103545" y="387116"/>
                </a:cubicBezTo>
                <a:cubicBezTo>
                  <a:pt x="110997" y="387116"/>
                  <a:pt x="114723" y="392112"/>
                  <a:pt x="114723" y="398357"/>
                </a:cubicBezTo>
                <a:lnTo>
                  <a:pt x="114723" y="850481"/>
                </a:lnTo>
                <a:cubicBezTo>
                  <a:pt x="114723" y="856725"/>
                  <a:pt x="110997" y="861721"/>
                  <a:pt x="103545" y="861721"/>
                </a:cubicBezTo>
                <a:cubicBezTo>
                  <a:pt x="97335" y="861721"/>
                  <a:pt x="92367" y="856725"/>
                  <a:pt x="92367" y="850481"/>
                </a:cubicBezTo>
                <a:lnTo>
                  <a:pt x="92367" y="619423"/>
                </a:lnTo>
                <a:lnTo>
                  <a:pt x="16603" y="549481"/>
                </a:lnTo>
                <a:cubicBezTo>
                  <a:pt x="2941" y="535742"/>
                  <a:pt x="-3269" y="517008"/>
                  <a:pt x="1699" y="498274"/>
                </a:cubicBezTo>
                <a:lnTo>
                  <a:pt x="21571" y="408348"/>
                </a:lnTo>
                <a:cubicBezTo>
                  <a:pt x="41444" y="334660"/>
                  <a:pt x="56348" y="318423"/>
                  <a:pt x="104787" y="318423"/>
                </a:cubicBezTo>
                <a:lnTo>
                  <a:pt x="135838" y="318423"/>
                </a:lnTo>
                <a:lnTo>
                  <a:pt x="248862" y="318423"/>
                </a:lnTo>
                <a:cubicBezTo>
                  <a:pt x="268734" y="255975"/>
                  <a:pt x="283639" y="242237"/>
                  <a:pt x="329593" y="242237"/>
                </a:cubicBezTo>
                <a:close/>
                <a:moveTo>
                  <a:pt x="662884" y="100880"/>
                </a:moveTo>
                <a:cubicBezTo>
                  <a:pt x="621890" y="100880"/>
                  <a:pt x="588349" y="132878"/>
                  <a:pt x="588349" y="173492"/>
                </a:cubicBezTo>
                <a:cubicBezTo>
                  <a:pt x="588349" y="214106"/>
                  <a:pt x="621890" y="246104"/>
                  <a:pt x="662884" y="246104"/>
                </a:cubicBezTo>
                <a:cubicBezTo>
                  <a:pt x="702636" y="246104"/>
                  <a:pt x="736176" y="214106"/>
                  <a:pt x="736176" y="173492"/>
                </a:cubicBezTo>
                <a:cubicBezTo>
                  <a:pt x="736176" y="132878"/>
                  <a:pt x="702636" y="100880"/>
                  <a:pt x="662884" y="100880"/>
                </a:cubicBezTo>
                <a:close/>
                <a:moveTo>
                  <a:pt x="210476" y="100880"/>
                </a:moveTo>
                <a:cubicBezTo>
                  <a:pt x="169482" y="100880"/>
                  <a:pt x="137183" y="132878"/>
                  <a:pt x="137183" y="173492"/>
                </a:cubicBezTo>
                <a:cubicBezTo>
                  <a:pt x="137183" y="214106"/>
                  <a:pt x="169482" y="246104"/>
                  <a:pt x="210476" y="246104"/>
                </a:cubicBezTo>
                <a:cubicBezTo>
                  <a:pt x="251470" y="246104"/>
                  <a:pt x="285010" y="214106"/>
                  <a:pt x="285010" y="173492"/>
                </a:cubicBezTo>
                <a:cubicBezTo>
                  <a:pt x="285010" y="132878"/>
                  <a:pt x="251470" y="100880"/>
                  <a:pt x="210476" y="100880"/>
                </a:cubicBezTo>
                <a:close/>
                <a:moveTo>
                  <a:pt x="662884" y="78727"/>
                </a:moveTo>
                <a:cubicBezTo>
                  <a:pt x="715058" y="78727"/>
                  <a:pt x="758537" y="120571"/>
                  <a:pt x="758537" y="173492"/>
                </a:cubicBezTo>
                <a:cubicBezTo>
                  <a:pt x="758537" y="226413"/>
                  <a:pt x="715058" y="268257"/>
                  <a:pt x="662884" y="268257"/>
                </a:cubicBezTo>
                <a:cubicBezTo>
                  <a:pt x="609468" y="268257"/>
                  <a:pt x="565989" y="226413"/>
                  <a:pt x="565989" y="173492"/>
                </a:cubicBezTo>
                <a:cubicBezTo>
                  <a:pt x="565989" y="120571"/>
                  <a:pt x="609468" y="78727"/>
                  <a:pt x="662884" y="78727"/>
                </a:cubicBezTo>
                <a:close/>
                <a:moveTo>
                  <a:pt x="210476" y="78727"/>
                </a:moveTo>
                <a:cubicBezTo>
                  <a:pt x="263892" y="78727"/>
                  <a:pt x="307371" y="120571"/>
                  <a:pt x="307371" y="173492"/>
                </a:cubicBezTo>
                <a:cubicBezTo>
                  <a:pt x="307371" y="226413"/>
                  <a:pt x="263892" y="268257"/>
                  <a:pt x="210476" y="268257"/>
                </a:cubicBezTo>
                <a:cubicBezTo>
                  <a:pt x="158302" y="268257"/>
                  <a:pt x="114823" y="226413"/>
                  <a:pt x="114823" y="173492"/>
                </a:cubicBezTo>
                <a:cubicBezTo>
                  <a:pt x="114823" y="120571"/>
                  <a:pt x="158302" y="78727"/>
                  <a:pt x="210476" y="78727"/>
                </a:cubicBezTo>
                <a:close/>
                <a:moveTo>
                  <a:pt x="437301" y="21254"/>
                </a:moveTo>
                <a:cubicBezTo>
                  <a:pt x="396948" y="21254"/>
                  <a:pt x="365154" y="55011"/>
                  <a:pt x="365154" y="95019"/>
                </a:cubicBezTo>
                <a:cubicBezTo>
                  <a:pt x="365154" y="137528"/>
                  <a:pt x="396948" y="171285"/>
                  <a:pt x="437301" y="171285"/>
                </a:cubicBezTo>
                <a:cubicBezTo>
                  <a:pt x="477655" y="171285"/>
                  <a:pt x="509449" y="137528"/>
                  <a:pt x="509449" y="95019"/>
                </a:cubicBezTo>
                <a:cubicBezTo>
                  <a:pt x="509449" y="55011"/>
                  <a:pt x="477655" y="21254"/>
                  <a:pt x="437301" y="21254"/>
                </a:cubicBezTo>
                <a:close/>
                <a:moveTo>
                  <a:pt x="437301" y="0"/>
                </a:moveTo>
                <a:cubicBezTo>
                  <a:pt x="489884" y="0"/>
                  <a:pt x="531460" y="42509"/>
                  <a:pt x="531460" y="95019"/>
                </a:cubicBezTo>
                <a:cubicBezTo>
                  <a:pt x="531460" y="150031"/>
                  <a:pt x="489884" y="192539"/>
                  <a:pt x="437301" y="192539"/>
                </a:cubicBezTo>
                <a:cubicBezTo>
                  <a:pt x="384719" y="192539"/>
                  <a:pt x="341920" y="150031"/>
                  <a:pt x="341920" y="95019"/>
                </a:cubicBezTo>
                <a:cubicBezTo>
                  <a:pt x="341920" y="42509"/>
                  <a:pt x="384719" y="0"/>
                  <a:pt x="437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8" name="Freeform 243">
            <a:extLst>
              <a:ext uri="{FF2B5EF4-FFF2-40B4-BE49-F238E27FC236}">
                <a16:creationId xmlns:a16="http://schemas.microsoft.com/office/drawing/2014/main" id="{62E38B0E-E7DB-B14B-9A22-0C362EEFE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721" y="5165367"/>
            <a:ext cx="1268720" cy="1274774"/>
          </a:xfrm>
          <a:custGeom>
            <a:avLst/>
            <a:gdLst>
              <a:gd name="T0" fmla="*/ 664698 w 1019"/>
              <a:gd name="T1" fmla="*/ 333788 h 1021"/>
              <a:gd name="T2" fmla="*/ 664698 w 1019"/>
              <a:gd name="T3" fmla="*/ 333788 h 1021"/>
              <a:gd name="T4" fmla="*/ 332349 w 1019"/>
              <a:gd name="T5" fmla="*/ 667576 h 1021"/>
              <a:gd name="T6" fmla="*/ 332349 w 1019"/>
              <a:gd name="T7" fmla="*/ 667576 h 1021"/>
              <a:gd name="T8" fmla="*/ 0 w 1019"/>
              <a:gd name="T9" fmla="*/ 333788 h 1021"/>
              <a:gd name="T10" fmla="*/ 0 w 1019"/>
              <a:gd name="T11" fmla="*/ 333788 h 1021"/>
              <a:gd name="T12" fmla="*/ 332349 w 1019"/>
              <a:gd name="T13" fmla="*/ 0 h 1021"/>
              <a:gd name="T14" fmla="*/ 332349 w 1019"/>
              <a:gd name="T15" fmla="*/ 0 h 1021"/>
              <a:gd name="T16" fmla="*/ 664698 w 1019"/>
              <a:gd name="T17" fmla="*/ 333788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9" h="1021">
                <a:moveTo>
                  <a:pt x="1018" y="510"/>
                </a:moveTo>
                <a:lnTo>
                  <a:pt x="1018" y="510"/>
                </a:lnTo>
                <a:cubicBezTo>
                  <a:pt x="1018" y="792"/>
                  <a:pt x="790" y="1020"/>
                  <a:pt x="509" y="1020"/>
                </a:cubicBezTo>
                <a:cubicBezTo>
                  <a:pt x="228" y="1020"/>
                  <a:pt x="0" y="792"/>
                  <a:pt x="0" y="510"/>
                </a:cubicBezTo>
                <a:cubicBezTo>
                  <a:pt x="0" y="228"/>
                  <a:pt x="228" y="0"/>
                  <a:pt x="509" y="0"/>
                </a:cubicBezTo>
                <a:cubicBezTo>
                  <a:pt x="790" y="0"/>
                  <a:pt x="1018" y="228"/>
                  <a:pt x="1018" y="5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7ACB906-DB8A-2545-824C-094C530E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836" y="5347044"/>
            <a:ext cx="870331" cy="849620"/>
          </a:xfrm>
          <a:custGeom>
            <a:avLst/>
            <a:gdLst>
              <a:gd name="connsiteX0" fmla="*/ 658342 w 870331"/>
              <a:gd name="connsiteY0" fmla="*/ 626789 h 849620"/>
              <a:gd name="connsiteX1" fmla="*/ 670606 w 870331"/>
              <a:gd name="connsiteY1" fmla="*/ 638049 h 849620"/>
              <a:gd name="connsiteX2" fmla="*/ 670606 w 870331"/>
              <a:gd name="connsiteY2" fmla="*/ 823209 h 849620"/>
              <a:gd name="connsiteX3" fmla="*/ 658342 w 870331"/>
              <a:gd name="connsiteY3" fmla="*/ 834469 h 849620"/>
              <a:gd name="connsiteX4" fmla="*/ 644716 w 870331"/>
              <a:gd name="connsiteY4" fmla="*/ 823209 h 849620"/>
              <a:gd name="connsiteX5" fmla="*/ 644716 w 870331"/>
              <a:gd name="connsiteY5" fmla="*/ 638049 h 849620"/>
              <a:gd name="connsiteX6" fmla="*/ 658342 w 870331"/>
              <a:gd name="connsiteY6" fmla="*/ 626789 h 849620"/>
              <a:gd name="connsiteX7" fmla="*/ 211869 w 870331"/>
              <a:gd name="connsiteY7" fmla="*/ 626789 h 849620"/>
              <a:gd name="connsiteX8" fmla="*/ 225494 w 870331"/>
              <a:gd name="connsiteY8" fmla="*/ 638049 h 849620"/>
              <a:gd name="connsiteX9" fmla="*/ 225494 w 870331"/>
              <a:gd name="connsiteY9" fmla="*/ 823209 h 849620"/>
              <a:gd name="connsiteX10" fmla="*/ 211869 w 870331"/>
              <a:gd name="connsiteY10" fmla="*/ 834469 h 849620"/>
              <a:gd name="connsiteX11" fmla="*/ 199606 w 870331"/>
              <a:gd name="connsiteY11" fmla="*/ 823209 h 849620"/>
              <a:gd name="connsiteX12" fmla="*/ 199606 w 870331"/>
              <a:gd name="connsiteY12" fmla="*/ 638049 h 849620"/>
              <a:gd name="connsiteX13" fmla="*/ 211869 w 870331"/>
              <a:gd name="connsiteY13" fmla="*/ 626789 h 849620"/>
              <a:gd name="connsiteX14" fmla="*/ 433715 w 870331"/>
              <a:gd name="connsiteY14" fmla="*/ 548061 h 849620"/>
              <a:gd name="connsiteX15" fmla="*/ 443754 w 870331"/>
              <a:gd name="connsiteY15" fmla="*/ 558174 h 849620"/>
              <a:gd name="connsiteX16" fmla="*/ 443754 w 870331"/>
              <a:gd name="connsiteY16" fmla="*/ 795825 h 849620"/>
              <a:gd name="connsiteX17" fmla="*/ 433715 w 870331"/>
              <a:gd name="connsiteY17" fmla="*/ 807202 h 849620"/>
              <a:gd name="connsiteX18" fmla="*/ 423675 w 870331"/>
              <a:gd name="connsiteY18" fmla="*/ 795825 h 849620"/>
              <a:gd name="connsiteX19" fmla="*/ 423675 w 870331"/>
              <a:gd name="connsiteY19" fmla="*/ 558174 h 849620"/>
              <a:gd name="connsiteX20" fmla="*/ 433715 w 870331"/>
              <a:gd name="connsiteY20" fmla="*/ 548061 h 849620"/>
              <a:gd name="connsiteX21" fmla="*/ 329593 w 870331"/>
              <a:gd name="connsiteY21" fmla="*/ 236182 h 849620"/>
              <a:gd name="connsiteX22" fmla="*/ 510929 w 870331"/>
              <a:gd name="connsiteY22" fmla="*/ 236182 h 849620"/>
              <a:gd name="connsiteX23" fmla="*/ 541980 w 870331"/>
              <a:gd name="connsiteY23" fmla="*/ 236182 h 849620"/>
              <a:gd name="connsiteX24" fmla="*/ 620227 w 870331"/>
              <a:gd name="connsiteY24" fmla="*/ 311777 h 849620"/>
              <a:gd name="connsiteX25" fmla="*/ 734493 w 870331"/>
              <a:gd name="connsiteY25" fmla="*/ 311777 h 849620"/>
              <a:gd name="connsiteX26" fmla="*/ 735735 w 870331"/>
              <a:gd name="connsiteY26" fmla="*/ 311777 h 849620"/>
              <a:gd name="connsiteX27" fmla="*/ 765544 w 870331"/>
              <a:gd name="connsiteY27" fmla="*/ 311777 h 849620"/>
              <a:gd name="connsiteX28" fmla="*/ 848760 w 870331"/>
              <a:gd name="connsiteY28" fmla="*/ 401004 h 849620"/>
              <a:gd name="connsiteX29" fmla="*/ 868632 w 870331"/>
              <a:gd name="connsiteY29" fmla="*/ 490232 h 849620"/>
              <a:gd name="connsiteX30" fmla="*/ 853728 w 870331"/>
              <a:gd name="connsiteY30" fmla="*/ 539802 h 849620"/>
              <a:gd name="connsiteX31" fmla="*/ 777964 w 870331"/>
              <a:gd name="connsiteY31" fmla="*/ 610441 h 849620"/>
              <a:gd name="connsiteX32" fmla="*/ 777964 w 870331"/>
              <a:gd name="connsiteY32" fmla="*/ 838467 h 849620"/>
              <a:gd name="connsiteX33" fmla="*/ 766786 w 870331"/>
              <a:gd name="connsiteY33" fmla="*/ 849620 h 849620"/>
              <a:gd name="connsiteX34" fmla="*/ 755608 w 870331"/>
              <a:gd name="connsiteY34" fmla="*/ 838467 h 849620"/>
              <a:gd name="connsiteX35" fmla="*/ 755608 w 870331"/>
              <a:gd name="connsiteY35" fmla="*/ 391090 h 849620"/>
              <a:gd name="connsiteX36" fmla="*/ 766786 w 870331"/>
              <a:gd name="connsiteY36" fmla="*/ 378698 h 849620"/>
              <a:gd name="connsiteX37" fmla="*/ 777964 w 870331"/>
              <a:gd name="connsiteY37" fmla="*/ 391090 h 849620"/>
              <a:gd name="connsiteX38" fmla="*/ 777964 w 870331"/>
              <a:gd name="connsiteY38" fmla="*/ 461729 h 849620"/>
              <a:gd name="connsiteX39" fmla="*/ 789142 w 870331"/>
              <a:gd name="connsiteY39" fmla="*/ 451814 h 849620"/>
              <a:gd name="connsiteX40" fmla="*/ 804047 w 870331"/>
              <a:gd name="connsiteY40" fmla="*/ 451814 h 849620"/>
              <a:gd name="connsiteX41" fmla="*/ 804047 w 870331"/>
              <a:gd name="connsiteY41" fmla="*/ 466686 h 849620"/>
              <a:gd name="connsiteX42" fmla="*/ 777964 w 870331"/>
              <a:gd name="connsiteY42" fmla="*/ 493950 h 849620"/>
              <a:gd name="connsiteX43" fmla="*/ 777964 w 870331"/>
              <a:gd name="connsiteY43" fmla="*/ 580698 h 849620"/>
              <a:gd name="connsiteX44" fmla="*/ 838823 w 870331"/>
              <a:gd name="connsiteY44" fmla="*/ 523692 h 849620"/>
              <a:gd name="connsiteX45" fmla="*/ 847518 w 870331"/>
              <a:gd name="connsiteY45" fmla="*/ 495189 h 849620"/>
              <a:gd name="connsiteX46" fmla="*/ 827645 w 870331"/>
              <a:gd name="connsiteY46" fmla="*/ 405961 h 849620"/>
              <a:gd name="connsiteX47" fmla="*/ 765544 w 870331"/>
              <a:gd name="connsiteY47" fmla="*/ 334084 h 849620"/>
              <a:gd name="connsiteX48" fmla="*/ 735735 w 870331"/>
              <a:gd name="connsiteY48" fmla="*/ 334084 h 849620"/>
              <a:gd name="connsiteX49" fmla="*/ 734493 w 870331"/>
              <a:gd name="connsiteY49" fmla="*/ 334084 h 849620"/>
              <a:gd name="connsiteX50" fmla="*/ 625195 w 870331"/>
              <a:gd name="connsiteY50" fmla="*/ 334084 h 849620"/>
              <a:gd name="connsiteX51" fmla="*/ 643826 w 870331"/>
              <a:gd name="connsiteY51" fmla="*/ 414636 h 849620"/>
              <a:gd name="connsiteX52" fmla="*/ 627679 w 870331"/>
              <a:gd name="connsiteY52" fmla="*/ 465446 h 849620"/>
              <a:gd name="connsiteX53" fmla="*/ 553158 w 870331"/>
              <a:gd name="connsiteY53" fmla="*/ 534845 h 849620"/>
              <a:gd name="connsiteX54" fmla="*/ 553158 w 870331"/>
              <a:gd name="connsiteY54" fmla="*/ 791374 h 849620"/>
              <a:gd name="connsiteX55" fmla="*/ 541980 w 870331"/>
              <a:gd name="connsiteY55" fmla="*/ 802528 h 849620"/>
              <a:gd name="connsiteX56" fmla="*/ 530801 w 870331"/>
              <a:gd name="connsiteY56" fmla="*/ 791374 h 849620"/>
              <a:gd name="connsiteX57" fmla="*/ 530801 w 870331"/>
              <a:gd name="connsiteY57" fmla="*/ 314256 h 849620"/>
              <a:gd name="connsiteX58" fmla="*/ 541980 w 870331"/>
              <a:gd name="connsiteY58" fmla="*/ 303102 h 849620"/>
              <a:gd name="connsiteX59" fmla="*/ 553158 w 870331"/>
              <a:gd name="connsiteY59" fmla="*/ 314256 h 849620"/>
              <a:gd name="connsiteX60" fmla="*/ 553158 w 870331"/>
              <a:gd name="connsiteY60" fmla="*/ 387372 h 849620"/>
              <a:gd name="connsiteX61" fmla="*/ 564336 w 870331"/>
              <a:gd name="connsiteY61" fmla="*/ 374980 h 849620"/>
              <a:gd name="connsiteX62" fmla="*/ 579240 w 870331"/>
              <a:gd name="connsiteY62" fmla="*/ 374980 h 849620"/>
              <a:gd name="connsiteX63" fmla="*/ 579240 w 870331"/>
              <a:gd name="connsiteY63" fmla="*/ 391090 h 849620"/>
              <a:gd name="connsiteX64" fmla="*/ 553158 w 870331"/>
              <a:gd name="connsiteY64" fmla="*/ 418354 h 849620"/>
              <a:gd name="connsiteX65" fmla="*/ 553158 w 870331"/>
              <a:gd name="connsiteY65" fmla="*/ 503864 h 849620"/>
              <a:gd name="connsiteX66" fmla="*/ 612775 w 870331"/>
              <a:gd name="connsiteY66" fmla="*/ 448097 h 849620"/>
              <a:gd name="connsiteX67" fmla="*/ 621469 w 870331"/>
              <a:gd name="connsiteY67" fmla="*/ 419593 h 849620"/>
              <a:gd name="connsiteX68" fmla="*/ 601597 w 870331"/>
              <a:gd name="connsiteY68" fmla="*/ 330366 h 849620"/>
              <a:gd name="connsiteX69" fmla="*/ 541980 w 870331"/>
              <a:gd name="connsiteY69" fmla="*/ 258489 h 849620"/>
              <a:gd name="connsiteX70" fmla="*/ 510929 w 870331"/>
              <a:gd name="connsiteY70" fmla="*/ 258489 h 849620"/>
              <a:gd name="connsiteX71" fmla="*/ 329593 w 870331"/>
              <a:gd name="connsiteY71" fmla="*/ 258489 h 849620"/>
              <a:gd name="connsiteX72" fmla="*/ 267492 w 870331"/>
              <a:gd name="connsiteY72" fmla="*/ 330366 h 849620"/>
              <a:gd name="connsiteX73" fmla="*/ 247620 w 870331"/>
              <a:gd name="connsiteY73" fmla="*/ 419593 h 849620"/>
              <a:gd name="connsiteX74" fmla="*/ 257556 w 870331"/>
              <a:gd name="connsiteY74" fmla="*/ 448097 h 849620"/>
              <a:gd name="connsiteX75" fmla="*/ 317173 w 870331"/>
              <a:gd name="connsiteY75" fmla="*/ 503864 h 849620"/>
              <a:gd name="connsiteX76" fmla="*/ 317173 w 870331"/>
              <a:gd name="connsiteY76" fmla="*/ 418354 h 849620"/>
              <a:gd name="connsiteX77" fmla="*/ 289849 w 870331"/>
              <a:gd name="connsiteY77" fmla="*/ 391090 h 849620"/>
              <a:gd name="connsiteX78" fmla="*/ 289849 w 870331"/>
              <a:gd name="connsiteY78" fmla="*/ 374980 h 849620"/>
              <a:gd name="connsiteX79" fmla="*/ 305995 w 870331"/>
              <a:gd name="connsiteY79" fmla="*/ 374980 h 849620"/>
              <a:gd name="connsiteX80" fmla="*/ 317173 w 870331"/>
              <a:gd name="connsiteY80" fmla="*/ 387372 h 849620"/>
              <a:gd name="connsiteX81" fmla="*/ 317173 w 870331"/>
              <a:gd name="connsiteY81" fmla="*/ 314256 h 849620"/>
              <a:gd name="connsiteX82" fmla="*/ 328351 w 870331"/>
              <a:gd name="connsiteY82" fmla="*/ 303102 h 849620"/>
              <a:gd name="connsiteX83" fmla="*/ 339530 w 870331"/>
              <a:gd name="connsiteY83" fmla="*/ 314256 h 849620"/>
              <a:gd name="connsiteX84" fmla="*/ 339530 w 870331"/>
              <a:gd name="connsiteY84" fmla="*/ 791374 h 849620"/>
              <a:gd name="connsiteX85" fmla="*/ 328351 w 870331"/>
              <a:gd name="connsiteY85" fmla="*/ 802528 h 849620"/>
              <a:gd name="connsiteX86" fmla="*/ 317173 w 870331"/>
              <a:gd name="connsiteY86" fmla="*/ 791374 h 849620"/>
              <a:gd name="connsiteX87" fmla="*/ 317173 w 870331"/>
              <a:gd name="connsiteY87" fmla="*/ 534845 h 849620"/>
              <a:gd name="connsiteX88" fmla="*/ 241410 w 870331"/>
              <a:gd name="connsiteY88" fmla="*/ 465446 h 849620"/>
              <a:gd name="connsiteX89" fmla="*/ 225263 w 870331"/>
              <a:gd name="connsiteY89" fmla="*/ 414636 h 849620"/>
              <a:gd name="connsiteX90" fmla="*/ 243894 w 870331"/>
              <a:gd name="connsiteY90" fmla="*/ 334084 h 849620"/>
              <a:gd name="connsiteX91" fmla="*/ 135838 w 870331"/>
              <a:gd name="connsiteY91" fmla="*/ 334084 h 849620"/>
              <a:gd name="connsiteX92" fmla="*/ 104787 w 870331"/>
              <a:gd name="connsiteY92" fmla="*/ 334084 h 849620"/>
              <a:gd name="connsiteX93" fmla="*/ 42686 w 870331"/>
              <a:gd name="connsiteY93" fmla="*/ 405961 h 849620"/>
              <a:gd name="connsiteX94" fmla="*/ 22814 w 870331"/>
              <a:gd name="connsiteY94" fmla="*/ 495189 h 849620"/>
              <a:gd name="connsiteX95" fmla="*/ 32750 w 870331"/>
              <a:gd name="connsiteY95" fmla="*/ 523692 h 849620"/>
              <a:gd name="connsiteX96" fmla="*/ 92367 w 870331"/>
              <a:gd name="connsiteY96" fmla="*/ 580698 h 849620"/>
              <a:gd name="connsiteX97" fmla="*/ 92367 w 870331"/>
              <a:gd name="connsiteY97" fmla="*/ 493950 h 849620"/>
              <a:gd name="connsiteX98" fmla="*/ 66284 w 870331"/>
              <a:gd name="connsiteY98" fmla="*/ 466686 h 849620"/>
              <a:gd name="connsiteX99" fmla="*/ 66284 w 870331"/>
              <a:gd name="connsiteY99" fmla="*/ 451814 h 849620"/>
              <a:gd name="connsiteX100" fmla="*/ 81189 w 870331"/>
              <a:gd name="connsiteY100" fmla="*/ 451814 h 849620"/>
              <a:gd name="connsiteX101" fmla="*/ 92367 w 870331"/>
              <a:gd name="connsiteY101" fmla="*/ 461729 h 849620"/>
              <a:gd name="connsiteX102" fmla="*/ 92367 w 870331"/>
              <a:gd name="connsiteY102" fmla="*/ 391090 h 849620"/>
              <a:gd name="connsiteX103" fmla="*/ 104787 w 870331"/>
              <a:gd name="connsiteY103" fmla="*/ 378698 h 849620"/>
              <a:gd name="connsiteX104" fmla="*/ 114723 w 870331"/>
              <a:gd name="connsiteY104" fmla="*/ 391090 h 849620"/>
              <a:gd name="connsiteX105" fmla="*/ 114723 w 870331"/>
              <a:gd name="connsiteY105" fmla="*/ 838467 h 849620"/>
              <a:gd name="connsiteX106" fmla="*/ 104787 w 870331"/>
              <a:gd name="connsiteY106" fmla="*/ 849620 h 849620"/>
              <a:gd name="connsiteX107" fmla="*/ 92367 w 870331"/>
              <a:gd name="connsiteY107" fmla="*/ 838467 h 849620"/>
              <a:gd name="connsiteX108" fmla="*/ 92367 w 870331"/>
              <a:gd name="connsiteY108" fmla="*/ 610441 h 849620"/>
              <a:gd name="connsiteX109" fmla="*/ 16603 w 870331"/>
              <a:gd name="connsiteY109" fmla="*/ 539802 h 849620"/>
              <a:gd name="connsiteX110" fmla="*/ 1699 w 870331"/>
              <a:gd name="connsiteY110" fmla="*/ 490232 h 849620"/>
              <a:gd name="connsiteX111" fmla="*/ 21571 w 870331"/>
              <a:gd name="connsiteY111" fmla="*/ 401004 h 849620"/>
              <a:gd name="connsiteX112" fmla="*/ 104787 w 870331"/>
              <a:gd name="connsiteY112" fmla="*/ 311777 h 849620"/>
              <a:gd name="connsiteX113" fmla="*/ 135838 w 870331"/>
              <a:gd name="connsiteY113" fmla="*/ 311777 h 849620"/>
              <a:gd name="connsiteX114" fmla="*/ 250104 w 870331"/>
              <a:gd name="connsiteY114" fmla="*/ 311777 h 849620"/>
              <a:gd name="connsiteX115" fmla="*/ 329593 w 870331"/>
              <a:gd name="connsiteY115" fmla="*/ 236182 h 849620"/>
              <a:gd name="connsiteX116" fmla="*/ 657727 w 870331"/>
              <a:gd name="connsiteY116" fmla="*/ 98058 h 849620"/>
              <a:gd name="connsiteX117" fmla="*/ 583884 w 870331"/>
              <a:gd name="connsiteY117" fmla="*/ 172593 h 849620"/>
              <a:gd name="connsiteX118" fmla="*/ 657727 w 870331"/>
              <a:gd name="connsiteY118" fmla="*/ 245885 h 849620"/>
              <a:gd name="connsiteX119" fmla="*/ 730339 w 870331"/>
              <a:gd name="connsiteY119" fmla="*/ 172593 h 849620"/>
              <a:gd name="connsiteX120" fmla="*/ 657727 w 870331"/>
              <a:gd name="connsiteY120" fmla="*/ 98058 h 849620"/>
              <a:gd name="connsiteX121" fmla="*/ 212009 w 870331"/>
              <a:gd name="connsiteY121" fmla="*/ 98058 h 849620"/>
              <a:gd name="connsiteX122" fmla="*/ 139861 w 870331"/>
              <a:gd name="connsiteY122" fmla="*/ 172593 h 849620"/>
              <a:gd name="connsiteX123" fmla="*/ 212009 w 870331"/>
              <a:gd name="connsiteY123" fmla="*/ 245885 h 849620"/>
              <a:gd name="connsiteX124" fmla="*/ 285379 w 870331"/>
              <a:gd name="connsiteY124" fmla="*/ 172593 h 849620"/>
              <a:gd name="connsiteX125" fmla="*/ 212009 w 870331"/>
              <a:gd name="connsiteY125" fmla="*/ 98058 h 849620"/>
              <a:gd name="connsiteX126" fmla="*/ 657727 w 870331"/>
              <a:gd name="connsiteY126" fmla="*/ 75698 h 849620"/>
              <a:gd name="connsiteX127" fmla="*/ 752492 w 870331"/>
              <a:gd name="connsiteY127" fmla="*/ 172593 h 849620"/>
              <a:gd name="connsiteX128" fmla="*/ 657727 w 870331"/>
              <a:gd name="connsiteY128" fmla="*/ 268246 h 849620"/>
              <a:gd name="connsiteX129" fmla="*/ 562962 w 870331"/>
              <a:gd name="connsiteY129" fmla="*/ 172593 h 849620"/>
              <a:gd name="connsiteX130" fmla="*/ 657727 w 870331"/>
              <a:gd name="connsiteY130" fmla="*/ 75698 h 849620"/>
              <a:gd name="connsiteX131" fmla="*/ 212009 w 870331"/>
              <a:gd name="connsiteY131" fmla="*/ 75698 h 849620"/>
              <a:gd name="connsiteX132" fmla="*/ 307390 w 870331"/>
              <a:gd name="connsiteY132" fmla="*/ 172593 h 849620"/>
              <a:gd name="connsiteX133" fmla="*/ 212009 w 870331"/>
              <a:gd name="connsiteY133" fmla="*/ 268246 h 849620"/>
              <a:gd name="connsiteX134" fmla="*/ 117850 w 870331"/>
              <a:gd name="connsiteY134" fmla="*/ 172593 h 849620"/>
              <a:gd name="connsiteX135" fmla="*/ 212009 w 870331"/>
              <a:gd name="connsiteY135" fmla="*/ 75698 h 849620"/>
              <a:gd name="connsiteX136" fmla="*/ 431516 w 870331"/>
              <a:gd name="connsiteY136" fmla="*/ 22011 h 849620"/>
              <a:gd name="connsiteX137" fmla="*/ 358223 w 870331"/>
              <a:gd name="connsiteY137" fmla="*/ 95380 h 849620"/>
              <a:gd name="connsiteX138" fmla="*/ 431516 w 870331"/>
              <a:gd name="connsiteY138" fmla="*/ 167527 h 849620"/>
              <a:gd name="connsiteX139" fmla="*/ 506050 w 870331"/>
              <a:gd name="connsiteY139" fmla="*/ 95380 h 849620"/>
              <a:gd name="connsiteX140" fmla="*/ 431516 w 870331"/>
              <a:gd name="connsiteY140" fmla="*/ 22011 h 849620"/>
              <a:gd name="connsiteX141" fmla="*/ 431516 w 870331"/>
              <a:gd name="connsiteY141" fmla="*/ 0 h 849620"/>
              <a:gd name="connsiteX142" fmla="*/ 528411 w 870331"/>
              <a:gd name="connsiteY142" fmla="*/ 95380 h 849620"/>
              <a:gd name="connsiteX143" fmla="*/ 431516 w 870331"/>
              <a:gd name="connsiteY143" fmla="*/ 189538 h 849620"/>
              <a:gd name="connsiteX144" fmla="*/ 335863 w 870331"/>
              <a:gd name="connsiteY144" fmla="*/ 95380 h 849620"/>
              <a:gd name="connsiteX145" fmla="*/ 431516 w 870331"/>
              <a:gd name="connsiteY145" fmla="*/ 0 h 84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870331" h="849620">
                <a:moveTo>
                  <a:pt x="658342" y="626789"/>
                </a:moveTo>
                <a:cubicBezTo>
                  <a:pt x="665156" y="626789"/>
                  <a:pt x="670606" y="631794"/>
                  <a:pt x="670606" y="638049"/>
                </a:cubicBezTo>
                <a:lnTo>
                  <a:pt x="670606" y="823209"/>
                </a:lnTo>
                <a:cubicBezTo>
                  <a:pt x="670606" y="829465"/>
                  <a:pt x="665156" y="834469"/>
                  <a:pt x="658342" y="834469"/>
                </a:cubicBezTo>
                <a:cubicBezTo>
                  <a:pt x="651529" y="834469"/>
                  <a:pt x="644716" y="829465"/>
                  <a:pt x="644716" y="823209"/>
                </a:cubicBezTo>
                <a:lnTo>
                  <a:pt x="644716" y="638049"/>
                </a:lnTo>
                <a:cubicBezTo>
                  <a:pt x="644716" y="631794"/>
                  <a:pt x="651529" y="626789"/>
                  <a:pt x="658342" y="626789"/>
                </a:cubicBezTo>
                <a:close/>
                <a:moveTo>
                  <a:pt x="211869" y="626789"/>
                </a:moveTo>
                <a:cubicBezTo>
                  <a:pt x="218682" y="626789"/>
                  <a:pt x="225494" y="631794"/>
                  <a:pt x="225494" y="638049"/>
                </a:cubicBezTo>
                <a:lnTo>
                  <a:pt x="225494" y="823209"/>
                </a:lnTo>
                <a:cubicBezTo>
                  <a:pt x="225494" y="829465"/>
                  <a:pt x="218682" y="834469"/>
                  <a:pt x="211869" y="834469"/>
                </a:cubicBezTo>
                <a:cubicBezTo>
                  <a:pt x="206419" y="834469"/>
                  <a:pt x="199606" y="829465"/>
                  <a:pt x="199606" y="823209"/>
                </a:cubicBezTo>
                <a:lnTo>
                  <a:pt x="199606" y="638049"/>
                </a:lnTo>
                <a:cubicBezTo>
                  <a:pt x="199606" y="631794"/>
                  <a:pt x="206419" y="626789"/>
                  <a:pt x="211869" y="626789"/>
                </a:cubicBezTo>
                <a:close/>
                <a:moveTo>
                  <a:pt x="433715" y="548061"/>
                </a:moveTo>
                <a:cubicBezTo>
                  <a:pt x="439292" y="548061"/>
                  <a:pt x="443754" y="551853"/>
                  <a:pt x="443754" y="558174"/>
                </a:cubicBezTo>
                <a:lnTo>
                  <a:pt x="443754" y="795825"/>
                </a:lnTo>
                <a:cubicBezTo>
                  <a:pt x="443754" y="802146"/>
                  <a:pt x="439292" y="807202"/>
                  <a:pt x="433715" y="807202"/>
                </a:cubicBezTo>
                <a:cubicBezTo>
                  <a:pt x="428137" y="807202"/>
                  <a:pt x="423675" y="802146"/>
                  <a:pt x="423675" y="795825"/>
                </a:cubicBezTo>
                <a:lnTo>
                  <a:pt x="423675" y="558174"/>
                </a:lnTo>
                <a:cubicBezTo>
                  <a:pt x="423675" y="551853"/>
                  <a:pt x="428137" y="548061"/>
                  <a:pt x="433715" y="548061"/>
                </a:cubicBezTo>
                <a:close/>
                <a:moveTo>
                  <a:pt x="329593" y="236182"/>
                </a:moveTo>
                <a:lnTo>
                  <a:pt x="510929" y="236182"/>
                </a:lnTo>
                <a:lnTo>
                  <a:pt x="541980" y="236182"/>
                </a:lnTo>
                <a:cubicBezTo>
                  <a:pt x="584208" y="236182"/>
                  <a:pt x="600355" y="249814"/>
                  <a:pt x="620227" y="311777"/>
                </a:cubicBezTo>
                <a:lnTo>
                  <a:pt x="734493" y="311777"/>
                </a:lnTo>
                <a:lnTo>
                  <a:pt x="735735" y="311777"/>
                </a:lnTo>
                <a:lnTo>
                  <a:pt x="765544" y="311777"/>
                </a:lnTo>
                <a:cubicBezTo>
                  <a:pt x="813983" y="311777"/>
                  <a:pt x="828887" y="326648"/>
                  <a:pt x="848760" y="401004"/>
                </a:cubicBezTo>
                <a:lnTo>
                  <a:pt x="868632" y="490232"/>
                </a:lnTo>
                <a:cubicBezTo>
                  <a:pt x="873600" y="508821"/>
                  <a:pt x="867390" y="527410"/>
                  <a:pt x="853728" y="539802"/>
                </a:cubicBezTo>
                <a:lnTo>
                  <a:pt x="777964" y="610441"/>
                </a:lnTo>
                <a:lnTo>
                  <a:pt x="777964" y="838467"/>
                </a:lnTo>
                <a:cubicBezTo>
                  <a:pt x="777964" y="845902"/>
                  <a:pt x="771754" y="849620"/>
                  <a:pt x="766786" y="849620"/>
                </a:cubicBezTo>
                <a:cubicBezTo>
                  <a:pt x="760576" y="849620"/>
                  <a:pt x="755608" y="845902"/>
                  <a:pt x="755608" y="838467"/>
                </a:cubicBezTo>
                <a:lnTo>
                  <a:pt x="755608" y="391090"/>
                </a:lnTo>
                <a:cubicBezTo>
                  <a:pt x="755608" y="384894"/>
                  <a:pt x="760576" y="378698"/>
                  <a:pt x="766786" y="378698"/>
                </a:cubicBezTo>
                <a:cubicBezTo>
                  <a:pt x="771754" y="378698"/>
                  <a:pt x="777964" y="384894"/>
                  <a:pt x="777964" y="391090"/>
                </a:cubicBezTo>
                <a:lnTo>
                  <a:pt x="777964" y="461729"/>
                </a:lnTo>
                <a:lnTo>
                  <a:pt x="789142" y="451814"/>
                </a:lnTo>
                <a:cubicBezTo>
                  <a:pt x="792868" y="446857"/>
                  <a:pt x="800321" y="446857"/>
                  <a:pt x="804047" y="451814"/>
                </a:cubicBezTo>
                <a:cubicBezTo>
                  <a:pt x="809015" y="455532"/>
                  <a:pt x="809015" y="462968"/>
                  <a:pt x="804047" y="466686"/>
                </a:cubicBezTo>
                <a:lnTo>
                  <a:pt x="777964" y="493950"/>
                </a:lnTo>
                <a:lnTo>
                  <a:pt x="777964" y="580698"/>
                </a:lnTo>
                <a:lnTo>
                  <a:pt x="838823" y="523692"/>
                </a:lnTo>
                <a:cubicBezTo>
                  <a:pt x="846275" y="516256"/>
                  <a:pt x="850002" y="505103"/>
                  <a:pt x="847518" y="495189"/>
                </a:cubicBezTo>
                <a:lnTo>
                  <a:pt x="827645" y="405961"/>
                </a:lnTo>
                <a:cubicBezTo>
                  <a:pt x="807773" y="336562"/>
                  <a:pt x="797836" y="334084"/>
                  <a:pt x="765544" y="334084"/>
                </a:cubicBezTo>
                <a:lnTo>
                  <a:pt x="735735" y="334084"/>
                </a:lnTo>
                <a:lnTo>
                  <a:pt x="734493" y="334084"/>
                </a:lnTo>
                <a:lnTo>
                  <a:pt x="625195" y="334084"/>
                </a:lnTo>
                <a:lnTo>
                  <a:pt x="643826" y="414636"/>
                </a:lnTo>
                <a:cubicBezTo>
                  <a:pt x="647552" y="433225"/>
                  <a:pt x="641342" y="451814"/>
                  <a:pt x="627679" y="465446"/>
                </a:cubicBezTo>
                <a:lnTo>
                  <a:pt x="553158" y="534845"/>
                </a:lnTo>
                <a:lnTo>
                  <a:pt x="553158" y="791374"/>
                </a:lnTo>
                <a:cubicBezTo>
                  <a:pt x="553158" y="798810"/>
                  <a:pt x="548190" y="802528"/>
                  <a:pt x="541980" y="802528"/>
                </a:cubicBezTo>
                <a:cubicBezTo>
                  <a:pt x="535769" y="802528"/>
                  <a:pt x="530801" y="798810"/>
                  <a:pt x="530801" y="791374"/>
                </a:cubicBezTo>
                <a:lnTo>
                  <a:pt x="530801" y="314256"/>
                </a:lnTo>
                <a:cubicBezTo>
                  <a:pt x="530801" y="309299"/>
                  <a:pt x="535769" y="303102"/>
                  <a:pt x="541980" y="303102"/>
                </a:cubicBezTo>
                <a:cubicBezTo>
                  <a:pt x="548190" y="303102"/>
                  <a:pt x="553158" y="309299"/>
                  <a:pt x="553158" y="314256"/>
                </a:cubicBezTo>
                <a:lnTo>
                  <a:pt x="553158" y="387372"/>
                </a:lnTo>
                <a:lnTo>
                  <a:pt x="564336" y="374980"/>
                </a:lnTo>
                <a:cubicBezTo>
                  <a:pt x="568062" y="371262"/>
                  <a:pt x="575514" y="371262"/>
                  <a:pt x="579240" y="374980"/>
                </a:cubicBezTo>
                <a:cubicBezTo>
                  <a:pt x="582966" y="379937"/>
                  <a:pt x="582966" y="387372"/>
                  <a:pt x="579240" y="391090"/>
                </a:cubicBezTo>
                <a:lnTo>
                  <a:pt x="553158" y="418354"/>
                </a:lnTo>
                <a:lnTo>
                  <a:pt x="553158" y="503864"/>
                </a:lnTo>
                <a:lnTo>
                  <a:pt x="612775" y="448097"/>
                </a:lnTo>
                <a:cubicBezTo>
                  <a:pt x="620227" y="441900"/>
                  <a:pt x="623953" y="430747"/>
                  <a:pt x="621469" y="419593"/>
                </a:cubicBezTo>
                <a:lnTo>
                  <a:pt x="601597" y="330366"/>
                </a:lnTo>
                <a:cubicBezTo>
                  <a:pt x="581724" y="260967"/>
                  <a:pt x="574272" y="258489"/>
                  <a:pt x="541980" y="258489"/>
                </a:cubicBezTo>
                <a:lnTo>
                  <a:pt x="510929" y="258489"/>
                </a:lnTo>
                <a:lnTo>
                  <a:pt x="329593" y="258489"/>
                </a:lnTo>
                <a:cubicBezTo>
                  <a:pt x="296059" y="258489"/>
                  <a:pt x="287365" y="260967"/>
                  <a:pt x="267492" y="330366"/>
                </a:cubicBezTo>
                <a:lnTo>
                  <a:pt x="247620" y="419593"/>
                </a:lnTo>
                <a:cubicBezTo>
                  <a:pt x="245136" y="430747"/>
                  <a:pt x="248862" y="441900"/>
                  <a:pt x="257556" y="448097"/>
                </a:cubicBezTo>
                <a:lnTo>
                  <a:pt x="317173" y="503864"/>
                </a:lnTo>
                <a:lnTo>
                  <a:pt x="317173" y="418354"/>
                </a:lnTo>
                <a:lnTo>
                  <a:pt x="289849" y="391090"/>
                </a:lnTo>
                <a:cubicBezTo>
                  <a:pt x="284881" y="387372"/>
                  <a:pt x="284881" y="379937"/>
                  <a:pt x="289849" y="374980"/>
                </a:cubicBezTo>
                <a:cubicBezTo>
                  <a:pt x="294817" y="371262"/>
                  <a:pt x="301027" y="371262"/>
                  <a:pt x="305995" y="374980"/>
                </a:cubicBezTo>
                <a:lnTo>
                  <a:pt x="317173" y="387372"/>
                </a:lnTo>
                <a:lnTo>
                  <a:pt x="317173" y="314256"/>
                </a:lnTo>
                <a:cubicBezTo>
                  <a:pt x="317173" y="309299"/>
                  <a:pt x="322141" y="303102"/>
                  <a:pt x="328351" y="303102"/>
                </a:cubicBezTo>
                <a:cubicBezTo>
                  <a:pt x="334562" y="303102"/>
                  <a:pt x="339530" y="309299"/>
                  <a:pt x="339530" y="314256"/>
                </a:cubicBezTo>
                <a:lnTo>
                  <a:pt x="339530" y="791374"/>
                </a:lnTo>
                <a:cubicBezTo>
                  <a:pt x="339530" y="798810"/>
                  <a:pt x="334562" y="802528"/>
                  <a:pt x="328351" y="802528"/>
                </a:cubicBezTo>
                <a:cubicBezTo>
                  <a:pt x="322141" y="802528"/>
                  <a:pt x="317173" y="798810"/>
                  <a:pt x="317173" y="791374"/>
                </a:cubicBezTo>
                <a:lnTo>
                  <a:pt x="317173" y="534845"/>
                </a:lnTo>
                <a:lnTo>
                  <a:pt x="241410" y="465446"/>
                </a:lnTo>
                <a:cubicBezTo>
                  <a:pt x="227747" y="451814"/>
                  <a:pt x="222779" y="433225"/>
                  <a:pt x="225263" y="414636"/>
                </a:cubicBezTo>
                <a:lnTo>
                  <a:pt x="243894" y="334084"/>
                </a:lnTo>
                <a:lnTo>
                  <a:pt x="135838" y="334084"/>
                </a:lnTo>
                <a:lnTo>
                  <a:pt x="104787" y="334084"/>
                </a:lnTo>
                <a:cubicBezTo>
                  <a:pt x="71252" y="334084"/>
                  <a:pt x="62558" y="336562"/>
                  <a:pt x="42686" y="405961"/>
                </a:cubicBezTo>
                <a:lnTo>
                  <a:pt x="22814" y="495189"/>
                </a:lnTo>
                <a:cubicBezTo>
                  <a:pt x="20329" y="505103"/>
                  <a:pt x="24056" y="516256"/>
                  <a:pt x="32750" y="523692"/>
                </a:cubicBezTo>
                <a:lnTo>
                  <a:pt x="92367" y="580698"/>
                </a:lnTo>
                <a:lnTo>
                  <a:pt x="92367" y="493950"/>
                </a:lnTo>
                <a:lnTo>
                  <a:pt x="66284" y="466686"/>
                </a:lnTo>
                <a:cubicBezTo>
                  <a:pt x="61316" y="462968"/>
                  <a:pt x="61316" y="455532"/>
                  <a:pt x="66284" y="451814"/>
                </a:cubicBezTo>
                <a:cubicBezTo>
                  <a:pt x="70010" y="446857"/>
                  <a:pt x="77463" y="446857"/>
                  <a:pt x="81189" y="451814"/>
                </a:cubicBezTo>
                <a:lnTo>
                  <a:pt x="92367" y="461729"/>
                </a:lnTo>
                <a:lnTo>
                  <a:pt x="92367" y="391090"/>
                </a:lnTo>
                <a:cubicBezTo>
                  <a:pt x="92367" y="384894"/>
                  <a:pt x="98577" y="378698"/>
                  <a:pt x="104787" y="378698"/>
                </a:cubicBezTo>
                <a:cubicBezTo>
                  <a:pt x="110997" y="378698"/>
                  <a:pt x="114723" y="384894"/>
                  <a:pt x="114723" y="391090"/>
                </a:cubicBezTo>
                <a:lnTo>
                  <a:pt x="114723" y="838467"/>
                </a:lnTo>
                <a:cubicBezTo>
                  <a:pt x="114723" y="845902"/>
                  <a:pt x="110997" y="849620"/>
                  <a:pt x="104787" y="849620"/>
                </a:cubicBezTo>
                <a:cubicBezTo>
                  <a:pt x="98577" y="849620"/>
                  <a:pt x="92367" y="845902"/>
                  <a:pt x="92367" y="838467"/>
                </a:cubicBezTo>
                <a:lnTo>
                  <a:pt x="92367" y="610441"/>
                </a:lnTo>
                <a:lnTo>
                  <a:pt x="16603" y="539802"/>
                </a:lnTo>
                <a:cubicBezTo>
                  <a:pt x="2941" y="527410"/>
                  <a:pt x="-3269" y="508821"/>
                  <a:pt x="1699" y="490232"/>
                </a:cubicBezTo>
                <a:lnTo>
                  <a:pt x="21571" y="401004"/>
                </a:lnTo>
                <a:cubicBezTo>
                  <a:pt x="41444" y="326648"/>
                  <a:pt x="57590" y="311777"/>
                  <a:pt x="104787" y="311777"/>
                </a:cubicBezTo>
                <a:lnTo>
                  <a:pt x="135838" y="311777"/>
                </a:lnTo>
                <a:lnTo>
                  <a:pt x="250104" y="311777"/>
                </a:lnTo>
                <a:cubicBezTo>
                  <a:pt x="268734" y="249814"/>
                  <a:pt x="283639" y="236182"/>
                  <a:pt x="329593" y="236182"/>
                </a:cubicBezTo>
                <a:close/>
                <a:moveTo>
                  <a:pt x="657727" y="98058"/>
                </a:moveTo>
                <a:cubicBezTo>
                  <a:pt x="617114" y="98058"/>
                  <a:pt x="583884" y="131599"/>
                  <a:pt x="583884" y="172593"/>
                </a:cubicBezTo>
                <a:cubicBezTo>
                  <a:pt x="583884" y="212345"/>
                  <a:pt x="617114" y="245885"/>
                  <a:pt x="657727" y="245885"/>
                </a:cubicBezTo>
                <a:cubicBezTo>
                  <a:pt x="698341" y="245885"/>
                  <a:pt x="730339" y="212345"/>
                  <a:pt x="730339" y="172593"/>
                </a:cubicBezTo>
                <a:cubicBezTo>
                  <a:pt x="730339" y="131599"/>
                  <a:pt x="698341" y="98058"/>
                  <a:pt x="657727" y="98058"/>
                </a:cubicBezTo>
                <a:close/>
                <a:moveTo>
                  <a:pt x="212009" y="98058"/>
                </a:moveTo>
                <a:cubicBezTo>
                  <a:pt x="171655" y="98058"/>
                  <a:pt x="139861" y="131599"/>
                  <a:pt x="139861" y="172593"/>
                </a:cubicBezTo>
                <a:cubicBezTo>
                  <a:pt x="139861" y="212345"/>
                  <a:pt x="171655" y="245885"/>
                  <a:pt x="212009" y="245885"/>
                </a:cubicBezTo>
                <a:cubicBezTo>
                  <a:pt x="253585" y="245885"/>
                  <a:pt x="285379" y="212345"/>
                  <a:pt x="285379" y="172593"/>
                </a:cubicBezTo>
                <a:cubicBezTo>
                  <a:pt x="285379" y="131599"/>
                  <a:pt x="253585" y="98058"/>
                  <a:pt x="212009" y="98058"/>
                </a:cubicBezTo>
                <a:close/>
                <a:moveTo>
                  <a:pt x="657727" y="75698"/>
                </a:moveTo>
                <a:cubicBezTo>
                  <a:pt x="709417" y="75698"/>
                  <a:pt x="752492" y="119176"/>
                  <a:pt x="752492" y="172593"/>
                </a:cubicBezTo>
                <a:cubicBezTo>
                  <a:pt x="752492" y="224767"/>
                  <a:pt x="709417" y="268246"/>
                  <a:pt x="657727" y="268246"/>
                </a:cubicBezTo>
                <a:cubicBezTo>
                  <a:pt x="604806" y="268246"/>
                  <a:pt x="562962" y="224767"/>
                  <a:pt x="562962" y="172593"/>
                </a:cubicBezTo>
                <a:cubicBezTo>
                  <a:pt x="562962" y="119176"/>
                  <a:pt x="604806" y="75698"/>
                  <a:pt x="657727" y="75698"/>
                </a:cubicBezTo>
                <a:close/>
                <a:moveTo>
                  <a:pt x="212009" y="75698"/>
                </a:moveTo>
                <a:cubicBezTo>
                  <a:pt x="264591" y="75698"/>
                  <a:pt x="307390" y="119176"/>
                  <a:pt x="307390" y="172593"/>
                </a:cubicBezTo>
                <a:cubicBezTo>
                  <a:pt x="307390" y="224767"/>
                  <a:pt x="264591" y="268246"/>
                  <a:pt x="212009" y="268246"/>
                </a:cubicBezTo>
                <a:cubicBezTo>
                  <a:pt x="160649" y="268246"/>
                  <a:pt x="117850" y="224767"/>
                  <a:pt x="117850" y="172593"/>
                </a:cubicBezTo>
                <a:cubicBezTo>
                  <a:pt x="117850" y="119176"/>
                  <a:pt x="160649" y="75698"/>
                  <a:pt x="212009" y="75698"/>
                </a:cubicBezTo>
                <a:close/>
                <a:moveTo>
                  <a:pt x="431516" y="22011"/>
                </a:moveTo>
                <a:cubicBezTo>
                  <a:pt x="390522" y="22011"/>
                  <a:pt x="358223" y="55027"/>
                  <a:pt x="358223" y="95380"/>
                </a:cubicBezTo>
                <a:cubicBezTo>
                  <a:pt x="358223" y="134511"/>
                  <a:pt x="390522" y="167527"/>
                  <a:pt x="431516" y="167527"/>
                </a:cubicBezTo>
                <a:cubicBezTo>
                  <a:pt x="472510" y="167527"/>
                  <a:pt x="506050" y="134511"/>
                  <a:pt x="506050" y="95380"/>
                </a:cubicBezTo>
                <a:cubicBezTo>
                  <a:pt x="506050" y="55027"/>
                  <a:pt x="472510" y="22011"/>
                  <a:pt x="431516" y="22011"/>
                </a:cubicBezTo>
                <a:close/>
                <a:moveTo>
                  <a:pt x="431516" y="0"/>
                </a:moveTo>
                <a:cubicBezTo>
                  <a:pt x="484932" y="0"/>
                  <a:pt x="528411" y="42799"/>
                  <a:pt x="528411" y="95380"/>
                </a:cubicBezTo>
                <a:cubicBezTo>
                  <a:pt x="528411" y="146739"/>
                  <a:pt x="484932" y="189538"/>
                  <a:pt x="431516" y="189538"/>
                </a:cubicBezTo>
                <a:cubicBezTo>
                  <a:pt x="378099" y="189538"/>
                  <a:pt x="335863" y="146739"/>
                  <a:pt x="335863" y="95380"/>
                </a:cubicBezTo>
                <a:cubicBezTo>
                  <a:pt x="335863" y="42799"/>
                  <a:pt x="378099" y="0"/>
                  <a:pt x="4315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0" name="Freeform 251">
            <a:extLst>
              <a:ext uri="{FF2B5EF4-FFF2-40B4-BE49-F238E27FC236}">
                <a16:creationId xmlns:a16="http://schemas.microsoft.com/office/drawing/2014/main" id="{809A7159-E7B9-8044-9651-799D849D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721" y="8941243"/>
            <a:ext cx="1268720" cy="1271747"/>
          </a:xfrm>
          <a:custGeom>
            <a:avLst/>
            <a:gdLst>
              <a:gd name="T0" fmla="*/ 664698 w 1019"/>
              <a:gd name="T1" fmla="*/ 333788 h 1021"/>
              <a:gd name="T2" fmla="*/ 664698 w 1019"/>
              <a:gd name="T3" fmla="*/ 333788 h 1021"/>
              <a:gd name="T4" fmla="*/ 332349 w 1019"/>
              <a:gd name="T5" fmla="*/ 667576 h 1021"/>
              <a:gd name="T6" fmla="*/ 332349 w 1019"/>
              <a:gd name="T7" fmla="*/ 667576 h 1021"/>
              <a:gd name="T8" fmla="*/ 0 w 1019"/>
              <a:gd name="T9" fmla="*/ 333788 h 1021"/>
              <a:gd name="T10" fmla="*/ 0 w 1019"/>
              <a:gd name="T11" fmla="*/ 333788 h 1021"/>
              <a:gd name="T12" fmla="*/ 332349 w 1019"/>
              <a:gd name="T13" fmla="*/ 0 h 1021"/>
              <a:gd name="T14" fmla="*/ 332349 w 1019"/>
              <a:gd name="T15" fmla="*/ 0 h 1021"/>
              <a:gd name="T16" fmla="*/ 664698 w 1019"/>
              <a:gd name="T17" fmla="*/ 333788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9" h="1021">
                <a:moveTo>
                  <a:pt x="1018" y="510"/>
                </a:moveTo>
                <a:lnTo>
                  <a:pt x="1018" y="510"/>
                </a:lnTo>
                <a:cubicBezTo>
                  <a:pt x="1018" y="791"/>
                  <a:pt x="790" y="1020"/>
                  <a:pt x="509" y="1020"/>
                </a:cubicBezTo>
                <a:cubicBezTo>
                  <a:pt x="228" y="1020"/>
                  <a:pt x="0" y="791"/>
                  <a:pt x="0" y="510"/>
                </a:cubicBezTo>
                <a:cubicBezTo>
                  <a:pt x="0" y="228"/>
                  <a:pt x="228" y="0"/>
                  <a:pt x="509" y="0"/>
                </a:cubicBezTo>
                <a:cubicBezTo>
                  <a:pt x="790" y="0"/>
                  <a:pt x="1018" y="228"/>
                  <a:pt x="1018" y="5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2624587D-9EE6-984D-ADE2-592B4E602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836" y="9119893"/>
            <a:ext cx="870331" cy="855676"/>
          </a:xfrm>
          <a:custGeom>
            <a:avLst/>
            <a:gdLst>
              <a:gd name="connsiteX0" fmla="*/ 658342 w 870331"/>
              <a:gd name="connsiteY0" fmla="*/ 626789 h 855676"/>
              <a:gd name="connsiteX1" fmla="*/ 670606 w 870331"/>
              <a:gd name="connsiteY1" fmla="*/ 638049 h 855676"/>
              <a:gd name="connsiteX2" fmla="*/ 670606 w 870331"/>
              <a:gd name="connsiteY2" fmla="*/ 823209 h 855676"/>
              <a:gd name="connsiteX3" fmla="*/ 658342 w 870331"/>
              <a:gd name="connsiteY3" fmla="*/ 834469 h 855676"/>
              <a:gd name="connsiteX4" fmla="*/ 644716 w 870331"/>
              <a:gd name="connsiteY4" fmla="*/ 823209 h 855676"/>
              <a:gd name="connsiteX5" fmla="*/ 644716 w 870331"/>
              <a:gd name="connsiteY5" fmla="*/ 638049 h 855676"/>
              <a:gd name="connsiteX6" fmla="*/ 658342 w 870331"/>
              <a:gd name="connsiteY6" fmla="*/ 626789 h 855676"/>
              <a:gd name="connsiteX7" fmla="*/ 211869 w 870331"/>
              <a:gd name="connsiteY7" fmla="*/ 626789 h 855676"/>
              <a:gd name="connsiteX8" fmla="*/ 225494 w 870331"/>
              <a:gd name="connsiteY8" fmla="*/ 638049 h 855676"/>
              <a:gd name="connsiteX9" fmla="*/ 225494 w 870331"/>
              <a:gd name="connsiteY9" fmla="*/ 823209 h 855676"/>
              <a:gd name="connsiteX10" fmla="*/ 211869 w 870331"/>
              <a:gd name="connsiteY10" fmla="*/ 834469 h 855676"/>
              <a:gd name="connsiteX11" fmla="*/ 199606 w 870331"/>
              <a:gd name="connsiteY11" fmla="*/ 823209 h 855676"/>
              <a:gd name="connsiteX12" fmla="*/ 199606 w 870331"/>
              <a:gd name="connsiteY12" fmla="*/ 638049 h 855676"/>
              <a:gd name="connsiteX13" fmla="*/ 211869 w 870331"/>
              <a:gd name="connsiteY13" fmla="*/ 626789 h 855676"/>
              <a:gd name="connsiteX14" fmla="*/ 433715 w 870331"/>
              <a:gd name="connsiteY14" fmla="*/ 551091 h 855676"/>
              <a:gd name="connsiteX15" fmla="*/ 443754 w 870331"/>
              <a:gd name="connsiteY15" fmla="*/ 562281 h 855676"/>
              <a:gd name="connsiteX16" fmla="*/ 443754 w 870331"/>
              <a:gd name="connsiteY16" fmla="*/ 796033 h 855676"/>
              <a:gd name="connsiteX17" fmla="*/ 433715 w 870331"/>
              <a:gd name="connsiteY17" fmla="*/ 807224 h 855676"/>
              <a:gd name="connsiteX18" fmla="*/ 423675 w 870331"/>
              <a:gd name="connsiteY18" fmla="*/ 796033 h 855676"/>
              <a:gd name="connsiteX19" fmla="*/ 423675 w 870331"/>
              <a:gd name="connsiteY19" fmla="*/ 562281 h 855676"/>
              <a:gd name="connsiteX20" fmla="*/ 433715 w 870331"/>
              <a:gd name="connsiteY20" fmla="*/ 551091 h 855676"/>
              <a:gd name="connsiteX21" fmla="*/ 329593 w 870331"/>
              <a:gd name="connsiteY21" fmla="*/ 242238 h 855676"/>
              <a:gd name="connsiteX22" fmla="*/ 510929 w 870331"/>
              <a:gd name="connsiteY22" fmla="*/ 242238 h 855676"/>
              <a:gd name="connsiteX23" fmla="*/ 541980 w 870331"/>
              <a:gd name="connsiteY23" fmla="*/ 242238 h 855676"/>
              <a:gd name="connsiteX24" fmla="*/ 620227 w 870331"/>
              <a:gd name="connsiteY24" fmla="*/ 317833 h 855676"/>
              <a:gd name="connsiteX25" fmla="*/ 734493 w 870331"/>
              <a:gd name="connsiteY25" fmla="*/ 317833 h 855676"/>
              <a:gd name="connsiteX26" fmla="*/ 735735 w 870331"/>
              <a:gd name="connsiteY26" fmla="*/ 317833 h 855676"/>
              <a:gd name="connsiteX27" fmla="*/ 765544 w 870331"/>
              <a:gd name="connsiteY27" fmla="*/ 317833 h 855676"/>
              <a:gd name="connsiteX28" fmla="*/ 848760 w 870331"/>
              <a:gd name="connsiteY28" fmla="*/ 405821 h 855676"/>
              <a:gd name="connsiteX29" fmla="*/ 868632 w 870331"/>
              <a:gd name="connsiteY29" fmla="*/ 496288 h 855676"/>
              <a:gd name="connsiteX30" fmla="*/ 853728 w 870331"/>
              <a:gd name="connsiteY30" fmla="*/ 545859 h 855676"/>
              <a:gd name="connsiteX31" fmla="*/ 777964 w 870331"/>
              <a:gd name="connsiteY31" fmla="*/ 616497 h 855676"/>
              <a:gd name="connsiteX32" fmla="*/ 777964 w 870331"/>
              <a:gd name="connsiteY32" fmla="*/ 844522 h 855676"/>
              <a:gd name="connsiteX33" fmla="*/ 766786 w 870331"/>
              <a:gd name="connsiteY33" fmla="*/ 855676 h 855676"/>
              <a:gd name="connsiteX34" fmla="*/ 755608 w 870331"/>
              <a:gd name="connsiteY34" fmla="*/ 844522 h 855676"/>
              <a:gd name="connsiteX35" fmla="*/ 755608 w 870331"/>
              <a:gd name="connsiteY35" fmla="*/ 395907 h 855676"/>
              <a:gd name="connsiteX36" fmla="*/ 766786 w 870331"/>
              <a:gd name="connsiteY36" fmla="*/ 384754 h 855676"/>
              <a:gd name="connsiteX37" fmla="*/ 777964 w 870331"/>
              <a:gd name="connsiteY37" fmla="*/ 395907 h 855676"/>
              <a:gd name="connsiteX38" fmla="*/ 777964 w 870331"/>
              <a:gd name="connsiteY38" fmla="*/ 467785 h 855676"/>
              <a:gd name="connsiteX39" fmla="*/ 789142 w 870331"/>
              <a:gd name="connsiteY39" fmla="*/ 456631 h 855676"/>
              <a:gd name="connsiteX40" fmla="*/ 804047 w 870331"/>
              <a:gd name="connsiteY40" fmla="*/ 456631 h 855676"/>
              <a:gd name="connsiteX41" fmla="*/ 804047 w 870331"/>
              <a:gd name="connsiteY41" fmla="*/ 472742 h 855676"/>
              <a:gd name="connsiteX42" fmla="*/ 777964 w 870331"/>
              <a:gd name="connsiteY42" fmla="*/ 498766 h 855676"/>
              <a:gd name="connsiteX43" fmla="*/ 777964 w 870331"/>
              <a:gd name="connsiteY43" fmla="*/ 585515 h 855676"/>
              <a:gd name="connsiteX44" fmla="*/ 838823 w 870331"/>
              <a:gd name="connsiteY44" fmla="*/ 529748 h 855676"/>
              <a:gd name="connsiteX45" fmla="*/ 847518 w 870331"/>
              <a:gd name="connsiteY45" fmla="*/ 501245 h 855676"/>
              <a:gd name="connsiteX46" fmla="*/ 827645 w 870331"/>
              <a:gd name="connsiteY46" fmla="*/ 412018 h 855676"/>
              <a:gd name="connsiteX47" fmla="*/ 765544 w 870331"/>
              <a:gd name="connsiteY47" fmla="*/ 340140 h 855676"/>
              <a:gd name="connsiteX48" fmla="*/ 735735 w 870331"/>
              <a:gd name="connsiteY48" fmla="*/ 340140 h 855676"/>
              <a:gd name="connsiteX49" fmla="*/ 734493 w 870331"/>
              <a:gd name="connsiteY49" fmla="*/ 340140 h 855676"/>
              <a:gd name="connsiteX50" fmla="*/ 625195 w 870331"/>
              <a:gd name="connsiteY50" fmla="*/ 340140 h 855676"/>
              <a:gd name="connsiteX51" fmla="*/ 643826 w 870331"/>
              <a:gd name="connsiteY51" fmla="*/ 420693 h 855676"/>
              <a:gd name="connsiteX52" fmla="*/ 627679 w 870331"/>
              <a:gd name="connsiteY52" fmla="*/ 470263 h 855676"/>
              <a:gd name="connsiteX53" fmla="*/ 553158 w 870331"/>
              <a:gd name="connsiteY53" fmla="*/ 540902 h 855676"/>
              <a:gd name="connsiteX54" fmla="*/ 553158 w 870331"/>
              <a:gd name="connsiteY54" fmla="*/ 797430 h 855676"/>
              <a:gd name="connsiteX55" fmla="*/ 541980 w 870331"/>
              <a:gd name="connsiteY55" fmla="*/ 808584 h 855676"/>
              <a:gd name="connsiteX56" fmla="*/ 530801 w 870331"/>
              <a:gd name="connsiteY56" fmla="*/ 797430 h 855676"/>
              <a:gd name="connsiteX57" fmla="*/ 530801 w 870331"/>
              <a:gd name="connsiteY57" fmla="*/ 320312 h 855676"/>
              <a:gd name="connsiteX58" fmla="*/ 541980 w 870331"/>
              <a:gd name="connsiteY58" fmla="*/ 309158 h 855676"/>
              <a:gd name="connsiteX59" fmla="*/ 553158 w 870331"/>
              <a:gd name="connsiteY59" fmla="*/ 320312 h 855676"/>
              <a:gd name="connsiteX60" fmla="*/ 553158 w 870331"/>
              <a:gd name="connsiteY60" fmla="*/ 392189 h 855676"/>
              <a:gd name="connsiteX61" fmla="*/ 564336 w 870331"/>
              <a:gd name="connsiteY61" fmla="*/ 381036 h 855676"/>
              <a:gd name="connsiteX62" fmla="*/ 579240 w 870331"/>
              <a:gd name="connsiteY62" fmla="*/ 381036 h 855676"/>
              <a:gd name="connsiteX63" fmla="*/ 579240 w 870331"/>
              <a:gd name="connsiteY63" fmla="*/ 397147 h 855676"/>
              <a:gd name="connsiteX64" fmla="*/ 553158 w 870331"/>
              <a:gd name="connsiteY64" fmla="*/ 424410 h 855676"/>
              <a:gd name="connsiteX65" fmla="*/ 553158 w 870331"/>
              <a:gd name="connsiteY65" fmla="*/ 509920 h 855676"/>
              <a:gd name="connsiteX66" fmla="*/ 612775 w 870331"/>
              <a:gd name="connsiteY66" fmla="*/ 454153 h 855676"/>
              <a:gd name="connsiteX67" fmla="*/ 621469 w 870331"/>
              <a:gd name="connsiteY67" fmla="*/ 425650 h 855676"/>
              <a:gd name="connsiteX68" fmla="*/ 601597 w 870331"/>
              <a:gd name="connsiteY68" fmla="*/ 335183 h 855676"/>
              <a:gd name="connsiteX69" fmla="*/ 541980 w 870331"/>
              <a:gd name="connsiteY69" fmla="*/ 263306 h 855676"/>
              <a:gd name="connsiteX70" fmla="*/ 510929 w 870331"/>
              <a:gd name="connsiteY70" fmla="*/ 263306 h 855676"/>
              <a:gd name="connsiteX71" fmla="*/ 329593 w 870331"/>
              <a:gd name="connsiteY71" fmla="*/ 263306 h 855676"/>
              <a:gd name="connsiteX72" fmla="*/ 267492 w 870331"/>
              <a:gd name="connsiteY72" fmla="*/ 336422 h 855676"/>
              <a:gd name="connsiteX73" fmla="*/ 247620 w 870331"/>
              <a:gd name="connsiteY73" fmla="*/ 425650 h 855676"/>
              <a:gd name="connsiteX74" fmla="*/ 257556 w 870331"/>
              <a:gd name="connsiteY74" fmla="*/ 454153 h 855676"/>
              <a:gd name="connsiteX75" fmla="*/ 317173 w 870331"/>
              <a:gd name="connsiteY75" fmla="*/ 509920 h 855676"/>
              <a:gd name="connsiteX76" fmla="*/ 317173 w 870331"/>
              <a:gd name="connsiteY76" fmla="*/ 424410 h 855676"/>
              <a:gd name="connsiteX77" fmla="*/ 289849 w 870331"/>
              <a:gd name="connsiteY77" fmla="*/ 397147 h 855676"/>
              <a:gd name="connsiteX78" fmla="*/ 289849 w 870331"/>
              <a:gd name="connsiteY78" fmla="*/ 381036 h 855676"/>
              <a:gd name="connsiteX79" fmla="*/ 305995 w 870331"/>
              <a:gd name="connsiteY79" fmla="*/ 381036 h 855676"/>
              <a:gd name="connsiteX80" fmla="*/ 317173 w 870331"/>
              <a:gd name="connsiteY80" fmla="*/ 393429 h 855676"/>
              <a:gd name="connsiteX81" fmla="*/ 317173 w 870331"/>
              <a:gd name="connsiteY81" fmla="*/ 320312 h 855676"/>
              <a:gd name="connsiteX82" fmla="*/ 328351 w 870331"/>
              <a:gd name="connsiteY82" fmla="*/ 309158 h 855676"/>
              <a:gd name="connsiteX83" fmla="*/ 339530 w 870331"/>
              <a:gd name="connsiteY83" fmla="*/ 320312 h 855676"/>
              <a:gd name="connsiteX84" fmla="*/ 339530 w 870331"/>
              <a:gd name="connsiteY84" fmla="*/ 797430 h 855676"/>
              <a:gd name="connsiteX85" fmla="*/ 328351 w 870331"/>
              <a:gd name="connsiteY85" fmla="*/ 808584 h 855676"/>
              <a:gd name="connsiteX86" fmla="*/ 317173 w 870331"/>
              <a:gd name="connsiteY86" fmla="*/ 797430 h 855676"/>
              <a:gd name="connsiteX87" fmla="*/ 317173 w 870331"/>
              <a:gd name="connsiteY87" fmla="*/ 540902 h 855676"/>
              <a:gd name="connsiteX88" fmla="*/ 241410 w 870331"/>
              <a:gd name="connsiteY88" fmla="*/ 470263 h 855676"/>
              <a:gd name="connsiteX89" fmla="*/ 225263 w 870331"/>
              <a:gd name="connsiteY89" fmla="*/ 420693 h 855676"/>
              <a:gd name="connsiteX90" fmla="*/ 243894 w 870331"/>
              <a:gd name="connsiteY90" fmla="*/ 340140 h 855676"/>
              <a:gd name="connsiteX91" fmla="*/ 135838 w 870331"/>
              <a:gd name="connsiteY91" fmla="*/ 340140 h 855676"/>
              <a:gd name="connsiteX92" fmla="*/ 104787 w 870331"/>
              <a:gd name="connsiteY92" fmla="*/ 340140 h 855676"/>
              <a:gd name="connsiteX93" fmla="*/ 42686 w 870331"/>
              <a:gd name="connsiteY93" fmla="*/ 412018 h 855676"/>
              <a:gd name="connsiteX94" fmla="*/ 22814 w 870331"/>
              <a:gd name="connsiteY94" fmla="*/ 501245 h 855676"/>
              <a:gd name="connsiteX95" fmla="*/ 32750 w 870331"/>
              <a:gd name="connsiteY95" fmla="*/ 529748 h 855676"/>
              <a:gd name="connsiteX96" fmla="*/ 92367 w 870331"/>
              <a:gd name="connsiteY96" fmla="*/ 585515 h 855676"/>
              <a:gd name="connsiteX97" fmla="*/ 92367 w 870331"/>
              <a:gd name="connsiteY97" fmla="*/ 498766 h 855676"/>
              <a:gd name="connsiteX98" fmla="*/ 66284 w 870331"/>
              <a:gd name="connsiteY98" fmla="*/ 472742 h 855676"/>
              <a:gd name="connsiteX99" fmla="*/ 66284 w 870331"/>
              <a:gd name="connsiteY99" fmla="*/ 456631 h 855676"/>
              <a:gd name="connsiteX100" fmla="*/ 81189 w 870331"/>
              <a:gd name="connsiteY100" fmla="*/ 456631 h 855676"/>
              <a:gd name="connsiteX101" fmla="*/ 92367 w 870331"/>
              <a:gd name="connsiteY101" fmla="*/ 467785 h 855676"/>
              <a:gd name="connsiteX102" fmla="*/ 92367 w 870331"/>
              <a:gd name="connsiteY102" fmla="*/ 395907 h 855676"/>
              <a:gd name="connsiteX103" fmla="*/ 104787 w 870331"/>
              <a:gd name="connsiteY103" fmla="*/ 384754 h 855676"/>
              <a:gd name="connsiteX104" fmla="*/ 114723 w 870331"/>
              <a:gd name="connsiteY104" fmla="*/ 395907 h 855676"/>
              <a:gd name="connsiteX105" fmla="*/ 114723 w 870331"/>
              <a:gd name="connsiteY105" fmla="*/ 844522 h 855676"/>
              <a:gd name="connsiteX106" fmla="*/ 104787 w 870331"/>
              <a:gd name="connsiteY106" fmla="*/ 855676 h 855676"/>
              <a:gd name="connsiteX107" fmla="*/ 92367 w 870331"/>
              <a:gd name="connsiteY107" fmla="*/ 844522 h 855676"/>
              <a:gd name="connsiteX108" fmla="*/ 92367 w 870331"/>
              <a:gd name="connsiteY108" fmla="*/ 616497 h 855676"/>
              <a:gd name="connsiteX109" fmla="*/ 16603 w 870331"/>
              <a:gd name="connsiteY109" fmla="*/ 545859 h 855676"/>
              <a:gd name="connsiteX110" fmla="*/ 1699 w 870331"/>
              <a:gd name="connsiteY110" fmla="*/ 496288 h 855676"/>
              <a:gd name="connsiteX111" fmla="*/ 21571 w 870331"/>
              <a:gd name="connsiteY111" fmla="*/ 407061 h 855676"/>
              <a:gd name="connsiteX112" fmla="*/ 104787 w 870331"/>
              <a:gd name="connsiteY112" fmla="*/ 317833 h 855676"/>
              <a:gd name="connsiteX113" fmla="*/ 135838 w 870331"/>
              <a:gd name="connsiteY113" fmla="*/ 317833 h 855676"/>
              <a:gd name="connsiteX114" fmla="*/ 250104 w 870331"/>
              <a:gd name="connsiteY114" fmla="*/ 317833 h 855676"/>
              <a:gd name="connsiteX115" fmla="*/ 329593 w 870331"/>
              <a:gd name="connsiteY115" fmla="*/ 242238 h 855676"/>
              <a:gd name="connsiteX116" fmla="*/ 657727 w 870331"/>
              <a:gd name="connsiteY116" fmla="*/ 99649 h 855676"/>
              <a:gd name="connsiteX117" fmla="*/ 583884 w 870331"/>
              <a:gd name="connsiteY117" fmla="*/ 173492 h 855676"/>
              <a:gd name="connsiteX118" fmla="*/ 657727 w 870331"/>
              <a:gd name="connsiteY118" fmla="*/ 247335 h 855676"/>
              <a:gd name="connsiteX119" fmla="*/ 730339 w 870331"/>
              <a:gd name="connsiteY119" fmla="*/ 173492 h 855676"/>
              <a:gd name="connsiteX120" fmla="*/ 657727 w 870331"/>
              <a:gd name="connsiteY120" fmla="*/ 99649 h 855676"/>
              <a:gd name="connsiteX121" fmla="*/ 212009 w 870331"/>
              <a:gd name="connsiteY121" fmla="*/ 99649 h 855676"/>
              <a:gd name="connsiteX122" fmla="*/ 139861 w 870331"/>
              <a:gd name="connsiteY122" fmla="*/ 173492 h 855676"/>
              <a:gd name="connsiteX123" fmla="*/ 212009 w 870331"/>
              <a:gd name="connsiteY123" fmla="*/ 247335 h 855676"/>
              <a:gd name="connsiteX124" fmla="*/ 285379 w 870331"/>
              <a:gd name="connsiteY124" fmla="*/ 173492 h 855676"/>
              <a:gd name="connsiteX125" fmla="*/ 212009 w 870331"/>
              <a:gd name="connsiteY125" fmla="*/ 99649 h 855676"/>
              <a:gd name="connsiteX126" fmla="*/ 657727 w 870331"/>
              <a:gd name="connsiteY126" fmla="*/ 78727 h 855676"/>
              <a:gd name="connsiteX127" fmla="*/ 752492 w 870331"/>
              <a:gd name="connsiteY127" fmla="*/ 173492 h 855676"/>
              <a:gd name="connsiteX128" fmla="*/ 657727 w 870331"/>
              <a:gd name="connsiteY128" fmla="*/ 268257 h 855676"/>
              <a:gd name="connsiteX129" fmla="*/ 562962 w 870331"/>
              <a:gd name="connsiteY129" fmla="*/ 173492 h 855676"/>
              <a:gd name="connsiteX130" fmla="*/ 657727 w 870331"/>
              <a:gd name="connsiteY130" fmla="*/ 78727 h 855676"/>
              <a:gd name="connsiteX131" fmla="*/ 212009 w 870331"/>
              <a:gd name="connsiteY131" fmla="*/ 78727 h 855676"/>
              <a:gd name="connsiteX132" fmla="*/ 307390 w 870331"/>
              <a:gd name="connsiteY132" fmla="*/ 173492 h 855676"/>
              <a:gd name="connsiteX133" fmla="*/ 212009 w 870331"/>
              <a:gd name="connsiteY133" fmla="*/ 268257 h 855676"/>
              <a:gd name="connsiteX134" fmla="*/ 117850 w 870331"/>
              <a:gd name="connsiteY134" fmla="*/ 173492 h 855676"/>
              <a:gd name="connsiteX135" fmla="*/ 212009 w 870331"/>
              <a:gd name="connsiteY135" fmla="*/ 78727 h 855676"/>
              <a:gd name="connsiteX136" fmla="*/ 431516 w 870331"/>
              <a:gd name="connsiteY136" fmla="*/ 22360 h 855676"/>
              <a:gd name="connsiteX137" fmla="*/ 358223 w 870331"/>
              <a:gd name="connsiteY137" fmla="*/ 95653 h 855676"/>
              <a:gd name="connsiteX138" fmla="*/ 431516 w 870331"/>
              <a:gd name="connsiteY138" fmla="*/ 170187 h 855676"/>
              <a:gd name="connsiteX139" fmla="*/ 506050 w 870331"/>
              <a:gd name="connsiteY139" fmla="*/ 95653 h 855676"/>
              <a:gd name="connsiteX140" fmla="*/ 431516 w 870331"/>
              <a:gd name="connsiteY140" fmla="*/ 22360 h 855676"/>
              <a:gd name="connsiteX141" fmla="*/ 431516 w 870331"/>
              <a:gd name="connsiteY141" fmla="*/ 0 h 855676"/>
              <a:gd name="connsiteX142" fmla="*/ 528411 w 870331"/>
              <a:gd name="connsiteY142" fmla="*/ 95653 h 855676"/>
              <a:gd name="connsiteX143" fmla="*/ 431516 w 870331"/>
              <a:gd name="connsiteY143" fmla="*/ 192548 h 855676"/>
              <a:gd name="connsiteX144" fmla="*/ 335863 w 870331"/>
              <a:gd name="connsiteY144" fmla="*/ 95653 h 855676"/>
              <a:gd name="connsiteX145" fmla="*/ 431516 w 870331"/>
              <a:gd name="connsiteY145" fmla="*/ 0 h 8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870331" h="855676">
                <a:moveTo>
                  <a:pt x="658342" y="626789"/>
                </a:moveTo>
                <a:cubicBezTo>
                  <a:pt x="665156" y="626789"/>
                  <a:pt x="670606" y="631793"/>
                  <a:pt x="670606" y="638049"/>
                </a:cubicBezTo>
                <a:lnTo>
                  <a:pt x="670606" y="823209"/>
                </a:lnTo>
                <a:cubicBezTo>
                  <a:pt x="670606" y="829465"/>
                  <a:pt x="665156" y="834469"/>
                  <a:pt x="658342" y="834469"/>
                </a:cubicBezTo>
                <a:cubicBezTo>
                  <a:pt x="651529" y="834469"/>
                  <a:pt x="644716" y="829465"/>
                  <a:pt x="644716" y="823209"/>
                </a:cubicBezTo>
                <a:lnTo>
                  <a:pt x="644716" y="638049"/>
                </a:lnTo>
                <a:cubicBezTo>
                  <a:pt x="644716" y="631793"/>
                  <a:pt x="651529" y="626789"/>
                  <a:pt x="658342" y="626789"/>
                </a:cubicBezTo>
                <a:close/>
                <a:moveTo>
                  <a:pt x="211869" y="626789"/>
                </a:moveTo>
                <a:cubicBezTo>
                  <a:pt x="218682" y="626789"/>
                  <a:pt x="225494" y="631793"/>
                  <a:pt x="225494" y="638049"/>
                </a:cubicBezTo>
                <a:lnTo>
                  <a:pt x="225494" y="823209"/>
                </a:lnTo>
                <a:cubicBezTo>
                  <a:pt x="225494" y="829465"/>
                  <a:pt x="218682" y="834469"/>
                  <a:pt x="211869" y="834469"/>
                </a:cubicBezTo>
                <a:cubicBezTo>
                  <a:pt x="206419" y="834469"/>
                  <a:pt x="199606" y="829465"/>
                  <a:pt x="199606" y="823209"/>
                </a:cubicBezTo>
                <a:lnTo>
                  <a:pt x="199606" y="638049"/>
                </a:lnTo>
                <a:cubicBezTo>
                  <a:pt x="199606" y="631793"/>
                  <a:pt x="206419" y="626789"/>
                  <a:pt x="211869" y="626789"/>
                </a:cubicBezTo>
                <a:close/>
                <a:moveTo>
                  <a:pt x="433715" y="551091"/>
                </a:moveTo>
                <a:cubicBezTo>
                  <a:pt x="439292" y="551091"/>
                  <a:pt x="443754" y="556064"/>
                  <a:pt x="443754" y="562281"/>
                </a:cubicBezTo>
                <a:lnTo>
                  <a:pt x="443754" y="796033"/>
                </a:lnTo>
                <a:cubicBezTo>
                  <a:pt x="443754" y="802250"/>
                  <a:pt x="439292" y="807224"/>
                  <a:pt x="433715" y="807224"/>
                </a:cubicBezTo>
                <a:cubicBezTo>
                  <a:pt x="428137" y="807224"/>
                  <a:pt x="423675" y="802250"/>
                  <a:pt x="423675" y="796033"/>
                </a:cubicBezTo>
                <a:lnTo>
                  <a:pt x="423675" y="562281"/>
                </a:lnTo>
                <a:cubicBezTo>
                  <a:pt x="423675" y="556064"/>
                  <a:pt x="428137" y="551091"/>
                  <a:pt x="433715" y="551091"/>
                </a:cubicBezTo>
                <a:close/>
                <a:moveTo>
                  <a:pt x="329593" y="242238"/>
                </a:moveTo>
                <a:lnTo>
                  <a:pt x="510929" y="242238"/>
                </a:lnTo>
                <a:lnTo>
                  <a:pt x="541980" y="242238"/>
                </a:lnTo>
                <a:cubicBezTo>
                  <a:pt x="584208" y="242238"/>
                  <a:pt x="600355" y="255870"/>
                  <a:pt x="620227" y="317833"/>
                </a:cubicBezTo>
                <a:lnTo>
                  <a:pt x="734493" y="317833"/>
                </a:lnTo>
                <a:lnTo>
                  <a:pt x="735735" y="317833"/>
                </a:lnTo>
                <a:lnTo>
                  <a:pt x="765544" y="317833"/>
                </a:lnTo>
                <a:cubicBezTo>
                  <a:pt x="813983" y="317833"/>
                  <a:pt x="828887" y="332705"/>
                  <a:pt x="848760" y="405821"/>
                </a:cubicBezTo>
                <a:lnTo>
                  <a:pt x="868632" y="496288"/>
                </a:lnTo>
                <a:cubicBezTo>
                  <a:pt x="873600" y="514877"/>
                  <a:pt x="867390" y="533466"/>
                  <a:pt x="853728" y="545859"/>
                </a:cubicBezTo>
                <a:lnTo>
                  <a:pt x="777964" y="616497"/>
                </a:lnTo>
                <a:lnTo>
                  <a:pt x="777964" y="844522"/>
                </a:lnTo>
                <a:cubicBezTo>
                  <a:pt x="777964" y="850719"/>
                  <a:pt x="771754" y="855676"/>
                  <a:pt x="766786" y="855676"/>
                </a:cubicBezTo>
                <a:cubicBezTo>
                  <a:pt x="760576" y="855676"/>
                  <a:pt x="755608" y="850719"/>
                  <a:pt x="755608" y="844522"/>
                </a:cubicBezTo>
                <a:lnTo>
                  <a:pt x="755608" y="395907"/>
                </a:lnTo>
                <a:cubicBezTo>
                  <a:pt x="755608" y="389711"/>
                  <a:pt x="760576" y="384754"/>
                  <a:pt x="766786" y="384754"/>
                </a:cubicBezTo>
                <a:cubicBezTo>
                  <a:pt x="771754" y="384754"/>
                  <a:pt x="777964" y="389711"/>
                  <a:pt x="777964" y="395907"/>
                </a:cubicBezTo>
                <a:lnTo>
                  <a:pt x="777964" y="467785"/>
                </a:lnTo>
                <a:lnTo>
                  <a:pt x="789142" y="456631"/>
                </a:lnTo>
                <a:cubicBezTo>
                  <a:pt x="792868" y="452914"/>
                  <a:pt x="800321" y="452914"/>
                  <a:pt x="804047" y="456631"/>
                </a:cubicBezTo>
                <a:cubicBezTo>
                  <a:pt x="809015" y="460349"/>
                  <a:pt x="809015" y="467785"/>
                  <a:pt x="804047" y="472742"/>
                </a:cubicBezTo>
                <a:lnTo>
                  <a:pt x="777964" y="498766"/>
                </a:lnTo>
                <a:lnTo>
                  <a:pt x="777964" y="585515"/>
                </a:lnTo>
                <a:lnTo>
                  <a:pt x="838823" y="529748"/>
                </a:lnTo>
                <a:cubicBezTo>
                  <a:pt x="846275" y="522313"/>
                  <a:pt x="850002" y="511159"/>
                  <a:pt x="847518" y="501245"/>
                </a:cubicBezTo>
                <a:lnTo>
                  <a:pt x="827645" y="412018"/>
                </a:lnTo>
                <a:cubicBezTo>
                  <a:pt x="807773" y="342619"/>
                  <a:pt x="797836" y="340140"/>
                  <a:pt x="765544" y="340140"/>
                </a:cubicBezTo>
                <a:lnTo>
                  <a:pt x="735735" y="340140"/>
                </a:lnTo>
                <a:lnTo>
                  <a:pt x="734493" y="340140"/>
                </a:lnTo>
                <a:lnTo>
                  <a:pt x="625195" y="340140"/>
                </a:lnTo>
                <a:lnTo>
                  <a:pt x="643826" y="420693"/>
                </a:lnTo>
                <a:cubicBezTo>
                  <a:pt x="647552" y="439282"/>
                  <a:pt x="641342" y="457871"/>
                  <a:pt x="627679" y="470263"/>
                </a:cubicBezTo>
                <a:lnTo>
                  <a:pt x="553158" y="540902"/>
                </a:lnTo>
                <a:lnTo>
                  <a:pt x="553158" y="797430"/>
                </a:lnTo>
                <a:cubicBezTo>
                  <a:pt x="553158" y="803626"/>
                  <a:pt x="548190" y="808584"/>
                  <a:pt x="541980" y="808584"/>
                </a:cubicBezTo>
                <a:cubicBezTo>
                  <a:pt x="535769" y="808584"/>
                  <a:pt x="530801" y="803626"/>
                  <a:pt x="530801" y="797430"/>
                </a:cubicBezTo>
                <a:lnTo>
                  <a:pt x="530801" y="320312"/>
                </a:lnTo>
                <a:cubicBezTo>
                  <a:pt x="530801" y="314116"/>
                  <a:pt x="535769" y="309158"/>
                  <a:pt x="541980" y="309158"/>
                </a:cubicBezTo>
                <a:cubicBezTo>
                  <a:pt x="548190" y="309158"/>
                  <a:pt x="553158" y="314116"/>
                  <a:pt x="553158" y="320312"/>
                </a:cubicBezTo>
                <a:lnTo>
                  <a:pt x="553158" y="392189"/>
                </a:lnTo>
                <a:lnTo>
                  <a:pt x="564336" y="381036"/>
                </a:lnTo>
                <a:cubicBezTo>
                  <a:pt x="568062" y="376079"/>
                  <a:pt x="575514" y="376079"/>
                  <a:pt x="579240" y="381036"/>
                </a:cubicBezTo>
                <a:cubicBezTo>
                  <a:pt x="582966" y="385993"/>
                  <a:pt x="582966" y="392189"/>
                  <a:pt x="579240" y="397147"/>
                </a:cubicBezTo>
                <a:lnTo>
                  <a:pt x="553158" y="424410"/>
                </a:lnTo>
                <a:lnTo>
                  <a:pt x="553158" y="509920"/>
                </a:lnTo>
                <a:lnTo>
                  <a:pt x="612775" y="454153"/>
                </a:lnTo>
                <a:cubicBezTo>
                  <a:pt x="620227" y="446717"/>
                  <a:pt x="623953" y="435564"/>
                  <a:pt x="621469" y="425650"/>
                </a:cubicBezTo>
                <a:lnTo>
                  <a:pt x="601597" y="335183"/>
                </a:lnTo>
                <a:cubicBezTo>
                  <a:pt x="581724" y="267023"/>
                  <a:pt x="574272" y="263306"/>
                  <a:pt x="541980" y="263306"/>
                </a:cubicBezTo>
                <a:lnTo>
                  <a:pt x="510929" y="263306"/>
                </a:lnTo>
                <a:lnTo>
                  <a:pt x="329593" y="263306"/>
                </a:lnTo>
                <a:cubicBezTo>
                  <a:pt x="296059" y="263306"/>
                  <a:pt x="287365" y="267023"/>
                  <a:pt x="267492" y="336422"/>
                </a:cubicBezTo>
                <a:lnTo>
                  <a:pt x="247620" y="425650"/>
                </a:lnTo>
                <a:cubicBezTo>
                  <a:pt x="245136" y="435564"/>
                  <a:pt x="248862" y="446717"/>
                  <a:pt x="257556" y="454153"/>
                </a:cubicBezTo>
                <a:lnTo>
                  <a:pt x="317173" y="509920"/>
                </a:lnTo>
                <a:lnTo>
                  <a:pt x="317173" y="424410"/>
                </a:lnTo>
                <a:lnTo>
                  <a:pt x="289849" y="397147"/>
                </a:lnTo>
                <a:cubicBezTo>
                  <a:pt x="284881" y="392189"/>
                  <a:pt x="284881" y="385993"/>
                  <a:pt x="289849" y="381036"/>
                </a:cubicBezTo>
                <a:cubicBezTo>
                  <a:pt x="294817" y="376079"/>
                  <a:pt x="301027" y="376079"/>
                  <a:pt x="305995" y="381036"/>
                </a:cubicBezTo>
                <a:lnTo>
                  <a:pt x="317173" y="393429"/>
                </a:lnTo>
                <a:lnTo>
                  <a:pt x="317173" y="320312"/>
                </a:lnTo>
                <a:cubicBezTo>
                  <a:pt x="317173" y="314116"/>
                  <a:pt x="322141" y="309158"/>
                  <a:pt x="328351" y="309158"/>
                </a:cubicBezTo>
                <a:cubicBezTo>
                  <a:pt x="334562" y="309158"/>
                  <a:pt x="339530" y="314116"/>
                  <a:pt x="339530" y="320312"/>
                </a:cubicBezTo>
                <a:lnTo>
                  <a:pt x="339530" y="797430"/>
                </a:lnTo>
                <a:cubicBezTo>
                  <a:pt x="339530" y="803626"/>
                  <a:pt x="334562" y="808584"/>
                  <a:pt x="328351" y="808584"/>
                </a:cubicBezTo>
                <a:cubicBezTo>
                  <a:pt x="322141" y="808584"/>
                  <a:pt x="317173" y="803626"/>
                  <a:pt x="317173" y="797430"/>
                </a:cubicBezTo>
                <a:lnTo>
                  <a:pt x="317173" y="540902"/>
                </a:lnTo>
                <a:lnTo>
                  <a:pt x="241410" y="470263"/>
                </a:lnTo>
                <a:cubicBezTo>
                  <a:pt x="227747" y="457871"/>
                  <a:pt x="222779" y="439282"/>
                  <a:pt x="225263" y="420693"/>
                </a:cubicBezTo>
                <a:lnTo>
                  <a:pt x="243894" y="340140"/>
                </a:lnTo>
                <a:lnTo>
                  <a:pt x="135838" y="340140"/>
                </a:lnTo>
                <a:lnTo>
                  <a:pt x="104787" y="340140"/>
                </a:lnTo>
                <a:cubicBezTo>
                  <a:pt x="71252" y="340140"/>
                  <a:pt x="62558" y="342619"/>
                  <a:pt x="42686" y="412018"/>
                </a:cubicBezTo>
                <a:lnTo>
                  <a:pt x="22814" y="501245"/>
                </a:lnTo>
                <a:cubicBezTo>
                  <a:pt x="20329" y="511159"/>
                  <a:pt x="24056" y="522313"/>
                  <a:pt x="32750" y="529748"/>
                </a:cubicBezTo>
                <a:lnTo>
                  <a:pt x="92367" y="585515"/>
                </a:lnTo>
                <a:lnTo>
                  <a:pt x="92367" y="498766"/>
                </a:lnTo>
                <a:lnTo>
                  <a:pt x="66284" y="472742"/>
                </a:lnTo>
                <a:cubicBezTo>
                  <a:pt x="61316" y="467785"/>
                  <a:pt x="61316" y="460349"/>
                  <a:pt x="66284" y="456631"/>
                </a:cubicBezTo>
                <a:cubicBezTo>
                  <a:pt x="70010" y="452914"/>
                  <a:pt x="77463" y="452914"/>
                  <a:pt x="81189" y="456631"/>
                </a:cubicBezTo>
                <a:lnTo>
                  <a:pt x="92367" y="467785"/>
                </a:lnTo>
                <a:lnTo>
                  <a:pt x="92367" y="395907"/>
                </a:lnTo>
                <a:cubicBezTo>
                  <a:pt x="92367" y="389711"/>
                  <a:pt x="98577" y="384754"/>
                  <a:pt x="104787" y="384754"/>
                </a:cubicBezTo>
                <a:cubicBezTo>
                  <a:pt x="110997" y="384754"/>
                  <a:pt x="114723" y="389711"/>
                  <a:pt x="114723" y="395907"/>
                </a:cubicBezTo>
                <a:lnTo>
                  <a:pt x="114723" y="844522"/>
                </a:lnTo>
                <a:cubicBezTo>
                  <a:pt x="114723" y="850719"/>
                  <a:pt x="110997" y="855676"/>
                  <a:pt x="104787" y="855676"/>
                </a:cubicBezTo>
                <a:cubicBezTo>
                  <a:pt x="98577" y="855676"/>
                  <a:pt x="92367" y="850719"/>
                  <a:pt x="92367" y="844522"/>
                </a:cubicBezTo>
                <a:lnTo>
                  <a:pt x="92367" y="616497"/>
                </a:lnTo>
                <a:lnTo>
                  <a:pt x="16603" y="545859"/>
                </a:lnTo>
                <a:cubicBezTo>
                  <a:pt x="2941" y="533466"/>
                  <a:pt x="-3269" y="514877"/>
                  <a:pt x="1699" y="496288"/>
                </a:cubicBezTo>
                <a:lnTo>
                  <a:pt x="21571" y="407061"/>
                </a:lnTo>
                <a:cubicBezTo>
                  <a:pt x="41444" y="332705"/>
                  <a:pt x="57590" y="317833"/>
                  <a:pt x="104787" y="317833"/>
                </a:cubicBezTo>
                <a:lnTo>
                  <a:pt x="135838" y="317833"/>
                </a:lnTo>
                <a:lnTo>
                  <a:pt x="250104" y="317833"/>
                </a:lnTo>
                <a:cubicBezTo>
                  <a:pt x="268734" y="255870"/>
                  <a:pt x="283639" y="242238"/>
                  <a:pt x="329593" y="242238"/>
                </a:cubicBezTo>
                <a:close/>
                <a:moveTo>
                  <a:pt x="657727" y="99649"/>
                </a:moveTo>
                <a:cubicBezTo>
                  <a:pt x="617114" y="99649"/>
                  <a:pt x="583884" y="132879"/>
                  <a:pt x="583884" y="173492"/>
                </a:cubicBezTo>
                <a:cubicBezTo>
                  <a:pt x="583884" y="214106"/>
                  <a:pt x="617114" y="247335"/>
                  <a:pt x="657727" y="247335"/>
                </a:cubicBezTo>
                <a:cubicBezTo>
                  <a:pt x="698341" y="247335"/>
                  <a:pt x="730339" y="214106"/>
                  <a:pt x="730339" y="173492"/>
                </a:cubicBezTo>
                <a:cubicBezTo>
                  <a:pt x="730339" y="132879"/>
                  <a:pt x="698341" y="99649"/>
                  <a:pt x="657727" y="99649"/>
                </a:cubicBezTo>
                <a:close/>
                <a:moveTo>
                  <a:pt x="212009" y="99649"/>
                </a:moveTo>
                <a:cubicBezTo>
                  <a:pt x="171655" y="99649"/>
                  <a:pt x="139861" y="132879"/>
                  <a:pt x="139861" y="173492"/>
                </a:cubicBezTo>
                <a:cubicBezTo>
                  <a:pt x="139861" y="214106"/>
                  <a:pt x="171655" y="247335"/>
                  <a:pt x="212009" y="247335"/>
                </a:cubicBezTo>
                <a:cubicBezTo>
                  <a:pt x="253585" y="247335"/>
                  <a:pt x="285379" y="214106"/>
                  <a:pt x="285379" y="173492"/>
                </a:cubicBezTo>
                <a:cubicBezTo>
                  <a:pt x="285379" y="132879"/>
                  <a:pt x="253585" y="99649"/>
                  <a:pt x="212009" y="99649"/>
                </a:cubicBezTo>
                <a:close/>
                <a:moveTo>
                  <a:pt x="657727" y="78727"/>
                </a:moveTo>
                <a:cubicBezTo>
                  <a:pt x="709417" y="78727"/>
                  <a:pt x="752492" y="121802"/>
                  <a:pt x="752492" y="173492"/>
                </a:cubicBezTo>
                <a:cubicBezTo>
                  <a:pt x="752492" y="225182"/>
                  <a:pt x="709417" y="268257"/>
                  <a:pt x="657727" y="268257"/>
                </a:cubicBezTo>
                <a:cubicBezTo>
                  <a:pt x="604806" y="268257"/>
                  <a:pt x="562962" y="225182"/>
                  <a:pt x="562962" y="173492"/>
                </a:cubicBezTo>
                <a:cubicBezTo>
                  <a:pt x="562962" y="121802"/>
                  <a:pt x="604806" y="78727"/>
                  <a:pt x="657727" y="78727"/>
                </a:cubicBezTo>
                <a:close/>
                <a:moveTo>
                  <a:pt x="212009" y="78727"/>
                </a:moveTo>
                <a:cubicBezTo>
                  <a:pt x="264591" y="78727"/>
                  <a:pt x="307390" y="121802"/>
                  <a:pt x="307390" y="173492"/>
                </a:cubicBezTo>
                <a:cubicBezTo>
                  <a:pt x="307390" y="225182"/>
                  <a:pt x="264591" y="268257"/>
                  <a:pt x="212009" y="268257"/>
                </a:cubicBezTo>
                <a:cubicBezTo>
                  <a:pt x="160649" y="268257"/>
                  <a:pt x="117850" y="225182"/>
                  <a:pt x="117850" y="173492"/>
                </a:cubicBezTo>
                <a:cubicBezTo>
                  <a:pt x="117850" y="121802"/>
                  <a:pt x="160649" y="78727"/>
                  <a:pt x="212009" y="78727"/>
                </a:cubicBezTo>
                <a:close/>
                <a:moveTo>
                  <a:pt x="431516" y="22360"/>
                </a:moveTo>
                <a:cubicBezTo>
                  <a:pt x="390522" y="22360"/>
                  <a:pt x="358223" y="54659"/>
                  <a:pt x="358223" y="95653"/>
                </a:cubicBezTo>
                <a:cubicBezTo>
                  <a:pt x="358223" y="136647"/>
                  <a:pt x="390522" y="170187"/>
                  <a:pt x="431516" y="170187"/>
                </a:cubicBezTo>
                <a:cubicBezTo>
                  <a:pt x="472510" y="170187"/>
                  <a:pt x="506050" y="136647"/>
                  <a:pt x="506050" y="95653"/>
                </a:cubicBezTo>
                <a:cubicBezTo>
                  <a:pt x="506050" y="54659"/>
                  <a:pt x="472510" y="22360"/>
                  <a:pt x="431516" y="22360"/>
                </a:cubicBezTo>
                <a:close/>
                <a:moveTo>
                  <a:pt x="431516" y="0"/>
                </a:moveTo>
                <a:cubicBezTo>
                  <a:pt x="484932" y="0"/>
                  <a:pt x="528411" y="43479"/>
                  <a:pt x="528411" y="95653"/>
                </a:cubicBezTo>
                <a:cubicBezTo>
                  <a:pt x="528411" y="149069"/>
                  <a:pt x="484932" y="192548"/>
                  <a:pt x="431516" y="192548"/>
                </a:cubicBezTo>
                <a:cubicBezTo>
                  <a:pt x="378099" y="192548"/>
                  <a:pt x="335863" y="149069"/>
                  <a:pt x="335863" y="95653"/>
                </a:cubicBezTo>
                <a:cubicBezTo>
                  <a:pt x="335863" y="43479"/>
                  <a:pt x="378099" y="0"/>
                  <a:pt x="4315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2" name="Freeform 259">
            <a:extLst>
              <a:ext uri="{FF2B5EF4-FFF2-40B4-BE49-F238E27FC236}">
                <a16:creationId xmlns:a16="http://schemas.microsoft.com/office/drawing/2014/main" id="{B9A9E832-5B30-9A49-B53D-3A0B55CD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231" y="8941243"/>
            <a:ext cx="1268718" cy="1271747"/>
          </a:xfrm>
          <a:custGeom>
            <a:avLst/>
            <a:gdLst>
              <a:gd name="T0" fmla="*/ 664696 w 1019"/>
              <a:gd name="T1" fmla="*/ 333788 h 1021"/>
              <a:gd name="T2" fmla="*/ 664696 w 1019"/>
              <a:gd name="T3" fmla="*/ 333788 h 1021"/>
              <a:gd name="T4" fmla="*/ 332348 w 1019"/>
              <a:gd name="T5" fmla="*/ 667576 h 1021"/>
              <a:gd name="T6" fmla="*/ 332348 w 1019"/>
              <a:gd name="T7" fmla="*/ 667576 h 1021"/>
              <a:gd name="T8" fmla="*/ 0 w 1019"/>
              <a:gd name="T9" fmla="*/ 333788 h 1021"/>
              <a:gd name="T10" fmla="*/ 0 w 1019"/>
              <a:gd name="T11" fmla="*/ 333788 h 1021"/>
              <a:gd name="T12" fmla="*/ 332348 w 1019"/>
              <a:gd name="T13" fmla="*/ 0 h 1021"/>
              <a:gd name="T14" fmla="*/ 332348 w 1019"/>
              <a:gd name="T15" fmla="*/ 0 h 1021"/>
              <a:gd name="T16" fmla="*/ 664696 w 1019"/>
              <a:gd name="T17" fmla="*/ 333788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9" h="1021">
                <a:moveTo>
                  <a:pt x="1018" y="510"/>
                </a:moveTo>
                <a:lnTo>
                  <a:pt x="1018" y="510"/>
                </a:lnTo>
                <a:cubicBezTo>
                  <a:pt x="1018" y="791"/>
                  <a:pt x="790" y="1020"/>
                  <a:pt x="509" y="1020"/>
                </a:cubicBezTo>
                <a:cubicBezTo>
                  <a:pt x="228" y="1020"/>
                  <a:pt x="0" y="791"/>
                  <a:pt x="0" y="510"/>
                </a:cubicBezTo>
                <a:cubicBezTo>
                  <a:pt x="0" y="228"/>
                  <a:pt x="228" y="0"/>
                  <a:pt x="509" y="0"/>
                </a:cubicBezTo>
                <a:cubicBezTo>
                  <a:pt x="790" y="0"/>
                  <a:pt x="1018" y="228"/>
                  <a:pt x="1018" y="5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1720B155-D5CD-254B-B493-DDC0354E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710" y="9119893"/>
            <a:ext cx="871545" cy="855676"/>
          </a:xfrm>
          <a:custGeom>
            <a:avLst/>
            <a:gdLst>
              <a:gd name="connsiteX0" fmla="*/ 655364 w 871545"/>
              <a:gd name="connsiteY0" fmla="*/ 626789 h 855676"/>
              <a:gd name="connsiteX1" fmla="*/ 665405 w 871545"/>
              <a:gd name="connsiteY1" fmla="*/ 638049 h 855676"/>
              <a:gd name="connsiteX2" fmla="*/ 665405 w 871545"/>
              <a:gd name="connsiteY2" fmla="*/ 823209 h 855676"/>
              <a:gd name="connsiteX3" fmla="*/ 655364 w 871545"/>
              <a:gd name="connsiteY3" fmla="*/ 834469 h 855676"/>
              <a:gd name="connsiteX4" fmla="*/ 645323 w 871545"/>
              <a:gd name="connsiteY4" fmla="*/ 823209 h 855676"/>
              <a:gd name="connsiteX5" fmla="*/ 645323 w 871545"/>
              <a:gd name="connsiteY5" fmla="*/ 638049 h 855676"/>
              <a:gd name="connsiteX6" fmla="*/ 655364 w 871545"/>
              <a:gd name="connsiteY6" fmla="*/ 626789 h 855676"/>
              <a:gd name="connsiteX7" fmla="*/ 209137 w 871545"/>
              <a:gd name="connsiteY7" fmla="*/ 626789 h 855676"/>
              <a:gd name="connsiteX8" fmla="*/ 220293 w 871545"/>
              <a:gd name="connsiteY8" fmla="*/ 638049 h 855676"/>
              <a:gd name="connsiteX9" fmla="*/ 220293 w 871545"/>
              <a:gd name="connsiteY9" fmla="*/ 823209 h 855676"/>
              <a:gd name="connsiteX10" fmla="*/ 209137 w 871545"/>
              <a:gd name="connsiteY10" fmla="*/ 834469 h 855676"/>
              <a:gd name="connsiteX11" fmla="*/ 200213 w 871545"/>
              <a:gd name="connsiteY11" fmla="*/ 823209 h 855676"/>
              <a:gd name="connsiteX12" fmla="*/ 200213 w 871545"/>
              <a:gd name="connsiteY12" fmla="*/ 638049 h 855676"/>
              <a:gd name="connsiteX13" fmla="*/ 209137 w 871545"/>
              <a:gd name="connsiteY13" fmla="*/ 626789 h 855676"/>
              <a:gd name="connsiteX14" fmla="*/ 431853 w 871545"/>
              <a:gd name="connsiteY14" fmla="*/ 551091 h 855676"/>
              <a:gd name="connsiteX15" fmla="*/ 441274 w 871545"/>
              <a:gd name="connsiteY15" fmla="*/ 562281 h 855676"/>
              <a:gd name="connsiteX16" fmla="*/ 441274 w 871545"/>
              <a:gd name="connsiteY16" fmla="*/ 796033 h 855676"/>
              <a:gd name="connsiteX17" fmla="*/ 431853 w 871545"/>
              <a:gd name="connsiteY17" fmla="*/ 807224 h 855676"/>
              <a:gd name="connsiteX18" fmla="*/ 421254 w 871545"/>
              <a:gd name="connsiteY18" fmla="*/ 796033 h 855676"/>
              <a:gd name="connsiteX19" fmla="*/ 421254 w 871545"/>
              <a:gd name="connsiteY19" fmla="*/ 562281 h 855676"/>
              <a:gd name="connsiteX20" fmla="*/ 431853 w 871545"/>
              <a:gd name="connsiteY20" fmla="*/ 551091 h 855676"/>
              <a:gd name="connsiteX21" fmla="*/ 328959 w 871545"/>
              <a:gd name="connsiteY21" fmla="*/ 242238 h 855676"/>
              <a:gd name="connsiteX22" fmla="*/ 510294 w 871545"/>
              <a:gd name="connsiteY22" fmla="*/ 242238 h 855676"/>
              <a:gd name="connsiteX23" fmla="*/ 541345 w 871545"/>
              <a:gd name="connsiteY23" fmla="*/ 242238 h 855676"/>
              <a:gd name="connsiteX24" fmla="*/ 620834 w 871545"/>
              <a:gd name="connsiteY24" fmla="*/ 317833 h 855676"/>
              <a:gd name="connsiteX25" fmla="*/ 736343 w 871545"/>
              <a:gd name="connsiteY25" fmla="*/ 317833 h 855676"/>
              <a:gd name="connsiteX26" fmla="*/ 767393 w 871545"/>
              <a:gd name="connsiteY26" fmla="*/ 317833 h 855676"/>
              <a:gd name="connsiteX27" fmla="*/ 849367 w 871545"/>
              <a:gd name="connsiteY27" fmla="*/ 405821 h 855676"/>
              <a:gd name="connsiteX28" fmla="*/ 870481 w 871545"/>
              <a:gd name="connsiteY28" fmla="*/ 496288 h 855676"/>
              <a:gd name="connsiteX29" fmla="*/ 854335 w 871545"/>
              <a:gd name="connsiteY29" fmla="*/ 545859 h 855676"/>
              <a:gd name="connsiteX30" fmla="*/ 778571 w 871545"/>
              <a:gd name="connsiteY30" fmla="*/ 616497 h 855676"/>
              <a:gd name="connsiteX31" fmla="*/ 778571 w 871545"/>
              <a:gd name="connsiteY31" fmla="*/ 844522 h 855676"/>
              <a:gd name="connsiteX32" fmla="*/ 767393 w 871545"/>
              <a:gd name="connsiteY32" fmla="*/ 855676 h 855676"/>
              <a:gd name="connsiteX33" fmla="*/ 756215 w 871545"/>
              <a:gd name="connsiteY33" fmla="*/ 844522 h 855676"/>
              <a:gd name="connsiteX34" fmla="*/ 756215 w 871545"/>
              <a:gd name="connsiteY34" fmla="*/ 395907 h 855676"/>
              <a:gd name="connsiteX35" fmla="*/ 767393 w 871545"/>
              <a:gd name="connsiteY35" fmla="*/ 384754 h 855676"/>
              <a:gd name="connsiteX36" fmla="*/ 778571 w 871545"/>
              <a:gd name="connsiteY36" fmla="*/ 395907 h 855676"/>
              <a:gd name="connsiteX37" fmla="*/ 778571 w 871545"/>
              <a:gd name="connsiteY37" fmla="*/ 467785 h 855676"/>
              <a:gd name="connsiteX38" fmla="*/ 789750 w 871545"/>
              <a:gd name="connsiteY38" fmla="*/ 456631 h 855676"/>
              <a:gd name="connsiteX39" fmla="*/ 805896 w 871545"/>
              <a:gd name="connsiteY39" fmla="*/ 456631 h 855676"/>
              <a:gd name="connsiteX40" fmla="*/ 805896 w 871545"/>
              <a:gd name="connsiteY40" fmla="*/ 472742 h 855676"/>
              <a:gd name="connsiteX41" fmla="*/ 778571 w 871545"/>
              <a:gd name="connsiteY41" fmla="*/ 498766 h 855676"/>
              <a:gd name="connsiteX42" fmla="*/ 778571 w 871545"/>
              <a:gd name="connsiteY42" fmla="*/ 585515 h 855676"/>
              <a:gd name="connsiteX43" fmla="*/ 839431 w 871545"/>
              <a:gd name="connsiteY43" fmla="*/ 529748 h 855676"/>
              <a:gd name="connsiteX44" fmla="*/ 848125 w 871545"/>
              <a:gd name="connsiteY44" fmla="*/ 501245 h 855676"/>
              <a:gd name="connsiteX45" fmla="*/ 828252 w 871545"/>
              <a:gd name="connsiteY45" fmla="*/ 412018 h 855676"/>
              <a:gd name="connsiteX46" fmla="*/ 767393 w 871545"/>
              <a:gd name="connsiteY46" fmla="*/ 340140 h 855676"/>
              <a:gd name="connsiteX47" fmla="*/ 736343 w 871545"/>
              <a:gd name="connsiteY47" fmla="*/ 340140 h 855676"/>
              <a:gd name="connsiteX48" fmla="*/ 625802 w 871545"/>
              <a:gd name="connsiteY48" fmla="*/ 340140 h 855676"/>
              <a:gd name="connsiteX49" fmla="*/ 644433 w 871545"/>
              <a:gd name="connsiteY49" fmla="*/ 420693 h 855676"/>
              <a:gd name="connsiteX50" fmla="*/ 628286 w 871545"/>
              <a:gd name="connsiteY50" fmla="*/ 470263 h 855676"/>
              <a:gd name="connsiteX51" fmla="*/ 552523 w 871545"/>
              <a:gd name="connsiteY51" fmla="*/ 540902 h 855676"/>
              <a:gd name="connsiteX52" fmla="*/ 552523 w 871545"/>
              <a:gd name="connsiteY52" fmla="*/ 797430 h 855676"/>
              <a:gd name="connsiteX53" fmla="*/ 542587 w 871545"/>
              <a:gd name="connsiteY53" fmla="*/ 808584 h 855676"/>
              <a:gd name="connsiteX54" fmla="*/ 530167 w 871545"/>
              <a:gd name="connsiteY54" fmla="*/ 797430 h 855676"/>
              <a:gd name="connsiteX55" fmla="*/ 530167 w 871545"/>
              <a:gd name="connsiteY55" fmla="*/ 320312 h 855676"/>
              <a:gd name="connsiteX56" fmla="*/ 542587 w 871545"/>
              <a:gd name="connsiteY56" fmla="*/ 309158 h 855676"/>
              <a:gd name="connsiteX57" fmla="*/ 552523 w 871545"/>
              <a:gd name="connsiteY57" fmla="*/ 320312 h 855676"/>
              <a:gd name="connsiteX58" fmla="*/ 552523 w 871545"/>
              <a:gd name="connsiteY58" fmla="*/ 392189 h 855676"/>
              <a:gd name="connsiteX59" fmla="*/ 563701 w 871545"/>
              <a:gd name="connsiteY59" fmla="*/ 381036 h 855676"/>
              <a:gd name="connsiteX60" fmla="*/ 579847 w 871545"/>
              <a:gd name="connsiteY60" fmla="*/ 381036 h 855676"/>
              <a:gd name="connsiteX61" fmla="*/ 579847 w 871545"/>
              <a:gd name="connsiteY61" fmla="*/ 397147 h 855676"/>
              <a:gd name="connsiteX62" fmla="*/ 552523 w 871545"/>
              <a:gd name="connsiteY62" fmla="*/ 424410 h 855676"/>
              <a:gd name="connsiteX63" fmla="*/ 552523 w 871545"/>
              <a:gd name="connsiteY63" fmla="*/ 509920 h 855676"/>
              <a:gd name="connsiteX64" fmla="*/ 613382 w 871545"/>
              <a:gd name="connsiteY64" fmla="*/ 454153 h 855676"/>
              <a:gd name="connsiteX65" fmla="*/ 623318 w 871545"/>
              <a:gd name="connsiteY65" fmla="*/ 425650 h 855676"/>
              <a:gd name="connsiteX66" fmla="*/ 603446 w 871545"/>
              <a:gd name="connsiteY66" fmla="*/ 335183 h 855676"/>
              <a:gd name="connsiteX67" fmla="*/ 541345 w 871545"/>
              <a:gd name="connsiteY67" fmla="*/ 263306 h 855676"/>
              <a:gd name="connsiteX68" fmla="*/ 510294 w 871545"/>
              <a:gd name="connsiteY68" fmla="*/ 263306 h 855676"/>
              <a:gd name="connsiteX69" fmla="*/ 328959 w 871545"/>
              <a:gd name="connsiteY69" fmla="*/ 263306 h 855676"/>
              <a:gd name="connsiteX70" fmla="*/ 266857 w 871545"/>
              <a:gd name="connsiteY70" fmla="*/ 336422 h 855676"/>
              <a:gd name="connsiteX71" fmla="*/ 246985 w 871545"/>
              <a:gd name="connsiteY71" fmla="*/ 425650 h 855676"/>
              <a:gd name="connsiteX72" fmla="*/ 256921 w 871545"/>
              <a:gd name="connsiteY72" fmla="*/ 454153 h 855676"/>
              <a:gd name="connsiteX73" fmla="*/ 317780 w 871545"/>
              <a:gd name="connsiteY73" fmla="*/ 509920 h 855676"/>
              <a:gd name="connsiteX74" fmla="*/ 317780 w 871545"/>
              <a:gd name="connsiteY74" fmla="*/ 424410 h 855676"/>
              <a:gd name="connsiteX75" fmla="*/ 289214 w 871545"/>
              <a:gd name="connsiteY75" fmla="*/ 397147 h 855676"/>
              <a:gd name="connsiteX76" fmla="*/ 289214 w 871545"/>
              <a:gd name="connsiteY76" fmla="*/ 381036 h 855676"/>
              <a:gd name="connsiteX77" fmla="*/ 305360 w 871545"/>
              <a:gd name="connsiteY77" fmla="*/ 381036 h 855676"/>
              <a:gd name="connsiteX78" fmla="*/ 317780 w 871545"/>
              <a:gd name="connsiteY78" fmla="*/ 393429 h 855676"/>
              <a:gd name="connsiteX79" fmla="*/ 317780 w 871545"/>
              <a:gd name="connsiteY79" fmla="*/ 320312 h 855676"/>
              <a:gd name="connsiteX80" fmla="*/ 328959 w 871545"/>
              <a:gd name="connsiteY80" fmla="*/ 309158 h 855676"/>
              <a:gd name="connsiteX81" fmla="*/ 338895 w 871545"/>
              <a:gd name="connsiteY81" fmla="*/ 320312 h 855676"/>
              <a:gd name="connsiteX82" fmla="*/ 338895 w 871545"/>
              <a:gd name="connsiteY82" fmla="*/ 797430 h 855676"/>
              <a:gd name="connsiteX83" fmla="*/ 328959 w 871545"/>
              <a:gd name="connsiteY83" fmla="*/ 808584 h 855676"/>
              <a:gd name="connsiteX84" fmla="*/ 317780 w 871545"/>
              <a:gd name="connsiteY84" fmla="*/ 797430 h 855676"/>
              <a:gd name="connsiteX85" fmla="*/ 317780 w 871545"/>
              <a:gd name="connsiteY85" fmla="*/ 540902 h 855676"/>
              <a:gd name="connsiteX86" fmla="*/ 240775 w 871545"/>
              <a:gd name="connsiteY86" fmla="*/ 470263 h 855676"/>
              <a:gd name="connsiteX87" fmla="*/ 225871 w 871545"/>
              <a:gd name="connsiteY87" fmla="*/ 420693 h 855676"/>
              <a:gd name="connsiteX88" fmla="*/ 243259 w 871545"/>
              <a:gd name="connsiteY88" fmla="*/ 340140 h 855676"/>
              <a:gd name="connsiteX89" fmla="*/ 135202 w 871545"/>
              <a:gd name="connsiteY89" fmla="*/ 340140 h 855676"/>
              <a:gd name="connsiteX90" fmla="*/ 104152 w 871545"/>
              <a:gd name="connsiteY90" fmla="*/ 340140 h 855676"/>
              <a:gd name="connsiteX91" fmla="*/ 43293 w 871545"/>
              <a:gd name="connsiteY91" fmla="*/ 412018 h 855676"/>
              <a:gd name="connsiteX92" fmla="*/ 23420 w 871545"/>
              <a:gd name="connsiteY92" fmla="*/ 501245 h 855676"/>
              <a:gd name="connsiteX93" fmla="*/ 32114 w 871545"/>
              <a:gd name="connsiteY93" fmla="*/ 529748 h 855676"/>
              <a:gd name="connsiteX94" fmla="*/ 92974 w 871545"/>
              <a:gd name="connsiteY94" fmla="*/ 585515 h 855676"/>
              <a:gd name="connsiteX95" fmla="*/ 92974 w 871545"/>
              <a:gd name="connsiteY95" fmla="*/ 498766 h 855676"/>
              <a:gd name="connsiteX96" fmla="*/ 65649 w 871545"/>
              <a:gd name="connsiteY96" fmla="*/ 472742 h 855676"/>
              <a:gd name="connsiteX97" fmla="*/ 65649 w 871545"/>
              <a:gd name="connsiteY97" fmla="*/ 456631 h 855676"/>
              <a:gd name="connsiteX98" fmla="*/ 81795 w 871545"/>
              <a:gd name="connsiteY98" fmla="*/ 456631 h 855676"/>
              <a:gd name="connsiteX99" fmla="*/ 92974 w 871545"/>
              <a:gd name="connsiteY99" fmla="*/ 467785 h 855676"/>
              <a:gd name="connsiteX100" fmla="*/ 92974 w 871545"/>
              <a:gd name="connsiteY100" fmla="*/ 395907 h 855676"/>
              <a:gd name="connsiteX101" fmla="*/ 104152 w 871545"/>
              <a:gd name="connsiteY101" fmla="*/ 384754 h 855676"/>
              <a:gd name="connsiteX102" fmla="*/ 115330 w 871545"/>
              <a:gd name="connsiteY102" fmla="*/ 395907 h 855676"/>
              <a:gd name="connsiteX103" fmla="*/ 115330 w 871545"/>
              <a:gd name="connsiteY103" fmla="*/ 844522 h 855676"/>
              <a:gd name="connsiteX104" fmla="*/ 104152 w 871545"/>
              <a:gd name="connsiteY104" fmla="*/ 855676 h 855676"/>
              <a:gd name="connsiteX105" fmla="*/ 92974 w 871545"/>
              <a:gd name="connsiteY105" fmla="*/ 844522 h 855676"/>
              <a:gd name="connsiteX106" fmla="*/ 92974 w 871545"/>
              <a:gd name="connsiteY106" fmla="*/ 616497 h 855676"/>
              <a:gd name="connsiteX107" fmla="*/ 17210 w 871545"/>
              <a:gd name="connsiteY107" fmla="*/ 545859 h 855676"/>
              <a:gd name="connsiteX108" fmla="*/ 1064 w 871545"/>
              <a:gd name="connsiteY108" fmla="*/ 496288 h 855676"/>
              <a:gd name="connsiteX109" fmla="*/ 20936 w 871545"/>
              <a:gd name="connsiteY109" fmla="*/ 407061 h 855676"/>
              <a:gd name="connsiteX110" fmla="*/ 104152 w 871545"/>
              <a:gd name="connsiteY110" fmla="*/ 317833 h 855676"/>
              <a:gd name="connsiteX111" fmla="*/ 135202 w 871545"/>
              <a:gd name="connsiteY111" fmla="*/ 317833 h 855676"/>
              <a:gd name="connsiteX112" fmla="*/ 249469 w 871545"/>
              <a:gd name="connsiteY112" fmla="*/ 317833 h 855676"/>
              <a:gd name="connsiteX113" fmla="*/ 328959 w 871545"/>
              <a:gd name="connsiteY113" fmla="*/ 242238 h 855676"/>
              <a:gd name="connsiteX114" fmla="*/ 658334 w 871545"/>
              <a:gd name="connsiteY114" fmla="*/ 99649 h 855676"/>
              <a:gd name="connsiteX115" fmla="*/ 585722 w 871545"/>
              <a:gd name="connsiteY115" fmla="*/ 173492 h 855676"/>
              <a:gd name="connsiteX116" fmla="*/ 658334 w 871545"/>
              <a:gd name="connsiteY116" fmla="*/ 247335 h 855676"/>
              <a:gd name="connsiteX117" fmla="*/ 732177 w 871545"/>
              <a:gd name="connsiteY117" fmla="*/ 173492 h 855676"/>
              <a:gd name="connsiteX118" fmla="*/ 658334 w 871545"/>
              <a:gd name="connsiteY118" fmla="*/ 99649 h 855676"/>
              <a:gd name="connsiteX119" fmla="*/ 207421 w 871545"/>
              <a:gd name="connsiteY119" fmla="*/ 99649 h 855676"/>
              <a:gd name="connsiteX120" fmla="*/ 133655 w 871545"/>
              <a:gd name="connsiteY120" fmla="*/ 173492 h 855676"/>
              <a:gd name="connsiteX121" fmla="*/ 207421 w 871545"/>
              <a:gd name="connsiteY121" fmla="*/ 247335 h 855676"/>
              <a:gd name="connsiteX122" fmla="*/ 283687 w 871545"/>
              <a:gd name="connsiteY122" fmla="*/ 173492 h 855676"/>
              <a:gd name="connsiteX123" fmla="*/ 207421 w 871545"/>
              <a:gd name="connsiteY123" fmla="*/ 99649 h 855676"/>
              <a:gd name="connsiteX124" fmla="*/ 658334 w 871545"/>
              <a:gd name="connsiteY124" fmla="*/ 78727 h 855676"/>
              <a:gd name="connsiteX125" fmla="*/ 753100 w 871545"/>
              <a:gd name="connsiteY125" fmla="*/ 173492 h 855676"/>
              <a:gd name="connsiteX126" fmla="*/ 658334 w 871545"/>
              <a:gd name="connsiteY126" fmla="*/ 268257 h 855676"/>
              <a:gd name="connsiteX127" fmla="*/ 563569 w 871545"/>
              <a:gd name="connsiteY127" fmla="*/ 173492 h 855676"/>
              <a:gd name="connsiteX128" fmla="*/ 658334 w 871545"/>
              <a:gd name="connsiteY128" fmla="*/ 78727 h 855676"/>
              <a:gd name="connsiteX129" fmla="*/ 207421 w 871545"/>
              <a:gd name="connsiteY129" fmla="*/ 78727 h 855676"/>
              <a:gd name="connsiteX130" fmla="*/ 304941 w 871545"/>
              <a:gd name="connsiteY130" fmla="*/ 173492 h 855676"/>
              <a:gd name="connsiteX131" fmla="*/ 207421 w 871545"/>
              <a:gd name="connsiteY131" fmla="*/ 268257 h 855676"/>
              <a:gd name="connsiteX132" fmla="*/ 112401 w 871545"/>
              <a:gd name="connsiteY132" fmla="*/ 173492 h 855676"/>
              <a:gd name="connsiteX133" fmla="*/ 207421 w 871545"/>
              <a:gd name="connsiteY133" fmla="*/ 78727 h 855676"/>
              <a:gd name="connsiteX134" fmla="*/ 434880 w 871545"/>
              <a:gd name="connsiteY134" fmla="*/ 22360 h 855676"/>
              <a:gd name="connsiteX135" fmla="*/ 361510 w 871545"/>
              <a:gd name="connsiteY135" fmla="*/ 95653 h 855676"/>
              <a:gd name="connsiteX136" fmla="*/ 434880 w 871545"/>
              <a:gd name="connsiteY136" fmla="*/ 170187 h 855676"/>
              <a:gd name="connsiteX137" fmla="*/ 507027 w 871545"/>
              <a:gd name="connsiteY137" fmla="*/ 95653 h 855676"/>
              <a:gd name="connsiteX138" fmla="*/ 434880 w 871545"/>
              <a:gd name="connsiteY138" fmla="*/ 22360 h 855676"/>
              <a:gd name="connsiteX139" fmla="*/ 434880 w 871545"/>
              <a:gd name="connsiteY139" fmla="*/ 0 h 855676"/>
              <a:gd name="connsiteX140" fmla="*/ 529037 w 871545"/>
              <a:gd name="connsiteY140" fmla="*/ 95653 h 855676"/>
              <a:gd name="connsiteX141" fmla="*/ 434880 w 871545"/>
              <a:gd name="connsiteY141" fmla="*/ 192548 h 855676"/>
              <a:gd name="connsiteX142" fmla="*/ 339499 w 871545"/>
              <a:gd name="connsiteY142" fmla="*/ 95653 h 855676"/>
              <a:gd name="connsiteX143" fmla="*/ 434880 w 871545"/>
              <a:gd name="connsiteY143" fmla="*/ 0 h 85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871545" h="855676">
                <a:moveTo>
                  <a:pt x="655364" y="626789"/>
                </a:moveTo>
                <a:cubicBezTo>
                  <a:pt x="660942" y="626789"/>
                  <a:pt x="665405" y="631793"/>
                  <a:pt x="665405" y="638049"/>
                </a:cubicBezTo>
                <a:lnTo>
                  <a:pt x="665405" y="823209"/>
                </a:lnTo>
                <a:cubicBezTo>
                  <a:pt x="665405" y="829465"/>
                  <a:pt x="660942" y="834469"/>
                  <a:pt x="655364" y="834469"/>
                </a:cubicBezTo>
                <a:cubicBezTo>
                  <a:pt x="649786" y="834469"/>
                  <a:pt x="645323" y="829465"/>
                  <a:pt x="645323" y="823209"/>
                </a:cubicBezTo>
                <a:lnTo>
                  <a:pt x="645323" y="638049"/>
                </a:lnTo>
                <a:cubicBezTo>
                  <a:pt x="645323" y="631793"/>
                  <a:pt x="649786" y="626789"/>
                  <a:pt x="655364" y="626789"/>
                </a:cubicBezTo>
                <a:close/>
                <a:moveTo>
                  <a:pt x="209137" y="626789"/>
                </a:moveTo>
                <a:cubicBezTo>
                  <a:pt x="214715" y="626789"/>
                  <a:pt x="220293" y="631793"/>
                  <a:pt x="220293" y="638049"/>
                </a:cubicBezTo>
                <a:lnTo>
                  <a:pt x="220293" y="823209"/>
                </a:lnTo>
                <a:cubicBezTo>
                  <a:pt x="220293" y="829465"/>
                  <a:pt x="214715" y="834469"/>
                  <a:pt x="209137" y="834469"/>
                </a:cubicBezTo>
                <a:cubicBezTo>
                  <a:pt x="204675" y="834469"/>
                  <a:pt x="200213" y="829465"/>
                  <a:pt x="200213" y="823209"/>
                </a:cubicBezTo>
                <a:lnTo>
                  <a:pt x="200213" y="638049"/>
                </a:lnTo>
                <a:cubicBezTo>
                  <a:pt x="200213" y="631793"/>
                  <a:pt x="204675" y="626789"/>
                  <a:pt x="209137" y="626789"/>
                </a:cubicBezTo>
                <a:close/>
                <a:moveTo>
                  <a:pt x="431853" y="551091"/>
                </a:moveTo>
                <a:cubicBezTo>
                  <a:pt x="437741" y="551091"/>
                  <a:pt x="441274" y="556064"/>
                  <a:pt x="441274" y="562281"/>
                </a:cubicBezTo>
                <a:lnTo>
                  <a:pt x="441274" y="796033"/>
                </a:lnTo>
                <a:cubicBezTo>
                  <a:pt x="441274" y="802250"/>
                  <a:pt x="437741" y="807224"/>
                  <a:pt x="431853" y="807224"/>
                </a:cubicBezTo>
                <a:cubicBezTo>
                  <a:pt x="424787" y="807224"/>
                  <a:pt x="421254" y="802250"/>
                  <a:pt x="421254" y="796033"/>
                </a:cubicBezTo>
                <a:lnTo>
                  <a:pt x="421254" y="562281"/>
                </a:lnTo>
                <a:cubicBezTo>
                  <a:pt x="421254" y="556064"/>
                  <a:pt x="424787" y="551091"/>
                  <a:pt x="431853" y="551091"/>
                </a:cubicBezTo>
                <a:close/>
                <a:moveTo>
                  <a:pt x="328959" y="242238"/>
                </a:moveTo>
                <a:lnTo>
                  <a:pt x="510294" y="242238"/>
                </a:lnTo>
                <a:lnTo>
                  <a:pt x="541345" y="242238"/>
                </a:lnTo>
                <a:cubicBezTo>
                  <a:pt x="586058" y="242238"/>
                  <a:pt x="602204" y="255870"/>
                  <a:pt x="620834" y="317833"/>
                </a:cubicBezTo>
                <a:lnTo>
                  <a:pt x="736343" y="317833"/>
                </a:lnTo>
                <a:lnTo>
                  <a:pt x="767393" y="317833"/>
                </a:lnTo>
                <a:cubicBezTo>
                  <a:pt x="814590" y="317833"/>
                  <a:pt x="829494" y="332705"/>
                  <a:pt x="849367" y="405821"/>
                </a:cubicBezTo>
                <a:lnTo>
                  <a:pt x="870481" y="496288"/>
                </a:lnTo>
                <a:cubicBezTo>
                  <a:pt x="874207" y="514877"/>
                  <a:pt x="867997" y="533466"/>
                  <a:pt x="854335" y="545859"/>
                </a:cubicBezTo>
                <a:lnTo>
                  <a:pt x="778571" y="616497"/>
                </a:lnTo>
                <a:lnTo>
                  <a:pt x="778571" y="844522"/>
                </a:lnTo>
                <a:cubicBezTo>
                  <a:pt x="778571" y="850719"/>
                  <a:pt x="773603" y="855676"/>
                  <a:pt x="767393" y="855676"/>
                </a:cubicBezTo>
                <a:cubicBezTo>
                  <a:pt x="761183" y="855676"/>
                  <a:pt x="756215" y="850719"/>
                  <a:pt x="756215" y="844522"/>
                </a:cubicBezTo>
                <a:lnTo>
                  <a:pt x="756215" y="395907"/>
                </a:lnTo>
                <a:cubicBezTo>
                  <a:pt x="756215" y="389711"/>
                  <a:pt x="761183" y="384754"/>
                  <a:pt x="767393" y="384754"/>
                </a:cubicBezTo>
                <a:cubicBezTo>
                  <a:pt x="773603" y="384754"/>
                  <a:pt x="778571" y="389711"/>
                  <a:pt x="778571" y="395907"/>
                </a:cubicBezTo>
                <a:lnTo>
                  <a:pt x="778571" y="467785"/>
                </a:lnTo>
                <a:lnTo>
                  <a:pt x="789750" y="456631"/>
                </a:lnTo>
                <a:cubicBezTo>
                  <a:pt x="794718" y="452914"/>
                  <a:pt x="800928" y="452914"/>
                  <a:pt x="805896" y="456631"/>
                </a:cubicBezTo>
                <a:cubicBezTo>
                  <a:pt x="809622" y="460349"/>
                  <a:pt x="809622" y="467785"/>
                  <a:pt x="805896" y="472742"/>
                </a:cubicBezTo>
                <a:lnTo>
                  <a:pt x="778571" y="498766"/>
                </a:lnTo>
                <a:lnTo>
                  <a:pt x="778571" y="585515"/>
                </a:lnTo>
                <a:lnTo>
                  <a:pt x="839431" y="529748"/>
                </a:lnTo>
                <a:cubicBezTo>
                  <a:pt x="846883" y="522313"/>
                  <a:pt x="850609" y="511159"/>
                  <a:pt x="848125" y="501245"/>
                </a:cubicBezTo>
                <a:lnTo>
                  <a:pt x="828252" y="412018"/>
                </a:lnTo>
                <a:cubicBezTo>
                  <a:pt x="808380" y="342619"/>
                  <a:pt x="799686" y="340140"/>
                  <a:pt x="767393" y="340140"/>
                </a:cubicBezTo>
                <a:lnTo>
                  <a:pt x="736343" y="340140"/>
                </a:lnTo>
                <a:lnTo>
                  <a:pt x="625802" y="340140"/>
                </a:lnTo>
                <a:lnTo>
                  <a:pt x="644433" y="420693"/>
                </a:lnTo>
                <a:cubicBezTo>
                  <a:pt x="648159" y="439282"/>
                  <a:pt x="641949" y="457871"/>
                  <a:pt x="628286" y="470263"/>
                </a:cubicBezTo>
                <a:lnTo>
                  <a:pt x="552523" y="540902"/>
                </a:lnTo>
                <a:lnTo>
                  <a:pt x="552523" y="797430"/>
                </a:lnTo>
                <a:cubicBezTo>
                  <a:pt x="552523" y="803626"/>
                  <a:pt x="547555" y="808584"/>
                  <a:pt x="542587" y="808584"/>
                </a:cubicBezTo>
                <a:cubicBezTo>
                  <a:pt x="536377" y="808584"/>
                  <a:pt x="530167" y="803626"/>
                  <a:pt x="530167" y="797430"/>
                </a:cubicBezTo>
                <a:lnTo>
                  <a:pt x="530167" y="320312"/>
                </a:lnTo>
                <a:cubicBezTo>
                  <a:pt x="530167" y="314116"/>
                  <a:pt x="536377" y="309158"/>
                  <a:pt x="542587" y="309158"/>
                </a:cubicBezTo>
                <a:cubicBezTo>
                  <a:pt x="547555" y="309158"/>
                  <a:pt x="552523" y="314116"/>
                  <a:pt x="552523" y="320312"/>
                </a:cubicBezTo>
                <a:lnTo>
                  <a:pt x="552523" y="392189"/>
                </a:lnTo>
                <a:lnTo>
                  <a:pt x="563701" y="381036"/>
                </a:lnTo>
                <a:cubicBezTo>
                  <a:pt x="568669" y="376079"/>
                  <a:pt x="574879" y="376079"/>
                  <a:pt x="579847" y="381036"/>
                </a:cubicBezTo>
                <a:cubicBezTo>
                  <a:pt x="584816" y="385993"/>
                  <a:pt x="584816" y="392189"/>
                  <a:pt x="579847" y="397147"/>
                </a:cubicBezTo>
                <a:lnTo>
                  <a:pt x="552523" y="424410"/>
                </a:lnTo>
                <a:lnTo>
                  <a:pt x="552523" y="509920"/>
                </a:lnTo>
                <a:lnTo>
                  <a:pt x="613382" y="454153"/>
                </a:lnTo>
                <a:cubicBezTo>
                  <a:pt x="622076" y="446717"/>
                  <a:pt x="624560" y="435564"/>
                  <a:pt x="623318" y="425650"/>
                </a:cubicBezTo>
                <a:lnTo>
                  <a:pt x="603446" y="335183"/>
                </a:lnTo>
                <a:cubicBezTo>
                  <a:pt x="583574" y="267023"/>
                  <a:pt x="573637" y="263306"/>
                  <a:pt x="541345" y="263306"/>
                </a:cubicBezTo>
                <a:lnTo>
                  <a:pt x="510294" y="263306"/>
                </a:lnTo>
                <a:lnTo>
                  <a:pt x="328959" y="263306"/>
                </a:lnTo>
                <a:cubicBezTo>
                  <a:pt x="295424" y="263306"/>
                  <a:pt x="286730" y="267023"/>
                  <a:pt x="266857" y="336422"/>
                </a:cubicBezTo>
                <a:lnTo>
                  <a:pt x="246985" y="425650"/>
                </a:lnTo>
                <a:cubicBezTo>
                  <a:pt x="245743" y="435564"/>
                  <a:pt x="249469" y="446717"/>
                  <a:pt x="256921" y="454153"/>
                </a:cubicBezTo>
                <a:lnTo>
                  <a:pt x="317780" y="509920"/>
                </a:lnTo>
                <a:lnTo>
                  <a:pt x="317780" y="424410"/>
                </a:lnTo>
                <a:lnTo>
                  <a:pt x="289214" y="397147"/>
                </a:lnTo>
                <a:cubicBezTo>
                  <a:pt x="285488" y="392189"/>
                  <a:pt x="285488" y="385993"/>
                  <a:pt x="289214" y="381036"/>
                </a:cubicBezTo>
                <a:cubicBezTo>
                  <a:pt x="294182" y="376079"/>
                  <a:pt x="300392" y="376079"/>
                  <a:pt x="305360" y="381036"/>
                </a:cubicBezTo>
                <a:lnTo>
                  <a:pt x="317780" y="393429"/>
                </a:lnTo>
                <a:lnTo>
                  <a:pt x="317780" y="320312"/>
                </a:lnTo>
                <a:cubicBezTo>
                  <a:pt x="317780" y="314116"/>
                  <a:pt x="321507" y="309158"/>
                  <a:pt x="328959" y="309158"/>
                </a:cubicBezTo>
                <a:cubicBezTo>
                  <a:pt x="335169" y="309158"/>
                  <a:pt x="338895" y="314116"/>
                  <a:pt x="338895" y="320312"/>
                </a:cubicBezTo>
                <a:lnTo>
                  <a:pt x="338895" y="797430"/>
                </a:lnTo>
                <a:cubicBezTo>
                  <a:pt x="338895" y="803626"/>
                  <a:pt x="335169" y="808584"/>
                  <a:pt x="328959" y="808584"/>
                </a:cubicBezTo>
                <a:cubicBezTo>
                  <a:pt x="321507" y="808584"/>
                  <a:pt x="317780" y="803626"/>
                  <a:pt x="317780" y="797430"/>
                </a:cubicBezTo>
                <a:lnTo>
                  <a:pt x="317780" y="540902"/>
                </a:lnTo>
                <a:lnTo>
                  <a:pt x="240775" y="470263"/>
                </a:lnTo>
                <a:cubicBezTo>
                  <a:pt x="227113" y="457871"/>
                  <a:pt x="222145" y="439282"/>
                  <a:pt x="225871" y="420693"/>
                </a:cubicBezTo>
                <a:lnTo>
                  <a:pt x="243259" y="340140"/>
                </a:lnTo>
                <a:lnTo>
                  <a:pt x="135202" y="340140"/>
                </a:lnTo>
                <a:lnTo>
                  <a:pt x="104152" y="340140"/>
                </a:lnTo>
                <a:cubicBezTo>
                  <a:pt x="71859" y="340140"/>
                  <a:pt x="63165" y="342619"/>
                  <a:pt x="43293" y="412018"/>
                </a:cubicBezTo>
                <a:lnTo>
                  <a:pt x="23420" y="501245"/>
                </a:lnTo>
                <a:cubicBezTo>
                  <a:pt x="20936" y="511159"/>
                  <a:pt x="24662" y="522313"/>
                  <a:pt x="32114" y="529748"/>
                </a:cubicBezTo>
                <a:lnTo>
                  <a:pt x="92974" y="585515"/>
                </a:lnTo>
                <a:lnTo>
                  <a:pt x="92974" y="498766"/>
                </a:lnTo>
                <a:lnTo>
                  <a:pt x="65649" y="472742"/>
                </a:lnTo>
                <a:cubicBezTo>
                  <a:pt x="60681" y="467785"/>
                  <a:pt x="60681" y="460349"/>
                  <a:pt x="65649" y="456631"/>
                </a:cubicBezTo>
                <a:cubicBezTo>
                  <a:pt x="70617" y="452914"/>
                  <a:pt x="76827" y="452914"/>
                  <a:pt x="81795" y="456631"/>
                </a:cubicBezTo>
                <a:lnTo>
                  <a:pt x="92974" y="467785"/>
                </a:lnTo>
                <a:lnTo>
                  <a:pt x="92974" y="395907"/>
                </a:lnTo>
                <a:cubicBezTo>
                  <a:pt x="92974" y="389711"/>
                  <a:pt x="97942" y="384754"/>
                  <a:pt x="104152" y="384754"/>
                </a:cubicBezTo>
                <a:cubicBezTo>
                  <a:pt x="110362" y="384754"/>
                  <a:pt x="115330" y="389711"/>
                  <a:pt x="115330" y="395907"/>
                </a:cubicBezTo>
                <a:lnTo>
                  <a:pt x="115330" y="844522"/>
                </a:lnTo>
                <a:cubicBezTo>
                  <a:pt x="115330" y="850719"/>
                  <a:pt x="110362" y="855676"/>
                  <a:pt x="104152" y="855676"/>
                </a:cubicBezTo>
                <a:cubicBezTo>
                  <a:pt x="97942" y="855676"/>
                  <a:pt x="92974" y="850719"/>
                  <a:pt x="92974" y="844522"/>
                </a:cubicBezTo>
                <a:lnTo>
                  <a:pt x="92974" y="616497"/>
                </a:lnTo>
                <a:lnTo>
                  <a:pt x="17210" y="545859"/>
                </a:lnTo>
                <a:cubicBezTo>
                  <a:pt x="3548" y="533466"/>
                  <a:pt x="-2662" y="514877"/>
                  <a:pt x="1064" y="496288"/>
                </a:cubicBezTo>
                <a:lnTo>
                  <a:pt x="20936" y="407061"/>
                </a:lnTo>
                <a:cubicBezTo>
                  <a:pt x="42051" y="332705"/>
                  <a:pt x="56955" y="317833"/>
                  <a:pt x="104152" y="317833"/>
                </a:cubicBezTo>
                <a:lnTo>
                  <a:pt x="135202" y="317833"/>
                </a:lnTo>
                <a:lnTo>
                  <a:pt x="249469" y="317833"/>
                </a:lnTo>
                <a:cubicBezTo>
                  <a:pt x="268099" y="255870"/>
                  <a:pt x="284246" y="242238"/>
                  <a:pt x="328959" y="242238"/>
                </a:cubicBezTo>
                <a:close/>
                <a:moveTo>
                  <a:pt x="658334" y="99649"/>
                </a:moveTo>
                <a:cubicBezTo>
                  <a:pt x="617721" y="99649"/>
                  <a:pt x="585722" y="132879"/>
                  <a:pt x="585722" y="173492"/>
                </a:cubicBezTo>
                <a:cubicBezTo>
                  <a:pt x="585722" y="214106"/>
                  <a:pt x="617721" y="247335"/>
                  <a:pt x="658334" y="247335"/>
                </a:cubicBezTo>
                <a:cubicBezTo>
                  <a:pt x="698948" y="247335"/>
                  <a:pt x="732177" y="214106"/>
                  <a:pt x="732177" y="173492"/>
                </a:cubicBezTo>
                <a:cubicBezTo>
                  <a:pt x="732177" y="132879"/>
                  <a:pt x="698948" y="99649"/>
                  <a:pt x="658334" y="99649"/>
                </a:cubicBezTo>
                <a:close/>
                <a:moveTo>
                  <a:pt x="207421" y="99649"/>
                </a:moveTo>
                <a:cubicBezTo>
                  <a:pt x="167412" y="99649"/>
                  <a:pt x="133655" y="132879"/>
                  <a:pt x="133655" y="173492"/>
                </a:cubicBezTo>
                <a:cubicBezTo>
                  <a:pt x="133655" y="214106"/>
                  <a:pt x="167412" y="247335"/>
                  <a:pt x="207421" y="247335"/>
                </a:cubicBezTo>
                <a:cubicBezTo>
                  <a:pt x="249930" y="247335"/>
                  <a:pt x="283687" y="214106"/>
                  <a:pt x="283687" y="173492"/>
                </a:cubicBezTo>
                <a:cubicBezTo>
                  <a:pt x="283687" y="132879"/>
                  <a:pt x="249930" y="99649"/>
                  <a:pt x="207421" y="99649"/>
                </a:cubicBezTo>
                <a:close/>
                <a:moveTo>
                  <a:pt x="658334" y="78727"/>
                </a:moveTo>
                <a:cubicBezTo>
                  <a:pt x="711255" y="78727"/>
                  <a:pt x="753100" y="121802"/>
                  <a:pt x="753100" y="173492"/>
                </a:cubicBezTo>
                <a:cubicBezTo>
                  <a:pt x="753100" y="225182"/>
                  <a:pt x="711255" y="268257"/>
                  <a:pt x="658334" y="268257"/>
                </a:cubicBezTo>
                <a:cubicBezTo>
                  <a:pt x="606644" y="268257"/>
                  <a:pt x="563569" y="225182"/>
                  <a:pt x="563569" y="173492"/>
                </a:cubicBezTo>
                <a:cubicBezTo>
                  <a:pt x="563569" y="121802"/>
                  <a:pt x="606644" y="78727"/>
                  <a:pt x="658334" y="78727"/>
                </a:cubicBezTo>
                <a:close/>
                <a:moveTo>
                  <a:pt x="207421" y="78727"/>
                </a:moveTo>
                <a:cubicBezTo>
                  <a:pt x="262432" y="78727"/>
                  <a:pt x="304941" y="121802"/>
                  <a:pt x="304941" y="173492"/>
                </a:cubicBezTo>
                <a:cubicBezTo>
                  <a:pt x="304941" y="225182"/>
                  <a:pt x="262432" y="268257"/>
                  <a:pt x="207421" y="268257"/>
                </a:cubicBezTo>
                <a:cubicBezTo>
                  <a:pt x="154910" y="268257"/>
                  <a:pt x="112401" y="225182"/>
                  <a:pt x="112401" y="173492"/>
                </a:cubicBezTo>
                <a:cubicBezTo>
                  <a:pt x="112401" y="121802"/>
                  <a:pt x="154910" y="78727"/>
                  <a:pt x="207421" y="78727"/>
                </a:cubicBezTo>
                <a:close/>
                <a:moveTo>
                  <a:pt x="434880" y="22360"/>
                </a:moveTo>
                <a:cubicBezTo>
                  <a:pt x="394526" y="22360"/>
                  <a:pt x="361510" y="54659"/>
                  <a:pt x="361510" y="95653"/>
                </a:cubicBezTo>
                <a:cubicBezTo>
                  <a:pt x="361510" y="136647"/>
                  <a:pt x="394526" y="170187"/>
                  <a:pt x="434880" y="170187"/>
                </a:cubicBezTo>
                <a:cubicBezTo>
                  <a:pt x="474010" y="170187"/>
                  <a:pt x="507027" y="136647"/>
                  <a:pt x="507027" y="95653"/>
                </a:cubicBezTo>
                <a:cubicBezTo>
                  <a:pt x="507027" y="54659"/>
                  <a:pt x="474010" y="22360"/>
                  <a:pt x="434880" y="22360"/>
                </a:cubicBezTo>
                <a:close/>
                <a:moveTo>
                  <a:pt x="434880" y="0"/>
                </a:moveTo>
                <a:cubicBezTo>
                  <a:pt x="486238" y="0"/>
                  <a:pt x="529037" y="43479"/>
                  <a:pt x="529037" y="95653"/>
                </a:cubicBezTo>
                <a:cubicBezTo>
                  <a:pt x="529037" y="149069"/>
                  <a:pt x="486238" y="192548"/>
                  <a:pt x="434880" y="192548"/>
                </a:cubicBezTo>
                <a:cubicBezTo>
                  <a:pt x="382298" y="192548"/>
                  <a:pt x="339499" y="149069"/>
                  <a:pt x="339499" y="95653"/>
                </a:cubicBezTo>
                <a:cubicBezTo>
                  <a:pt x="339499" y="43479"/>
                  <a:pt x="382298" y="0"/>
                  <a:pt x="4348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4" name="Freeform 267">
            <a:extLst>
              <a:ext uri="{FF2B5EF4-FFF2-40B4-BE49-F238E27FC236}">
                <a16:creationId xmlns:a16="http://schemas.microsoft.com/office/drawing/2014/main" id="{A420FC41-C558-4A44-9B3F-944A1CC5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5" y="4147969"/>
            <a:ext cx="1268718" cy="1271747"/>
          </a:xfrm>
          <a:custGeom>
            <a:avLst/>
            <a:gdLst>
              <a:gd name="T0" fmla="*/ 664697 w 1020"/>
              <a:gd name="T1" fmla="*/ 332675 h 1020"/>
              <a:gd name="T2" fmla="*/ 664697 w 1020"/>
              <a:gd name="T3" fmla="*/ 332675 h 1020"/>
              <a:gd name="T4" fmla="*/ 332675 w 1020"/>
              <a:gd name="T5" fmla="*/ 664697 h 1020"/>
              <a:gd name="T6" fmla="*/ 332675 w 1020"/>
              <a:gd name="T7" fmla="*/ 664697 h 1020"/>
              <a:gd name="T8" fmla="*/ 0 w 1020"/>
              <a:gd name="T9" fmla="*/ 332675 h 1020"/>
              <a:gd name="T10" fmla="*/ 0 w 1020"/>
              <a:gd name="T11" fmla="*/ 332675 h 1020"/>
              <a:gd name="T12" fmla="*/ 332675 w 1020"/>
              <a:gd name="T13" fmla="*/ 0 h 1020"/>
              <a:gd name="T14" fmla="*/ 332675 w 1020"/>
              <a:gd name="T15" fmla="*/ 0 h 1020"/>
              <a:gd name="T16" fmla="*/ 664697 w 1020"/>
              <a:gd name="T17" fmla="*/ 332675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0">
                <a:moveTo>
                  <a:pt x="1019" y="510"/>
                </a:moveTo>
                <a:lnTo>
                  <a:pt x="1019" y="510"/>
                </a:lnTo>
                <a:cubicBezTo>
                  <a:pt x="1019" y="791"/>
                  <a:pt x="792" y="1019"/>
                  <a:pt x="510" y="1019"/>
                </a:cubicBezTo>
                <a:cubicBezTo>
                  <a:pt x="228" y="1019"/>
                  <a:pt x="0" y="791"/>
                  <a:pt x="0" y="510"/>
                </a:cubicBezTo>
                <a:cubicBezTo>
                  <a:pt x="0" y="229"/>
                  <a:pt x="228" y="0"/>
                  <a:pt x="510" y="0"/>
                </a:cubicBezTo>
                <a:cubicBezTo>
                  <a:pt x="792" y="0"/>
                  <a:pt x="1019" y="229"/>
                  <a:pt x="1019" y="5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30DE2B-B2F4-CF46-BCC9-95DDB689C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826" y="4369868"/>
            <a:ext cx="834937" cy="833603"/>
          </a:xfrm>
          <a:custGeom>
            <a:avLst/>
            <a:gdLst>
              <a:gd name="connsiteX0" fmla="*/ 276608 w 834937"/>
              <a:gd name="connsiteY0" fmla="*/ 521417 h 833603"/>
              <a:gd name="connsiteX1" fmla="*/ 190536 w 834937"/>
              <a:gd name="connsiteY1" fmla="*/ 620863 h 833603"/>
              <a:gd name="connsiteX2" fmla="*/ 170578 w 834937"/>
              <a:gd name="connsiteY2" fmla="*/ 711498 h 833603"/>
              <a:gd name="connsiteX3" fmla="*/ 264134 w 834937"/>
              <a:gd name="connsiteY3" fmla="*/ 775698 h 833603"/>
              <a:gd name="connsiteX4" fmla="*/ 264134 w 834937"/>
              <a:gd name="connsiteY4" fmla="*/ 653593 h 833603"/>
              <a:gd name="connsiteX5" fmla="*/ 275360 w 834937"/>
              <a:gd name="connsiteY5" fmla="*/ 641005 h 833603"/>
              <a:gd name="connsiteX6" fmla="*/ 286588 w 834937"/>
              <a:gd name="connsiteY6" fmla="*/ 653593 h 833603"/>
              <a:gd name="connsiteX7" fmla="*/ 286588 w 834937"/>
              <a:gd name="connsiteY7" fmla="*/ 785768 h 833603"/>
              <a:gd name="connsiteX8" fmla="*/ 372660 w 834937"/>
              <a:gd name="connsiteY8" fmla="*/ 808427 h 833603"/>
              <a:gd name="connsiteX9" fmla="*/ 373906 w 834937"/>
              <a:gd name="connsiteY9" fmla="*/ 808427 h 833603"/>
              <a:gd name="connsiteX10" fmla="*/ 386380 w 834937"/>
              <a:gd name="connsiteY10" fmla="*/ 809686 h 833603"/>
              <a:gd name="connsiteX11" fmla="*/ 392618 w 834937"/>
              <a:gd name="connsiteY11" fmla="*/ 809686 h 833603"/>
              <a:gd name="connsiteX12" fmla="*/ 401350 w 834937"/>
              <a:gd name="connsiteY12" fmla="*/ 810945 h 833603"/>
              <a:gd name="connsiteX13" fmla="*/ 417566 w 834937"/>
              <a:gd name="connsiteY13" fmla="*/ 812204 h 833603"/>
              <a:gd name="connsiteX14" fmla="*/ 437526 w 834937"/>
              <a:gd name="connsiteY14" fmla="*/ 810945 h 833603"/>
              <a:gd name="connsiteX15" fmla="*/ 441268 w 834937"/>
              <a:gd name="connsiteY15" fmla="*/ 809686 h 833603"/>
              <a:gd name="connsiteX16" fmla="*/ 458732 w 834937"/>
              <a:gd name="connsiteY16" fmla="*/ 808427 h 833603"/>
              <a:gd name="connsiteX17" fmla="*/ 459978 w 834937"/>
              <a:gd name="connsiteY17" fmla="*/ 808427 h 833603"/>
              <a:gd name="connsiteX18" fmla="*/ 547298 w 834937"/>
              <a:gd name="connsiteY18" fmla="*/ 785768 h 833603"/>
              <a:gd name="connsiteX19" fmla="*/ 547298 w 834937"/>
              <a:gd name="connsiteY19" fmla="*/ 653593 h 833603"/>
              <a:gd name="connsiteX20" fmla="*/ 559772 w 834937"/>
              <a:gd name="connsiteY20" fmla="*/ 641005 h 833603"/>
              <a:gd name="connsiteX21" fmla="*/ 569752 w 834937"/>
              <a:gd name="connsiteY21" fmla="*/ 653593 h 833603"/>
              <a:gd name="connsiteX22" fmla="*/ 569752 w 834937"/>
              <a:gd name="connsiteY22" fmla="*/ 775698 h 833603"/>
              <a:gd name="connsiteX23" fmla="*/ 663308 w 834937"/>
              <a:gd name="connsiteY23" fmla="*/ 711498 h 833603"/>
              <a:gd name="connsiteX24" fmla="*/ 643350 w 834937"/>
              <a:gd name="connsiteY24" fmla="*/ 620863 h 833603"/>
              <a:gd name="connsiteX25" fmla="*/ 558524 w 834937"/>
              <a:gd name="connsiteY25" fmla="*/ 521417 h 833603"/>
              <a:gd name="connsiteX26" fmla="*/ 276608 w 834937"/>
              <a:gd name="connsiteY26" fmla="*/ 498758 h 833603"/>
              <a:gd name="connsiteX27" fmla="*/ 558524 w 834937"/>
              <a:gd name="connsiteY27" fmla="*/ 498758 h 833603"/>
              <a:gd name="connsiteX28" fmla="*/ 665802 w 834937"/>
              <a:gd name="connsiteY28" fmla="*/ 615828 h 833603"/>
              <a:gd name="connsiteX29" fmla="*/ 682020 w 834937"/>
              <a:gd name="connsiteY29" fmla="*/ 692616 h 833603"/>
              <a:gd name="connsiteX30" fmla="*/ 705720 w 834937"/>
              <a:gd name="connsiteY30" fmla="*/ 664922 h 833603"/>
              <a:gd name="connsiteX31" fmla="*/ 720690 w 834937"/>
              <a:gd name="connsiteY31" fmla="*/ 662404 h 833603"/>
              <a:gd name="connsiteX32" fmla="*/ 723184 w 834937"/>
              <a:gd name="connsiteY32" fmla="*/ 677510 h 833603"/>
              <a:gd name="connsiteX33" fmla="*/ 688256 w 834937"/>
              <a:gd name="connsiteY33" fmla="*/ 719051 h 833603"/>
              <a:gd name="connsiteX34" fmla="*/ 684514 w 834937"/>
              <a:gd name="connsiteY34" fmla="*/ 724086 h 833603"/>
              <a:gd name="connsiteX35" fmla="*/ 680772 w 834937"/>
              <a:gd name="connsiteY35" fmla="*/ 726604 h 833603"/>
              <a:gd name="connsiteX36" fmla="*/ 675782 w 834937"/>
              <a:gd name="connsiteY36" fmla="*/ 730380 h 833603"/>
              <a:gd name="connsiteX37" fmla="*/ 663308 w 834937"/>
              <a:gd name="connsiteY37" fmla="*/ 741710 h 833603"/>
              <a:gd name="connsiteX38" fmla="*/ 660814 w 834937"/>
              <a:gd name="connsiteY38" fmla="*/ 744227 h 833603"/>
              <a:gd name="connsiteX39" fmla="*/ 462474 w 834937"/>
              <a:gd name="connsiteY39" fmla="*/ 831086 h 833603"/>
              <a:gd name="connsiteX40" fmla="*/ 459978 w 834937"/>
              <a:gd name="connsiteY40" fmla="*/ 831086 h 833603"/>
              <a:gd name="connsiteX41" fmla="*/ 442514 w 834937"/>
              <a:gd name="connsiteY41" fmla="*/ 833603 h 833603"/>
              <a:gd name="connsiteX42" fmla="*/ 438772 w 834937"/>
              <a:gd name="connsiteY42" fmla="*/ 833603 h 833603"/>
              <a:gd name="connsiteX43" fmla="*/ 417566 w 834937"/>
              <a:gd name="connsiteY43" fmla="*/ 833603 h 833603"/>
              <a:gd name="connsiteX44" fmla="*/ 400102 w 834937"/>
              <a:gd name="connsiteY44" fmla="*/ 833603 h 833603"/>
              <a:gd name="connsiteX45" fmla="*/ 391370 w 834937"/>
              <a:gd name="connsiteY45" fmla="*/ 833603 h 833603"/>
              <a:gd name="connsiteX46" fmla="*/ 383886 w 834937"/>
              <a:gd name="connsiteY46" fmla="*/ 832345 h 833603"/>
              <a:gd name="connsiteX47" fmla="*/ 371412 w 834937"/>
              <a:gd name="connsiteY47" fmla="*/ 831086 h 833603"/>
              <a:gd name="connsiteX48" fmla="*/ 368916 w 834937"/>
              <a:gd name="connsiteY48" fmla="*/ 831086 h 833603"/>
              <a:gd name="connsiteX49" fmla="*/ 150618 w 834937"/>
              <a:gd name="connsiteY49" fmla="*/ 724086 h 833603"/>
              <a:gd name="connsiteX50" fmla="*/ 145628 w 834937"/>
              <a:gd name="connsiteY50" fmla="*/ 719051 h 833603"/>
              <a:gd name="connsiteX51" fmla="*/ 58310 w 834937"/>
              <a:gd name="connsiteY51" fmla="*/ 579323 h 833603"/>
              <a:gd name="connsiteX52" fmla="*/ 19640 w 834937"/>
              <a:gd name="connsiteY52" fmla="*/ 632193 h 833603"/>
              <a:gd name="connsiteX53" fmla="*/ 10908 w 834937"/>
              <a:gd name="connsiteY53" fmla="*/ 637228 h 833603"/>
              <a:gd name="connsiteX54" fmla="*/ 4670 w 834937"/>
              <a:gd name="connsiteY54" fmla="*/ 634710 h 833603"/>
              <a:gd name="connsiteX55" fmla="*/ 2176 w 834937"/>
              <a:gd name="connsiteY55" fmla="*/ 618346 h 833603"/>
              <a:gd name="connsiteX56" fmla="*/ 48330 w 834937"/>
              <a:gd name="connsiteY56" fmla="*/ 554146 h 833603"/>
              <a:gd name="connsiteX57" fmla="*/ 53320 w 834937"/>
              <a:gd name="connsiteY57" fmla="*/ 550370 h 833603"/>
              <a:gd name="connsiteX58" fmla="*/ 59556 w 834937"/>
              <a:gd name="connsiteY58" fmla="*/ 545334 h 833603"/>
              <a:gd name="connsiteX59" fmla="*/ 64546 w 834937"/>
              <a:gd name="connsiteY59" fmla="*/ 544076 h 833603"/>
              <a:gd name="connsiteX60" fmla="*/ 75774 w 834937"/>
              <a:gd name="connsiteY60" fmla="*/ 545334 h 833603"/>
              <a:gd name="connsiteX61" fmla="*/ 150618 w 834937"/>
              <a:gd name="connsiteY61" fmla="*/ 571770 h 833603"/>
              <a:gd name="connsiteX62" fmla="*/ 158102 w 834937"/>
              <a:gd name="connsiteY62" fmla="*/ 585617 h 833603"/>
              <a:gd name="connsiteX63" fmla="*/ 144382 w 834937"/>
              <a:gd name="connsiteY63" fmla="*/ 593169 h 833603"/>
              <a:gd name="connsiteX64" fmla="*/ 79516 w 834937"/>
              <a:gd name="connsiteY64" fmla="*/ 570511 h 833603"/>
              <a:gd name="connsiteX65" fmla="*/ 151866 w 834937"/>
              <a:gd name="connsiteY65" fmla="*/ 692616 h 833603"/>
              <a:gd name="connsiteX66" fmla="*/ 168082 w 834937"/>
              <a:gd name="connsiteY66" fmla="*/ 615828 h 833603"/>
              <a:gd name="connsiteX67" fmla="*/ 276608 w 834937"/>
              <a:gd name="connsiteY67" fmla="*/ 498758 h 833603"/>
              <a:gd name="connsiteX68" fmla="*/ 412368 w 834937"/>
              <a:gd name="connsiteY68" fmla="*/ 224364 h 833603"/>
              <a:gd name="connsiteX69" fmla="*/ 311302 w 834937"/>
              <a:gd name="connsiteY69" fmla="*/ 326164 h 833603"/>
              <a:gd name="connsiteX70" fmla="*/ 412368 w 834937"/>
              <a:gd name="connsiteY70" fmla="*/ 426722 h 833603"/>
              <a:gd name="connsiteX71" fmla="*/ 512200 w 834937"/>
              <a:gd name="connsiteY71" fmla="*/ 326164 h 833603"/>
              <a:gd name="connsiteX72" fmla="*/ 412368 w 834937"/>
              <a:gd name="connsiteY72" fmla="*/ 224364 h 833603"/>
              <a:gd name="connsiteX73" fmla="*/ 412368 w 834937"/>
              <a:gd name="connsiteY73" fmla="*/ 202017 h 833603"/>
              <a:gd name="connsiteX74" fmla="*/ 533152 w 834937"/>
              <a:gd name="connsiteY74" fmla="*/ 326164 h 833603"/>
              <a:gd name="connsiteX75" fmla="*/ 412368 w 834937"/>
              <a:gd name="connsiteY75" fmla="*/ 449069 h 833603"/>
              <a:gd name="connsiteX76" fmla="*/ 289118 w 834937"/>
              <a:gd name="connsiteY76" fmla="*/ 326164 h 833603"/>
              <a:gd name="connsiteX77" fmla="*/ 412368 w 834937"/>
              <a:gd name="connsiteY77" fmla="*/ 202017 h 833603"/>
              <a:gd name="connsiteX78" fmla="*/ 478398 w 834937"/>
              <a:gd name="connsiteY78" fmla="*/ 76087 h 833603"/>
              <a:gd name="connsiteX79" fmla="*/ 793730 w 834937"/>
              <a:gd name="connsiteY79" fmla="*/ 450781 h 833603"/>
              <a:gd name="connsiteX80" fmla="*/ 758970 w 834937"/>
              <a:gd name="connsiteY80" fmla="*/ 610119 h 833603"/>
              <a:gd name="connsiteX81" fmla="*/ 822284 w 834937"/>
              <a:gd name="connsiteY81" fmla="*/ 598915 h 833603"/>
              <a:gd name="connsiteX82" fmla="*/ 834700 w 834937"/>
              <a:gd name="connsiteY82" fmla="*/ 608874 h 833603"/>
              <a:gd name="connsiteX83" fmla="*/ 826008 w 834937"/>
              <a:gd name="connsiteY83" fmla="*/ 621322 h 833603"/>
              <a:gd name="connsiteX84" fmla="*/ 747796 w 834937"/>
              <a:gd name="connsiteY84" fmla="*/ 633770 h 833603"/>
              <a:gd name="connsiteX85" fmla="*/ 744072 w 834937"/>
              <a:gd name="connsiteY85" fmla="*/ 633770 h 833603"/>
              <a:gd name="connsiteX86" fmla="*/ 722966 w 834937"/>
              <a:gd name="connsiteY86" fmla="*/ 621322 h 833603"/>
              <a:gd name="connsiteX87" fmla="*/ 686964 w 834937"/>
              <a:gd name="connsiteY87" fmla="*/ 550367 h 833603"/>
              <a:gd name="connsiteX88" fmla="*/ 693172 w 834937"/>
              <a:gd name="connsiteY88" fmla="*/ 536674 h 833603"/>
              <a:gd name="connsiteX89" fmla="*/ 706828 w 834937"/>
              <a:gd name="connsiteY89" fmla="*/ 540408 h 833603"/>
              <a:gd name="connsiteX90" fmla="*/ 737864 w 834937"/>
              <a:gd name="connsiteY90" fmla="*/ 601405 h 833603"/>
              <a:gd name="connsiteX91" fmla="*/ 771384 w 834937"/>
              <a:gd name="connsiteY91" fmla="*/ 450781 h 833603"/>
              <a:gd name="connsiteX92" fmla="*/ 474672 w 834937"/>
              <a:gd name="connsiteY92" fmla="*/ 98494 h 833603"/>
              <a:gd name="connsiteX93" fmla="*/ 465982 w 834937"/>
              <a:gd name="connsiteY93" fmla="*/ 86046 h 833603"/>
              <a:gd name="connsiteX94" fmla="*/ 478398 w 834937"/>
              <a:gd name="connsiteY94" fmla="*/ 76087 h 833603"/>
              <a:gd name="connsiteX95" fmla="*/ 342732 w 834937"/>
              <a:gd name="connsiteY95" fmla="*/ 1640 h 833603"/>
              <a:gd name="connsiteX96" fmla="*/ 357692 w 834937"/>
              <a:gd name="connsiteY96" fmla="*/ 4138 h 833603"/>
              <a:gd name="connsiteX97" fmla="*/ 408812 w 834937"/>
              <a:gd name="connsiteY97" fmla="*/ 65341 h 833603"/>
              <a:gd name="connsiteX98" fmla="*/ 408812 w 834937"/>
              <a:gd name="connsiteY98" fmla="*/ 94069 h 833603"/>
              <a:gd name="connsiteX99" fmla="*/ 365174 w 834937"/>
              <a:gd name="connsiteY99" fmla="*/ 160268 h 833603"/>
              <a:gd name="connsiteX100" fmla="*/ 356446 w 834937"/>
              <a:gd name="connsiteY100" fmla="*/ 165265 h 833603"/>
              <a:gd name="connsiteX101" fmla="*/ 350212 w 834937"/>
              <a:gd name="connsiteY101" fmla="*/ 164016 h 833603"/>
              <a:gd name="connsiteX102" fmla="*/ 346472 w 834937"/>
              <a:gd name="connsiteY102" fmla="*/ 147778 h 833603"/>
              <a:gd name="connsiteX103" fmla="*/ 382630 w 834937"/>
              <a:gd name="connsiteY103" fmla="*/ 94069 h 833603"/>
              <a:gd name="connsiteX104" fmla="*/ 55964 w 834937"/>
              <a:gd name="connsiteY104" fmla="*/ 451295 h 833603"/>
              <a:gd name="connsiteX105" fmla="*/ 57212 w 834937"/>
              <a:gd name="connsiteY105" fmla="*/ 486268 h 833603"/>
              <a:gd name="connsiteX106" fmla="*/ 48484 w 834937"/>
              <a:gd name="connsiteY106" fmla="*/ 497509 h 833603"/>
              <a:gd name="connsiteX107" fmla="*/ 47238 w 834937"/>
              <a:gd name="connsiteY107" fmla="*/ 497509 h 833603"/>
              <a:gd name="connsiteX108" fmla="*/ 36016 w 834937"/>
              <a:gd name="connsiteY108" fmla="*/ 488766 h 833603"/>
              <a:gd name="connsiteX109" fmla="*/ 34770 w 834937"/>
              <a:gd name="connsiteY109" fmla="*/ 451295 h 833603"/>
              <a:gd name="connsiteX110" fmla="*/ 383876 w 834937"/>
              <a:gd name="connsiteY110" fmla="*/ 71586 h 833603"/>
              <a:gd name="connsiteX111" fmla="*/ 341484 w 834937"/>
              <a:gd name="connsiteY111" fmla="*/ 17877 h 833603"/>
              <a:gd name="connsiteX112" fmla="*/ 342732 w 834937"/>
              <a:gd name="connsiteY112" fmla="*/ 1640 h 83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34937" h="833603">
                <a:moveTo>
                  <a:pt x="276608" y="521417"/>
                </a:moveTo>
                <a:cubicBezTo>
                  <a:pt x="230454" y="521417"/>
                  <a:pt x="216732" y="525193"/>
                  <a:pt x="190536" y="620863"/>
                </a:cubicBezTo>
                <a:lnTo>
                  <a:pt x="170578" y="711498"/>
                </a:lnTo>
                <a:cubicBezTo>
                  <a:pt x="198020" y="737933"/>
                  <a:pt x="229206" y="760592"/>
                  <a:pt x="264134" y="775698"/>
                </a:cubicBezTo>
                <a:lnTo>
                  <a:pt x="264134" y="653593"/>
                </a:lnTo>
                <a:cubicBezTo>
                  <a:pt x="264134" y="647299"/>
                  <a:pt x="269124" y="641005"/>
                  <a:pt x="275360" y="641005"/>
                </a:cubicBezTo>
                <a:cubicBezTo>
                  <a:pt x="281598" y="641005"/>
                  <a:pt x="286588" y="647299"/>
                  <a:pt x="286588" y="653593"/>
                </a:cubicBezTo>
                <a:lnTo>
                  <a:pt x="286588" y="785768"/>
                </a:lnTo>
                <a:cubicBezTo>
                  <a:pt x="314030" y="797098"/>
                  <a:pt x="342722" y="804651"/>
                  <a:pt x="372660" y="808427"/>
                </a:cubicBezTo>
                <a:lnTo>
                  <a:pt x="373906" y="808427"/>
                </a:lnTo>
                <a:cubicBezTo>
                  <a:pt x="378896" y="809686"/>
                  <a:pt x="381392" y="809686"/>
                  <a:pt x="386380" y="809686"/>
                </a:cubicBezTo>
                <a:cubicBezTo>
                  <a:pt x="387628" y="809686"/>
                  <a:pt x="390124" y="809686"/>
                  <a:pt x="392618" y="809686"/>
                </a:cubicBezTo>
                <a:cubicBezTo>
                  <a:pt x="396360" y="810945"/>
                  <a:pt x="397608" y="810945"/>
                  <a:pt x="401350" y="810945"/>
                </a:cubicBezTo>
                <a:cubicBezTo>
                  <a:pt x="406340" y="810945"/>
                  <a:pt x="411330" y="812204"/>
                  <a:pt x="417566" y="812204"/>
                </a:cubicBezTo>
                <a:cubicBezTo>
                  <a:pt x="423804" y="812204"/>
                  <a:pt x="430040" y="810945"/>
                  <a:pt x="437526" y="810945"/>
                </a:cubicBezTo>
                <a:cubicBezTo>
                  <a:pt x="438772" y="810945"/>
                  <a:pt x="438772" y="810945"/>
                  <a:pt x="441268" y="809686"/>
                </a:cubicBezTo>
                <a:cubicBezTo>
                  <a:pt x="446256" y="809686"/>
                  <a:pt x="452494" y="809686"/>
                  <a:pt x="458732" y="808427"/>
                </a:cubicBezTo>
                <a:cubicBezTo>
                  <a:pt x="458732" y="808427"/>
                  <a:pt x="458732" y="808427"/>
                  <a:pt x="459978" y="808427"/>
                </a:cubicBezTo>
                <a:cubicBezTo>
                  <a:pt x="489916" y="804651"/>
                  <a:pt x="519854" y="797098"/>
                  <a:pt x="547298" y="785768"/>
                </a:cubicBezTo>
                <a:lnTo>
                  <a:pt x="547298" y="653593"/>
                </a:lnTo>
                <a:cubicBezTo>
                  <a:pt x="547298" y="647299"/>
                  <a:pt x="553536" y="641005"/>
                  <a:pt x="559772" y="641005"/>
                </a:cubicBezTo>
                <a:cubicBezTo>
                  <a:pt x="564762" y="641005"/>
                  <a:pt x="569752" y="647299"/>
                  <a:pt x="569752" y="653593"/>
                </a:cubicBezTo>
                <a:lnTo>
                  <a:pt x="569752" y="775698"/>
                </a:lnTo>
                <a:cubicBezTo>
                  <a:pt x="603432" y="760592"/>
                  <a:pt x="635864" y="739192"/>
                  <a:pt x="663308" y="711498"/>
                </a:cubicBezTo>
                <a:lnTo>
                  <a:pt x="643350" y="620863"/>
                </a:lnTo>
                <a:cubicBezTo>
                  <a:pt x="615906" y="525193"/>
                  <a:pt x="603432" y="521417"/>
                  <a:pt x="558524" y="521417"/>
                </a:cubicBezTo>
                <a:close/>
                <a:moveTo>
                  <a:pt x="276608" y="498758"/>
                </a:moveTo>
                <a:lnTo>
                  <a:pt x="558524" y="498758"/>
                </a:lnTo>
                <a:cubicBezTo>
                  <a:pt x="619648" y="498758"/>
                  <a:pt x="638360" y="517640"/>
                  <a:pt x="665802" y="615828"/>
                </a:cubicBezTo>
                <a:lnTo>
                  <a:pt x="682020" y="692616"/>
                </a:lnTo>
                <a:cubicBezTo>
                  <a:pt x="690752" y="683804"/>
                  <a:pt x="698236" y="674993"/>
                  <a:pt x="705720" y="664922"/>
                </a:cubicBezTo>
                <a:cubicBezTo>
                  <a:pt x="708216" y="659887"/>
                  <a:pt x="716948" y="658628"/>
                  <a:pt x="720690" y="662404"/>
                </a:cubicBezTo>
                <a:cubicBezTo>
                  <a:pt x="725680" y="666181"/>
                  <a:pt x="726926" y="673734"/>
                  <a:pt x="723184" y="677510"/>
                </a:cubicBezTo>
                <a:cubicBezTo>
                  <a:pt x="711958" y="692616"/>
                  <a:pt x="700730" y="706463"/>
                  <a:pt x="688256" y="719051"/>
                </a:cubicBezTo>
                <a:lnTo>
                  <a:pt x="684514" y="724086"/>
                </a:lnTo>
                <a:cubicBezTo>
                  <a:pt x="682020" y="725345"/>
                  <a:pt x="682020" y="725345"/>
                  <a:pt x="680772" y="726604"/>
                </a:cubicBezTo>
                <a:cubicBezTo>
                  <a:pt x="679524" y="727863"/>
                  <a:pt x="677030" y="729122"/>
                  <a:pt x="675782" y="730380"/>
                </a:cubicBezTo>
                <a:cubicBezTo>
                  <a:pt x="672040" y="734157"/>
                  <a:pt x="667050" y="739192"/>
                  <a:pt x="663308" y="741710"/>
                </a:cubicBezTo>
                <a:cubicBezTo>
                  <a:pt x="663308" y="742969"/>
                  <a:pt x="662060" y="744227"/>
                  <a:pt x="660814" y="744227"/>
                </a:cubicBezTo>
                <a:cubicBezTo>
                  <a:pt x="604680" y="792062"/>
                  <a:pt x="536072" y="822274"/>
                  <a:pt x="462474" y="831086"/>
                </a:cubicBezTo>
                <a:cubicBezTo>
                  <a:pt x="462474" y="831086"/>
                  <a:pt x="461226" y="831086"/>
                  <a:pt x="459978" y="831086"/>
                </a:cubicBezTo>
                <a:cubicBezTo>
                  <a:pt x="454988" y="831086"/>
                  <a:pt x="448752" y="832345"/>
                  <a:pt x="442514" y="833603"/>
                </a:cubicBezTo>
                <a:cubicBezTo>
                  <a:pt x="441268" y="833603"/>
                  <a:pt x="438772" y="833603"/>
                  <a:pt x="438772" y="833603"/>
                </a:cubicBezTo>
                <a:cubicBezTo>
                  <a:pt x="431288" y="833603"/>
                  <a:pt x="423804" y="833603"/>
                  <a:pt x="417566" y="833603"/>
                </a:cubicBezTo>
                <a:cubicBezTo>
                  <a:pt x="411330" y="833603"/>
                  <a:pt x="406340" y="833603"/>
                  <a:pt x="400102" y="833603"/>
                </a:cubicBezTo>
                <a:cubicBezTo>
                  <a:pt x="397608" y="833603"/>
                  <a:pt x="393866" y="833603"/>
                  <a:pt x="391370" y="833603"/>
                </a:cubicBezTo>
                <a:cubicBezTo>
                  <a:pt x="388876" y="832345"/>
                  <a:pt x="386380" y="832345"/>
                  <a:pt x="383886" y="832345"/>
                </a:cubicBezTo>
                <a:cubicBezTo>
                  <a:pt x="380144" y="832345"/>
                  <a:pt x="376402" y="831086"/>
                  <a:pt x="371412" y="831086"/>
                </a:cubicBezTo>
                <a:cubicBezTo>
                  <a:pt x="371412" y="831086"/>
                  <a:pt x="370164" y="831086"/>
                  <a:pt x="368916" y="831086"/>
                </a:cubicBezTo>
                <a:cubicBezTo>
                  <a:pt x="286588" y="819756"/>
                  <a:pt x="210494" y="783251"/>
                  <a:pt x="150618" y="724086"/>
                </a:cubicBezTo>
                <a:lnTo>
                  <a:pt x="145628" y="719051"/>
                </a:lnTo>
                <a:cubicBezTo>
                  <a:pt x="106958" y="680028"/>
                  <a:pt x="78268" y="632193"/>
                  <a:pt x="58310" y="579323"/>
                </a:cubicBezTo>
                <a:lnTo>
                  <a:pt x="19640" y="632193"/>
                </a:lnTo>
                <a:cubicBezTo>
                  <a:pt x="18392" y="634710"/>
                  <a:pt x="14650" y="637228"/>
                  <a:pt x="10908" y="637228"/>
                </a:cubicBezTo>
                <a:cubicBezTo>
                  <a:pt x="8412" y="637228"/>
                  <a:pt x="7164" y="635969"/>
                  <a:pt x="4670" y="634710"/>
                </a:cubicBezTo>
                <a:cubicBezTo>
                  <a:pt x="-320" y="630934"/>
                  <a:pt x="-1566" y="623381"/>
                  <a:pt x="2176" y="618346"/>
                </a:cubicBezTo>
                <a:lnTo>
                  <a:pt x="48330" y="554146"/>
                </a:lnTo>
                <a:cubicBezTo>
                  <a:pt x="50824" y="552887"/>
                  <a:pt x="52072" y="550370"/>
                  <a:pt x="53320" y="550370"/>
                </a:cubicBezTo>
                <a:cubicBezTo>
                  <a:pt x="54566" y="547852"/>
                  <a:pt x="57062" y="546593"/>
                  <a:pt x="59556" y="545334"/>
                </a:cubicBezTo>
                <a:cubicBezTo>
                  <a:pt x="60804" y="544076"/>
                  <a:pt x="62052" y="544076"/>
                  <a:pt x="64546" y="544076"/>
                </a:cubicBezTo>
                <a:cubicBezTo>
                  <a:pt x="68288" y="544076"/>
                  <a:pt x="72030" y="544076"/>
                  <a:pt x="75774" y="545334"/>
                </a:cubicBezTo>
                <a:lnTo>
                  <a:pt x="150618" y="571770"/>
                </a:lnTo>
                <a:cubicBezTo>
                  <a:pt x="156856" y="574287"/>
                  <a:pt x="160598" y="580581"/>
                  <a:pt x="158102" y="585617"/>
                </a:cubicBezTo>
                <a:cubicBezTo>
                  <a:pt x="156856" y="591911"/>
                  <a:pt x="149370" y="594428"/>
                  <a:pt x="144382" y="593169"/>
                </a:cubicBezTo>
                <a:lnTo>
                  <a:pt x="79516" y="570511"/>
                </a:lnTo>
                <a:cubicBezTo>
                  <a:pt x="95732" y="615828"/>
                  <a:pt x="120680" y="657369"/>
                  <a:pt x="151866" y="692616"/>
                </a:cubicBezTo>
                <a:lnTo>
                  <a:pt x="168082" y="615828"/>
                </a:lnTo>
                <a:cubicBezTo>
                  <a:pt x="195526" y="517640"/>
                  <a:pt x="214236" y="498758"/>
                  <a:pt x="276608" y="498758"/>
                </a:cubicBezTo>
                <a:close/>
                <a:moveTo>
                  <a:pt x="412368" y="224364"/>
                </a:moveTo>
                <a:cubicBezTo>
                  <a:pt x="355672" y="224364"/>
                  <a:pt x="311302" y="269056"/>
                  <a:pt x="311302" y="326164"/>
                </a:cubicBezTo>
                <a:cubicBezTo>
                  <a:pt x="311302" y="380788"/>
                  <a:pt x="355672" y="426722"/>
                  <a:pt x="412368" y="426722"/>
                </a:cubicBezTo>
                <a:cubicBezTo>
                  <a:pt x="466596" y="426722"/>
                  <a:pt x="512200" y="380788"/>
                  <a:pt x="512200" y="326164"/>
                </a:cubicBezTo>
                <a:cubicBezTo>
                  <a:pt x="512200" y="269056"/>
                  <a:pt x="466596" y="224364"/>
                  <a:pt x="412368" y="224364"/>
                </a:cubicBezTo>
                <a:close/>
                <a:moveTo>
                  <a:pt x="412368" y="202017"/>
                </a:moveTo>
                <a:cubicBezTo>
                  <a:pt x="478922" y="202017"/>
                  <a:pt x="533152" y="257883"/>
                  <a:pt x="533152" y="326164"/>
                </a:cubicBezTo>
                <a:cubicBezTo>
                  <a:pt x="533152" y="394444"/>
                  <a:pt x="478922" y="449069"/>
                  <a:pt x="412368" y="449069"/>
                </a:cubicBezTo>
                <a:cubicBezTo>
                  <a:pt x="343348" y="449069"/>
                  <a:pt x="289118" y="394444"/>
                  <a:pt x="289118" y="326164"/>
                </a:cubicBezTo>
                <a:cubicBezTo>
                  <a:pt x="289118" y="257883"/>
                  <a:pt x="343348" y="202017"/>
                  <a:pt x="412368" y="202017"/>
                </a:cubicBezTo>
                <a:close/>
                <a:moveTo>
                  <a:pt x="478398" y="76087"/>
                </a:moveTo>
                <a:cubicBezTo>
                  <a:pt x="660894" y="107208"/>
                  <a:pt x="793730" y="265301"/>
                  <a:pt x="793730" y="450781"/>
                </a:cubicBezTo>
                <a:cubicBezTo>
                  <a:pt x="793730" y="506798"/>
                  <a:pt x="781316" y="560326"/>
                  <a:pt x="758970" y="610119"/>
                </a:cubicBezTo>
                <a:lnTo>
                  <a:pt x="822284" y="598915"/>
                </a:lnTo>
                <a:cubicBezTo>
                  <a:pt x="828492" y="598915"/>
                  <a:pt x="833458" y="602650"/>
                  <a:pt x="834700" y="608874"/>
                </a:cubicBezTo>
                <a:cubicBezTo>
                  <a:pt x="835940" y="615098"/>
                  <a:pt x="832216" y="620077"/>
                  <a:pt x="826008" y="621322"/>
                </a:cubicBezTo>
                <a:lnTo>
                  <a:pt x="747796" y="633770"/>
                </a:lnTo>
                <a:cubicBezTo>
                  <a:pt x="746554" y="633770"/>
                  <a:pt x="745314" y="633770"/>
                  <a:pt x="744072" y="633770"/>
                </a:cubicBezTo>
                <a:cubicBezTo>
                  <a:pt x="735382" y="633770"/>
                  <a:pt x="726692" y="630036"/>
                  <a:pt x="722966" y="621322"/>
                </a:cubicBezTo>
                <a:lnTo>
                  <a:pt x="686964" y="550367"/>
                </a:lnTo>
                <a:cubicBezTo>
                  <a:pt x="684482" y="545388"/>
                  <a:pt x="686964" y="537919"/>
                  <a:pt x="693172" y="536674"/>
                </a:cubicBezTo>
                <a:cubicBezTo>
                  <a:pt x="698138" y="532939"/>
                  <a:pt x="704344" y="535429"/>
                  <a:pt x="706828" y="540408"/>
                </a:cubicBezTo>
                <a:lnTo>
                  <a:pt x="737864" y="601405"/>
                </a:lnTo>
                <a:cubicBezTo>
                  <a:pt x="760210" y="554101"/>
                  <a:pt x="771384" y="503063"/>
                  <a:pt x="771384" y="450781"/>
                </a:cubicBezTo>
                <a:cubicBezTo>
                  <a:pt x="771384" y="275260"/>
                  <a:pt x="645996" y="127125"/>
                  <a:pt x="474672" y="98494"/>
                </a:cubicBezTo>
                <a:cubicBezTo>
                  <a:pt x="468466" y="97249"/>
                  <a:pt x="464742" y="91025"/>
                  <a:pt x="465982" y="86046"/>
                </a:cubicBezTo>
                <a:cubicBezTo>
                  <a:pt x="467224" y="79822"/>
                  <a:pt x="472190" y="74842"/>
                  <a:pt x="478398" y="76087"/>
                </a:cubicBezTo>
                <a:close/>
                <a:moveTo>
                  <a:pt x="342732" y="1640"/>
                </a:moveTo>
                <a:cubicBezTo>
                  <a:pt x="347718" y="-858"/>
                  <a:pt x="355200" y="-858"/>
                  <a:pt x="357692" y="4138"/>
                </a:cubicBezTo>
                <a:lnTo>
                  <a:pt x="408812" y="65341"/>
                </a:lnTo>
                <a:cubicBezTo>
                  <a:pt x="415046" y="74084"/>
                  <a:pt x="415046" y="85326"/>
                  <a:pt x="408812" y="94069"/>
                </a:cubicBezTo>
                <a:lnTo>
                  <a:pt x="365174" y="160268"/>
                </a:lnTo>
                <a:cubicBezTo>
                  <a:pt x="363926" y="164016"/>
                  <a:pt x="360186" y="165265"/>
                  <a:pt x="356446" y="165265"/>
                </a:cubicBezTo>
                <a:cubicBezTo>
                  <a:pt x="355200" y="165265"/>
                  <a:pt x="352706" y="164016"/>
                  <a:pt x="350212" y="164016"/>
                </a:cubicBezTo>
                <a:cubicBezTo>
                  <a:pt x="345224" y="159019"/>
                  <a:pt x="343978" y="152774"/>
                  <a:pt x="346472" y="147778"/>
                </a:cubicBezTo>
                <a:lnTo>
                  <a:pt x="382630" y="94069"/>
                </a:lnTo>
                <a:cubicBezTo>
                  <a:pt x="198102" y="110307"/>
                  <a:pt x="55964" y="263939"/>
                  <a:pt x="55964" y="451295"/>
                </a:cubicBezTo>
                <a:cubicBezTo>
                  <a:pt x="55964" y="462536"/>
                  <a:pt x="57212" y="475026"/>
                  <a:pt x="57212" y="486268"/>
                </a:cubicBezTo>
                <a:cubicBezTo>
                  <a:pt x="58458" y="491264"/>
                  <a:pt x="54718" y="497509"/>
                  <a:pt x="48484" y="497509"/>
                </a:cubicBezTo>
                <a:cubicBezTo>
                  <a:pt x="47238" y="497509"/>
                  <a:pt x="47238" y="497509"/>
                  <a:pt x="47238" y="497509"/>
                </a:cubicBezTo>
                <a:cubicBezTo>
                  <a:pt x="41004" y="497509"/>
                  <a:pt x="36016" y="493762"/>
                  <a:pt x="36016" y="488766"/>
                </a:cubicBezTo>
                <a:cubicBezTo>
                  <a:pt x="34770" y="476276"/>
                  <a:pt x="34770" y="463785"/>
                  <a:pt x="34770" y="451295"/>
                </a:cubicBezTo>
                <a:cubicBezTo>
                  <a:pt x="34770" y="250199"/>
                  <a:pt x="186880" y="86575"/>
                  <a:pt x="383876" y="71586"/>
                </a:cubicBezTo>
                <a:lnTo>
                  <a:pt x="341484" y="17877"/>
                </a:lnTo>
                <a:cubicBezTo>
                  <a:pt x="337744" y="12881"/>
                  <a:pt x="338990" y="6636"/>
                  <a:pt x="342732" y="16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6" name="Freeform 272">
            <a:extLst>
              <a:ext uri="{FF2B5EF4-FFF2-40B4-BE49-F238E27FC236}">
                <a16:creationId xmlns:a16="http://schemas.microsoft.com/office/drawing/2014/main" id="{4B3C61A4-8DFC-D74A-899C-7AEBD473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989" y="10830696"/>
            <a:ext cx="1271747" cy="1268720"/>
          </a:xfrm>
          <a:custGeom>
            <a:avLst/>
            <a:gdLst>
              <a:gd name="T0" fmla="*/ 664697 w 1020"/>
              <a:gd name="T1" fmla="*/ 332022 h 1020"/>
              <a:gd name="T2" fmla="*/ 664697 w 1020"/>
              <a:gd name="T3" fmla="*/ 332022 h 1020"/>
              <a:gd name="T4" fmla="*/ 332675 w 1020"/>
              <a:gd name="T5" fmla="*/ 664697 h 1020"/>
              <a:gd name="T6" fmla="*/ 332675 w 1020"/>
              <a:gd name="T7" fmla="*/ 664697 h 1020"/>
              <a:gd name="T8" fmla="*/ 0 w 1020"/>
              <a:gd name="T9" fmla="*/ 332022 h 1020"/>
              <a:gd name="T10" fmla="*/ 0 w 1020"/>
              <a:gd name="T11" fmla="*/ 332022 h 1020"/>
              <a:gd name="T12" fmla="*/ 332675 w 1020"/>
              <a:gd name="T13" fmla="*/ 0 h 1020"/>
              <a:gd name="T14" fmla="*/ 332675 w 1020"/>
              <a:gd name="T15" fmla="*/ 0 h 1020"/>
              <a:gd name="T16" fmla="*/ 664697 w 1020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20" h="1020">
                <a:moveTo>
                  <a:pt x="1019" y="509"/>
                </a:moveTo>
                <a:lnTo>
                  <a:pt x="1019" y="509"/>
                </a:lnTo>
                <a:cubicBezTo>
                  <a:pt x="1019" y="790"/>
                  <a:pt x="791" y="1019"/>
                  <a:pt x="510" y="1019"/>
                </a:cubicBezTo>
                <a:cubicBezTo>
                  <a:pt x="228" y="1019"/>
                  <a:pt x="0" y="790"/>
                  <a:pt x="0" y="509"/>
                </a:cubicBezTo>
                <a:cubicBezTo>
                  <a:pt x="0" y="228"/>
                  <a:pt x="228" y="0"/>
                  <a:pt x="510" y="0"/>
                </a:cubicBezTo>
                <a:cubicBezTo>
                  <a:pt x="791" y="0"/>
                  <a:pt x="1019" y="228"/>
                  <a:pt x="1019" y="5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E9B5D5F1-8375-0E41-BF60-C3EA2C52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550" y="11049783"/>
            <a:ext cx="837937" cy="827349"/>
          </a:xfrm>
          <a:custGeom>
            <a:avLst/>
            <a:gdLst>
              <a:gd name="connsiteX0" fmla="*/ 276502 w 837937"/>
              <a:gd name="connsiteY0" fmla="*/ 519635 h 827349"/>
              <a:gd name="connsiteX1" fmla="*/ 191326 w 837937"/>
              <a:gd name="connsiteY1" fmla="*/ 618898 h 827349"/>
              <a:gd name="connsiteX2" fmla="*/ 171284 w 837937"/>
              <a:gd name="connsiteY2" fmla="*/ 706993 h 827349"/>
              <a:gd name="connsiteX3" fmla="*/ 265229 w 837937"/>
              <a:gd name="connsiteY3" fmla="*/ 771514 h 827349"/>
              <a:gd name="connsiteX4" fmla="*/ 265229 w 837937"/>
              <a:gd name="connsiteY4" fmla="*/ 649917 h 827349"/>
              <a:gd name="connsiteX5" fmla="*/ 276502 w 837937"/>
              <a:gd name="connsiteY5" fmla="*/ 638750 h 827349"/>
              <a:gd name="connsiteX6" fmla="*/ 287775 w 837937"/>
              <a:gd name="connsiteY6" fmla="*/ 649917 h 827349"/>
              <a:gd name="connsiteX7" fmla="*/ 287775 w 837937"/>
              <a:gd name="connsiteY7" fmla="*/ 781440 h 827349"/>
              <a:gd name="connsiteX8" fmla="*/ 374204 w 837937"/>
              <a:gd name="connsiteY8" fmla="*/ 802534 h 827349"/>
              <a:gd name="connsiteX9" fmla="*/ 375457 w 837937"/>
              <a:gd name="connsiteY9" fmla="*/ 803774 h 827349"/>
              <a:gd name="connsiteX10" fmla="*/ 387983 w 837937"/>
              <a:gd name="connsiteY10" fmla="*/ 805015 h 827349"/>
              <a:gd name="connsiteX11" fmla="*/ 394246 w 837937"/>
              <a:gd name="connsiteY11" fmla="*/ 805015 h 827349"/>
              <a:gd name="connsiteX12" fmla="*/ 403014 w 837937"/>
              <a:gd name="connsiteY12" fmla="*/ 805015 h 827349"/>
              <a:gd name="connsiteX13" fmla="*/ 418045 w 837937"/>
              <a:gd name="connsiteY13" fmla="*/ 806256 h 827349"/>
              <a:gd name="connsiteX14" fmla="*/ 438087 w 837937"/>
              <a:gd name="connsiteY14" fmla="*/ 805015 h 827349"/>
              <a:gd name="connsiteX15" fmla="*/ 441845 w 837937"/>
              <a:gd name="connsiteY15" fmla="*/ 805015 h 827349"/>
              <a:gd name="connsiteX16" fmla="*/ 460634 w 837937"/>
              <a:gd name="connsiteY16" fmla="*/ 803774 h 827349"/>
              <a:gd name="connsiteX17" fmla="*/ 461886 w 837937"/>
              <a:gd name="connsiteY17" fmla="*/ 802534 h 827349"/>
              <a:gd name="connsiteX18" fmla="*/ 549568 w 837937"/>
              <a:gd name="connsiteY18" fmla="*/ 781440 h 827349"/>
              <a:gd name="connsiteX19" fmla="*/ 549568 w 837937"/>
              <a:gd name="connsiteY19" fmla="*/ 649917 h 827349"/>
              <a:gd name="connsiteX20" fmla="*/ 560841 w 837937"/>
              <a:gd name="connsiteY20" fmla="*/ 638750 h 827349"/>
              <a:gd name="connsiteX21" fmla="*/ 573367 w 837937"/>
              <a:gd name="connsiteY21" fmla="*/ 649917 h 827349"/>
              <a:gd name="connsiteX22" fmla="*/ 573367 w 837937"/>
              <a:gd name="connsiteY22" fmla="*/ 771514 h 827349"/>
              <a:gd name="connsiteX23" fmla="*/ 666059 w 837937"/>
              <a:gd name="connsiteY23" fmla="*/ 708234 h 827349"/>
              <a:gd name="connsiteX24" fmla="*/ 646018 w 837937"/>
              <a:gd name="connsiteY24" fmla="*/ 618898 h 827349"/>
              <a:gd name="connsiteX25" fmla="*/ 560841 w 837937"/>
              <a:gd name="connsiteY25" fmla="*/ 519635 h 827349"/>
              <a:gd name="connsiteX26" fmla="*/ 276502 w 837937"/>
              <a:gd name="connsiteY26" fmla="*/ 498542 h 827349"/>
              <a:gd name="connsiteX27" fmla="*/ 560841 w 837937"/>
              <a:gd name="connsiteY27" fmla="*/ 498542 h 827349"/>
              <a:gd name="connsiteX28" fmla="*/ 667312 w 837937"/>
              <a:gd name="connsiteY28" fmla="*/ 612694 h 827349"/>
              <a:gd name="connsiteX29" fmla="*/ 684848 w 837937"/>
              <a:gd name="connsiteY29" fmla="*/ 689622 h 827349"/>
              <a:gd name="connsiteX30" fmla="*/ 708647 w 837937"/>
              <a:gd name="connsiteY30" fmla="*/ 661084 h 827349"/>
              <a:gd name="connsiteX31" fmla="*/ 723678 w 837937"/>
              <a:gd name="connsiteY31" fmla="*/ 658603 h 827349"/>
              <a:gd name="connsiteX32" fmla="*/ 726184 w 837937"/>
              <a:gd name="connsiteY32" fmla="*/ 674733 h 827349"/>
              <a:gd name="connsiteX33" fmla="*/ 691111 w 837937"/>
              <a:gd name="connsiteY33" fmla="*/ 714438 h 827349"/>
              <a:gd name="connsiteX34" fmla="*/ 687353 w 837937"/>
              <a:gd name="connsiteY34" fmla="*/ 719401 h 827349"/>
              <a:gd name="connsiteX35" fmla="*/ 683595 w 837937"/>
              <a:gd name="connsiteY35" fmla="*/ 721883 h 827349"/>
              <a:gd name="connsiteX36" fmla="*/ 678585 w 837937"/>
              <a:gd name="connsiteY36" fmla="*/ 726846 h 827349"/>
              <a:gd name="connsiteX37" fmla="*/ 666059 w 837937"/>
              <a:gd name="connsiteY37" fmla="*/ 738013 h 827349"/>
              <a:gd name="connsiteX38" fmla="*/ 663554 w 837937"/>
              <a:gd name="connsiteY38" fmla="*/ 740494 h 827349"/>
              <a:gd name="connsiteX39" fmla="*/ 464391 w 837937"/>
              <a:gd name="connsiteY39" fmla="*/ 826108 h 827349"/>
              <a:gd name="connsiteX40" fmla="*/ 461886 w 837937"/>
              <a:gd name="connsiteY40" fmla="*/ 826108 h 827349"/>
              <a:gd name="connsiteX41" fmla="*/ 444350 w 837937"/>
              <a:gd name="connsiteY41" fmla="*/ 827349 h 827349"/>
              <a:gd name="connsiteX42" fmla="*/ 440592 w 837937"/>
              <a:gd name="connsiteY42" fmla="*/ 827349 h 827349"/>
              <a:gd name="connsiteX43" fmla="*/ 418045 w 837937"/>
              <a:gd name="connsiteY43" fmla="*/ 827349 h 827349"/>
              <a:gd name="connsiteX44" fmla="*/ 401762 w 837937"/>
              <a:gd name="connsiteY44" fmla="*/ 827349 h 827349"/>
              <a:gd name="connsiteX45" fmla="*/ 392993 w 837937"/>
              <a:gd name="connsiteY45" fmla="*/ 827349 h 827349"/>
              <a:gd name="connsiteX46" fmla="*/ 385478 w 837937"/>
              <a:gd name="connsiteY46" fmla="*/ 826108 h 827349"/>
              <a:gd name="connsiteX47" fmla="*/ 372952 w 837937"/>
              <a:gd name="connsiteY47" fmla="*/ 826108 h 827349"/>
              <a:gd name="connsiteX48" fmla="*/ 371699 w 837937"/>
              <a:gd name="connsiteY48" fmla="*/ 824868 h 827349"/>
              <a:gd name="connsiteX49" fmla="*/ 151243 w 837937"/>
              <a:gd name="connsiteY49" fmla="*/ 719401 h 827349"/>
              <a:gd name="connsiteX50" fmla="*/ 146232 w 837937"/>
              <a:gd name="connsiteY50" fmla="*/ 714438 h 827349"/>
              <a:gd name="connsiteX51" fmla="*/ 58551 w 837937"/>
              <a:gd name="connsiteY51" fmla="*/ 576711 h 827349"/>
              <a:gd name="connsiteX52" fmla="*/ 20973 w 837937"/>
              <a:gd name="connsiteY52" fmla="*/ 628824 h 827349"/>
              <a:gd name="connsiteX53" fmla="*/ 10952 w 837937"/>
              <a:gd name="connsiteY53" fmla="*/ 633787 h 827349"/>
              <a:gd name="connsiteX54" fmla="*/ 4689 w 837937"/>
              <a:gd name="connsiteY54" fmla="*/ 631306 h 827349"/>
              <a:gd name="connsiteX55" fmla="*/ 2184 w 837937"/>
              <a:gd name="connsiteY55" fmla="*/ 616416 h 827349"/>
              <a:gd name="connsiteX56" fmla="*/ 49782 w 837937"/>
              <a:gd name="connsiteY56" fmla="*/ 551896 h 827349"/>
              <a:gd name="connsiteX57" fmla="*/ 53540 w 837937"/>
              <a:gd name="connsiteY57" fmla="*/ 548173 h 827349"/>
              <a:gd name="connsiteX58" fmla="*/ 59803 w 837937"/>
              <a:gd name="connsiteY58" fmla="*/ 543210 h 827349"/>
              <a:gd name="connsiteX59" fmla="*/ 63561 w 837937"/>
              <a:gd name="connsiteY59" fmla="*/ 543210 h 827349"/>
              <a:gd name="connsiteX60" fmla="*/ 76087 w 837937"/>
              <a:gd name="connsiteY60" fmla="*/ 544451 h 827349"/>
              <a:gd name="connsiteX61" fmla="*/ 152495 w 837937"/>
              <a:gd name="connsiteY61" fmla="*/ 569267 h 827349"/>
              <a:gd name="connsiteX62" fmla="*/ 158758 w 837937"/>
              <a:gd name="connsiteY62" fmla="*/ 584156 h 827349"/>
              <a:gd name="connsiteX63" fmla="*/ 144980 w 837937"/>
              <a:gd name="connsiteY63" fmla="*/ 590360 h 827349"/>
              <a:gd name="connsiteX64" fmla="*/ 79845 w 837937"/>
              <a:gd name="connsiteY64" fmla="*/ 568026 h 827349"/>
              <a:gd name="connsiteX65" fmla="*/ 152495 w 837937"/>
              <a:gd name="connsiteY65" fmla="*/ 688382 h 827349"/>
              <a:gd name="connsiteX66" fmla="*/ 170032 w 837937"/>
              <a:gd name="connsiteY66" fmla="*/ 612694 h 827349"/>
              <a:gd name="connsiteX67" fmla="*/ 276502 w 837937"/>
              <a:gd name="connsiteY67" fmla="*/ 498542 h 827349"/>
              <a:gd name="connsiteX68" fmla="*/ 412634 w 837937"/>
              <a:gd name="connsiteY68" fmla="*/ 224147 h 827349"/>
              <a:gd name="connsiteX69" fmla="*/ 310322 w 837937"/>
              <a:gd name="connsiteY69" fmla="*/ 324706 h 827349"/>
              <a:gd name="connsiteX70" fmla="*/ 412634 w 837937"/>
              <a:gd name="connsiteY70" fmla="*/ 426506 h 827349"/>
              <a:gd name="connsiteX71" fmla="*/ 514945 w 837937"/>
              <a:gd name="connsiteY71" fmla="*/ 324706 h 827349"/>
              <a:gd name="connsiteX72" fmla="*/ 412634 w 837937"/>
              <a:gd name="connsiteY72" fmla="*/ 224147 h 827349"/>
              <a:gd name="connsiteX73" fmla="*/ 412634 w 837937"/>
              <a:gd name="connsiteY73" fmla="*/ 201801 h 827349"/>
              <a:gd name="connsiteX74" fmla="*/ 536156 w 837937"/>
              <a:gd name="connsiteY74" fmla="*/ 324706 h 827349"/>
              <a:gd name="connsiteX75" fmla="*/ 412634 w 837937"/>
              <a:gd name="connsiteY75" fmla="*/ 448853 h 827349"/>
              <a:gd name="connsiteX76" fmla="*/ 289111 w 837937"/>
              <a:gd name="connsiteY76" fmla="*/ 324706 h 827349"/>
              <a:gd name="connsiteX77" fmla="*/ 412634 w 837937"/>
              <a:gd name="connsiteY77" fmla="*/ 201801 h 827349"/>
              <a:gd name="connsiteX78" fmla="*/ 478500 w 837937"/>
              <a:gd name="connsiteY78" fmla="*/ 77654 h 827349"/>
              <a:gd name="connsiteX79" fmla="*/ 796396 w 837937"/>
              <a:gd name="connsiteY79" fmla="*/ 452349 h 827349"/>
              <a:gd name="connsiteX80" fmla="*/ 761353 w 837937"/>
              <a:gd name="connsiteY80" fmla="*/ 611687 h 827349"/>
              <a:gd name="connsiteX81" fmla="*/ 825182 w 837937"/>
              <a:gd name="connsiteY81" fmla="*/ 601729 h 827349"/>
              <a:gd name="connsiteX82" fmla="*/ 837698 w 837937"/>
              <a:gd name="connsiteY82" fmla="*/ 610443 h 827349"/>
              <a:gd name="connsiteX83" fmla="*/ 828937 w 837937"/>
              <a:gd name="connsiteY83" fmla="*/ 624136 h 827349"/>
              <a:gd name="connsiteX84" fmla="*/ 750089 w 837937"/>
              <a:gd name="connsiteY84" fmla="*/ 636584 h 827349"/>
              <a:gd name="connsiteX85" fmla="*/ 746334 w 837937"/>
              <a:gd name="connsiteY85" fmla="*/ 636584 h 827349"/>
              <a:gd name="connsiteX86" fmla="*/ 725057 w 837937"/>
              <a:gd name="connsiteY86" fmla="*/ 622891 h 827349"/>
              <a:gd name="connsiteX87" fmla="*/ 688762 w 837937"/>
              <a:gd name="connsiteY87" fmla="*/ 553180 h 827349"/>
              <a:gd name="connsiteX88" fmla="*/ 693768 w 837937"/>
              <a:gd name="connsiteY88" fmla="*/ 538242 h 827349"/>
              <a:gd name="connsiteX89" fmla="*/ 708787 w 837937"/>
              <a:gd name="connsiteY89" fmla="*/ 541977 h 827349"/>
              <a:gd name="connsiteX90" fmla="*/ 740076 w 837937"/>
              <a:gd name="connsiteY90" fmla="*/ 602974 h 827349"/>
              <a:gd name="connsiteX91" fmla="*/ 773868 w 837937"/>
              <a:gd name="connsiteY91" fmla="*/ 452349 h 827349"/>
              <a:gd name="connsiteX92" fmla="*/ 474745 w 837937"/>
              <a:gd name="connsiteY92" fmla="*/ 100061 h 827349"/>
              <a:gd name="connsiteX93" fmla="*/ 465985 w 837937"/>
              <a:gd name="connsiteY93" fmla="*/ 87613 h 827349"/>
              <a:gd name="connsiteX94" fmla="*/ 478500 w 837937"/>
              <a:gd name="connsiteY94" fmla="*/ 77654 h 827349"/>
              <a:gd name="connsiteX95" fmla="*/ 348438 w 837937"/>
              <a:gd name="connsiteY95" fmla="*/ 2664 h 827349"/>
              <a:gd name="connsiteX96" fmla="*/ 364722 w 837937"/>
              <a:gd name="connsiteY96" fmla="*/ 3910 h 827349"/>
              <a:gd name="connsiteX97" fmla="*/ 414826 w 837937"/>
              <a:gd name="connsiteY97" fmla="*/ 66206 h 827349"/>
              <a:gd name="connsiteX98" fmla="*/ 416079 w 837937"/>
              <a:gd name="connsiteY98" fmla="*/ 93616 h 827349"/>
              <a:gd name="connsiteX99" fmla="*/ 370985 w 837937"/>
              <a:gd name="connsiteY99" fmla="*/ 159650 h 827349"/>
              <a:gd name="connsiteX100" fmla="*/ 362216 w 837937"/>
              <a:gd name="connsiteY100" fmla="*/ 164634 h 827349"/>
              <a:gd name="connsiteX101" fmla="*/ 355953 w 837937"/>
              <a:gd name="connsiteY101" fmla="*/ 163388 h 827349"/>
              <a:gd name="connsiteX102" fmla="*/ 353448 w 837937"/>
              <a:gd name="connsiteY102" fmla="*/ 148437 h 827349"/>
              <a:gd name="connsiteX103" fmla="*/ 388521 w 837937"/>
              <a:gd name="connsiteY103" fmla="*/ 93616 h 827349"/>
              <a:gd name="connsiteX104" fmla="*/ 60336 w 837937"/>
              <a:gd name="connsiteY104" fmla="*/ 449951 h 827349"/>
              <a:gd name="connsiteX105" fmla="*/ 61589 w 837937"/>
              <a:gd name="connsiteY105" fmla="*/ 484837 h 827349"/>
              <a:gd name="connsiteX106" fmla="*/ 51568 w 837937"/>
              <a:gd name="connsiteY106" fmla="*/ 497296 h 827349"/>
              <a:gd name="connsiteX107" fmla="*/ 39042 w 837937"/>
              <a:gd name="connsiteY107" fmla="*/ 487329 h 827349"/>
              <a:gd name="connsiteX108" fmla="*/ 37789 w 837937"/>
              <a:gd name="connsiteY108" fmla="*/ 449951 h 827349"/>
              <a:gd name="connsiteX109" fmla="*/ 389774 w 837937"/>
              <a:gd name="connsiteY109" fmla="*/ 71190 h 827349"/>
              <a:gd name="connsiteX110" fmla="*/ 347185 w 837937"/>
              <a:gd name="connsiteY110" fmla="*/ 18861 h 827349"/>
              <a:gd name="connsiteX111" fmla="*/ 348438 w 837937"/>
              <a:gd name="connsiteY111" fmla="*/ 2664 h 8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37937" h="827349">
                <a:moveTo>
                  <a:pt x="276502" y="519635"/>
                </a:moveTo>
                <a:cubicBezTo>
                  <a:pt x="231409" y="519635"/>
                  <a:pt x="217630" y="524598"/>
                  <a:pt x="191326" y="618898"/>
                </a:cubicBezTo>
                <a:lnTo>
                  <a:pt x="171284" y="706993"/>
                </a:lnTo>
                <a:cubicBezTo>
                  <a:pt x="198841" y="733050"/>
                  <a:pt x="230156" y="755384"/>
                  <a:pt x="265229" y="771514"/>
                </a:cubicBezTo>
                <a:lnTo>
                  <a:pt x="265229" y="649917"/>
                </a:lnTo>
                <a:cubicBezTo>
                  <a:pt x="265229" y="643713"/>
                  <a:pt x="270239" y="638750"/>
                  <a:pt x="276502" y="638750"/>
                </a:cubicBezTo>
                <a:cubicBezTo>
                  <a:pt x="282765" y="638750"/>
                  <a:pt x="287775" y="643713"/>
                  <a:pt x="287775" y="649917"/>
                </a:cubicBezTo>
                <a:lnTo>
                  <a:pt x="287775" y="781440"/>
                </a:lnTo>
                <a:cubicBezTo>
                  <a:pt x="315332" y="791367"/>
                  <a:pt x="344142" y="798811"/>
                  <a:pt x="374204" y="802534"/>
                </a:cubicBezTo>
                <a:cubicBezTo>
                  <a:pt x="374204" y="802534"/>
                  <a:pt x="375457" y="802534"/>
                  <a:pt x="375457" y="803774"/>
                </a:cubicBezTo>
                <a:cubicBezTo>
                  <a:pt x="379215" y="803774"/>
                  <a:pt x="384225" y="805015"/>
                  <a:pt x="387983" y="805015"/>
                </a:cubicBezTo>
                <a:cubicBezTo>
                  <a:pt x="390488" y="805015"/>
                  <a:pt x="392993" y="805015"/>
                  <a:pt x="394246" y="805015"/>
                </a:cubicBezTo>
                <a:cubicBezTo>
                  <a:pt x="396751" y="805015"/>
                  <a:pt x="400509" y="805015"/>
                  <a:pt x="403014" y="805015"/>
                </a:cubicBezTo>
                <a:cubicBezTo>
                  <a:pt x="408025" y="806256"/>
                  <a:pt x="413035" y="806256"/>
                  <a:pt x="418045" y="806256"/>
                </a:cubicBezTo>
                <a:cubicBezTo>
                  <a:pt x="425561" y="806256"/>
                  <a:pt x="431824" y="806256"/>
                  <a:pt x="438087" y="805015"/>
                </a:cubicBezTo>
                <a:cubicBezTo>
                  <a:pt x="440592" y="805015"/>
                  <a:pt x="441845" y="805015"/>
                  <a:pt x="441845" y="805015"/>
                </a:cubicBezTo>
                <a:cubicBezTo>
                  <a:pt x="448108" y="805015"/>
                  <a:pt x="454371" y="805015"/>
                  <a:pt x="460634" y="803774"/>
                </a:cubicBezTo>
                <a:cubicBezTo>
                  <a:pt x="460634" y="803774"/>
                  <a:pt x="461886" y="803774"/>
                  <a:pt x="461886" y="802534"/>
                </a:cubicBezTo>
                <a:cubicBezTo>
                  <a:pt x="491948" y="800052"/>
                  <a:pt x="522011" y="792607"/>
                  <a:pt x="549568" y="781440"/>
                </a:cubicBezTo>
                <a:lnTo>
                  <a:pt x="549568" y="649917"/>
                </a:lnTo>
                <a:cubicBezTo>
                  <a:pt x="549568" y="643713"/>
                  <a:pt x="554578" y="638750"/>
                  <a:pt x="560841" y="638750"/>
                </a:cubicBezTo>
                <a:cubicBezTo>
                  <a:pt x="567104" y="638750"/>
                  <a:pt x="573367" y="643713"/>
                  <a:pt x="573367" y="649917"/>
                </a:cubicBezTo>
                <a:lnTo>
                  <a:pt x="573367" y="771514"/>
                </a:lnTo>
                <a:cubicBezTo>
                  <a:pt x="605934" y="755384"/>
                  <a:pt x="638502" y="734291"/>
                  <a:pt x="666059" y="708234"/>
                </a:cubicBezTo>
                <a:lnTo>
                  <a:pt x="646018" y="618898"/>
                </a:lnTo>
                <a:cubicBezTo>
                  <a:pt x="619713" y="524598"/>
                  <a:pt x="605934" y="519635"/>
                  <a:pt x="560841" y="519635"/>
                </a:cubicBezTo>
                <a:close/>
                <a:moveTo>
                  <a:pt x="276502" y="498542"/>
                </a:moveTo>
                <a:lnTo>
                  <a:pt x="560841" y="498542"/>
                </a:lnTo>
                <a:cubicBezTo>
                  <a:pt x="622218" y="498542"/>
                  <a:pt x="641007" y="517154"/>
                  <a:pt x="667312" y="612694"/>
                </a:cubicBezTo>
                <a:lnTo>
                  <a:pt x="684848" y="689622"/>
                </a:lnTo>
                <a:cubicBezTo>
                  <a:pt x="692364" y="679696"/>
                  <a:pt x="701132" y="671011"/>
                  <a:pt x="708647" y="661084"/>
                </a:cubicBezTo>
                <a:cubicBezTo>
                  <a:pt x="712405" y="656121"/>
                  <a:pt x="718668" y="654881"/>
                  <a:pt x="723678" y="658603"/>
                </a:cubicBezTo>
                <a:cubicBezTo>
                  <a:pt x="728689" y="662325"/>
                  <a:pt x="729941" y="669770"/>
                  <a:pt x="726184" y="674733"/>
                </a:cubicBezTo>
                <a:cubicBezTo>
                  <a:pt x="714910" y="689622"/>
                  <a:pt x="703637" y="702030"/>
                  <a:pt x="691111" y="714438"/>
                </a:cubicBezTo>
                <a:lnTo>
                  <a:pt x="687353" y="719401"/>
                </a:lnTo>
                <a:cubicBezTo>
                  <a:pt x="684848" y="720642"/>
                  <a:pt x="684848" y="721883"/>
                  <a:pt x="683595" y="721883"/>
                </a:cubicBezTo>
                <a:cubicBezTo>
                  <a:pt x="682343" y="724364"/>
                  <a:pt x="681090" y="725605"/>
                  <a:pt x="678585" y="726846"/>
                </a:cubicBezTo>
                <a:cubicBezTo>
                  <a:pt x="674827" y="730568"/>
                  <a:pt x="669817" y="734291"/>
                  <a:pt x="666059" y="738013"/>
                </a:cubicBezTo>
                <a:cubicBezTo>
                  <a:pt x="664806" y="738013"/>
                  <a:pt x="664806" y="739254"/>
                  <a:pt x="663554" y="740494"/>
                </a:cubicBezTo>
                <a:cubicBezTo>
                  <a:pt x="607187" y="786403"/>
                  <a:pt x="538294" y="816182"/>
                  <a:pt x="464391" y="826108"/>
                </a:cubicBezTo>
                <a:cubicBezTo>
                  <a:pt x="464391" y="826108"/>
                  <a:pt x="463139" y="826108"/>
                  <a:pt x="461886" y="826108"/>
                </a:cubicBezTo>
                <a:cubicBezTo>
                  <a:pt x="455623" y="826108"/>
                  <a:pt x="450613" y="826108"/>
                  <a:pt x="444350" y="827349"/>
                </a:cubicBezTo>
                <a:cubicBezTo>
                  <a:pt x="441845" y="827349"/>
                  <a:pt x="441845" y="827349"/>
                  <a:pt x="440592" y="827349"/>
                </a:cubicBezTo>
                <a:cubicBezTo>
                  <a:pt x="433076" y="827349"/>
                  <a:pt x="425561" y="827349"/>
                  <a:pt x="418045" y="827349"/>
                </a:cubicBezTo>
                <a:cubicBezTo>
                  <a:pt x="413035" y="827349"/>
                  <a:pt x="406772" y="827349"/>
                  <a:pt x="401762" y="827349"/>
                </a:cubicBezTo>
                <a:cubicBezTo>
                  <a:pt x="399256" y="827349"/>
                  <a:pt x="395499" y="827349"/>
                  <a:pt x="392993" y="827349"/>
                </a:cubicBezTo>
                <a:cubicBezTo>
                  <a:pt x="390488" y="827349"/>
                  <a:pt x="387983" y="827349"/>
                  <a:pt x="385478" y="826108"/>
                </a:cubicBezTo>
                <a:cubicBezTo>
                  <a:pt x="381720" y="826108"/>
                  <a:pt x="376710" y="826108"/>
                  <a:pt x="372952" y="826108"/>
                </a:cubicBezTo>
                <a:cubicBezTo>
                  <a:pt x="372952" y="824868"/>
                  <a:pt x="371699" y="824868"/>
                  <a:pt x="371699" y="824868"/>
                </a:cubicBezTo>
                <a:cubicBezTo>
                  <a:pt x="287775" y="814941"/>
                  <a:pt x="211367" y="778959"/>
                  <a:pt x="151243" y="719401"/>
                </a:cubicBezTo>
                <a:lnTo>
                  <a:pt x="146232" y="714438"/>
                </a:lnTo>
                <a:cubicBezTo>
                  <a:pt x="107402" y="675974"/>
                  <a:pt x="77339" y="630065"/>
                  <a:pt x="58551" y="576711"/>
                </a:cubicBezTo>
                <a:lnTo>
                  <a:pt x="20973" y="628824"/>
                </a:lnTo>
                <a:cubicBezTo>
                  <a:pt x="18468" y="632546"/>
                  <a:pt x="14710" y="633787"/>
                  <a:pt x="10952" y="633787"/>
                </a:cubicBezTo>
                <a:cubicBezTo>
                  <a:pt x="8447" y="633787"/>
                  <a:pt x="7194" y="632546"/>
                  <a:pt x="4689" y="631306"/>
                </a:cubicBezTo>
                <a:cubicBezTo>
                  <a:pt x="-321" y="627583"/>
                  <a:pt x="-1574" y="620139"/>
                  <a:pt x="2184" y="616416"/>
                </a:cubicBezTo>
                <a:lnTo>
                  <a:pt x="49782" y="551896"/>
                </a:lnTo>
                <a:cubicBezTo>
                  <a:pt x="49782" y="550655"/>
                  <a:pt x="51035" y="549414"/>
                  <a:pt x="53540" y="548173"/>
                </a:cubicBezTo>
                <a:cubicBezTo>
                  <a:pt x="54793" y="545692"/>
                  <a:pt x="57298" y="544451"/>
                  <a:pt x="59803" y="543210"/>
                </a:cubicBezTo>
                <a:cubicBezTo>
                  <a:pt x="61056" y="543210"/>
                  <a:pt x="62308" y="541969"/>
                  <a:pt x="63561" y="543210"/>
                </a:cubicBezTo>
                <a:cubicBezTo>
                  <a:pt x="67319" y="541969"/>
                  <a:pt x="72329" y="541969"/>
                  <a:pt x="76087" y="544451"/>
                </a:cubicBezTo>
                <a:lnTo>
                  <a:pt x="152495" y="569267"/>
                </a:lnTo>
                <a:cubicBezTo>
                  <a:pt x="157506" y="571748"/>
                  <a:pt x="160011" y="577952"/>
                  <a:pt x="158758" y="584156"/>
                </a:cubicBezTo>
                <a:cubicBezTo>
                  <a:pt x="156253" y="589119"/>
                  <a:pt x="151243" y="592841"/>
                  <a:pt x="144980" y="590360"/>
                </a:cubicBezTo>
                <a:lnTo>
                  <a:pt x="79845" y="568026"/>
                </a:lnTo>
                <a:cubicBezTo>
                  <a:pt x="94876" y="613935"/>
                  <a:pt x="121180" y="654881"/>
                  <a:pt x="152495" y="688382"/>
                </a:cubicBezTo>
                <a:lnTo>
                  <a:pt x="170032" y="612694"/>
                </a:lnTo>
                <a:cubicBezTo>
                  <a:pt x="196336" y="517154"/>
                  <a:pt x="215125" y="498542"/>
                  <a:pt x="276502" y="498542"/>
                </a:cubicBezTo>
                <a:close/>
                <a:moveTo>
                  <a:pt x="412634" y="224147"/>
                </a:moveTo>
                <a:cubicBezTo>
                  <a:pt x="356487" y="224147"/>
                  <a:pt x="310322" y="268840"/>
                  <a:pt x="310322" y="324706"/>
                </a:cubicBezTo>
                <a:cubicBezTo>
                  <a:pt x="310322" y="380572"/>
                  <a:pt x="356487" y="426506"/>
                  <a:pt x="412634" y="426506"/>
                </a:cubicBezTo>
                <a:cubicBezTo>
                  <a:pt x="468780" y="426506"/>
                  <a:pt x="514945" y="380572"/>
                  <a:pt x="514945" y="324706"/>
                </a:cubicBezTo>
                <a:cubicBezTo>
                  <a:pt x="514945" y="268840"/>
                  <a:pt x="468780" y="224147"/>
                  <a:pt x="412634" y="224147"/>
                </a:cubicBezTo>
                <a:close/>
                <a:moveTo>
                  <a:pt x="412634" y="201801"/>
                </a:moveTo>
                <a:cubicBezTo>
                  <a:pt x="481257" y="201801"/>
                  <a:pt x="536156" y="257667"/>
                  <a:pt x="536156" y="324706"/>
                </a:cubicBezTo>
                <a:cubicBezTo>
                  <a:pt x="536156" y="392987"/>
                  <a:pt x="481257" y="448853"/>
                  <a:pt x="412634" y="448853"/>
                </a:cubicBezTo>
                <a:cubicBezTo>
                  <a:pt x="344010" y="448853"/>
                  <a:pt x="289111" y="392987"/>
                  <a:pt x="289111" y="324706"/>
                </a:cubicBezTo>
                <a:cubicBezTo>
                  <a:pt x="289111" y="257667"/>
                  <a:pt x="344010" y="201801"/>
                  <a:pt x="412634" y="201801"/>
                </a:cubicBezTo>
                <a:close/>
                <a:moveTo>
                  <a:pt x="478500" y="77654"/>
                </a:moveTo>
                <a:cubicBezTo>
                  <a:pt x="662479" y="108775"/>
                  <a:pt x="796396" y="266869"/>
                  <a:pt x="796396" y="452349"/>
                </a:cubicBezTo>
                <a:cubicBezTo>
                  <a:pt x="796396" y="509611"/>
                  <a:pt x="783881" y="561894"/>
                  <a:pt x="761353" y="611687"/>
                </a:cubicBezTo>
                <a:lnTo>
                  <a:pt x="825182" y="601729"/>
                </a:lnTo>
                <a:cubicBezTo>
                  <a:pt x="831440" y="600484"/>
                  <a:pt x="837698" y="604219"/>
                  <a:pt x="837698" y="610443"/>
                </a:cubicBezTo>
                <a:cubicBezTo>
                  <a:pt x="838949" y="616667"/>
                  <a:pt x="835195" y="622891"/>
                  <a:pt x="828937" y="624136"/>
                </a:cubicBezTo>
                <a:lnTo>
                  <a:pt x="750089" y="636584"/>
                </a:lnTo>
                <a:cubicBezTo>
                  <a:pt x="748837" y="636584"/>
                  <a:pt x="747586" y="636584"/>
                  <a:pt x="746334" y="636584"/>
                </a:cubicBezTo>
                <a:cubicBezTo>
                  <a:pt x="737573" y="636584"/>
                  <a:pt x="728812" y="631605"/>
                  <a:pt x="725057" y="622891"/>
                </a:cubicBezTo>
                <a:lnTo>
                  <a:pt x="688762" y="553180"/>
                </a:lnTo>
                <a:cubicBezTo>
                  <a:pt x="686259" y="546956"/>
                  <a:pt x="688762" y="540732"/>
                  <a:pt x="693768" y="538242"/>
                </a:cubicBezTo>
                <a:cubicBezTo>
                  <a:pt x="700026" y="534508"/>
                  <a:pt x="706284" y="536997"/>
                  <a:pt x="708787" y="541977"/>
                </a:cubicBezTo>
                <a:lnTo>
                  <a:pt x="740076" y="602974"/>
                </a:lnTo>
                <a:cubicBezTo>
                  <a:pt x="762604" y="555670"/>
                  <a:pt x="773868" y="505877"/>
                  <a:pt x="773868" y="452349"/>
                </a:cubicBezTo>
                <a:cubicBezTo>
                  <a:pt x="773868" y="278072"/>
                  <a:pt x="648712" y="129937"/>
                  <a:pt x="474745" y="100061"/>
                </a:cubicBezTo>
                <a:cubicBezTo>
                  <a:pt x="469739" y="100061"/>
                  <a:pt x="464733" y="93837"/>
                  <a:pt x="465985" y="87613"/>
                </a:cubicBezTo>
                <a:cubicBezTo>
                  <a:pt x="467236" y="81389"/>
                  <a:pt x="472242" y="77654"/>
                  <a:pt x="478500" y="77654"/>
                </a:cubicBezTo>
                <a:close/>
                <a:moveTo>
                  <a:pt x="348438" y="2664"/>
                </a:moveTo>
                <a:cubicBezTo>
                  <a:pt x="353448" y="-1074"/>
                  <a:pt x="360964" y="-1074"/>
                  <a:pt x="364722" y="3910"/>
                </a:cubicBezTo>
                <a:lnTo>
                  <a:pt x="414826" y="66206"/>
                </a:lnTo>
                <a:cubicBezTo>
                  <a:pt x="419837" y="73682"/>
                  <a:pt x="421089" y="84895"/>
                  <a:pt x="416079" y="93616"/>
                </a:cubicBezTo>
                <a:lnTo>
                  <a:pt x="370985" y="159650"/>
                </a:lnTo>
                <a:cubicBezTo>
                  <a:pt x="369732" y="163388"/>
                  <a:pt x="365974" y="164634"/>
                  <a:pt x="362216" y="164634"/>
                </a:cubicBezTo>
                <a:cubicBezTo>
                  <a:pt x="359711" y="164634"/>
                  <a:pt x="357206" y="164634"/>
                  <a:pt x="355953" y="163388"/>
                </a:cubicBezTo>
                <a:cubicBezTo>
                  <a:pt x="350943" y="159650"/>
                  <a:pt x="349690" y="153421"/>
                  <a:pt x="353448" y="148437"/>
                </a:cubicBezTo>
                <a:lnTo>
                  <a:pt x="388521" y="93616"/>
                </a:lnTo>
                <a:cubicBezTo>
                  <a:pt x="203134" y="109813"/>
                  <a:pt x="60336" y="263062"/>
                  <a:pt x="60336" y="449951"/>
                </a:cubicBezTo>
                <a:cubicBezTo>
                  <a:pt x="60336" y="461164"/>
                  <a:pt x="61589" y="473623"/>
                  <a:pt x="61589" y="484837"/>
                </a:cubicBezTo>
                <a:cubicBezTo>
                  <a:pt x="62841" y="491066"/>
                  <a:pt x="57831" y="497296"/>
                  <a:pt x="51568" y="497296"/>
                </a:cubicBezTo>
                <a:cubicBezTo>
                  <a:pt x="45305" y="497296"/>
                  <a:pt x="40294" y="493558"/>
                  <a:pt x="39042" y="487329"/>
                </a:cubicBezTo>
                <a:cubicBezTo>
                  <a:pt x="39042" y="474869"/>
                  <a:pt x="37789" y="462410"/>
                  <a:pt x="37789" y="449951"/>
                </a:cubicBezTo>
                <a:cubicBezTo>
                  <a:pt x="37789" y="250603"/>
                  <a:pt x="191861" y="86141"/>
                  <a:pt x="389774" y="71190"/>
                </a:cubicBezTo>
                <a:lnTo>
                  <a:pt x="347185" y="18861"/>
                </a:lnTo>
                <a:cubicBezTo>
                  <a:pt x="343427" y="12631"/>
                  <a:pt x="343427" y="6402"/>
                  <a:pt x="348438" y="26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8" name="Freeform 277">
            <a:extLst>
              <a:ext uri="{FF2B5EF4-FFF2-40B4-BE49-F238E27FC236}">
                <a16:creationId xmlns:a16="http://schemas.microsoft.com/office/drawing/2014/main" id="{97E9ADC0-AD19-E94B-82BA-044B9987B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231" y="5165367"/>
            <a:ext cx="1268718" cy="1274774"/>
          </a:xfrm>
          <a:custGeom>
            <a:avLst/>
            <a:gdLst>
              <a:gd name="T0" fmla="*/ 664696 w 1019"/>
              <a:gd name="T1" fmla="*/ 333788 h 1021"/>
              <a:gd name="T2" fmla="*/ 664696 w 1019"/>
              <a:gd name="T3" fmla="*/ 333788 h 1021"/>
              <a:gd name="T4" fmla="*/ 332348 w 1019"/>
              <a:gd name="T5" fmla="*/ 667576 h 1021"/>
              <a:gd name="T6" fmla="*/ 332348 w 1019"/>
              <a:gd name="T7" fmla="*/ 667576 h 1021"/>
              <a:gd name="T8" fmla="*/ 0 w 1019"/>
              <a:gd name="T9" fmla="*/ 333788 h 1021"/>
              <a:gd name="T10" fmla="*/ 0 w 1019"/>
              <a:gd name="T11" fmla="*/ 333788 h 1021"/>
              <a:gd name="T12" fmla="*/ 332348 w 1019"/>
              <a:gd name="T13" fmla="*/ 0 h 1021"/>
              <a:gd name="T14" fmla="*/ 332348 w 1019"/>
              <a:gd name="T15" fmla="*/ 0 h 1021"/>
              <a:gd name="T16" fmla="*/ 664696 w 1019"/>
              <a:gd name="T17" fmla="*/ 333788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9" h="1021">
                <a:moveTo>
                  <a:pt x="1018" y="510"/>
                </a:moveTo>
                <a:lnTo>
                  <a:pt x="1018" y="510"/>
                </a:lnTo>
                <a:cubicBezTo>
                  <a:pt x="1018" y="792"/>
                  <a:pt x="790" y="1020"/>
                  <a:pt x="509" y="1020"/>
                </a:cubicBezTo>
                <a:cubicBezTo>
                  <a:pt x="228" y="1020"/>
                  <a:pt x="0" y="792"/>
                  <a:pt x="0" y="510"/>
                </a:cubicBezTo>
                <a:cubicBezTo>
                  <a:pt x="0" y="228"/>
                  <a:pt x="228" y="0"/>
                  <a:pt x="509" y="0"/>
                </a:cubicBezTo>
                <a:cubicBezTo>
                  <a:pt x="790" y="0"/>
                  <a:pt x="1018" y="228"/>
                  <a:pt x="1018" y="5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BA67092-C468-2744-B1ED-EC291570B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042" y="5387482"/>
            <a:ext cx="838676" cy="830371"/>
          </a:xfrm>
          <a:custGeom>
            <a:avLst/>
            <a:gdLst>
              <a:gd name="connsiteX0" fmla="*/ 274152 w 838676"/>
              <a:gd name="connsiteY0" fmla="*/ 519748 h 830371"/>
              <a:gd name="connsiteX1" fmla="*/ 189535 w 838676"/>
              <a:gd name="connsiteY1" fmla="*/ 619547 h 830371"/>
              <a:gd name="connsiteX2" fmla="*/ 169625 w 838676"/>
              <a:gd name="connsiteY2" fmla="*/ 708118 h 830371"/>
              <a:gd name="connsiteX3" fmla="*/ 262953 w 838676"/>
              <a:gd name="connsiteY3" fmla="*/ 772987 h 830371"/>
              <a:gd name="connsiteX4" fmla="*/ 262953 w 838676"/>
              <a:gd name="connsiteY4" fmla="*/ 650734 h 830371"/>
              <a:gd name="connsiteX5" fmla="*/ 274152 w 838676"/>
              <a:gd name="connsiteY5" fmla="*/ 639506 h 830371"/>
              <a:gd name="connsiteX6" fmla="*/ 285351 w 838676"/>
              <a:gd name="connsiteY6" fmla="*/ 650734 h 830371"/>
              <a:gd name="connsiteX7" fmla="*/ 285351 w 838676"/>
              <a:gd name="connsiteY7" fmla="*/ 782967 h 830371"/>
              <a:gd name="connsiteX8" fmla="*/ 371213 w 838676"/>
              <a:gd name="connsiteY8" fmla="*/ 805421 h 830371"/>
              <a:gd name="connsiteX9" fmla="*/ 372457 w 838676"/>
              <a:gd name="connsiteY9" fmla="*/ 805421 h 830371"/>
              <a:gd name="connsiteX10" fmla="*/ 384901 w 838676"/>
              <a:gd name="connsiteY10" fmla="*/ 806669 h 830371"/>
              <a:gd name="connsiteX11" fmla="*/ 392367 w 838676"/>
              <a:gd name="connsiteY11" fmla="*/ 806669 h 830371"/>
              <a:gd name="connsiteX12" fmla="*/ 399833 w 838676"/>
              <a:gd name="connsiteY12" fmla="*/ 806669 h 830371"/>
              <a:gd name="connsiteX13" fmla="*/ 414766 w 838676"/>
              <a:gd name="connsiteY13" fmla="*/ 806669 h 830371"/>
              <a:gd name="connsiteX14" fmla="*/ 434676 w 838676"/>
              <a:gd name="connsiteY14" fmla="*/ 806669 h 830371"/>
              <a:gd name="connsiteX15" fmla="*/ 439653 w 838676"/>
              <a:gd name="connsiteY15" fmla="*/ 806669 h 830371"/>
              <a:gd name="connsiteX16" fmla="*/ 457075 w 838676"/>
              <a:gd name="connsiteY16" fmla="*/ 805421 h 830371"/>
              <a:gd name="connsiteX17" fmla="*/ 458319 w 838676"/>
              <a:gd name="connsiteY17" fmla="*/ 805421 h 830371"/>
              <a:gd name="connsiteX18" fmla="*/ 546670 w 838676"/>
              <a:gd name="connsiteY18" fmla="*/ 782967 h 830371"/>
              <a:gd name="connsiteX19" fmla="*/ 546670 w 838676"/>
              <a:gd name="connsiteY19" fmla="*/ 650734 h 830371"/>
              <a:gd name="connsiteX20" fmla="*/ 556625 w 838676"/>
              <a:gd name="connsiteY20" fmla="*/ 639506 h 830371"/>
              <a:gd name="connsiteX21" fmla="*/ 569068 w 838676"/>
              <a:gd name="connsiteY21" fmla="*/ 650734 h 830371"/>
              <a:gd name="connsiteX22" fmla="*/ 569068 w 838676"/>
              <a:gd name="connsiteY22" fmla="*/ 772987 h 830371"/>
              <a:gd name="connsiteX23" fmla="*/ 662396 w 838676"/>
              <a:gd name="connsiteY23" fmla="*/ 708118 h 830371"/>
              <a:gd name="connsiteX24" fmla="*/ 641242 w 838676"/>
              <a:gd name="connsiteY24" fmla="*/ 618299 h 830371"/>
              <a:gd name="connsiteX25" fmla="*/ 556625 w 838676"/>
              <a:gd name="connsiteY25" fmla="*/ 519748 h 830371"/>
              <a:gd name="connsiteX26" fmla="*/ 274152 w 838676"/>
              <a:gd name="connsiteY26" fmla="*/ 498541 h 830371"/>
              <a:gd name="connsiteX27" fmla="*/ 556625 w 838676"/>
              <a:gd name="connsiteY27" fmla="*/ 498541 h 830371"/>
              <a:gd name="connsiteX28" fmla="*/ 662396 w 838676"/>
              <a:gd name="connsiteY28" fmla="*/ 613309 h 830371"/>
              <a:gd name="connsiteX29" fmla="*/ 679817 w 838676"/>
              <a:gd name="connsiteY29" fmla="*/ 689406 h 830371"/>
              <a:gd name="connsiteX30" fmla="*/ 703461 w 838676"/>
              <a:gd name="connsiteY30" fmla="*/ 661961 h 830371"/>
              <a:gd name="connsiteX31" fmla="*/ 719637 w 838676"/>
              <a:gd name="connsiteY31" fmla="*/ 659466 h 830371"/>
              <a:gd name="connsiteX32" fmla="*/ 720882 w 838676"/>
              <a:gd name="connsiteY32" fmla="*/ 675683 h 830371"/>
              <a:gd name="connsiteX33" fmla="*/ 686039 w 838676"/>
              <a:gd name="connsiteY33" fmla="*/ 715603 h 830371"/>
              <a:gd name="connsiteX34" fmla="*/ 686039 w 838676"/>
              <a:gd name="connsiteY34" fmla="*/ 716850 h 830371"/>
              <a:gd name="connsiteX35" fmla="*/ 682306 w 838676"/>
              <a:gd name="connsiteY35" fmla="*/ 720593 h 830371"/>
              <a:gd name="connsiteX36" fmla="*/ 678573 w 838676"/>
              <a:gd name="connsiteY36" fmla="*/ 723088 h 830371"/>
              <a:gd name="connsiteX37" fmla="*/ 673596 w 838676"/>
              <a:gd name="connsiteY37" fmla="*/ 728077 h 830371"/>
              <a:gd name="connsiteX38" fmla="*/ 661152 w 838676"/>
              <a:gd name="connsiteY38" fmla="*/ 739305 h 830371"/>
              <a:gd name="connsiteX39" fmla="*/ 659908 w 838676"/>
              <a:gd name="connsiteY39" fmla="*/ 740552 h 830371"/>
              <a:gd name="connsiteX40" fmla="*/ 460808 w 838676"/>
              <a:gd name="connsiteY40" fmla="*/ 826628 h 830371"/>
              <a:gd name="connsiteX41" fmla="*/ 459563 w 838676"/>
              <a:gd name="connsiteY41" fmla="*/ 826628 h 830371"/>
              <a:gd name="connsiteX42" fmla="*/ 440898 w 838676"/>
              <a:gd name="connsiteY42" fmla="*/ 829123 h 830371"/>
              <a:gd name="connsiteX43" fmla="*/ 437165 w 838676"/>
              <a:gd name="connsiteY43" fmla="*/ 829123 h 830371"/>
              <a:gd name="connsiteX44" fmla="*/ 414766 w 838676"/>
              <a:gd name="connsiteY44" fmla="*/ 830371 h 830371"/>
              <a:gd name="connsiteX45" fmla="*/ 398589 w 838676"/>
              <a:gd name="connsiteY45" fmla="*/ 829123 h 830371"/>
              <a:gd name="connsiteX46" fmla="*/ 391123 w 838676"/>
              <a:gd name="connsiteY46" fmla="*/ 829123 h 830371"/>
              <a:gd name="connsiteX47" fmla="*/ 382412 w 838676"/>
              <a:gd name="connsiteY47" fmla="*/ 827876 h 830371"/>
              <a:gd name="connsiteX48" fmla="*/ 371213 w 838676"/>
              <a:gd name="connsiteY48" fmla="*/ 826628 h 830371"/>
              <a:gd name="connsiteX49" fmla="*/ 368724 w 838676"/>
              <a:gd name="connsiteY49" fmla="*/ 826628 h 830371"/>
              <a:gd name="connsiteX50" fmla="*/ 149715 w 838676"/>
              <a:gd name="connsiteY50" fmla="*/ 720593 h 830371"/>
              <a:gd name="connsiteX51" fmla="*/ 144737 w 838676"/>
              <a:gd name="connsiteY51" fmla="*/ 716850 h 830371"/>
              <a:gd name="connsiteX52" fmla="*/ 144737 w 838676"/>
              <a:gd name="connsiteY52" fmla="*/ 715603 h 830371"/>
              <a:gd name="connsiteX53" fmla="*/ 57631 w 838676"/>
              <a:gd name="connsiteY53" fmla="*/ 577132 h 830371"/>
              <a:gd name="connsiteX54" fmla="*/ 20300 w 838676"/>
              <a:gd name="connsiteY54" fmla="*/ 629527 h 830371"/>
              <a:gd name="connsiteX55" fmla="*/ 10345 w 838676"/>
              <a:gd name="connsiteY55" fmla="*/ 633269 h 830371"/>
              <a:gd name="connsiteX56" fmla="*/ 4123 w 838676"/>
              <a:gd name="connsiteY56" fmla="*/ 632022 h 830371"/>
              <a:gd name="connsiteX57" fmla="*/ 1634 w 838676"/>
              <a:gd name="connsiteY57" fmla="*/ 615804 h 830371"/>
              <a:gd name="connsiteX58" fmla="*/ 48921 w 838676"/>
              <a:gd name="connsiteY58" fmla="*/ 552183 h 830371"/>
              <a:gd name="connsiteX59" fmla="*/ 52654 w 838676"/>
              <a:gd name="connsiteY59" fmla="*/ 548440 h 830371"/>
              <a:gd name="connsiteX60" fmla="*/ 58876 w 838676"/>
              <a:gd name="connsiteY60" fmla="*/ 543451 h 830371"/>
              <a:gd name="connsiteX61" fmla="*/ 62609 w 838676"/>
              <a:gd name="connsiteY61" fmla="*/ 543451 h 830371"/>
              <a:gd name="connsiteX62" fmla="*/ 75052 w 838676"/>
              <a:gd name="connsiteY62" fmla="*/ 543451 h 830371"/>
              <a:gd name="connsiteX63" fmla="*/ 150959 w 838676"/>
              <a:gd name="connsiteY63" fmla="*/ 569648 h 830371"/>
              <a:gd name="connsiteX64" fmla="*/ 157181 w 838676"/>
              <a:gd name="connsiteY64" fmla="*/ 583370 h 830371"/>
              <a:gd name="connsiteX65" fmla="*/ 143493 w 838676"/>
              <a:gd name="connsiteY65" fmla="*/ 590855 h 830371"/>
              <a:gd name="connsiteX66" fmla="*/ 78786 w 838676"/>
              <a:gd name="connsiteY66" fmla="*/ 569648 h 830371"/>
              <a:gd name="connsiteX67" fmla="*/ 150959 w 838676"/>
              <a:gd name="connsiteY67" fmla="*/ 689406 h 830371"/>
              <a:gd name="connsiteX68" fmla="*/ 168380 w 838676"/>
              <a:gd name="connsiteY68" fmla="*/ 613309 h 830371"/>
              <a:gd name="connsiteX69" fmla="*/ 274152 w 838676"/>
              <a:gd name="connsiteY69" fmla="*/ 498541 h 830371"/>
              <a:gd name="connsiteX70" fmla="*/ 414264 w 838676"/>
              <a:gd name="connsiteY70" fmla="*/ 218092 h 830371"/>
              <a:gd name="connsiteX71" fmla="*/ 314932 w 838676"/>
              <a:gd name="connsiteY71" fmla="*/ 319892 h 830371"/>
              <a:gd name="connsiteX72" fmla="*/ 414264 w 838676"/>
              <a:gd name="connsiteY72" fmla="*/ 421692 h 830371"/>
              <a:gd name="connsiteX73" fmla="*/ 514824 w 838676"/>
              <a:gd name="connsiteY73" fmla="*/ 319892 h 830371"/>
              <a:gd name="connsiteX74" fmla="*/ 414264 w 838676"/>
              <a:gd name="connsiteY74" fmla="*/ 218092 h 830371"/>
              <a:gd name="connsiteX75" fmla="*/ 414264 w 838676"/>
              <a:gd name="connsiteY75" fmla="*/ 195745 h 830371"/>
              <a:gd name="connsiteX76" fmla="*/ 536898 w 838676"/>
              <a:gd name="connsiteY76" fmla="*/ 319892 h 830371"/>
              <a:gd name="connsiteX77" fmla="*/ 414264 w 838676"/>
              <a:gd name="connsiteY77" fmla="*/ 442797 h 830371"/>
              <a:gd name="connsiteX78" fmla="*/ 292858 w 838676"/>
              <a:gd name="connsiteY78" fmla="*/ 319892 h 830371"/>
              <a:gd name="connsiteX79" fmla="*/ 414264 w 838676"/>
              <a:gd name="connsiteY79" fmla="*/ 195745 h 830371"/>
              <a:gd name="connsiteX80" fmla="*/ 482136 w 838676"/>
              <a:gd name="connsiteY80" fmla="*/ 69815 h 830371"/>
              <a:gd name="connsiteX81" fmla="*/ 797470 w 838676"/>
              <a:gd name="connsiteY81" fmla="*/ 443264 h 830371"/>
              <a:gd name="connsiteX82" fmla="*/ 762709 w 838676"/>
              <a:gd name="connsiteY82" fmla="*/ 602602 h 830371"/>
              <a:gd name="connsiteX83" fmla="*/ 826024 w 838676"/>
              <a:gd name="connsiteY83" fmla="*/ 592643 h 830371"/>
              <a:gd name="connsiteX84" fmla="*/ 838438 w 838676"/>
              <a:gd name="connsiteY84" fmla="*/ 601357 h 830371"/>
              <a:gd name="connsiteX85" fmla="*/ 829748 w 838676"/>
              <a:gd name="connsiteY85" fmla="*/ 613805 h 830371"/>
              <a:gd name="connsiteX86" fmla="*/ 751535 w 838676"/>
              <a:gd name="connsiteY86" fmla="*/ 627498 h 830371"/>
              <a:gd name="connsiteX87" fmla="*/ 747811 w 838676"/>
              <a:gd name="connsiteY87" fmla="*/ 627498 h 830371"/>
              <a:gd name="connsiteX88" fmla="*/ 726706 w 838676"/>
              <a:gd name="connsiteY88" fmla="*/ 613805 h 830371"/>
              <a:gd name="connsiteX89" fmla="*/ 691945 w 838676"/>
              <a:gd name="connsiteY89" fmla="*/ 542850 h 830371"/>
              <a:gd name="connsiteX90" fmla="*/ 695669 w 838676"/>
              <a:gd name="connsiteY90" fmla="*/ 527912 h 830371"/>
              <a:gd name="connsiteX91" fmla="*/ 711808 w 838676"/>
              <a:gd name="connsiteY91" fmla="*/ 534136 h 830371"/>
              <a:gd name="connsiteX92" fmla="*/ 741604 w 838676"/>
              <a:gd name="connsiteY92" fmla="*/ 593888 h 830371"/>
              <a:gd name="connsiteX93" fmla="*/ 775123 w 838676"/>
              <a:gd name="connsiteY93" fmla="*/ 443264 h 830371"/>
              <a:gd name="connsiteX94" fmla="*/ 479653 w 838676"/>
              <a:gd name="connsiteY94" fmla="*/ 90977 h 830371"/>
              <a:gd name="connsiteX95" fmla="*/ 469722 w 838676"/>
              <a:gd name="connsiteY95" fmla="*/ 78529 h 830371"/>
              <a:gd name="connsiteX96" fmla="*/ 482136 w 838676"/>
              <a:gd name="connsiteY96" fmla="*/ 69815 h 830371"/>
              <a:gd name="connsiteX97" fmla="*/ 349156 w 838676"/>
              <a:gd name="connsiteY97" fmla="*/ 2664 h 830371"/>
              <a:gd name="connsiteX98" fmla="*/ 365440 w 838676"/>
              <a:gd name="connsiteY98" fmla="*/ 3909 h 830371"/>
              <a:gd name="connsiteX99" fmla="*/ 415545 w 838676"/>
              <a:gd name="connsiteY99" fmla="*/ 66206 h 830371"/>
              <a:gd name="connsiteX100" fmla="*/ 416798 w 838676"/>
              <a:gd name="connsiteY100" fmla="*/ 93617 h 830371"/>
              <a:gd name="connsiteX101" fmla="*/ 371704 w 838676"/>
              <a:gd name="connsiteY101" fmla="*/ 160897 h 830371"/>
              <a:gd name="connsiteX102" fmla="*/ 362935 w 838676"/>
              <a:gd name="connsiteY102" fmla="*/ 164634 h 830371"/>
              <a:gd name="connsiteX103" fmla="*/ 356672 w 838676"/>
              <a:gd name="connsiteY103" fmla="*/ 163388 h 830371"/>
              <a:gd name="connsiteX104" fmla="*/ 354167 w 838676"/>
              <a:gd name="connsiteY104" fmla="*/ 147191 h 830371"/>
              <a:gd name="connsiteX105" fmla="*/ 390493 w 838676"/>
              <a:gd name="connsiteY105" fmla="*/ 93617 h 830371"/>
              <a:gd name="connsiteX106" fmla="*/ 61055 w 838676"/>
              <a:gd name="connsiteY106" fmla="*/ 449951 h 830371"/>
              <a:gd name="connsiteX107" fmla="*/ 63560 w 838676"/>
              <a:gd name="connsiteY107" fmla="*/ 484837 h 830371"/>
              <a:gd name="connsiteX108" fmla="*/ 52287 w 838676"/>
              <a:gd name="connsiteY108" fmla="*/ 497296 h 830371"/>
              <a:gd name="connsiteX109" fmla="*/ 39760 w 838676"/>
              <a:gd name="connsiteY109" fmla="*/ 487329 h 830371"/>
              <a:gd name="connsiteX110" fmla="*/ 38508 w 838676"/>
              <a:gd name="connsiteY110" fmla="*/ 449951 h 830371"/>
              <a:gd name="connsiteX111" fmla="*/ 390493 w 838676"/>
              <a:gd name="connsiteY111" fmla="*/ 71190 h 830371"/>
              <a:gd name="connsiteX112" fmla="*/ 347904 w 838676"/>
              <a:gd name="connsiteY112" fmla="*/ 17615 h 830371"/>
              <a:gd name="connsiteX113" fmla="*/ 349156 w 838676"/>
              <a:gd name="connsiteY113" fmla="*/ 2664 h 83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838676" h="830371">
                <a:moveTo>
                  <a:pt x="274152" y="519748"/>
                </a:moveTo>
                <a:cubicBezTo>
                  <a:pt x="229354" y="519748"/>
                  <a:pt x="216911" y="524738"/>
                  <a:pt x="189535" y="619547"/>
                </a:cubicBezTo>
                <a:lnTo>
                  <a:pt x="169625" y="708118"/>
                </a:lnTo>
                <a:cubicBezTo>
                  <a:pt x="197001" y="734315"/>
                  <a:pt x="229354" y="755522"/>
                  <a:pt x="262953" y="772987"/>
                </a:cubicBezTo>
                <a:lnTo>
                  <a:pt x="262953" y="650734"/>
                </a:lnTo>
                <a:cubicBezTo>
                  <a:pt x="262953" y="644496"/>
                  <a:pt x="267930" y="639506"/>
                  <a:pt x="274152" y="639506"/>
                </a:cubicBezTo>
                <a:cubicBezTo>
                  <a:pt x="280374" y="639506"/>
                  <a:pt x="285351" y="644496"/>
                  <a:pt x="285351" y="650734"/>
                </a:cubicBezTo>
                <a:lnTo>
                  <a:pt x="285351" y="782967"/>
                </a:lnTo>
                <a:cubicBezTo>
                  <a:pt x="312727" y="792946"/>
                  <a:pt x="341348" y="800431"/>
                  <a:pt x="371213" y="805421"/>
                </a:cubicBezTo>
                <a:cubicBezTo>
                  <a:pt x="372457" y="805421"/>
                  <a:pt x="372457" y="805421"/>
                  <a:pt x="372457" y="805421"/>
                </a:cubicBezTo>
                <a:cubicBezTo>
                  <a:pt x="376190" y="805421"/>
                  <a:pt x="381168" y="805421"/>
                  <a:pt x="384901" y="806669"/>
                </a:cubicBezTo>
                <a:cubicBezTo>
                  <a:pt x="387390" y="806669"/>
                  <a:pt x="389878" y="806669"/>
                  <a:pt x="392367" y="806669"/>
                </a:cubicBezTo>
                <a:cubicBezTo>
                  <a:pt x="393612" y="806669"/>
                  <a:pt x="397345" y="806669"/>
                  <a:pt x="399833" y="806669"/>
                </a:cubicBezTo>
                <a:cubicBezTo>
                  <a:pt x="404811" y="806669"/>
                  <a:pt x="409788" y="806669"/>
                  <a:pt x="414766" y="806669"/>
                </a:cubicBezTo>
                <a:cubicBezTo>
                  <a:pt x="422232" y="806669"/>
                  <a:pt x="429698" y="806669"/>
                  <a:pt x="434676" y="806669"/>
                </a:cubicBezTo>
                <a:cubicBezTo>
                  <a:pt x="437165" y="806669"/>
                  <a:pt x="438409" y="806669"/>
                  <a:pt x="439653" y="806669"/>
                </a:cubicBezTo>
                <a:cubicBezTo>
                  <a:pt x="444631" y="806669"/>
                  <a:pt x="450853" y="805421"/>
                  <a:pt x="457075" y="805421"/>
                </a:cubicBezTo>
                <a:lnTo>
                  <a:pt x="458319" y="805421"/>
                </a:lnTo>
                <a:cubicBezTo>
                  <a:pt x="488184" y="800431"/>
                  <a:pt x="518049" y="792946"/>
                  <a:pt x="546670" y="782967"/>
                </a:cubicBezTo>
                <a:lnTo>
                  <a:pt x="546670" y="650734"/>
                </a:lnTo>
                <a:cubicBezTo>
                  <a:pt x="546670" y="644496"/>
                  <a:pt x="550403" y="639506"/>
                  <a:pt x="556625" y="639506"/>
                </a:cubicBezTo>
                <a:cubicBezTo>
                  <a:pt x="562847" y="639506"/>
                  <a:pt x="569068" y="644496"/>
                  <a:pt x="569068" y="650734"/>
                </a:cubicBezTo>
                <a:lnTo>
                  <a:pt x="569068" y="772987"/>
                </a:lnTo>
                <a:cubicBezTo>
                  <a:pt x="602666" y="756769"/>
                  <a:pt x="633776" y="735562"/>
                  <a:pt x="662396" y="708118"/>
                </a:cubicBezTo>
                <a:lnTo>
                  <a:pt x="641242" y="618299"/>
                </a:lnTo>
                <a:cubicBezTo>
                  <a:pt x="615110" y="524738"/>
                  <a:pt x="601422" y="519748"/>
                  <a:pt x="556625" y="519748"/>
                </a:cubicBezTo>
                <a:close/>
                <a:moveTo>
                  <a:pt x="274152" y="498541"/>
                </a:moveTo>
                <a:lnTo>
                  <a:pt x="556625" y="498541"/>
                </a:lnTo>
                <a:cubicBezTo>
                  <a:pt x="617599" y="498541"/>
                  <a:pt x="636264" y="517253"/>
                  <a:pt x="662396" y="613309"/>
                </a:cubicBezTo>
                <a:lnTo>
                  <a:pt x="679817" y="689406"/>
                </a:lnTo>
                <a:cubicBezTo>
                  <a:pt x="688528" y="681921"/>
                  <a:pt x="695994" y="671941"/>
                  <a:pt x="703461" y="661961"/>
                </a:cubicBezTo>
                <a:cubicBezTo>
                  <a:pt x="707194" y="656971"/>
                  <a:pt x="713416" y="655724"/>
                  <a:pt x="719637" y="659466"/>
                </a:cubicBezTo>
                <a:cubicBezTo>
                  <a:pt x="723370" y="663209"/>
                  <a:pt x="724615" y="670693"/>
                  <a:pt x="720882" y="675683"/>
                </a:cubicBezTo>
                <a:cubicBezTo>
                  <a:pt x="710927" y="689406"/>
                  <a:pt x="698483" y="703128"/>
                  <a:pt x="686039" y="715603"/>
                </a:cubicBezTo>
                <a:lnTo>
                  <a:pt x="686039" y="716850"/>
                </a:lnTo>
                <a:lnTo>
                  <a:pt x="682306" y="720593"/>
                </a:lnTo>
                <a:cubicBezTo>
                  <a:pt x="681062" y="721840"/>
                  <a:pt x="679817" y="721840"/>
                  <a:pt x="678573" y="723088"/>
                </a:cubicBezTo>
                <a:cubicBezTo>
                  <a:pt x="677329" y="724335"/>
                  <a:pt x="676084" y="726830"/>
                  <a:pt x="673596" y="728077"/>
                </a:cubicBezTo>
                <a:cubicBezTo>
                  <a:pt x="669862" y="731820"/>
                  <a:pt x="666129" y="735562"/>
                  <a:pt x="661152" y="739305"/>
                </a:cubicBezTo>
                <a:cubicBezTo>
                  <a:pt x="659908" y="740552"/>
                  <a:pt x="659908" y="740552"/>
                  <a:pt x="659908" y="740552"/>
                </a:cubicBezTo>
                <a:cubicBezTo>
                  <a:pt x="602666" y="789204"/>
                  <a:pt x="534226" y="819143"/>
                  <a:pt x="460808" y="826628"/>
                </a:cubicBezTo>
                <a:lnTo>
                  <a:pt x="459563" y="826628"/>
                </a:lnTo>
                <a:cubicBezTo>
                  <a:pt x="453341" y="827876"/>
                  <a:pt x="447120" y="827876"/>
                  <a:pt x="440898" y="829123"/>
                </a:cubicBezTo>
                <a:cubicBezTo>
                  <a:pt x="439653" y="829123"/>
                  <a:pt x="438409" y="829123"/>
                  <a:pt x="437165" y="829123"/>
                </a:cubicBezTo>
                <a:cubicBezTo>
                  <a:pt x="429698" y="829123"/>
                  <a:pt x="423476" y="830371"/>
                  <a:pt x="414766" y="830371"/>
                </a:cubicBezTo>
                <a:cubicBezTo>
                  <a:pt x="409788" y="830371"/>
                  <a:pt x="403567" y="830371"/>
                  <a:pt x="398589" y="829123"/>
                </a:cubicBezTo>
                <a:cubicBezTo>
                  <a:pt x="396100" y="829123"/>
                  <a:pt x="393612" y="829123"/>
                  <a:pt x="391123" y="829123"/>
                </a:cubicBezTo>
                <a:cubicBezTo>
                  <a:pt x="387390" y="827876"/>
                  <a:pt x="384901" y="827876"/>
                  <a:pt x="382412" y="827876"/>
                </a:cubicBezTo>
                <a:cubicBezTo>
                  <a:pt x="378679" y="827876"/>
                  <a:pt x="374946" y="827876"/>
                  <a:pt x="371213" y="826628"/>
                </a:cubicBezTo>
                <a:cubicBezTo>
                  <a:pt x="369968" y="826628"/>
                  <a:pt x="368724" y="826628"/>
                  <a:pt x="368724" y="826628"/>
                </a:cubicBezTo>
                <a:cubicBezTo>
                  <a:pt x="286596" y="816648"/>
                  <a:pt x="209445" y="779224"/>
                  <a:pt x="149715" y="720593"/>
                </a:cubicBezTo>
                <a:lnTo>
                  <a:pt x="144737" y="716850"/>
                </a:lnTo>
                <a:lnTo>
                  <a:pt x="144737" y="715603"/>
                </a:lnTo>
                <a:cubicBezTo>
                  <a:pt x="107406" y="676931"/>
                  <a:pt x="77541" y="629527"/>
                  <a:pt x="57631" y="577132"/>
                </a:cubicBezTo>
                <a:lnTo>
                  <a:pt x="20300" y="629527"/>
                </a:lnTo>
                <a:cubicBezTo>
                  <a:pt x="17811" y="632022"/>
                  <a:pt x="14078" y="633269"/>
                  <a:pt x="10345" y="633269"/>
                </a:cubicBezTo>
                <a:cubicBezTo>
                  <a:pt x="7856" y="633269"/>
                  <a:pt x="6612" y="633269"/>
                  <a:pt x="4123" y="632022"/>
                </a:cubicBezTo>
                <a:cubicBezTo>
                  <a:pt x="-854" y="628279"/>
                  <a:pt x="-854" y="622042"/>
                  <a:pt x="1634" y="615804"/>
                </a:cubicBezTo>
                <a:lnTo>
                  <a:pt x="48921" y="552183"/>
                </a:lnTo>
                <a:cubicBezTo>
                  <a:pt x="50165" y="550935"/>
                  <a:pt x="51409" y="548440"/>
                  <a:pt x="52654" y="548440"/>
                </a:cubicBezTo>
                <a:cubicBezTo>
                  <a:pt x="53898" y="545945"/>
                  <a:pt x="56387" y="544698"/>
                  <a:pt x="58876" y="543451"/>
                </a:cubicBezTo>
                <a:cubicBezTo>
                  <a:pt x="61364" y="543451"/>
                  <a:pt x="62609" y="543451"/>
                  <a:pt x="62609" y="543451"/>
                </a:cubicBezTo>
                <a:cubicBezTo>
                  <a:pt x="67586" y="542203"/>
                  <a:pt x="71319" y="542203"/>
                  <a:pt x="75052" y="543451"/>
                </a:cubicBezTo>
                <a:lnTo>
                  <a:pt x="150959" y="569648"/>
                </a:lnTo>
                <a:cubicBezTo>
                  <a:pt x="155937" y="570895"/>
                  <a:pt x="159670" y="578380"/>
                  <a:pt x="157181" y="583370"/>
                </a:cubicBezTo>
                <a:cubicBezTo>
                  <a:pt x="155937" y="589607"/>
                  <a:pt x="149715" y="592102"/>
                  <a:pt x="143493" y="590855"/>
                </a:cubicBezTo>
                <a:lnTo>
                  <a:pt x="78786" y="569648"/>
                </a:lnTo>
                <a:cubicBezTo>
                  <a:pt x="93718" y="613309"/>
                  <a:pt x="119850" y="655724"/>
                  <a:pt x="150959" y="689406"/>
                </a:cubicBezTo>
                <a:lnTo>
                  <a:pt x="168380" y="613309"/>
                </a:lnTo>
                <a:cubicBezTo>
                  <a:pt x="195756" y="517253"/>
                  <a:pt x="213178" y="498541"/>
                  <a:pt x="274152" y="498541"/>
                </a:cubicBezTo>
                <a:close/>
                <a:moveTo>
                  <a:pt x="414264" y="218092"/>
                </a:moveTo>
                <a:cubicBezTo>
                  <a:pt x="360306" y="218092"/>
                  <a:pt x="314932" y="264026"/>
                  <a:pt x="314932" y="319892"/>
                </a:cubicBezTo>
                <a:cubicBezTo>
                  <a:pt x="314932" y="375758"/>
                  <a:pt x="360306" y="421692"/>
                  <a:pt x="414264" y="421692"/>
                </a:cubicBezTo>
                <a:cubicBezTo>
                  <a:pt x="470676" y="421692"/>
                  <a:pt x="514824" y="375758"/>
                  <a:pt x="514824" y="319892"/>
                </a:cubicBezTo>
                <a:cubicBezTo>
                  <a:pt x="514824" y="264026"/>
                  <a:pt x="470676" y="218092"/>
                  <a:pt x="414264" y="218092"/>
                </a:cubicBezTo>
                <a:close/>
                <a:moveTo>
                  <a:pt x="414264" y="195745"/>
                </a:moveTo>
                <a:cubicBezTo>
                  <a:pt x="481713" y="195745"/>
                  <a:pt x="536898" y="251611"/>
                  <a:pt x="536898" y="319892"/>
                </a:cubicBezTo>
                <a:cubicBezTo>
                  <a:pt x="536898" y="386931"/>
                  <a:pt x="481713" y="442797"/>
                  <a:pt x="414264" y="442797"/>
                </a:cubicBezTo>
                <a:cubicBezTo>
                  <a:pt x="346816" y="442797"/>
                  <a:pt x="292858" y="386931"/>
                  <a:pt x="292858" y="319892"/>
                </a:cubicBezTo>
                <a:cubicBezTo>
                  <a:pt x="292858" y="251611"/>
                  <a:pt x="346816" y="195745"/>
                  <a:pt x="414264" y="195745"/>
                </a:cubicBezTo>
                <a:close/>
                <a:moveTo>
                  <a:pt x="482136" y="69815"/>
                </a:moveTo>
                <a:cubicBezTo>
                  <a:pt x="664633" y="100936"/>
                  <a:pt x="797470" y="257784"/>
                  <a:pt x="797470" y="443264"/>
                </a:cubicBezTo>
                <a:cubicBezTo>
                  <a:pt x="797470" y="499281"/>
                  <a:pt x="786297" y="552809"/>
                  <a:pt x="762709" y="602602"/>
                </a:cubicBezTo>
                <a:lnTo>
                  <a:pt x="826024" y="592643"/>
                </a:lnTo>
                <a:cubicBezTo>
                  <a:pt x="832231" y="591398"/>
                  <a:pt x="838438" y="595133"/>
                  <a:pt x="838438" y="601357"/>
                </a:cubicBezTo>
                <a:cubicBezTo>
                  <a:pt x="839680" y="607581"/>
                  <a:pt x="835955" y="613805"/>
                  <a:pt x="829748" y="613805"/>
                </a:cubicBezTo>
                <a:lnTo>
                  <a:pt x="751535" y="627498"/>
                </a:lnTo>
                <a:cubicBezTo>
                  <a:pt x="750294" y="627498"/>
                  <a:pt x="749052" y="627498"/>
                  <a:pt x="747811" y="627498"/>
                </a:cubicBezTo>
                <a:cubicBezTo>
                  <a:pt x="739121" y="627498"/>
                  <a:pt x="730430" y="622519"/>
                  <a:pt x="726706" y="613805"/>
                </a:cubicBezTo>
                <a:lnTo>
                  <a:pt x="691945" y="542850"/>
                </a:lnTo>
                <a:cubicBezTo>
                  <a:pt x="688220" y="537871"/>
                  <a:pt x="690703" y="531647"/>
                  <a:pt x="695669" y="527912"/>
                </a:cubicBezTo>
                <a:cubicBezTo>
                  <a:pt x="701877" y="526667"/>
                  <a:pt x="708084" y="527912"/>
                  <a:pt x="711808" y="534136"/>
                </a:cubicBezTo>
                <a:lnTo>
                  <a:pt x="741604" y="593888"/>
                </a:lnTo>
                <a:cubicBezTo>
                  <a:pt x="763950" y="547829"/>
                  <a:pt x="775123" y="496791"/>
                  <a:pt x="775123" y="443264"/>
                </a:cubicBezTo>
                <a:cubicBezTo>
                  <a:pt x="775123" y="268988"/>
                  <a:pt x="650976" y="120853"/>
                  <a:pt x="479653" y="90977"/>
                </a:cubicBezTo>
                <a:cubicBezTo>
                  <a:pt x="473446" y="89732"/>
                  <a:pt x="468480" y="84753"/>
                  <a:pt x="469722" y="78529"/>
                </a:cubicBezTo>
                <a:cubicBezTo>
                  <a:pt x="470963" y="72305"/>
                  <a:pt x="477171" y="68570"/>
                  <a:pt x="482136" y="69815"/>
                </a:cubicBezTo>
                <a:close/>
                <a:moveTo>
                  <a:pt x="349156" y="2664"/>
                </a:moveTo>
                <a:cubicBezTo>
                  <a:pt x="354167" y="-1074"/>
                  <a:pt x="361683" y="-1074"/>
                  <a:pt x="365440" y="3909"/>
                </a:cubicBezTo>
                <a:lnTo>
                  <a:pt x="415545" y="66206"/>
                </a:lnTo>
                <a:cubicBezTo>
                  <a:pt x="421808" y="74928"/>
                  <a:pt x="421808" y="84895"/>
                  <a:pt x="416798" y="93617"/>
                </a:cubicBezTo>
                <a:lnTo>
                  <a:pt x="371704" y="160897"/>
                </a:lnTo>
                <a:cubicBezTo>
                  <a:pt x="370451" y="163388"/>
                  <a:pt x="366693" y="164634"/>
                  <a:pt x="362935" y="164634"/>
                </a:cubicBezTo>
                <a:cubicBezTo>
                  <a:pt x="360430" y="164634"/>
                  <a:pt x="357925" y="163388"/>
                  <a:pt x="356672" y="163388"/>
                </a:cubicBezTo>
                <a:cubicBezTo>
                  <a:pt x="351662" y="159651"/>
                  <a:pt x="350409" y="152175"/>
                  <a:pt x="354167" y="147191"/>
                </a:cubicBezTo>
                <a:lnTo>
                  <a:pt x="390493" y="93617"/>
                </a:lnTo>
                <a:cubicBezTo>
                  <a:pt x="203853" y="109814"/>
                  <a:pt x="61055" y="263062"/>
                  <a:pt x="61055" y="449951"/>
                </a:cubicBezTo>
                <a:cubicBezTo>
                  <a:pt x="61055" y="462410"/>
                  <a:pt x="62307" y="473624"/>
                  <a:pt x="63560" y="484837"/>
                </a:cubicBezTo>
                <a:cubicBezTo>
                  <a:pt x="63560" y="491067"/>
                  <a:pt x="59802" y="496050"/>
                  <a:pt x="52287" y="497296"/>
                </a:cubicBezTo>
                <a:cubicBezTo>
                  <a:pt x="46023" y="497296"/>
                  <a:pt x="41013" y="493559"/>
                  <a:pt x="39760" y="487329"/>
                </a:cubicBezTo>
                <a:cubicBezTo>
                  <a:pt x="39760" y="474870"/>
                  <a:pt x="38508" y="462410"/>
                  <a:pt x="38508" y="449951"/>
                </a:cubicBezTo>
                <a:cubicBezTo>
                  <a:pt x="38508" y="250603"/>
                  <a:pt x="192579" y="87387"/>
                  <a:pt x="390493" y="71190"/>
                </a:cubicBezTo>
                <a:lnTo>
                  <a:pt x="347904" y="17615"/>
                </a:lnTo>
                <a:cubicBezTo>
                  <a:pt x="344146" y="12631"/>
                  <a:pt x="344146" y="6401"/>
                  <a:pt x="349156" y="26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0" name="Freeform 282">
            <a:extLst>
              <a:ext uri="{FF2B5EF4-FFF2-40B4-BE49-F238E27FC236}">
                <a16:creationId xmlns:a16="http://schemas.microsoft.com/office/drawing/2014/main" id="{095D139B-109D-BC43-BCB1-132BC47F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231" y="7048763"/>
            <a:ext cx="1268718" cy="1271747"/>
          </a:xfrm>
          <a:custGeom>
            <a:avLst/>
            <a:gdLst>
              <a:gd name="T0" fmla="*/ 664696 w 1019"/>
              <a:gd name="T1" fmla="*/ 332022 h 1020"/>
              <a:gd name="T2" fmla="*/ 664696 w 1019"/>
              <a:gd name="T3" fmla="*/ 332022 h 1020"/>
              <a:gd name="T4" fmla="*/ 332348 w 1019"/>
              <a:gd name="T5" fmla="*/ 664697 h 1020"/>
              <a:gd name="T6" fmla="*/ 332348 w 1019"/>
              <a:gd name="T7" fmla="*/ 664697 h 1020"/>
              <a:gd name="T8" fmla="*/ 0 w 1019"/>
              <a:gd name="T9" fmla="*/ 332022 h 1020"/>
              <a:gd name="T10" fmla="*/ 0 w 1019"/>
              <a:gd name="T11" fmla="*/ 332022 h 1020"/>
              <a:gd name="T12" fmla="*/ 332348 w 1019"/>
              <a:gd name="T13" fmla="*/ 0 h 1020"/>
              <a:gd name="T14" fmla="*/ 332348 w 1019"/>
              <a:gd name="T15" fmla="*/ 0 h 1020"/>
              <a:gd name="T16" fmla="*/ 664696 w 1019"/>
              <a:gd name="T17" fmla="*/ 332022 h 10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9" h="1020">
                <a:moveTo>
                  <a:pt x="1018" y="509"/>
                </a:moveTo>
                <a:lnTo>
                  <a:pt x="1018" y="509"/>
                </a:lnTo>
                <a:cubicBezTo>
                  <a:pt x="1018" y="791"/>
                  <a:pt x="790" y="1019"/>
                  <a:pt x="509" y="1019"/>
                </a:cubicBezTo>
                <a:cubicBezTo>
                  <a:pt x="228" y="1019"/>
                  <a:pt x="0" y="791"/>
                  <a:pt x="0" y="509"/>
                </a:cubicBezTo>
                <a:cubicBezTo>
                  <a:pt x="0" y="228"/>
                  <a:pt x="228" y="0"/>
                  <a:pt x="509" y="0"/>
                </a:cubicBezTo>
                <a:cubicBezTo>
                  <a:pt x="790" y="0"/>
                  <a:pt x="1018" y="228"/>
                  <a:pt x="1018" y="5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E4AF15E7-D5D1-1E49-813B-A2E1F11D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042" y="7270874"/>
            <a:ext cx="838676" cy="833390"/>
          </a:xfrm>
          <a:custGeom>
            <a:avLst/>
            <a:gdLst>
              <a:gd name="connsiteX0" fmla="*/ 274152 w 838676"/>
              <a:gd name="connsiteY0" fmla="*/ 519945 h 833390"/>
              <a:gd name="connsiteX1" fmla="*/ 189535 w 838676"/>
              <a:gd name="connsiteY1" fmla="*/ 621909 h 833390"/>
              <a:gd name="connsiteX2" fmla="*/ 169625 w 838676"/>
              <a:gd name="connsiteY2" fmla="*/ 710026 h 833390"/>
              <a:gd name="connsiteX3" fmla="*/ 262953 w 838676"/>
              <a:gd name="connsiteY3" fmla="*/ 775485 h 833390"/>
              <a:gd name="connsiteX4" fmla="*/ 262953 w 838676"/>
              <a:gd name="connsiteY4" fmla="*/ 652121 h 833390"/>
              <a:gd name="connsiteX5" fmla="*/ 274152 w 838676"/>
              <a:gd name="connsiteY5" fmla="*/ 642050 h 833390"/>
              <a:gd name="connsiteX6" fmla="*/ 285351 w 838676"/>
              <a:gd name="connsiteY6" fmla="*/ 652121 h 833390"/>
              <a:gd name="connsiteX7" fmla="*/ 285351 w 838676"/>
              <a:gd name="connsiteY7" fmla="*/ 785555 h 833390"/>
              <a:gd name="connsiteX8" fmla="*/ 371213 w 838676"/>
              <a:gd name="connsiteY8" fmla="*/ 808214 h 833390"/>
              <a:gd name="connsiteX9" fmla="*/ 372457 w 838676"/>
              <a:gd name="connsiteY9" fmla="*/ 808214 h 833390"/>
              <a:gd name="connsiteX10" fmla="*/ 384901 w 838676"/>
              <a:gd name="connsiteY10" fmla="*/ 809473 h 833390"/>
              <a:gd name="connsiteX11" fmla="*/ 392367 w 838676"/>
              <a:gd name="connsiteY11" fmla="*/ 809473 h 833390"/>
              <a:gd name="connsiteX12" fmla="*/ 399833 w 838676"/>
              <a:gd name="connsiteY12" fmla="*/ 809473 h 833390"/>
              <a:gd name="connsiteX13" fmla="*/ 414766 w 838676"/>
              <a:gd name="connsiteY13" fmla="*/ 810732 h 833390"/>
              <a:gd name="connsiteX14" fmla="*/ 434676 w 838676"/>
              <a:gd name="connsiteY14" fmla="*/ 809473 h 833390"/>
              <a:gd name="connsiteX15" fmla="*/ 439653 w 838676"/>
              <a:gd name="connsiteY15" fmla="*/ 809473 h 833390"/>
              <a:gd name="connsiteX16" fmla="*/ 457075 w 838676"/>
              <a:gd name="connsiteY16" fmla="*/ 808214 h 833390"/>
              <a:gd name="connsiteX17" fmla="*/ 458319 w 838676"/>
              <a:gd name="connsiteY17" fmla="*/ 808214 h 833390"/>
              <a:gd name="connsiteX18" fmla="*/ 546670 w 838676"/>
              <a:gd name="connsiteY18" fmla="*/ 785555 h 833390"/>
              <a:gd name="connsiteX19" fmla="*/ 546670 w 838676"/>
              <a:gd name="connsiteY19" fmla="*/ 652121 h 833390"/>
              <a:gd name="connsiteX20" fmla="*/ 556625 w 838676"/>
              <a:gd name="connsiteY20" fmla="*/ 642050 h 833390"/>
              <a:gd name="connsiteX21" fmla="*/ 569068 w 838676"/>
              <a:gd name="connsiteY21" fmla="*/ 652121 h 833390"/>
              <a:gd name="connsiteX22" fmla="*/ 569068 w 838676"/>
              <a:gd name="connsiteY22" fmla="*/ 775485 h 833390"/>
              <a:gd name="connsiteX23" fmla="*/ 662396 w 838676"/>
              <a:gd name="connsiteY23" fmla="*/ 711285 h 833390"/>
              <a:gd name="connsiteX24" fmla="*/ 641242 w 838676"/>
              <a:gd name="connsiteY24" fmla="*/ 620650 h 833390"/>
              <a:gd name="connsiteX25" fmla="*/ 556625 w 838676"/>
              <a:gd name="connsiteY25" fmla="*/ 519945 h 833390"/>
              <a:gd name="connsiteX26" fmla="*/ 274152 w 838676"/>
              <a:gd name="connsiteY26" fmla="*/ 498545 h 833390"/>
              <a:gd name="connsiteX27" fmla="*/ 556625 w 838676"/>
              <a:gd name="connsiteY27" fmla="*/ 498545 h 833390"/>
              <a:gd name="connsiteX28" fmla="*/ 662396 w 838676"/>
              <a:gd name="connsiteY28" fmla="*/ 615615 h 833390"/>
              <a:gd name="connsiteX29" fmla="*/ 679817 w 838676"/>
              <a:gd name="connsiteY29" fmla="*/ 692403 h 833390"/>
              <a:gd name="connsiteX30" fmla="*/ 703461 w 838676"/>
              <a:gd name="connsiteY30" fmla="*/ 663450 h 833390"/>
              <a:gd name="connsiteX31" fmla="*/ 719637 w 838676"/>
              <a:gd name="connsiteY31" fmla="*/ 660933 h 833390"/>
              <a:gd name="connsiteX32" fmla="*/ 720882 w 838676"/>
              <a:gd name="connsiteY32" fmla="*/ 677297 h 833390"/>
              <a:gd name="connsiteX33" fmla="*/ 686039 w 838676"/>
              <a:gd name="connsiteY33" fmla="*/ 718838 h 833390"/>
              <a:gd name="connsiteX34" fmla="*/ 682306 w 838676"/>
              <a:gd name="connsiteY34" fmla="*/ 722615 h 833390"/>
              <a:gd name="connsiteX35" fmla="*/ 678573 w 838676"/>
              <a:gd name="connsiteY35" fmla="*/ 726391 h 833390"/>
              <a:gd name="connsiteX36" fmla="*/ 673596 w 838676"/>
              <a:gd name="connsiteY36" fmla="*/ 730167 h 833390"/>
              <a:gd name="connsiteX37" fmla="*/ 661152 w 838676"/>
              <a:gd name="connsiteY37" fmla="*/ 742756 h 833390"/>
              <a:gd name="connsiteX38" fmla="*/ 659908 w 838676"/>
              <a:gd name="connsiteY38" fmla="*/ 744014 h 833390"/>
              <a:gd name="connsiteX39" fmla="*/ 460808 w 838676"/>
              <a:gd name="connsiteY39" fmla="*/ 830873 h 833390"/>
              <a:gd name="connsiteX40" fmla="*/ 459563 w 838676"/>
              <a:gd name="connsiteY40" fmla="*/ 830873 h 833390"/>
              <a:gd name="connsiteX41" fmla="*/ 440898 w 838676"/>
              <a:gd name="connsiteY41" fmla="*/ 832132 h 833390"/>
              <a:gd name="connsiteX42" fmla="*/ 437165 w 838676"/>
              <a:gd name="connsiteY42" fmla="*/ 832132 h 833390"/>
              <a:gd name="connsiteX43" fmla="*/ 414766 w 838676"/>
              <a:gd name="connsiteY43" fmla="*/ 833390 h 833390"/>
              <a:gd name="connsiteX44" fmla="*/ 398589 w 838676"/>
              <a:gd name="connsiteY44" fmla="*/ 833390 h 833390"/>
              <a:gd name="connsiteX45" fmla="*/ 391123 w 838676"/>
              <a:gd name="connsiteY45" fmla="*/ 832132 h 833390"/>
              <a:gd name="connsiteX46" fmla="*/ 382412 w 838676"/>
              <a:gd name="connsiteY46" fmla="*/ 830873 h 833390"/>
              <a:gd name="connsiteX47" fmla="*/ 371213 w 838676"/>
              <a:gd name="connsiteY47" fmla="*/ 830873 h 833390"/>
              <a:gd name="connsiteX48" fmla="*/ 368724 w 838676"/>
              <a:gd name="connsiteY48" fmla="*/ 829614 h 833390"/>
              <a:gd name="connsiteX49" fmla="*/ 149715 w 838676"/>
              <a:gd name="connsiteY49" fmla="*/ 722615 h 833390"/>
              <a:gd name="connsiteX50" fmla="*/ 144737 w 838676"/>
              <a:gd name="connsiteY50" fmla="*/ 718838 h 833390"/>
              <a:gd name="connsiteX51" fmla="*/ 57631 w 838676"/>
              <a:gd name="connsiteY51" fmla="*/ 577851 h 833390"/>
              <a:gd name="connsiteX52" fmla="*/ 20300 w 838676"/>
              <a:gd name="connsiteY52" fmla="*/ 630721 h 833390"/>
              <a:gd name="connsiteX53" fmla="*/ 10345 w 838676"/>
              <a:gd name="connsiteY53" fmla="*/ 635756 h 833390"/>
              <a:gd name="connsiteX54" fmla="*/ 4123 w 838676"/>
              <a:gd name="connsiteY54" fmla="*/ 633239 h 833390"/>
              <a:gd name="connsiteX55" fmla="*/ 1634 w 838676"/>
              <a:gd name="connsiteY55" fmla="*/ 618133 h 833390"/>
              <a:gd name="connsiteX56" fmla="*/ 48921 w 838676"/>
              <a:gd name="connsiteY56" fmla="*/ 553933 h 833390"/>
              <a:gd name="connsiteX57" fmla="*/ 52654 w 838676"/>
              <a:gd name="connsiteY57" fmla="*/ 548898 h 833390"/>
              <a:gd name="connsiteX58" fmla="*/ 58876 w 838676"/>
              <a:gd name="connsiteY58" fmla="*/ 543863 h 833390"/>
              <a:gd name="connsiteX59" fmla="*/ 62609 w 838676"/>
              <a:gd name="connsiteY59" fmla="*/ 543863 h 833390"/>
              <a:gd name="connsiteX60" fmla="*/ 75052 w 838676"/>
              <a:gd name="connsiteY60" fmla="*/ 545121 h 833390"/>
              <a:gd name="connsiteX61" fmla="*/ 150959 w 838676"/>
              <a:gd name="connsiteY61" fmla="*/ 570298 h 833390"/>
              <a:gd name="connsiteX62" fmla="*/ 157181 w 838676"/>
              <a:gd name="connsiteY62" fmla="*/ 585404 h 833390"/>
              <a:gd name="connsiteX63" fmla="*/ 143493 w 838676"/>
              <a:gd name="connsiteY63" fmla="*/ 591698 h 833390"/>
              <a:gd name="connsiteX64" fmla="*/ 78786 w 838676"/>
              <a:gd name="connsiteY64" fmla="*/ 570298 h 833390"/>
              <a:gd name="connsiteX65" fmla="*/ 150959 w 838676"/>
              <a:gd name="connsiteY65" fmla="*/ 691144 h 833390"/>
              <a:gd name="connsiteX66" fmla="*/ 168380 w 838676"/>
              <a:gd name="connsiteY66" fmla="*/ 615615 h 833390"/>
              <a:gd name="connsiteX67" fmla="*/ 274152 w 838676"/>
              <a:gd name="connsiteY67" fmla="*/ 498545 h 833390"/>
              <a:gd name="connsiteX68" fmla="*/ 414264 w 838676"/>
              <a:gd name="connsiteY68" fmla="*/ 224151 h 833390"/>
              <a:gd name="connsiteX69" fmla="*/ 314932 w 838676"/>
              <a:gd name="connsiteY69" fmla="*/ 324709 h 833390"/>
              <a:gd name="connsiteX70" fmla="*/ 414264 w 838676"/>
              <a:gd name="connsiteY70" fmla="*/ 426509 h 833390"/>
              <a:gd name="connsiteX71" fmla="*/ 514824 w 838676"/>
              <a:gd name="connsiteY71" fmla="*/ 324709 h 833390"/>
              <a:gd name="connsiteX72" fmla="*/ 414264 w 838676"/>
              <a:gd name="connsiteY72" fmla="*/ 224151 h 833390"/>
              <a:gd name="connsiteX73" fmla="*/ 414264 w 838676"/>
              <a:gd name="connsiteY73" fmla="*/ 201804 h 833390"/>
              <a:gd name="connsiteX74" fmla="*/ 536898 w 838676"/>
              <a:gd name="connsiteY74" fmla="*/ 324709 h 833390"/>
              <a:gd name="connsiteX75" fmla="*/ 414264 w 838676"/>
              <a:gd name="connsiteY75" fmla="*/ 448856 h 833390"/>
              <a:gd name="connsiteX76" fmla="*/ 292858 w 838676"/>
              <a:gd name="connsiteY76" fmla="*/ 324709 h 833390"/>
              <a:gd name="connsiteX77" fmla="*/ 414264 w 838676"/>
              <a:gd name="connsiteY77" fmla="*/ 201804 h 833390"/>
              <a:gd name="connsiteX78" fmla="*/ 482136 w 838676"/>
              <a:gd name="connsiteY78" fmla="*/ 75871 h 833390"/>
              <a:gd name="connsiteX79" fmla="*/ 797470 w 838676"/>
              <a:gd name="connsiteY79" fmla="*/ 448492 h 833390"/>
              <a:gd name="connsiteX80" fmla="*/ 762709 w 838676"/>
              <a:gd name="connsiteY80" fmla="*/ 607477 h 833390"/>
              <a:gd name="connsiteX81" fmla="*/ 826024 w 838676"/>
              <a:gd name="connsiteY81" fmla="*/ 597540 h 833390"/>
              <a:gd name="connsiteX82" fmla="*/ 838438 w 838676"/>
              <a:gd name="connsiteY82" fmla="*/ 607477 h 833390"/>
              <a:gd name="connsiteX83" fmla="*/ 829748 w 838676"/>
              <a:gd name="connsiteY83" fmla="*/ 619897 h 833390"/>
              <a:gd name="connsiteX84" fmla="*/ 751535 w 838676"/>
              <a:gd name="connsiteY84" fmla="*/ 632318 h 833390"/>
              <a:gd name="connsiteX85" fmla="*/ 747811 w 838676"/>
              <a:gd name="connsiteY85" fmla="*/ 633560 h 833390"/>
              <a:gd name="connsiteX86" fmla="*/ 726706 w 838676"/>
              <a:gd name="connsiteY86" fmla="*/ 619897 h 833390"/>
              <a:gd name="connsiteX87" fmla="*/ 691945 w 838676"/>
              <a:gd name="connsiteY87" fmla="*/ 549099 h 833390"/>
              <a:gd name="connsiteX88" fmla="*/ 695669 w 838676"/>
              <a:gd name="connsiteY88" fmla="*/ 534195 h 833390"/>
              <a:gd name="connsiteX89" fmla="*/ 711808 w 838676"/>
              <a:gd name="connsiteY89" fmla="*/ 539163 h 833390"/>
              <a:gd name="connsiteX90" fmla="*/ 741604 w 838676"/>
              <a:gd name="connsiteY90" fmla="*/ 600024 h 833390"/>
              <a:gd name="connsiteX91" fmla="*/ 775123 w 838676"/>
              <a:gd name="connsiteY91" fmla="*/ 448492 h 833390"/>
              <a:gd name="connsiteX92" fmla="*/ 479653 w 838676"/>
              <a:gd name="connsiteY92" fmla="*/ 96986 h 833390"/>
              <a:gd name="connsiteX93" fmla="*/ 469722 w 838676"/>
              <a:gd name="connsiteY93" fmla="*/ 84566 h 833390"/>
              <a:gd name="connsiteX94" fmla="*/ 482136 w 838676"/>
              <a:gd name="connsiteY94" fmla="*/ 75871 h 833390"/>
              <a:gd name="connsiteX95" fmla="*/ 349156 w 838676"/>
              <a:gd name="connsiteY95" fmla="*/ 2657 h 833390"/>
              <a:gd name="connsiteX96" fmla="*/ 365440 w 838676"/>
              <a:gd name="connsiteY96" fmla="*/ 3900 h 833390"/>
              <a:gd name="connsiteX97" fmla="*/ 415545 w 838676"/>
              <a:gd name="connsiteY97" fmla="*/ 66041 h 833390"/>
              <a:gd name="connsiteX98" fmla="*/ 416798 w 838676"/>
              <a:gd name="connsiteY98" fmla="*/ 93384 h 833390"/>
              <a:gd name="connsiteX99" fmla="*/ 371704 w 838676"/>
              <a:gd name="connsiteY99" fmla="*/ 160497 h 833390"/>
              <a:gd name="connsiteX100" fmla="*/ 362935 w 838676"/>
              <a:gd name="connsiteY100" fmla="*/ 165468 h 833390"/>
              <a:gd name="connsiteX101" fmla="*/ 356672 w 838676"/>
              <a:gd name="connsiteY101" fmla="*/ 162982 h 833390"/>
              <a:gd name="connsiteX102" fmla="*/ 354167 w 838676"/>
              <a:gd name="connsiteY102" fmla="*/ 148068 h 833390"/>
              <a:gd name="connsiteX103" fmla="*/ 390493 w 838676"/>
              <a:gd name="connsiteY103" fmla="*/ 93384 h 833390"/>
              <a:gd name="connsiteX104" fmla="*/ 61055 w 838676"/>
              <a:gd name="connsiteY104" fmla="*/ 448832 h 833390"/>
              <a:gd name="connsiteX105" fmla="*/ 63560 w 838676"/>
              <a:gd name="connsiteY105" fmla="*/ 484874 h 833390"/>
              <a:gd name="connsiteX106" fmla="*/ 52287 w 838676"/>
              <a:gd name="connsiteY106" fmla="*/ 497302 h 833390"/>
              <a:gd name="connsiteX107" fmla="*/ 39760 w 838676"/>
              <a:gd name="connsiteY107" fmla="*/ 486117 h 833390"/>
              <a:gd name="connsiteX108" fmla="*/ 38508 w 838676"/>
              <a:gd name="connsiteY108" fmla="*/ 448832 h 833390"/>
              <a:gd name="connsiteX109" fmla="*/ 390493 w 838676"/>
              <a:gd name="connsiteY109" fmla="*/ 71013 h 833390"/>
              <a:gd name="connsiteX110" fmla="*/ 347904 w 838676"/>
              <a:gd name="connsiteY110" fmla="*/ 18814 h 833390"/>
              <a:gd name="connsiteX111" fmla="*/ 349156 w 838676"/>
              <a:gd name="connsiteY111" fmla="*/ 2657 h 83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38676" h="833390">
                <a:moveTo>
                  <a:pt x="274152" y="519945"/>
                </a:moveTo>
                <a:cubicBezTo>
                  <a:pt x="229354" y="519945"/>
                  <a:pt x="216911" y="524980"/>
                  <a:pt x="189535" y="621909"/>
                </a:cubicBezTo>
                <a:lnTo>
                  <a:pt x="169625" y="710026"/>
                </a:lnTo>
                <a:cubicBezTo>
                  <a:pt x="197001" y="737720"/>
                  <a:pt x="229354" y="759120"/>
                  <a:pt x="262953" y="775485"/>
                </a:cubicBezTo>
                <a:lnTo>
                  <a:pt x="262953" y="652121"/>
                </a:lnTo>
                <a:cubicBezTo>
                  <a:pt x="262953" y="645827"/>
                  <a:pt x="267930" y="642050"/>
                  <a:pt x="274152" y="642050"/>
                </a:cubicBezTo>
                <a:cubicBezTo>
                  <a:pt x="280374" y="642050"/>
                  <a:pt x="285351" y="645827"/>
                  <a:pt x="285351" y="652121"/>
                </a:cubicBezTo>
                <a:lnTo>
                  <a:pt x="285351" y="785555"/>
                </a:lnTo>
                <a:cubicBezTo>
                  <a:pt x="312727" y="795626"/>
                  <a:pt x="341348" y="803179"/>
                  <a:pt x="371213" y="808214"/>
                </a:cubicBezTo>
                <a:cubicBezTo>
                  <a:pt x="372457" y="808214"/>
                  <a:pt x="372457" y="808214"/>
                  <a:pt x="372457" y="808214"/>
                </a:cubicBezTo>
                <a:cubicBezTo>
                  <a:pt x="376190" y="808214"/>
                  <a:pt x="381168" y="809473"/>
                  <a:pt x="384901" y="809473"/>
                </a:cubicBezTo>
                <a:cubicBezTo>
                  <a:pt x="387390" y="809473"/>
                  <a:pt x="389878" y="809473"/>
                  <a:pt x="392367" y="809473"/>
                </a:cubicBezTo>
                <a:cubicBezTo>
                  <a:pt x="393612" y="809473"/>
                  <a:pt x="397345" y="809473"/>
                  <a:pt x="399833" y="809473"/>
                </a:cubicBezTo>
                <a:cubicBezTo>
                  <a:pt x="404811" y="810732"/>
                  <a:pt x="409788" y="810732"/>
                  <a:pt x="414766" y="810732"/>
                </a:cubicBezTo>
                <a:cubicBezTo>
                  <a:pt x="422232" y="810732"/>
                  <a:pt x="429698" y="810732"/>
                  <a:pt x="434676" y="809473"/>
                </a:cubicBezTo>
                <a:cubicBezTo>
                  <a:pt x="437165" y="809473"/>
                  <a:pt x="438409" y="809473"/>
                  <a:pt x="439653" y="809473"/>
                </a:cubicBezTo>
                <a:cubicBezTo>
                  <a:pt x="444631" y="809473"/>
                  <a:pt x="450853" y="809473"/>
                  <a:pt x="457075" y="808214"/>
                </a:cubicBezTo>
                <a:lnTo>
                  <a:pt x="458319" y="808214"/>
                </a:lnTo>
                <a:cubicBezTo>
                  <a:pt x="488184" y="804438"/>
                  <a:pt x="518049" y="796885"/>
                  <a:pt x="546670" y="785555"/>
                </a:cubicBezTo>
                <a:lnTo>
                  <a:pt x="546670" y="652121"/>
                </a:lnTo>
                <a:cubicBezTo>
                  <a:pt x="546670" y="645827"/>
                  <a:pt x="550403" y="642050"/>
                  <a:pt x="556625" y="642050"/>
                </a:cubicBezTo>
                <a:cubicBezTo>
                  <a:pt x="562847" y="642050"/>
                  <a:pt x="569068" y="645827"/>
                  <a:pt x="569068" y="652121"/>
                </a:cubicBezTo>
                <a:lnTo>
                  <a:pt x="569068" y="775485"/>
                </a:lnTo>
                <a:cubicBezTo>
                  <a:pt x="602666" y="759120"/>
                  <a:pt x="633776" y="737720"/>
                  <a:pt x="662396" y="711285"/>
                </a:cubicBezTo>
                <a:lnTo>
                  <a:pt x="641242" y="620650"/>
                </a:lnTo>
                <a:cubicBezTo>
                  <a:pt x="615110" y="524980"/>
                  <a:pt x="601422" y="519945"/>
                  <a:pt x="556625" y="519945"/>
                </a:cubicBezTo>
                <a:close/>
                <a:moveTo>
                  <a:pt x="274152" y="498545"/>
                </a:moveTo>
                <a:lnTo>
                  <a:pt x="556625" y="498545"/>
                </a:lnTo>
                <a:cubicBezTo>
                  <a:pt x="617599" y="498545"/>
                  <a:pt x="636264" y="518686"/>
                  <a:pt x="662396" y="615615"/>
                </a:cubicBezTo>
                <a:lnTo>
                  <a:pt x="679817" y="692403"/>
                </a:lnTo>
                <a:cubicBezTo>
                  <a:pt x="688528" y="682332"/>
                  <a:pt x="695994" y="673521"/>
                  <a:pt x="703461" y="663450"/>
                </a:cubicBezTo>
                <a:cubicBezTo>
                  <a:pt x="707194" y="658415"/>
                  <a:pt x="713416" y="657156"/>
                  <a:pt x="719637" y="660933"/>
                </a:cubicBezTo>
                <a:cubicBezTo>
                  <a:pt x="723370" y="664709"/>
                  <a:pt x="724615" y="672262"/>
                  <a:pt x="720882" y="677297"/>
                </a:cubicBezTo>
                <a:cubicBezTo>
                  <a:pt x="710927" y="692403"/>
                  <a:pt x="698483" y="704991"/>
                  <a:pt x="686039" y="718838"/>
                </a:cubicBezTo>
                <a:lnTo>
                  <a:pt x="682306" y="722615"/>
                </a:lnTo>
                <a:cubicBezTo>
                  <a:pt x="681062" y="723873"/>
                  <a:pt x="679817" y="725132"/>
                  <a:pt x="678573" y="726391"/>
                </a:cubicBezTo>
                <a:cubicBezTo>
                  <a:pt x="677329" y="727650"/>
                  <a:pt x="676084" y="728909"/>
                  <a:pt x="673596" y="730167"/>
                </a:cubicBezTo>
                <a:cubicBezTo>
                  <a:pt x="669862" y="735203"/>
                  <a:pt x="666129" y="737720"/>
                  <a:pt x="661152" y="742756"/>
                </a:cubicBezTo>
                <a:cubicBezTo>
                  <a:pt x="659908" y="742756"/>
                  <a:pt x="659908" y="742756"/>
                  <a:pt x="659908" y="744014"/>
                </a:cubicBezTo>
                <a:cubicBezTo>
                  <a:pt x="602666" y="791849"/>
                  <a:pt x="534226" y="822061"/>
                  <a:pt x="460808" y="830873"/>
                </a:cubicBezTo>
                <a:lnTo>
                  <a:pt x="459563" y="830873"/>
                </a:lnTo>
                <a:cubicBezTo>
                  <a:pt x="453341" y="830873"/>
                  <a:pt x="447120" y="830873"/>
                  <a:pt x="440898" y="832132"/>
                </a:cubicBezTo>
                <a:cubicBezTo>
                  <a:pt x="439653" y="832132"/>
                  <a:pt x="438409" y="832132"/>
                  <a:pt x="437165" y="832132"/>
                </a:cubicBezTo>
                <a:cubicBezTo>
                  <a:pt x="429698" y="833390"/>
                  <a:pt x="423476" y="833390"/>
                  <a:pt x="414766" y="833390"/>
                </a:cubicBezTo>
                <a:cubicBezTo>
                  <a:pt x="409788" y="833390"/>
                  <a:pt x="403567" y="833390"/>
                  <a:pt x="398589" y="833390"/>
                </a:cubicBezTo>
                <a:cubicBezTo>
                  <a:pt x="396100" y="833390"/>
                  <a:pt x="393612" y="832132"/>
                  <a:pt x="391123" y="832132"/>
                </a:cubicBezTo>
                <a:cubicBezTo>
                  <a:pt x="387390" y="832132"/>
                  <a:pt x="384901" y="832132"/>
                  <a:pt x="382412" y="830873"/>
                </a:cubicBezTo>
                <a:cubicBezTo>
                  <a:pt x="378679" y="830873"/>
                  <a:pt x="374946" y="830873"/>
                  <a:pt x="371213" y="830873"/>
                </a:cubicBezTo>
                <a:cubicBezTo>
                  <a:pt x="369968" y="830873"/>
                  <a:pt x="368724" y="829614"/>
                  <a:pt x="368724" y="829614"/>
                </a:cubicBezTo>
                <a:cubicBezTo>
                  <a:pt x="286596" y="819543"/>
                  <a:pt x="209445" y="783038"/>
                  <a:pt x="149715" y="722615"/>
                </a:cubicBezTo>
                <a:lnTo>
                  <a:pt x="144737" y="718838"/>
                </a:lnTo>
                <a:cubicBezTo>
                  <a:pt x="107406" y="678556"/>
                  <a:pt x="77541" y="631980"/>
                  <a:pt x="57631" y="577851"/>
                </a:cubicBezTo>
                <a:lnTo>
                  <a:pt x="20300" y="630721"/>
                </a:lnTo>
                <a:cubicBezTo>
                  <a:pt x="17811" y="634497"/>
                  <a:pt x="14078" y="635756"/>
                  <a:pt x="10345" y="635756"/>
                </a:cubicBezTo>
                <a:cubicBezTo>
                  <a:pt x="7856" y="635756"/>
                  <a:pt x="6612" y="635756"/>
                  <a:pt x="4123" y="633239"/>
                </a:cubicBezTo>
                <a:cubicBezTo>
                  <a:pt x="-854" y="629462"/>
                  <a:pt x="-854" y="623168"/>
                  <a:pt x="1634" y="618133"/>
                </a:cubicBezTo>
                <a:lnTo>
                  <a:pt x="48921" y="553933"/>
                </a:lnTo>
                <a:cubicBezTo>
                  <a:pt x="50165" y="551416"/>
                  <a:pt x="51409" y="550157"/>
                  <a:pt x="52654" y="548898"/>
                </a:cubicBezTo>
                <a:cubicBezTo>
                  <a:pt x="53898" y="546380"/>
                  <a:pt x="56387" y="545121"/>
                  <a:pt x="58876" y="543863"/>
                </a:cubicBezTo>
                <a:cubicBezTo>
                  <a:pt x="61364" y="543863"/>
                  <a:pt x="62609" y="543863"/>
                  <a:pt x="62609" y="543863"/>
                </a:cubicBezTo>
                <a:cubicBezTo>
                  <a:pt x="67586" y="543863"/>
                  <a:pt x="71319" y="543863"/>
                  <a:pt x="75052" y="545121"/>
                </a:cubicBezTo>
                <a:lnTo>
                  <a:pt x="150959" y="570298"/>
                </a:lnTo>
                <a:cubicBezTo>
                  <a:pt x="155937" y="572815"/>
                  <a:pt x="159670" y="579110"/>
                  <a:pt x="157181" y="585404"/>
                </a:cubicBezTo>
                <a:cubicBezTo>
                  <a:pt x="155937" y="590439"/>
                  <a:pt x="149715" y="594215"/>
                  <a:pt x="143493" y="591698"/>
                </a:cubicBezTo>
                <a:lnTo>
                  <a:pt x="78786" y="570298"/>
                </a:lnTo>
                <a:cubicBezTo>
                  <a:pt x="93718" y="615615"/>
                  <a:pt x="119850" y="657156"/>
                  <a:pt x="150959" y="691144"/>
                </a:cubicBezTo>
                <a:lnTo>
                  <a:pt x="168380" y="615615"/>
                </a:lnTo>
                <a:cubicBezTo>
                  <a:pt x="195756" y="518686"/>
                  <a:pt x="213178" y="498545"/>
                  <a:pt x="274152" y="498545"/>
                </a:cubicBezTo>
                <a:close/>
                <a:moveTo>
                  <a:pt x="414264" y="224151"/>
                </a:moveTo>
                <a:cubicBezTo>
                  <a:pt x="360306" y="224151"/>
                  <a:pt x="314932" y="270085"/>
                  <a:pt x="314932" y="324709"/>
                </a:cubicBezTo>
                <a:cubicBezTo>
                  <a:pt x="314932" y="381817"/>
                  <a:pt x="360306" y="426509"/>
                  <a:pt x="414264" y="426509"/>
                </a:cubicBezTo>
                <a:cubicBezTo>
                  <a:pt x="470676" y="426509"/>
                  <a:pt x="514824" y="381817"/>
                  <a:pt x="514824" y="324709"/>
                </a:cubicBezTo>
                <a:cubicBezTo>
                  <a:pt x="514824" y="270085"/>
                  <a:pt x="470676" y="224151"/>
                  <a:pt x="414264" y="224151"/>
                </a:cubicBezTo>
                <a:close/>
                <a:moveTo>
                  <a:pt x="414264" y="201804"/>
                </a:moveTo>
                <a:cubicBezTo>
                  <a:pt x="481713" y="201804"/>
                  <a:pt x="536898" y="257670"/>
                  <a:pt x="536898" y="324709"/>
                </a:cubicBezTo>
                <a:cubicBezTo>
                  <a:pt x="536898" y="392990"/>
                  <a:pt x="481713" y="448856"/>
                  <a:pt x="414264" y="448856"/>
                </a:cubicBezTo>
                <a:cubicBezTo>
                  <a:pt x="346816" y="448856"/>
                  <a:pt x="292858" y="392990"/>
                  <a:pt x="292858" y="324709"/>
                </a:cubicBezTo>
                <a:cubicBezTo>
                  <a:pt x="292858" y="257670"/>
                  <a:pt x="346816" y="201804"/>
                  <a:pt x="414264" y="201804"/>
                </a:cubicBezTo>
                <a:close/>
                <a:moveTo>
                  <a:pt x="482136" y="75871"/>
                </a:moveTo>
                <a:cubicBezTo>
                  <a:pt x="664633" y="106923"/>
                  <a:pt x="797470" y="263424"/>
                  <a:pt x="797470" y="448492"/>
                </a:cubicBezTo>
                <a:cubicBezTo>
                  <a:pt x="797470" y="505627"/>
                  <a:pt x="786297" y="559036"/>
                  <a:pt x="762709" y="607477"/>
                </a:cubicBezTo>
                <a:lnTo>
                  <a:pt x="826024" y="597540"/>
                </a:lnTo>
                <a:cubicBezTo>
                  <a:pt x="832231" y="596298"/>
                  <a:pt x="838438" y="601266"/>
                  <a:pt x="838438" y="607477"/>
                </a:cubicBezTo>
                <a:cubicBezTo>
                  <a:pt x="839680" y="613687"/>
                  <a:pt x="835955" y="618655"/>
                  <a:pt x="829748" y="619897"/>
                </a:cubicBezTo>
                <a:lnTo>
                  <a:pt x="751535" y="632318"/>
                </a:lnTo>
                <a:cubicBezTo>
                  <a:pt x="750294" y="633560"/>
                  <a:pt x="749052" y="633560"/>
                  <a:pt x="747811" y="633560"/>
                </a:cubicBezTo>
                <a:cubicBezTo>
                  <a:pt x="739121" y="633560"/>
                  <a:pt x="730430" y="627350"/>
                  <a:pt x="726706" y="619897"/>
                </a:cubicBezTo>
                <a:lnTo>
                  <a:pt x="691945" y="549099"/>
                </a:lnTo>
                <a:cubicBezTo>
                  <a:pt x="688220" y="542889"/>
                  <a:pt x="690703" y="536679"/>
                  <a:pt x="695669" y="534195"/>
                </a:cubicBezTo>
                <a:cubicBezTo>
                  <a:pt x="701877" y="531711"/>
                  <a:pt x="708084" y="532953"/>
                  <a:pt x="711808" y="539163"/>
                </a:cubicBezTo>
                <a:lnTo>
                  <a:pt x="741604" y="600024"/>
                </a:lnTo>
                <a:cubicBezTo>
                  <a:pt x="763950" y="552826"/>
                  <a:pt x="775123" y="501901"/>
                  <a:pt x="775123" y="448492"/>
                </a:cubicBezTo>
                <a:cubicBezTo>
                  <a:pt x="775123" y="274602"/>
                  <a:pt x="650976" y="126796"/>
                  <a:pt x="479653" y="96986"/>
                </a:cubicBezTo>
                <a:cubicBezTo>
                  <a:pt x="473446" y="96986"/>
                  <a:pt x="468480" y="90776"/>
                  <a:pt x="469722" y="84566"/>
                </a:cubicBezTo>
                <a:cubicBezTo>
                  <a:pt x="470963" y="78355"/>
                  <a:pt x="477171" y="74629"/>
                  <a:pt x="482136" y="75871"/>
                </a:cubicBezTo>
                <a:close/>
                <a:moveTo>
                  <a:pt x="349156" y="2657"/>
                </a:moveTo>
                <a:cubicBezTo>
                  <a:pt x="354167" y="-1071"/>
                  <a:pt x="361683" y="-1071"/>
                  <a:pt x="365440" y="3900"/>
                </a:cubicBezTo>
                <a:lnTo>
                  <a:pt x="415545" y="66041"/>
                </a:lnTo>
                <a:cubicBezTo>
                  <a:pt x="421808" y="73498"/>
                  <a:pt x="421808" y="85927"/>
                  <a:pt x="416798" y="93384"/>
                </a:cubicBezTo>
                <a:lnTo>
                  <a:pt x="371704" y="160497"/>
                </a:lnTo>
                <a:cubicBezTo>
                  <a:pt x="370451" y="162982"/>
                  <a:pt x="366693" y="165468"/>
                  <a:pt x="362935" y="165468"/>
                </a:cubicBezTo>
                <a:cubicBezTo>
                  <a:pt x="360430" y="165468"/>
                  <a:pt x="357925" y="164225"/>
                  <a:pt x="356672" y="162982"/>
                </a:cubicBezTo>
                <a:cubicBezTo>
                  <a:pt x="351662" y="160497"/>
                  <a:pt x="350409" y="153040"/>
                  <a:pt x="354167" y="148068"/>
                </a:cubicBezTo>
                <a:lnTo>
                  <a:pt x="390493" y="93384"/>
                </a:lnTo>
                <a:cubicBezTo>
                  <a:pt x="203853" y="109541"/>
                  <a:pt x="61055" y="262408"/>
                  <a:pt x="61055" y="448832"/>
                </a:cubicBezTo>
                <a:cubicBezTo>
                  <a:pt x="61055" y="461260"/>
                  <a:pt x="62307" y="472446"/>
                  <a:pt x="63560" y="484874"/>
                </a:cubicBezTo>
                <a:cubicBezTo>
                  <a:pt x="63560" y="491088"/>
                  <a:pt x="59802" y="496060"/>
                  <a:pt x="52287" y="497302"/>
                </a:cubicBezTo>
                <a:cubicBezTo>
                  <a:pt x="46023" y="497302"/>
                  <a:pt x="41013" y="492331"/>
                  <a:pt x="39760" y="486117"/>
                </a:cubicBezTo>
                <a:cubicBezTo>
                  <a:pt x="39760" y="474932"/>
                  <a:pt x="38508" y="461260"/>
                  <a:pt x="38508" y="448832"/>
                </a:cubicBezTo>
                <a:cubicBezTo>
                  <a:pt x="38508" y="249980"/>
                  <a:pt x="192579" y="87170"/>
                  <a:pt x="390493" y="71013"/>
                </a:cubicBezTo>
                <a:lnTo>
                  <a:pt x="347904" y="18814"/>
                </a:lnTo>
                <a:cubicBezTo>
                  <a:pt x="344146" y="12600"/>
                  <a:pt x="344146" y="6386"/>
                  <a:pt x="349156" y="26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2" name="Line 338">
            <a:extLst>
              <a:ext uri="{FF2B5EF4-FFF2-40B4-BE49-F238E27FC236}">
                <a16:creationId xmlns:a16="http://schemas.microsoft.com/office/drawing/2014/main" id="{6F18753A-564A-A441-9D26-2A1EBA80A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5210" y="6742938"/>
            <a:ext cx="11158067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3" name="Line 339">
            <a:extLst>
              <a:ext uri="{FF2B5EF4-FFF2-40B4-BE49-F238E27FC236}">
                <a16:creationId xmlns:a16="http://schemas.microsoft.com/office/drawing/2014/main" id="{16486293-06C3-3446-9E34-F5D12E3AF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5210" y="8632390"/>
            <a:ext cx="11158067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4" name="Line 340">
            <a:extLst>
              <a:ext uri="{FF2B5EF4-FFF2-40B4-BE49-F238E27FC236}">
                <a16:creationId xmlns:a16="http://schemas.microsoft.com/office/drawing/2014/main" id="{65A1D708-7BB8-A547-B158-AD6317061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5210" y="10521843"/>
            <a:ext cx="11158067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2DF5-146E-8546-96A8-36E627EEC64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FDF84-17E3-CC42-AC09-85A519A4026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56056-F287-FF49-A9C1-7364F97686A4}"/>
              </a:ext>
            </a:extLst>
          </p:cNvPr>
          <p:cNvSpPr txBox="1"/>
          <p:nvPr/>
        </p:nvSpPr>
        <p:spPr>
          <a:xfrm>
            <a:off x="19368156" y="4502463"/>
            <a:ext cx="35709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DRIVER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8B92A-8F68-F54E-AA8E-FFE0875649A7}"/>
              </a:ext>
            </a:extLst>
          </p:cNvPr>
          <p:cNvSpPr txBox="1"/>
          <p:nvPr/>
        </p:nvSpPr>
        <p:spPr>
          <a:xfrm>
            <a:off x="19368156" y="6726591"/>
            <a:ext cx="35709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APPROVER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8D4D5-BA07-2E4C-8C86-884A4585E387}"/>
              </a:ext>
            </a:extLst>
          </p:cNvPr>
          <p:cNvSpPr txBox="1"/>
          <p:nvPr/>
        </p:nvSpPr>
        <p:spPr>
          <a:xfrm>
            <a:off x="19368156" y="8950719"/>
            <a:ext cx="35709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CONTRIBUTORS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49359-D850-A141-81CA-D9F1FFFBF2FA}"/>
              </a:ext>
            </a:extLst>
          </p:cNvPr>
          <p:cNvSpPr txBox="1"/>
          <p:nvPr/>
        </p:nvSpPr>
        <p:spPr>
          <a:xfrm>
            <a:off x="19368156" y="11174846"/>
            <a:ext cx="357097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ED747-60BD-DB4F-A2F1-028E4DA954D7}"/>
              </a:ext>
            </a:extLst>
          </p:cNvPr>
          <p:cNvSpPr txBox="1"/>
          <p:nvPr/>
        </p:nvSpPr>
        <p:spPr>
          <a:xfrm>
            <a:off x="5203902" y="4205443"/>
            <a:ext cx="25460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451BD-4205-864A-B96A-67D3B0535CE6}"/>
              </a:ext>
            </a:extLst>
          </p:cNvPr>
          <p:cNvSpPr txBox="1"/>
          <p:nvPr/>
        </p:nvSpPr>
        <p:spPr>
          <a:xfrm>
            <a:off x="7994429" y="4205443"/>
            <a:ext cx="25460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3DC42-8A7A-BD49-A577-05D03674BC4C}"/>
              </a:ext>
            </a:extLst>
          </p:cNvPr>
          <p:cNvSpPr txBox="1"/>
          <p:nvPr/>
        </p:nvSpPr>
        <p:spPr>
          <a:xfrm>
            <a:off x="10784956" y="4205443"/>
            <a:ext cx="25460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004D5-F73C-274E-B521-3D0CDF4EBB39}"/>
              </a:ext>
            </a:extLst>
          </p:cNvPr>
          <p:cNvSpPr txBox="1"/>
          <p:nvPr/>
        </p:nvSpPr>
        <p:spPr>
          <a:xfrm>
            <a:off x="13575483" y="4205443"/>
            <a:ext cx="25460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ED6F1-0326-4B4F-89BE-21FA9BEA2E2F}"/>
              </a:ext>
            </a:extLst>
          </p:cNvPr>
          <p:cNvSpPr txBox="1"/>
          <p:nvPr/>
        </p:nvSpPr>
        <p:spPr>
          <a:xfrm>
            <a:off x="1420342" y="5569001"/>
            <a:ext cx="332248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Task Description 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9217F-8A15-A346-8AE6-1C5A5979961E}"/>
              </a:ext>
            </a:extLst>
          </p:cNvPr>
          <p:cNvSpPr txBox="1"/>
          <p:nvPr/>
        </p:nvSpPr>
        <p:spPr>
          <a:xfrm>
            <a:off x="1420342" y="7459130"/>
            <a:ext cx="332248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Task Description 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0E1F-583F-C047-B0F9-E88F18139DA3}"/>
              </a:ext>
            </a:extLst>
          </p:cNvPr>
          <p:cNvSpPr txBox="1"/>
          <p:nvPr/>
        </p:nvSpPr>
        <p:spPr>
          <a:xfrm>
            <a:off x="1420342" y="9349259"/>
            <a:ext cx="332248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Task Description 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2F047-F539-4E40-82C5-8FDFA29CE13A}"/>
              </a:ext>
            </a:extLst>
          </p:cNvPr>
          <p:cNvSpPr txBox="1"/>
          <p:nvPr/>
        </p:nvSpPr>
        <p:spPr>
          <a:xfrm>
            <a:off x="1420342" y="11239388"/>
            <a:ext cx="3322480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Task Description 04</a:t>
            </a:r>
          </a:p>
        </p:txBody>
      </p:sp>
    </p:spTree>
    <p:extLst>
      <p:ext uri="{BB962C8B-B14F-4D97-AF65-F5344CB8AC3E}">
        <p14:creationId xmlns:p14="http://schemas.microsoft.com/office/powerpoint/2010/main" val="163520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B281B680-3A35-F843-A207-EAB6CECB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63138"/>
              </p:ext>
            </p:extLst>
          </p:nvPr>
        </p:nvGraphicFramePr>
        <p:xfrm>
          <a:off x="1474800" y="5579691"/>
          <a:ext cx="21389412" cy="580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32">
                  <a:extLst>
                    <a:ext uri="{9D8B030D-6E8A-4147-A177-3AD203B41FA5}">
                      <a16:colId xmlns:a16="http://schemas.microsoft.com/office/drawing/2014/main" val="3408575643"/>
                    </a:ext>
                  </a:extLst>
                </a:gridCol>
                <a:gridCol w="3717320">
                  <a:extLst>
                    <a:ext uri="{9D8B030D-6E8A-4147-A177-3AD203B41FA5}">
                      <a16:colId xmlns:a16="http://schemas.microsoft.com/office/drawing/2014/main" val="1513862964"/>
                    </a:ext>
                  </a:extLst>
                </a:gridCol>
                <a:gridCol w="3717320">
                  <a:extLst>
                    <a:ext uri="{9D8B030D-6E8A-4147-A177-3AD203B41FA5}">
                      <a16:colId xmlns:a16="http://schemas.microsoft.com/office/drawing/2014/main" val="3453439776"/>
                    </a:ext>
                  </a:extLst>
                </a:gridCol>
                <a:gridCol w="3717320">
                  <a:extLst>
                    <a:ext uri="{9D8B030D-6E8A-4147-A177-3AD203B41FA5}">
                      <a16:colId xmlns:a16="http://schemas.microsoft.com/office/drawing/2014/main" val="1174501649"/>
                    </a:ext>
                  </a:extLst>
                </a:gridCol>
                <a:gridCol w="3717320">
                  <a:extLst>
                    <a:ext uri="{9D8B030D-6E8A-4147-A177-3AD203B41FA5}">
                      <a16:colId xmlns:a16="http://schemas.microsoft.com/office/drawing/2014/main" val="3716559495"/>
                    </a:ext>
                  </a:extLst>
                </a:gridCol>
              </a:tblGrid>
              <a:tr h="116157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Description 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79085"/>
                  </a:ext>
                </a:extLst>
              </a:tr>
              <a:tr h="1161578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Description 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23259"/>
                  </a:ext>
                </a:extLst>
              </a:tr>
              <a:tr h="1161578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Description 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21866"/>
                  </a:ext>
                </a:extLst>
              </a:tr>
              <a:tr h="1161578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Description 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146051"/>
                  </a:ext>
                </a:extLst>
              </a:tr>
              <a:tr h="1161578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Description 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1292"/>
                  </a:ext>
                </a:extLst>
              </a:tr>
            </a:tbl>
          </a:graphicData>
        </a:graphic>
      </p:graphicFrame>
      <p:sp>
        <p:nvSpPr>
          <p:cNvPr id="109" name="Freeform 2">
            <a:extLst>
              <a:ext uri="{FF2B5EF4-FFF2-40B4-BE49-F238E27FC236}">
                <a16:creationId xmlns:a16="http://schemas.microsoft.com/office/drawing/2014/main" id="{44F0222E-4D7E-FE46-9F8D-13A8F2C67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977" y="3527235"/>
            <a:ext cx="3669898" cy="2049936"/>
          </a:xfrm>
          <a:custGeom>
            <a:avLst/>
            <a:gdLst>
              <a:gd name="T0" fmla="*/ 1923388 w 2944"/>
              <a:gd name="T1" fmla="*/ 0 h 1643"/>
              <a:gd name="T2" fmla="*/ 0 w 2944"/>
              <a:gd name="T3" fmla="*/ 0 h 1643"/>
              <a:gd name="T4" fmla="*/ 0 w 2944"/>
              <a:gd name="T5" fmla="*/ 791870 h 1643"/>
              <a:gd name="T6" fmla="*/ 783603 w 2944"/>
              <a:gd name="T7" fmla="*/ 791870 h 1643"/>
              <a:gd name="T8" fmla="*/ 962021 w 2944"/>
              <a:gd name="T9" fmla="*/ 1073700 h 1643"/>
              <a:gd name="T10" fmla="*/ 1139786 w 2944"/>
              <a:gd name="T11" fmla="*/ 791870 h 1643"/>
              <a:gd name="T12" fmla="*/ 1923388 w 2944"/>
              <a:gd name="T13" fmla="*/ 791870 h 1643"/>
              <a:gd name="T14" fmla="*/ 1923388 w 2944"/>
              <a:gd name="T15" fmla="*/ 0 h 16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44" h="1643">
                <a:moveTo>
                  <a:pt x="2943" y="0"/>
                </a:moveTo>
                <a:lnTo>
                  <a:pt x="0" y="0"/>
                </a:lnTo>
                <a:lnTo>
                  <a:pt x="0" y="1211"/>
                </a:lnTo>
                <a:lnTo>
                  <a:pt x="1199" y="1211"/>
                </a:lnTo>
                <a:lnTo>
                  <a:pt x="1472" y="1642"/>
                </a:lnTo>
                <a:lnTo>
                  <a:pt x="1744" y="1211"/>
                </a:lnTo>
                <a:lnTo>
                  <a:pt x="2943" y="1211"/>
                </a:lnTo>
                <a:lnTo>
                  <a:pt x="294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10" name="Freeform 3">
            <a:extLst>
              <a:ext uri="{FF2B5EF4-FFF2-40B4-BE49-F238E27FC236}">
                <a16:creationId xmlns:a16="http://schemas.microsoft.com/office/drawing/2014/main" id="{ADD5B78F-77CD-D94A-B4F9-24AD16477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2518" y="3527235"/>
            <a:ext cx="3663842" cy="2049936"/>
          </a:xfrm>
          <a:custGeom>
            <a:avLst/>
            <a:gdLst>
              <a:gd name="T0" fmla="*/ 1920508 w 2943"/>
              <a:gd name="T1" fmla="*/ 0 h 1643"/>
              <a:gd name="T2" fmla="*/ 0 w 2943"/>
              <a:gd name="T3" fmla="*/ 0 h 1643"/>
              <a:gd name="T4" fmla="*/ 0 w 2943"/>
              <a:gd name="T5" fmla="*/ 791870 h 1643"/>
              <a:gd name="T6" fmla="*/ 782042 w 2943"/>
              <a:gd name="T7" fmla="*/ 791870 h 1643"/>
              <a:gd name="T8" fmla="*/ 960254 w 2943"/>
              <a:gd name="T9" fmla="*/ 1073700 h 1643"/>
              <a:gd name="T10" fmla="*/ 1137813 w 2943"/>
              <a:gd name="T11" fmla="*/ 791870 h 1643"/>
              <a:gd name="T12" fmla="*/ 1920508 w 2943"/>
              <a:gd name="T13" fmla="*/ 791870 h 1643"/>
              <a:gd name="T14" fmla="*/ 1920508 w 2943"/>
              <a:gd name="T15" fmla="*/ 0 h 16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43" h="1643">
                <a:moveTo>
                  <a:pt x="2942" y="0"/>
                </a:moveTo>
                <a:lnTo>
                  <a:pt x="0" y="0"/>
                </a:lnTo>
                <a:lnTo>
                  <a:pt x="0" y="1211"/>
                </a:lnTo>
                <a:lnTo>
                  <a:pt x="1198" y="1211"/>
                </a:lnTo>
                <a:lnTo>
                  <a:pt x="1471" y="1642"/>
                </a:lnTo>
                <a:lnTo>
                  <a:pt x="1743" y="1211"/>
                </a:lnTo>
                <a:lnTo>
                  <a:pt x="2942" y="1211"/>
                </a:lnTo>
                <a:lnTo>
                  <a:pt x="294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11" name="Freeform 4">
            <a:extLst>
              <a:ext uri="{FF2B5EF4-FFF2-40B4-BE49-F238E27FC236}">
                <a16:creationId xmlns:a16="http://schemas.microsoft.com/office/drawing/2014/main" id="{A1BE177D-C257-FF4C-88DE-D2F9792F7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5087" y="3527235"/>
            <a:ext cx="3669898" cy="2049936"/>
          </a:xfrm>
          <a:custGeom>
            <a:avLst/>
            <a:gdLst>
              <a:gd name="T0" fmla="*/ 1923388 w 2944"/>
              <a:gd name="T1" fmla="*/ 0 h 1643"/>
              <a:gd name="T2" fmla="*/ 0 w 2944"/>
              <a:gd name="T3" fmla="*/ 0 h 1643"/>
              <a:gd name="T4" fmla="*/ 0 w 2944"/>
              <a:gd name="T5" fmla="*/ 791870 h 1643"/>
              <a:gd name="T6" fmla="*/ 783603 w 2944"/>
              <a:gd name="T7" fmla="*/ 791870 h 1643"/>
              <a:gd name="T8" fmla="*/ 961367 w 2944"/>
              <a:gd name="T9" fmla="*/ 1073700 h 1643"/>
              <a:gd name="T10" fmla="*/ 1139786 w 2944"/>
              <a:gd name="T11" fmla="*/ 791870 h 1643"/>
              <a:gd name="T12" fmla="*/ 1923388 w 2944"/>
              <a:gd name="T13" fmla="*/ 791870 h 1643"/>
              <a:gd name="T14" fmla="*/ 1923388 w 2944"/>
              <a:gd name="T15" fmla="*/ 0 h 16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44" h="1643">
                <a:moveTo>
                  <a:pt x="2943" y="0"/>
                </a:moveTo>
                <a:lnTo>
                  <a:pt x="0" y="0"/>
                </a:lnTo>
                <a:lnTo>
                  <a:pt x="0" y="1211"/>
                </a:lnTo>
                <a:lnTo>
                  <a:pt x="1199" y="1211"/>
                </a:lnTo>
                <a:lnTo>
                  <a:pt x="1471" y="1642"/>
                </a:lnTo>
                <a:lnTo>
                  <a:pt x="1744" y="1211"/>
                </a:lnTo>
                <a:lnTo>
                  <a:pt x="2943" y="1211"/>
                </a:lnTo>
                <a:lnTo>
                  <a:pt x="294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12" name="Freeform 5">
            <a:extLst>
              <a:ext uri="{FF2B5EF4-FFF2-40B4-BE49-F238E27FC236}">
                <a16:creationId xmlns:a16="http://schemas.microsoft.com/office/drawing/2014/main" id="{19279544-494C-D446-9C96-575F3303D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4630" y="3527235"/>
            <a:ext cx="3669898" cy="2049936"/>
          </a:xfrm>
          <a:custGeom>
            <a:avLst/>
            <a:gdLst>
              <a:gd name="T0" fmla="*/ 1923389 w 2945"/>
              <a:gd name="T1" fmla="*/ 0 h 1643"/>
              <a:gd name="T2" fmla="*/ 0 w 2945"/>
              <a:gd name="T3" fmla="*/ 0 h 1643"/>
              <a:gd name="T4" fmla="*/ 0 w 2945"/>
              <a:gd name="T5" fmla="*/ 791870 h 1643"/>
              <a:gd name="T6" fmla="*/ 783990 w 2945"/>
              <a:gd name="T7" fmla="*/ 791870 h 1643"/>
              <a:gd name="T8" fmla="*/ 961694 w 2945"/>
              <a:gd name="T9" fmla="*/ 1073700 h 1643"/>
              <a:gd name="T10" fmla="*/ 1140052 w 2945"/>
              <a:gd name="T11" fmla="*/ 791870 h 1643"/>
              <a:gd name="T12" fmla="*/ 1923389 w 2945"/>
              <a:gd name="T13" fmla="*/ 791870 h 1643"/>
              <a:gd name="T14" fmla="*/ 1923389 w 2945"/>
              <a:gd name="T15" fmla="*/ 0 h 16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45" h="1643">
                <a:moveTo>
                  <a:pt x="2944" y="0"/>
                </a:moveTo>
                <a:lnTo>
                  <a:pt x="0" y="0"/>
                </a:lnTo>
                <a:lnTo>
                  <a:pt x="0" y="1211"/>
                </a:lnTo>
                <a:lnTo>
                  <a:pt x="1200" y="1211"/>
                </a:lnTo>
                <a:lnTo>
                  <a:pt x="1472" y="1642"/>
                </a:lnTo>
                <a:lnTo>
                  <a:pt x="1745" y="1211"/>
                </a:lnTo>
                <a:lnTo>
                  <a:pt x="2944" y="1211"/>
                </a:lnTo>
                <a:lnTo>
                  <a:pt x="294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D6BF9-C83E-4C4C-8572-8CBBB0A2EC6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45AA6-0632-A045-81DC-85A0C9195D4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99BFC-3B59-8F41-9E55-43ED2A4C0211}"/>
              </a:ext>
            </a:extLst>
          </p:cNvPr>
          <p:cNvSpPr txBox="1"/>
          <p:nvPr/>
        </p:nvSpPr>
        <p:spPr>
          <a:xfrm>
            <a:off x="8199455" y="3974331"/>
            <a:ext cx="32270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25C97-EE9B-DA4C-A6EF-3714C01FC724}"/>
              </a:ext>
            </a:extLst>
          </p:cNvPr>
          <p:cNvSpPr txBox="1"/>
          <p:nvPr/>
        </p:nvSpPr>
        <p:spPr>
          <a:xfrm>
            <a:off x="11941226" y="3974331"/>
            <a:ext cx="32270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A7CB7-7434-1E4E-99A2-7EA92A3B7C97}"/>
              </a:ext>
            </a:extLst>
          </p:cNvPr>
          <p:cNvSpPr txBox="1"/>
          <p:nvPr/>
        </p:nvSpPr>
        <p:spPr>
          <a:xfrm>
            <a:off x="15682997" y="3974331"/>
            <a:ext cx="32270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AA5535-0C67-1E44-9DA5-42173B07AD79}"/>
              </a:ext>
            </a:extLst>
          </p:cNvPr>
          <p:cNvSpPr txBox="1"/>
          <p:nvPr/>
        </p:nvSpPr>
        <p:spPr>
          <a:xfrm>
            <a:off x="19424769" y="3974331"/>
            <a:ext cx="32270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A4481-CB6E-3A42-90BC-A5331E0756BD}"/>
              </a:ext>
            </a:extLst>
          </p:cNvPr>
          <p:cNvGrpSpPr/>
          <p:nvPr/>
        </p:nvGrpSpPr>
        <p:grpSpPr>
          <a:xfrm>
            <a:off x="1892407" y="12085128"/>
            <a:ext cx="632845" cy="636693"/>
            <a:chOff x="1920983" y="12099416"/>
            <a:chExt cx="632845" cy="636693"/>
          </a:xfrm>
        </p:grpSpPr>
        <p:sp>
          <p:nvSpPr>
            <p:cNvPr id="11" name="Freeform 147">
              <a:extLst>
                <a:ext uri="{FF2B5EF4-FFF2-40B4-BE49-F238E27FC236}">
                  <a16:creationId xmlns:a16="http://schemas.microsoft.com/office/drawing/2014/main" id="{3EEBC80F-46A0-FA4E-A957-217FD407F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983" y="12099416"/>
              <a:ext cx="632845" cy="629818"/>
            </a:xfrm>
            <a:custGeom>
              <a:avLst/>
              <a:gdLst>
                <a:gd name="T0" fmla="*/ 330582 w 508"/>
                <a:gd name="T1" fmla="*/ 165618 h 508"/>
                <a:gd name="T2" fmla="*/ 330582 w 508"/>
                <a:gd name="T3" fmla="*/ 165618 h 508"/>
                <a:gd name="T4" fmla="*/ 165617 w 508"/>
                <a:gd name="T5" fmla="*/ 330584 h 508"/>
                <a:gd name="T6" fmla="*/ 165617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4" y="507"/>
                    <a:pt x="254" y="507"/>
                  </a:cubicBezTo>
                  <a:cubicBezTo>
                    <a:pt x="114" y="507"/>
                    <a:pt x="0" y="394"/>
                    <a:pt x="0" y="254"/>
                  </a:cubicBezTo>
                  <a:cubicBezTo>
                    <a:pt x="0" y="114"/>
                    <a:pt x="114" y="0"/>
                    <a:pt x="254" y="0"/>
                  </a:cubicBezTo>
                  <a:cubicBezTo>
                    <a:pt x="394" y="0"/>
                    <a:pt x="507" y="114"/>
                    <a:pt x="507" y="2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95DA75-326F-CE4C-A05C-98AC98CE8D13}"/>
                </a:ext>
              </a:extLst>
            </p:cNvPr>
            <p:cNvSpPr txBox="1"/>
            <p:nvPr/>
          </p:nvSpPr>
          <p:spPr>
            <a:xfrm>
              <a:off x="1956515" y="1212055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EDDAA7-A5E8-6940-95EE-A13B279A45E4}"/>
              </a:ext>
            </a:extLst>
          </p:cNvPr>
          <p:cNvSpPr txBox="1"/>
          <p:nvPr/>
        </p:nvSpPr>
        <p:spPr>
          <a:xfrm>
            <a:off x="2688828" y="12086246"/>
            <a:ext cx="304591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43BFE-9DD2-774F-A3DD-21063F6C484F}"/>
              </a:ext>
            </a:extLst>
          </p:cNvPr>
          <p:cNvGrpSpPr/>
          <p:nvPr/>
        </p:nvGrpSpPr>
        <p:grpSpPr>
          <a:xfrm>
            <a:off x="8248756" y="12085128"/>
            <a:ext cx="632846" cy="636693"/>
            <a:chOff x="7277459" y="12099416"/>
            <a:chExt cx="632846" cy="636693"/>
          </a:xfrm>
        </p:grpSpPr>
        <p:sp>
          <p:nvSpPr>
            <p:cNvPr id="15" name="Freeform 154">
              <a:extLst>
                <a:ext uri="{FF2B5EF4-FFF2-40B4-BE49-F238E27FC236}">
                  <a16:creationId xmlns:a16="http://schemas.microsoft.com/office/drawing/2014/main" id="{05395CEA-A98C-134C-9815-53F5C494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459" y="12099416"/>
              <a:ext cx="632846" cy="629818"/>
            </a:xfrm>
            <a:custGeom>
              <a:avLst/>
              <a:gdLst>
                <a:gd name="T0" fmla="*/ 330583 w 507"/>
                <a:gd name="T1" fmla="*/ 165618 h 508"/>
                <a:gd name="T2" fmla="*/ 330583 w 507"/>
                <a:gd name="T3" fmla="*/ 165618 h 508"/>
                <a:gd name="T4" fmla="*/ 165291 w 507"/>
                <a:gd name="T5" fmla="*/ 330584 h 508"/>
                <a:gd name="T6" fmla="*/ 165291 w 507"/>
                <a:gd name="T7" fmla="*/ 330584 h 508"/>
                <a:gd name="T8" fmla="*/ 0 w 507"/>
                <a:gd name="T9" fmla="*/ 165618 h 508"/>
                <a:gd name="T10" fmla="*/ 0 w 507"/>
                <a:gd name="T11" fmla="*/ 165618 h 508"/>
                <a:gd name="T12" fmla="*/ 165291 w 507"/>
                <a:gd name="T13" fmla="*/ 0 h 508"/>
                <a:gd name="T14" fmla="*/ 165291 w 507"/>
                <a:gd name="T15" fmla="*/ 0 h 508"/>
                <a:gd name="T16" fmla="*/ 330583 w 507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A05A2B-557F-2C46-8118-5A0640B42F19}"/>
                </a:ext>
              </a:extLst>
            </p:cNvPr>
            <p:cNvSpPr txBox="1"/>
            <p:nvPr/>
          </p:nvSpPr>
          <p:spPr>
            <a:xfrm>
              <a:off x="7309426" y="1212055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F13FA88-F530-0F47-8FFD-94C797F395FD}"/>
              </a:ext>
            </a:extLst>
          </p:cNvPr>
          <p:cNvSpPr txBox="1"/>
          <p:nvPr/>
        </p:nvSpPr>
        <p:spPr>
          <a:xfrm>
            <a:off x="9041612" y="12086246"/>
            <a:ext cx="175606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ASSIST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F5122A-BB1A-784E-96C9-4352DF2BEBBE}"/>
              </a:ext>
            </a:extLst>
          </p:cNvPr>
          <p:cNvGrpSpPr/>
          <p:nvPr/>
        </p:nvGrpSpPr>
        <p:grpSpPr>
          <a:xfrm>
            <a:off x="13277241" y="12085128"/>
            <a:ext cx="632845" cy="636693"/>
            <a:chOff x="12627881" y="12099416"/>
            <a:chExt cx="632845" cy="636693"/>
          </a:xfrm>
        </p:grpSpPr>
        <p:sp>
          <p:nvSpPr>
            <p:cNvPr id="19" name="Freeform 164">
              <a:extLst>
                <a:ext uri="{FF2B5EF4-FFF2-40B4-BE49-F238E27FC236}">
                  <a16:creationId xmlns:a16="http://schemas.microsoft.com/office/drawing/2014/main" id="{FF1FE04A-9B7C-2F4B-A442-1B4DEF7C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881" y="12099416"/>
              <a:ext cx="632845" cy="629818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5618 w 508"/>
                <a:gd name="T5" fmla="*/ 330584 h 508"/>
                <a:gd name="T6" fmla="*/ 165618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4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4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D2FDB1-7EC5-B649-BD02-9553B85871E3}"/>
                </a:ext>
              </a:extLst>
            </p:cNvPr>
            <p:cNvSpPr txBox="1"/>
            <p:nvPr/>
          </p:nvSpPr>
          <p:spPr>
            <a:xfrm>
              <a:off x="12662337" y="1212055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550605F-227D-AE4B-8455-929BABBDECA7}"/>
              </a:ext>
            </a:extLst>
          </p:cNvPr>
          <p:cNvSpPr txBox="1"/>
          <p:nvPr/>
        </p:nvSpPr>
        <p:spPr>
          <a:xfrm>
            <a:off x="14072586" y="12086246"/>
            <a:ext cx="278775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C4E387-91A8-214E-90BA-68A87334F14D}"/>
              </a:ext>
            </a:extLst>
          </p:cNvPr>
          <p:cNvGrpSpPr/>
          <p:nvPr/>
        </p:nvGrpSpPr>
        <p:grpSpPr>
          <a:xfrm>
            <a:off x="19374362" y="12085128"/>
            <a:ext cx="629818" cy="636693"/>
            <a:chOff x="17981331" y="12099416"/>
            <a:chExt cx="629818" cy="636693"/>
          </a:xfrm>
        </p:grpSpPr>
        <p:sp>
          <p:nvSpPr>
            <p:cNvPr id="23" name="Freeform 173">
              <a:extLst>
                <a:ext uri="{FF2B5EF4-FFF2-40B4-BE49-F238E27FC236}">
                  <a16:creationId xmlns:a16="http://schemas.microsoft.com/office/drawing/2014/main" id="{2F07801D-6AE9-0E4D-9653-8B97DA0B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1331" y="12099416"/>
              <a:ext cx="629818" cy="629818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4966 w 508"/>
                <a:gd name="T5" fmla="*/ 330584 h 508"/>
                <a:gd name="T6" fmla="*/ 164966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3" y="507"/>
                  </a:cubicBezTo>
                  <a:cubicBezTo>
                    <a:pt x="114" y="507"/>
                    <a:pt x="0" y="394"/>
                    <a:pt x="0" y="254"/>
                  </a:cubicBezTo>
                  <a:cubicBezTo>
                    <a:pt x="0" y="114"/>
                    <a:pt x="114" y="0"/>
                    <a:pt x="253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A456EC-50CE-0947-AFA7-D9EA578F95BF}"/>
                </a:ext>
              </a:extLst>
            </p:cNvPr>
            <p:cNvSpPr txBox="1"/>
            <p:nvPr/>
          </p:nvSpPr>
          <p:spPr>
            <a:xfrm>
              <a:off x="18012171" y="1212055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E7A4A97-B72D-9C4A-A86B-BF823D7558CA}"/>
              </a:ext>
            </a:extLst>
          </p:cNvPr>
          <p:cNvSpPr txBox="1"/>
          <p:nvPr/>
        </p:nvSpPr>
        <p:spPr>
          <a:xfrm>
            <a:off x="20166091" y="12086246"/>
            <a:ext cx="269073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FCB75907-F564-0D49-9C62-7E5ED0F7082C}"/>
              </a:ext>
            </a:extLst>
          </p:cNvPr>
          <p:cNvGrpSpPr/>
          <p:nvPr/>
        </p:nvGrpSpPr>
        <p:grpSpPr>
          <a:xfrm>
            <a:off x="8552235" y="5840603"/>
            <a:ext cx="2528354" cy="632846"/>
            <a:chOff x="8552235" y="5840603"/>
            <a:chExt cx="2528354" cy="632846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BC6DE95-0A65-D54C-A1E4-AE725B4E4374}"/>
                </a:ext>
              </a:extLst>
            </p:cNvPr>
            <p:cNvGrpSpPr/>
            <p:nvPr/>
          </p:nvGrpSpPr>
          <p:grpSpPr>
            <a:xfrm>
              <a:off x="8552235" y="5840603"/>
              <a:ext cx="632845" cy="632846"/>
              <a:chOff x="8552235" y="5840603"/>
              <a:chExt cx="632845" cy="632846"/>
            </a:xfrm>
          </p:grpSpPr>
          <p:sp>
            <p:nvSpPr>
              <p:cNvPr id="113" name="Freeform 145">
                <a:extLst>
                  <a:ext uri="{FF2B5EF4-FFF2-40B4-BE49-F238E27FC236}">
                    <a16:creationId xmlns:a16="http://schemas.microsoft.com/office/drawing/2014/main" id="{36EB199C-5491-5848-BC28-9AB243999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2235" y="5840603"/>
                <a:ext cx="632845" cy="632846"/>
              </a:xfrm>
              <a:custGeom>
                <a:avLst/>
                <a:gdLst>
                  <a:gd name="T0" fmla="*/ 330584 w 508"/>
                  <a:gd name="T1" fmla="*/ 164965 h 508"/>
                  <a:gd name="T2" fmla="*/ 330584 w 508"/>
                  <a:gd name="T3" fmla="*/ 164965 h 508"/>
                  <a:gd name="T4" fmla="*/ 165618 w 508"/>
                  <a:gd name="T5" fmla="*/ 330582 h 508"/>
                  <a:gd name="T6" fmla="*/ 165618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DAAC3C-9754-5343-A9C0-44A9AB48E489}"/>
                  </a:ext>
                </a:extLst>
              </p:cNvPr>
              <p:cNvSpPr txBox="1"/>
              <p:nvPr/>
            </p:nvSpPr>
            <p:spPr>
              <a:xfrm>
                <a:off x="8586941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9C9A243-18DA-5C42-9354-02BD390DD1B9}"/>
                </a:ext>
              </a:extLst>
            </p:cNvPr>
            <p:cNvGrpSpPr/>
            <p:nvPr/>
          </p:nvGrpSpPr>
          <p:grpSpPr>
            <a:xfrm>
              <a:off x="9185080" y="5840603"/>
              <a:ext cx="632846" cy="632846"/>
              <a:chOff x="9185080" y="5840603"/>
              <a:chExt cx="632846" cy="632846"/>
            </a:xfrm>
          </p:grpSpPr>
          <p:sp>
            <p:nvSpPr>
              <p:cNvPr id="114" name="Freeform 147">
                <a:extLst>
                  <a:ext uri="{FF2B5EF4-FFF2-40B4-BE49-F238E27FC236}">
                    <a16:creationId xmlns:a16="http://schemas.microsoft.com/office/drawing/2014/main" id="{F9DF4338-40C3-434E-AE3A-F0F09C658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5080" y="5840603"/>
                <a:ext cx="632846" cy="632846"/>
              </a:xfrm>
              <a:custGeom>
                <a:avLst/>
                <a:gdLst>
                  <a:gd name="T0" fmla="*/ 330582 w 508"/>
                  <a:gd name="T1" fmla="*/ 164965 h 508"/>
                  <a:gd name="T2" fmla="*/ 330582 w 508"/>
                  <a:gd name="T3" fmla="*/ 164965 h 508"/>
                  <a:gd name="T4" fmla="*/ 164965 w 508"/>
                  <a:gd name="T5" fmla="*/ 330582 h 508"/>
                  <a:gd name="T6" fmla="*/ 164965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162AD0-4972-1F49-A6B8-3F726CB64CD3}"/>
                  </a:ext>
                </a:extLst>
              </p:cNvPr>
              <p:cNvSpPr txBox="1"/>
              <p:nvPr/>
            </p:nvSpPr>
            <p:spPr>
              <a:xfrm>
                <a:off x="9218607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E0B3655-0088-564B-832D-2E7CCA999B6F}"/>
                </a:ext>
              </a:extLst>
            </p:cNvPr>
            <p:cNvGrpSpPr/>
            <p:nvPr/>
          </p:nvGrpSpPr>
          <p:grpSpPr>
            <a:xfrm>
              <a:off x="9817926" y="5840603"/>
              <a:ext cx="629818" cy="632846"/>
              <a:chOff x="9817926" y="5840603"/>
              <a:chExt cx="629818" cy="632846"/>
            </a:xfrm>
          </p:grpSpPr>
          <p:sp>
            <p:nvSpPr>
              <p:cNvPr id="115" name="Freeform 149">
                <a:extLst>
                  <a:ext uri="{FF2B5EF4-FFF2-40B4-BE49-F238E27FC236}">
                    <a16:creationId xmlns:a16="http://schemas.microsoft.com/office/drawing/2014/main" id="{DC25963D-CB6E-0243-B109-D09B0DB18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926" y="5840603"/>
                <a:ext cx="629818" cy="632846"/>
              </a:xfrm>
              <a:custGeom>
                <a:avLst/>
                <a:gdLst>
                  <a:gd name="T0" fmla="*/ 330583 w 507"/>
                  <a:gd name="T1" fmla="*/ 164965 h 508"/>
                  <a:gd name="T2" fmla="*/ 330583 w 507"/>
                  <a:gd name="T3" fmla="*/ 164965 h 508"/>
                  <a:gd name="T4" fmla="*/ 165291 w 507"/>
                  <a:gd name="T5" fmla="*/ 330582 h 508"/>
                  <a:gd name="T6" fmla="*/ 165291 w 507"/>
                  <a:gd name="T7" fmla="*/ 330582 h 508"/>
                  <a:gd name="T8" fmla="*/ 0 w 507"/>
                  <a:gd name="T9" fmla="*/ 164965 h 508"/>
                  <a:gd name="T10" fmla="*/ 0 w 507"/>
                  <a:gd name="T11" fmla="*/ 164965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3"/>
                    </a:moveTo>
                    <a:lnTo>
                      <a:pt x="506" y="253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8B67FE-1341-704D-9748-4215C485D3E3}"/>
                  </a:ext>
                </a:extLst>
              </p:cNvPr>
              <p:cNvSpPr txBox="1"/>
              <p:nvPr/>
            </p:nvSpPr>
            <p:spPr>
              <a:xfrm>
                <a:off x="9847983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25499D7-C29A-B94D-B267-143E267A5CDB}"/>
                </a:ext>
              </a:extLst>
            </p:cNvPr>
            <p:cNvGrpSpPr/>
            <p:nvPr/>
          </p:nvGrpSpPr>
          <p:grpSpPr>
            <a:xfrm>
              <a:off x="10447744" y="5840603"/>
              <a:ext cx="632845" cy="632846"/>
              <a:chOff x="10447744" y="5840603"/>
              <a:chExt cx="632845" cy="632846"/>
            </a:xfrm>
          </p:grpSpPr>
          <p:sp>
            <p:nvSpPr>
              <p:cNvPr id="116" name="Freeform 151">
                <a:extLst>
                  <a:ext uri="{FF2B5EF4-FFF2-40B4-BE49-F238E27FC236}">
                    <a16:creationId xmlns:a16="http://schemas.microsoft.com/office/drawing/2014/main" id="{8F2F9801-5E58-064B-8B56-2E8F9F90D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7744" y="5840603"/>
                <a:ext cx="632845" cy="632846"/>
              </a:xfrm>
              <a:custGeom>
                <a:avLst/>
                <a:gdLst>
                  <a:gd name="T0" fmla="*/ 330583 w 509"/>
                  <a:gd name="T1" fmla="*/ 164965 h 508"/>
                  <a:gd name="T2" fmla="*/ 330583 w 509"/>
                  <a:gd name="T3" fmla="*/ 164965 h 508"/>
                  <a:gd name="T4" fmla="*/ 165292 w 509"/>
                  <a:gd name="T5" fmla="*/ 330582 h 508"/>
                  <a:gd name="T6" fmla="*/ 165292 w 509"/>
                  <a:gd name="T7" fmla="*/ 330582 h 508"/>
                  <a:gd name="T8" fmla="*/ 0 w 509"/>
                  <a:gd name="T9" fmla="*/ 164965 h 508"/>
                  <a:gd name="T10" fmla="*/ 0 w 509"/>
                  <a:gd name="T11" fmla="*/ 164965 h 508"/>
                  <a:gd name="T12" fmla="*/ 165292 w 509"/>
                  <a:gd name="T13" fmla="*/ 0 h 508"/>
                  <a:gd name="T14" fmla="*/ 165292 w 509"/>
                  <a:gd name="T15" fmla="*/ 0 h 508"/>
                  <a:gd name="T16" fmla="*/ 330583 w 509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9" h="508">
                    <a:moveTo>
                      <a:pt x="508" y="253"/>
                    </a:moveTo>
                    <a:lnTo>
                      <a:pt x="508" y="253"/>
                    </a:lnTo>
                    <a:cubicBezTo>
                      <a:pt x="508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8" y="113"/>
                      <a:pt x="508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E275EE-DB0A-114D-973E-B5850E86A093}"/>
                  </a:ext>
                </a:extLst>
              </p:cNvPr>
              <p:cNvSpPr txBox="1"/>
              <p:nvPr/>
            </p:nvSpPr>
            <p:spPr>
              <a:xfrm>
                <a:off x="10485112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5405905C-CFAF-0042-9B00-9BEC79C84822}"/>
              </a:ext>
            </a:extLst>
          </p:cNvPr>
          <p:cNvGrpSpPr/>
          <p:nvPr/>
        </p:nvGrpSpPr>
        <p:grpSpPr>
          <a:xfrm>
            <a:off x="8552235" y="7000316"/>
            <a:ext cx="2528354" cy="636268"/>
            <a:chOff x="8552235" y="7000316"/>
            <a:chExt cx="2528354" cy="63626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4E08818-298F-7F4A-9806-CAEB37A5C0AB}"/>
                </a:ext>
              </a:extLst>
            </p:cNvPr>
            <p:cNvGrpSpPr/>
            <p:nvPr/>
          </p:nvGrpSpPr>
          <p:grpSpPr>
            <a:xfrm>
              <a:off x="8552235" y="7000316"/>
              <a:ext cx="632845" cy="636268"/>
              <a:chOff x="8552235" y="7000316"/>
              <a:chExt cx="632845" cy="636268"/>
            </a:xfrm>
          </p:grpSpPr>
          <p:sp>
            <p:nvSpPr>
              <p:cNvPr id="117" name="Freeform 197">
                <a:extLst>
                  <a:ext uri="{FF2B5EF4-FFF2-40B4-BE49-F238E27FC236}">
                    <a16:creationId xmlns:a16="http://schemas.microsoft.com/office/drawing/2014/main" id="{018E3E08-1A5D-BD44-9401-4B49DB3D9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2235" y="7000316"/>
                <a:ext cx="632845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5618 w 508"/>
                  <a:gd name="T5" fmla="*/ 330584 h 508"/>
                  <a:gd name="T6" fmla="*/ 165618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3" y="507"/>
                      <a:pt x="254" y="507"/>
                    </a:cubicBezTo>
                    <a:cubicBezTo>
                      <a:pt x="114" y="507"/>
                      <a:pt x="0" y="393"/>
                      <a:pt x="0" y="254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3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C92A6-9521-5E45-BFCF-C1998F788213}"/>
                  </a:ext>
                </a:extLst>
              </p:cNvPr>
              <p:cNvSpPr txBox="1"/>
              <p:nvPr/>
            </p:nvSpPr>
            <p:spPr>
              <a:xfrm>
                <a:off x="8586941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9929D1EA-60F0-AA4C-96B6-A0096AFE32E7}"/>
                </a:ext>
              </a:extLst>
            </p:cNvPr>
            <p:cNvGrpSpPr/>
            <p:nvPr/>
          </p:nvGrpSpPr>
          <p:grpSpPr>
            <a:xfrm>
              <a:off x="9185080" y="7000316"/>
              <a:ext cx="632846" cy="636268"/>
              <a:chOff x="9185080" y="7000316"/>
              <a:chExt cx="632846" cy="636268"/>
            </a:xfrm>
          </p:grpSpPr>
          <p:sp>
            <p:nvSpPr>
              <p:cNvPr id="118" name="Freeform 199">
                <a:extLst>
                  <a:ext uri="{FF2B5EF4-FFF2-40B4-BE49-F238E27FC236}">
                    <a16:creationId xmlns:a16="http://schemas.microsoft.com/office/drawing/2014/main" id="{E8245D75-3818-F046-A825-5B324DBF8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5080" y="7000316"/>
                <a:ext cx="632846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4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9B1456-7D8C-D84B-BFFC-41FAEBB79110}"/>
                  </a:ext>
                </a:extLst>
              </p:cNvPr>
              <p:cNvSpPr txBox="1"/>
              <p:nvPr/>
            </p:nvSpPr>
            <p:spPr>
              <a:xfrm>
                <a:off x="9218607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24B0F7A-449E-8A4E-9E5D-F00187224DDE}"/>
                </a:ext>
              </a:extLst>
            </p:cNvPr>
            <p:cNvGrpSpPr/>
            <p:nvPr/>
          </p:nvGrpSpPr>
          <p:grpSpPr>
            <a:xfrm>
              <a:off x="9817926" y="7000316"/>
              <a:ext cx="629818" cy="636268"/>
              <a:chOff x="9817926" y="7000316"/>
              <a:chExt cx="629818" cy="636268"/>
            </a:xfrm>
          </p:grpSpPr>
          <p:sp>
            <p:nvSpPr>
              <p:cNvPr id="119" name="Freeform 201">
                <a:extLst>
                  <a:ext uri="{FF2B5EF4-FFF2-40B4-BE49-F238E27FC236}">
                    <a16:creationId xmlns:a16="http://schemas.microsoft.com/office/drawing/2014/main" id="{9BFAAD07-72C1-C64E-B067-241208811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926" y="7000316"/>
                <a:ext cx="629818" cy="632845"/>
              </a:xfrm>
              <a:custGeom>
                <a:avLst/>
                <a:gdLst>
                  <a:gd name="T0" fmla="*/ 330583 w 507"/>
                  <a:gd name="T1" fmla="*/ 165618 h 508"/>
                  <a:gd name="T2" fmla="*/ 330583 w 507"/>
                  <a:gd name="T3" fmla="*/ 165618 h 508"/>
                  <a:gd name="T4" fmla="*/ 165291 w 507"/>
                  <a:gd name="T5" fmla="*/ 330584 h 508"/>
                  <a:gd name="T6" fmla="*/ 165291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4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9CF2E5-96B4-F24E-81B4-8C32405538B9}"/>
                  </a:ext>
                </a:extLst>
              </p:cNvPr>
              <p:cNvSpPr txBox="1"/>
              <p:nvPr/>
            </p:nvSpPr>
            <p:spPr>
              <a:xfrm>
                <a:off x="9847983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6E898564-FDF1-874B-A05E-C74F99C1F796}"/>
                </a:ext>
              </a:extLst>
            </p:cNvPr>
            <p:cNvGrpSpPr/>
            <p:nvPr/>
          </p:nvGrpSpPr>
          <p:grpSpPr>
            <a:xfrm>
              <a:off x="10447744" y="7000316"/>
              <a:ext cx="632845" cy="636268"/>
              <a:chOff x="10447744" y="7000316"/>
              <a:chExt cx="632845" cy="636268"/>
            </a:xfrm>
          </p:grpSpPr>
          <p:sp>
            <p:nvSpPr>
              <p:cNvPr id="120" name="Freeform 203">
                <a:extLst>
                  <a:ext uri="{FF2B5EF4-FFF2-40B4-BE49-F238E27FC236}">
                    <a16:creationId xmlns:a16="http://schemas.microsoft.com/office/drawing/2014/main" id="{A0E2DAB8-914B-DC44-9BAE-804506FF4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7744" y="7000316"/>
                <a:ext cx="632845" cy="632845"/>
              </a:xfrm>
              <a:custGeom>
                <a:avLst/>
                <a:gdLst>
                  <a:gd name="T0" fmla="*/ 330583 w 509"/>
                  <a:gd name="T1" fmla="*/ 165618 h 508"/>
                  <a:gd name="T2" fmla="*/ 330583 w 509"/>
                  <a:gd name="T3" fmla="*/ 165618 h 508"/>
                  <a:gd name="T4" fmla="*/ 165292 w 509"/>
                  <a:gd name="T5" fmla="*/ 330584 h 508"/>
                  <a:gd name="T6" fmla="*/ 165292 w 509"/>
                  <a:gd name="T7" fmla="*/ 330584 h 508"/>
                  <a:gd name="T8" fmla="*/ 0 w 509"/>
                  <a:gd name="T9" fmla="*/ 165618 h 508"/>
                  <a:gd name="T10" fmla="*/ 0 w 509"/>
                  <a:gd name="T11" fmla="*/ 165618 h 508"/>
                  <a:gd name="T12" fmla="*/ 165292 w 509"/>
                  <a:gd name="T13" fmla="*/ 0 h 508"/>
                  <a:gd name="T14" fmla="*/ 165292 w 509"/>
                  <a:gd name="T15" fmla="*/ 0 h 508"/>
                  <a:gd name="T16" fmla="*/ 330583 w 509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9" h="508">
                    <a:moveTo>
                      <a:pt x="508" y="254"/>
                    </a:moveTo>
                    <a:lnTo>
                      <a:pt x="508" y="254"/>
                    </a:lnTo>
                    <a:cubicBezTo>
                      <a:pt x="508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4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8" y="113"/>
                      <a:pt x="508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1DB08F-5AD4-5146-A309-7DD8562D0E1D}"/>
                  </a:ext>
                </a:extLst>
              </p:cNvPr>
              <p:cNvSpPr txBox="1"/>
              <p:nvPr/>
            </p:nvSpPr>
            <p:spPr>
              <a:xfrm>
                <a:off x="10485112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91CE4DF3-A331-0040-9E8A-BE8334E555C6}"/>
              </a:ext>
            </a:extLst>
          </p:cNvPr>
          <p:cNvGrpSpPr/>
          <p:nvPr/>
        </p:nvGrpSpPr>
        <p:grpSpPr>
          <a:xfrm>
            <a:off x="8552235" y="8166083"/>
            <a:ext cx="2528354" cy="636448"/>
            <a:chOff x="8552235" y="8166083"/>
            <a:chExt cx="2528354" cy="63644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DDDD2DC-F68E-B049-88AD-5603D3FEB393}"/>
                </a:ext>
              </a:extLst>
            </p:cNvPr>
            <p:cNvGrpSpPr/>
            <p:nvPr/>
          </p:nvGrpSpPr>
          <p:grpSpPr>
            <a:xfrm>
              <a:off x="8552235" y="8166083"/>
              <a:ext cx="632845" cy="636448"/>
              <a:chOff x="8552235" y="8166083"/>
              <a:chExt cx="632845" cy="636448"/>
            </a:xfrm>
          </p:grpSpPr>
          <p:sp>
            <p:nvSpPr>
              <p:cNvPr id="121" name="Freeform 225">
                <a:extLst>
                  <a:ext uri="{FF2B5EF4-FFF2-40B4-BE49-F238E27FC236}">
                    <a16:creationId xmlns:a16="http://schemas.microsoft.com/office/drawing/2014/main" id="{2DE31D0D-9AF4-DE4B-A23B-C9DBBBA80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2235" y="8166083"/>
                <a:ext cx="632845" cy="629818"/>
              </a:xfrm>
              <a:custGeom>
                <a:avLst/>
                <a:gdLst>
                  <a:gd name="T0" fmla="*/ 330584 w 508"/>
                  <a:gd name="T1" fmla="*/ 164966 h 508"/>
                  <a:gd name="T2" fmla="*/ 330584 w 508"/>
                  <a:gd name="T3" fmla="*/ 164966 h 508"/>
                  <a:gd name="T4" fmla="*/ 165618 w 508"/>
                  <a:gd name="T5" fmla="*/ 330584 h 508"/>
                  <a:gd name="T6" fmla="*/ 165618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C6FF96-2404-AC4D-888F-0653B47C2EB4}"/>
                  </a:ext>
                </a:extLst>
              </p:cNvPr>
              <p:cNvSpPr txBox="1"/>
              <p:nvPr/>
            </p:nvSpPr>
            <p:spPr>
              <a:xfrm>
                <a:off x="8586941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7819071-95D7-784D-83E4-5965ABADE1DB}"/>
                </a:ext>
              </a:extLst>
            </p:cNvPr>
            <p:cNvGrpSpPr/>
            <p:nvPr/>
          </p:nvGrpSpPr>
          <p:grpSpPr>
            <a:xfrm>
              <a:off x="9185080" y="8166083"/>
              <a:ext cx="632846" cy="636448"/>
              <a:chOff x="9185080" y="8166083"/>
              <a:chExt cx="632846" cy="636448"/>
            </a:xfrm>
          </p:grpSpPr>
          <p:sp>
            <p:nvSpPr>
              <p:cNvPr id="122" name="Freeform 227">
                <a:extLst>
                  <a:ext uri="{FF2B5EF4-FFF2-40B4-BE49-F238E27FC236}">
                    <a16:creationId xmlns:a16="http://schemas.microsoft.com/office/drawing/2014/main" id="{3FDF545A-6CD8-AE49-8800-AFE2F2314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5080" y="8166083"/>
                <a:ext cx="632846" cy="629818"/>
              </a:xfrm>
              <a:custGeom>
                <a:avLst/>
                <a:gdLst>
                  <a:gd name="T0" fmla="*/ 330582 w 508"/>
                  <a:gd name="T1" fmla="*/ 164966 h 508"/>
                  <a:gd name="T2" fmla="*/ 330582 w 508"/>
                  <a:gd name="T3" fmla="*/ 164966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BF26A4-F89F-3C4A-8AA9-26894B97C70A}"/>
                  </a:ext>
                </a:extLst>
              </p:cNvPr>
              <p:cNvSpPr txBox="1"/>
              <p:nvPr/>
            </p:nvSpPr>
            <p:spPr>
              <a:xfrm>
                <a:off x="9218607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E70B969F-99C7-9447-BB12-E92258CBC2CC}"/>
                </a:ext>
              </a:extLst>
            </p:cNvPr>
            <p:cNvGrpSpPr/>
            <p:nvPr/>
          </p:nvGrpSpPr>
          <p:grpSpPr>
            <a:xfrm>
              <a:off x="9817926" y="8166083"/>
              <a:ext cx="629818" cy="636448"/>
              <a:chOff x="9817926" y="8166083"/>
              <a:chExt cx="629818" cy="636448"/>
            </a:xfrm>
          </p:grpSpPr>
          <p:sp>
            <p:nvSpPr>
              <p:cNvPr id="123" name="Freeform 229">
                <a:extLst>
                  <a:ext uri="{FF2B5EF4-FFF2-40B4-BE49-F238E27FC236}">
                    <a16:creationId xmlns:a16="http://schemas.microsoft.com/office/drawing/2014/main" id="{8B7CC055-6F35-4D41-BAA6-74CC0A7BA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926" y="8166083"/>
                <a:ext cx="629818" cy="629818"/>
              </a:xfrm>
              <a:custGeom>
                <a:avLst/>
                <a:gdLst>
                  <a:gd name="T0" fmla="*/ 330583 w 507"/>
                  <a:gd name="T1" fmla="*/ 164966 h 508"/>
                  <a:gd name="T2" fmla="*/ 330583 w 507"/>
                  <a:gd name="T3" fmla="*/ 164966 h 508"/>
                  <a:gd name="T4" fmla="*/ 165291 w 507"/>
                  <a:gd name="T5" fmla="*/ 330584 h 508"/>
                  <a:gd name="T6" fmla="*/ 165291 w 507"/>
                  <a:gd name="T7" fmla="*/ 330584 h 508"/>
                  <a:gd name="T8" fmla="*/ 0 w 507"/>
                  <a:gd name="T9" fmla="*/ 164966 h 508"/>
                  <a:gd name="T10" fmla="*/ 0 w 507"/>
                  <a:gd name="T11" fmla="*/ 164966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3"/>
                    </a:moveTo>
                    <a:lnTo>
                      <a:pt x="506" y="253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B7C122-A17F-F742-B832-3F46A8A178D7}"/>
                  </a:ext>
                </a:extLst>
              </p:cNvPr>
              <p:cNvSpPr txBox="1"/>
              <p:nvPr/>
            </p:nvSpPr>
            <p:spPr>
              <a:xfrm>
                <a:off x="9847983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603D8AB2-AD5E-8640-ADD7-F7D97B8ACC4A}"/>
                </a:ext>
              </a:extLst>
            </p:cNvPr>
            <p:cNvGrpSpPr/>
            <p:nvPr/>
          </p:nvGrpSpPr>
          <p:grpSpPr>
            <a:xfrm>
              <a:off x="10447744" y="8166083"/>
              <a:ext cx="632845" cy="636448"/>
              <a:chOff x="10447744" y="8166083"/>
              <a:chExt cx="632845" cy="636448"/>
            </a:xfrm>
          </p:grpSpPr>
          <p:sp>
            <p:nvSpPr>
              <p:cNvPr id="124" name="Freeform 231">
                <a:extLst>
                  <a:ext uri="{FF2B5EF4-FFF2-40B4-BE49-F238E27FC236}">
                    <a16:creationId xmlns:a16="http://schemas.microsoft.com/office/drawing/2014/main" id="{31597078-2BE9-FF4F-8C66-9EC68119C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7744" y="8166083"/>
                <a:ext cx="632845" cy="629818"/>
              </a:xfrm>
              <a:custGeom>
                <a:avLst/>
                <a:gdLst>
                  <a:gd name="T0" fmla="*/ 330583 w 509"/>
                  <a:gd name="T1" fmla="*/ 164966 h 508"/>
                  <a:gd name="T2" fmla="*/ 330583 w 509"/>
                  <a:gd name="T3" fmla="*/ 164966 h 508"/>
                  <a:gd name="T4" fmla="*/ 165292 w 509"/>
                  <a:gd name="T5" fmla="*/ 330584 h 508"/>
                  <a:gd name="T6" fmla="*/ 165292 w 509"/>
                  <a:gd name="T7" fmla="*/ 330584 h 508"/>
                  <a:gd name="T8" fmla="*/ 0 w 509"/>
                  <a:gd name="T9" fmla="*/ 164966 h 508"/>
                  <a:gd name="T10" fmla="*/ 0 w 509"/>
                  <a:gd name="T11" fmla="*/ 164966 h 508"/>
                  <a:gd name="T12" fmla="*/ 165292 w 509"/>
                  <a:gd name="T13" fmla="*/ 0 h 508"/>
                  <a:gd name="T14" fmla="*/ 165292 w 509"/>
                  <a:gd name="T15" fmla="*/ 0 h 508"/>
                  <a:gd name="T16" fmla="*/ 330583 w 509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9" h="508">
                    <a:moveTo>
                      <a:pt x="508" y="253"/>
                    </a:moveTo>
                    <a:lnTo>
                      <a:pt x="508" y="253"/>
                    </a:lnTo>
                    <a:cubicBezTo>
                      <a:pt x="508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8" y="113"/>
                      <a:pt x="508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F87D9D-1819-AB4A-A388-08A961F96D12}"/>
                  </a:ext>
                </a:extLst>
              </p:cNvPr>
              <p:cNvSpPr txBox="1"/>
              <p:nvPr/>
            </p:nvSpPr>
            <p:spPr>
              <a:xfrm>
                <a:off x="10485112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2AC18289-61A5-C441-B2A7-FB571C93C272}"/>
              </a:ext>
            </a:extLst>
          </p:cNvPr>
          <p:cNvGrpSpPr/>
          <p:nvPr/>
        </p:nvGrpSpPr>
        <p:grpSpPr>
          <a:xfrm>
            <a:off x="8552235" y="9328823"/>
            <a:ext cx="2528354" cy="636266"/>
            <a:chOff x="8552235" y="9328823"/>
            <a:chExt cx="2528354" cy="636266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8427B846-D233-5340-8E06-BF766512B5EC}"/>
                </a:ext>
              </a:extLst>
            </p:cNvPr>
            <p:cNvGrpSpPr/>
            <p:nvPr/>
          </p:nvGrpSpPr>
          <p:grpSpPr>
            <a:xfrm>
              <a:off x="8552235" y="9328823"/>
              <a:ext cx="632845" cy="636266"/>
              <a:chOff x="8552235" y="9328823"/>
              <a:chExt cx="632845" cy="636266"/>
            </a:xfrm>
          </p:grpSpPr>
          <p:sp>
            <p:nvSpPr>
              <p:cNvPr id="125" name="Freeform 253">
                <a:extLst>
                  <a:ext uri="{FF2B5EF4-FFF2-40B4-BE49-F238E27FC236}">
                    <a16:creationId xmlns:a16="http://schemas.microsoft.com/office/drawing/2014/main" id="{3700784C-5462-DD4D-A34C-C06373900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2235" y="9328823"/>
                <a:ext cx="632845" cy="632846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5618 w 508"/>
                  <a:gd name="T5" fmla="*/ 330584 h 508"/>
                  <a:gd name="T6" fmla="*/ 165618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791BA9-E8BE-E544-B543-E106E0F75037}"/>
                  </a:ext>
                </a:extLst>
              </p:cNvPr>
              <p:cNvSpPr txBox="1"/>
              <p:nvPr/>
            </p:nvSpPr>
            <p:spPr>
              <a:xfrm>
                <a:off x="8586941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B8CE1A1-F12F-7A47-B811-E9C291459B60}"/>
                </a:ext>
              </a:extLst>
            </p:cNvPr>
            <p:cNvGrpSpPr/>
            <p:nvPr/>
          </p:nvGrpSpPr>
          <p:grpSpPr>
            <a:xfrm>
              <a:off x="9185080" y="9328823"/>
              <a:ext cx="632846" cy="636266"/>
              <a:chOff x="9185080" y="9328823"/>
              <a:chExt cx="632846" cy="636266"/>
            </a:xfrm>
          </p:grpSpPr>
          <p:sp>
            <p:nvSpPr>
              <p:cNvPr id="126" name="Freeform 255">
                <a:extLst>
                  <a:ext uri="{FF2B5EF4-FFF2-40B4-BE49-F238E27FC236}">
                    <a16:creationId xmlns:a16="http://schemas.microsoft.com/office/drawing/2014/main" id="{CE09E6A8-1495-1242-A7B4-C14C7DCC1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5080" y="9328823"/>
                <a:ext cx="632846" cy="632846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D32597-17DE-F141-A0FA-4E9CB27BFBC8}"/>
                  </a:ext>
                </a:extLst>
              </p:cNvPr>
              <p:cNvSpPr txBox="1"/>
              <p:nvPr/>
            </p:nvSpPr>
            <p:spPr>
              <a:xfrm>
                <a:off x="9218607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5727F98-8BE8-D54B-98F1-9ED4D0C4DE80}"/>
                </a:ext>
              </a:extLst>
            </p:cNvPr>
            <p:cNvGrpSpPr/>
            <p:nvPr/>
          </p:nvGrpSpPr>
          <p:grpSpPr>
            <a:xfrm>
              <a:off x="9817926" y="9328823"/>
              <a:ext cx="629818" cy="636266"/>
              <a:chOff x="9817926" y="9328823"/>
              <a:chExt cx="629818" cy="636266"/>
            </a:xfrm>
          </p:grpSpPr>
          <p:sp>
            <p:nvSpPr>
              <p:cNvPr id="127" name="Freeform 257">
                <a:extLst>
                  <a:ext uri="{FF2B5EF4-FFF2-40B4-BE49-F238E27FC236}">
                    <a16:creationId xmlns:a16="http://schemas.microsoft.com/office/drawing/2014/main" id="{AF29E64E-A151-5441-9420-50A3B0A93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926" y="9328823"/>
                <a:ext cx="629818" cy="632846"/>
              </a:xfrm>
              <a:custGeom>
                <a:avLst/>
                <a:gdLst>
                  <a:gd name="T0" fmla="*/ 330583 w 507"/>
                  <a:gd name="T1" fmla="*/ 165618 h 508"/>
                  <a:gd name="T2" fmla="*/ 330583 w 507"/>
                  <a:gd name="T3" fmla="*/ 165618 h 508"/>
                  <a:gd name="T4" fmla="*/ 165291 w 507"/>
                  <a:gd name="T5" fmla="*/ 330584 h 508"/>
                  <a:gd name="T6" fmla="*/ 165291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6" y="114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17C781-B582-AD43-ABB3-2D9CDBC39CEB}"/>
                  </a:ext>
                </a:extLst>
              </p:cNvPr>
              <p:cNvSpPr txBox="1"/>
              <p:nvPr/>
            </p:nvSpPr>
            <p:spPr>
              <a:xfrm>
                <a:off x="9847983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C3F97B0-63E6-D745-85D0-AA1B118CBD40}"/>
                </a:ext>
              </a:extLst>
            </p:cNvPr>
            <p:cNvGrpSpPr/>
            <p:nvPr/>
          </p:nvGrpSpPr>
          <p:grpSpPr>
            <a:xfrm>
              <a:off x="10447744" y="9328823"/>
              <a:ext cx="632845" cy="636266"/>
              <a:chOff x="10447744" y="9328823"/>
              <a:chExt cx="632845" cy="636266"/>
            </a:xfrm>
          </p:grpSpPr>
          <p:sp>
            <p:nvSpPr>
              <p:cNvPr id="128" name="Freeform 259">
                <a:extLst>
                  <a:ext uri="{FF2B5EF4-FFF2-40B4-BE49-F238E27FC236}">
                    <a16:creationId xmlns:a16="http://schemas.microsoft.com/office/drawing/2014/main" id="{FF054586-C8C8-6145-A6C1-74396409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7744" y="9328823"/>
                <a:ext cx="632845" cy="632846"/>
              </a:xfrm>
              <a:custGeom>
                <a:avLst/>
                <a:gdLst>
                  <a:gd name="T0" fmla="*/ 330583 w 509"/>
                  <a:gd name="T1" fmla="*/ 165618 h 508"/>
                  <a:gd name="T2" fmla="*/ 330583 w 509"/>
                  <a:gd name="T3" fmla="*/ 165618 h 508"/>
                  <a:gd name="T4" fmla="*/ 165292 w 509"/>
                  <a:gd name="T5" fmla="*/ 330584 h 508"/>
                  <a:gd name="T6" fmla="*/ 165292 w 509"/>
                  <a:gd name="T7" fmla="*/ 330584 h 508"/>
                  <a:gd name="T8" fmla="*/ 0 w 509"/>
                  <a:gd name="T9" fmla="*/ 165618 h 508"/>
                  <a:gd name="T10" fmla="*/ 0 w 509"/>
                  <a:gd name="T11" fmla="*/ 165618 h 508"/>
                  <a:gd name="T12" fmla="*/ 165292 w 509"/>
                  <a:gd name="T13" fmla="*/ 0 h 508"/>
                  <a:gd name="T14" fmla="*/ 165292 w 509"/>
                  <a:gd name="T15" fmla="*/ 0 h 508"/>
                  <a:gd name="T16" fmla="*/ 330583 w 509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9" h="508">
                    <a:moveTo>
                      <a:pt x="508" y="254"/>
                    </a:moveTo>
                    <a:lnTo>
                      <a:pt x="508" y="254"/>
                    </a:lnTo>
                    <a:cubicBezTo>
                      <a:pt x="508" y="394"/>
                      <a:pt x="394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4" y="0"/>
                      <a:pt x="508" y="114"/>
                      <a:pt x="508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037370-7B54-AC4D-8875-849B26ACC50E}"/>
                  </a:ext>
                </a:extLst>
              </p:cNvPr>
              <p:cNvSpPr txBox="1"/>
              <p:nvPr/>
            </p:nvSpPr>
            <p:spPr>
              <a:xfrm>
                <a:off x="10485112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E81A7FA-4FB0-7D43-9551-8F2FAE9843FD}"/>
              </a:ext>
            </a:extLst>
          </p:cNvPr>
          <p:cNvGrpSpPr/>
          <p:nvPr/>
        </p:nvGrpSpPr>
        <p:grpSpPr>
          <a:xfrm>
            <a:off x="8552235" y="10494592"/>
            <a:ext cx="2528354" cy="632845"/>
            <a:chOff x="8552235" y="10494592"/>
            <a:chExt cx="2528354" cy="63284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2A3BE48-E2E2-A84E-98F7-63447CC43F1A}"/>
                </a:ext>
              </a:extLst>
            </p:cNvPr>
            <p:cNvGrpSpPr/>
            <p:nvPr/>
          </p:nvGrpSpPr>
          <p:grpSpPr>
            <a:xfrm>
              <a:off x="8552235" y="10494592"/>
              <a:ext cx="632845" cy="632845"/>
              <a:chOff x="8552235" y="10494592"/>
              <a:chExt cx="632845" cy="632845"/>
            </a:xfrm>
          </p:grpSpPr>
          <p:sp>
            <p:nvSpPr>
              <p:cNvPr id="129" name="Freeform 281">
                <a:extLst>
                  <a:ext uri="{FF2B5EF4-FFF2-40B4-BE49-F238E27FC236}">
                    <a16:creationId xmlns:a16="http://schemas.microsoft.com/office/drawing/2014/main" id="{876FFB53-EDB8-B34E-926A-DD912AE1C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2235" y="10494592"/>
                <a:ext cx="632845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5618 w 508"/>
                  <a:gd name="T5" fmla="*/ 330584 h 508"/>
                  <a:gd name="T6" fmla="*/ 165618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15BAF0-3200-9145-A898-EEC77A7BB4D1}"/>
                  </a:ext>
                </a:extLst>
              </p:cNvPr>
              <p:cNvSpPr txBox="1"/>
              <p:nvPr/>
            </p:nvSpPr>
            <p:spPr>
              <a:xfrm>
                <a:off x="8586941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3162F5B-6DB6-9B46-AE18-C3AA652FEAF4}"/>
                </a:ext>
              </a:extLst>
            </p:cNvPr>
            <p:cNvGrpSpPr/>
            <p:nvPr/>
          </p:nvGrpSpPr>
          <p:grpSpPr>
            <a:xfrm>
              <a:off x="9185080" y="10494592"/>
              <a:ext cx="632846" cy="632845"/>
              <a:chOff x="9185080" y="10494592"/>
              <a:chExt cx="632846" cy="632845"/>
            </a:xfrm>
          </p:grpSpPr>
          <p:sp>
            <p:nvSpPr>
              <p:cNvPr id="130" name="Freeform 283">
                <a:extLst>
                  <a:ext uri="{FF2B5EF4-FFF2-40B4-BE49-F238E27FC236}">
                    <a16:creationId xmlns:a16="http://schemas.microsoft.com/office/drawing/2014/main" id="{09FA9368-B0DF-C84B-A1DE-15D5A92B8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5080" y="10494592"/>
                <a:ext cx="632846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52524B1-A4A2-EF4C-9DAF-842FFDD7B908}"/>
                  </a:ext>
                </a:extLst>
              </p:cNvPr>
              <p:cNvSpPr txBox="1"/>
              <p:nvPr/>
            </p:nvSpPr>
            <p:spPr>
              <a:xfrm>
                <a:off x="9218607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DEF1A150-18AE-AA4F-B80C-D528E8B0941B}"/>
                </a:ext>
              </a:extLst>
            </p:cNvPr>
            <p:cNvGrpSpPr/>
            <p:nvPr/>
          </p:nvGrpSpPr>
          <p:grpSpPr>
            <a:xfrm>
              <a:off x="9817926" y="10494592"/>
              <a:ext cx="629818" cy="632845"/>
              <a:chOff x="9817926" y="10494592"/>
              <a:chExt cx="629818" cy="632845"/>
            </a:xfrm>
          </p:grpSpPr>
          <p:sp>
            <p:nvSpPr>
              <p:cNvPr id="131" name="Freeform 285">
                <a:extLst>
                  <a:ext uri="{FF2B5EF4-FFF2-40B4-BE49-F238E27FC236}">
                    <a16:creationId xmlns:a16="http://schemas.microsoft.com/office/drawing/2014/main" id="{8C7E8B7C-E22F-F745-A85F-0688FCEFC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7926" y="10494592"/>
                <a:ext cx="629818" cy="632845"/>
              </a:xfrm>
              <a:custGeom>
                <a:avLst/>
                <a:gdLst>
                  <a:gd name="T0" fmla="*/ 330583 w 507"/>
                  <a:gd name="T1" fmla="*/ 165618 h 508"/>
                  <a:gd name="T2" fmla="*/ 330583 w 507"/>
                  <a:gd name="T3" fmla="*/ 165618 h 508"/>
                  <a:gd name="T4" fmla="*/ 165291 w 507"/>
                  <a:gd name="T5" fmla="*/ 330584 h 508"/>
                  <a:gd name="T6" fmla="*/ 165291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6" y="114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1FBED5-7AF4-6848-B022-53FA9BF0603C}"/>
                  </a:ext>
                </a:extLst>
              </p:cNvPr>
              <p:cNvSpPr txBox="1"/>
              <p:nvPr/>
            </p:nvSpPr>
            <p:spPr>
              <a:xfrm>
                <a:off x="9847983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6DD6406-3D9B-F940-8F82-DA757AB61BBB}"/>
                </a:ext>
              </a:extLst>
            </p:cNvPr>
            <p:cNvGrpSpPr/>
            <p:nvPr/>
          </p:nvGrpSpPr>
          <p:grpSpPr>
            <a:xfrm>
              <a:off x="10447744" y="10494592"/>
              <a:ext cx="632845" cy="632845"/>
              <a:chOff x="10447744" y="10494592"/>
              <a:chExt cx="632845" cy="632845"/>
            </a:xfrm>
          </p:grpSpPr>
          <p:sp>
            <p:nvSpPr>
              <p:cNvPr id="132" name="Freeform 287">
                <a:extLst>
                  <a:ext uri="{FF2B5EF4-FFF2-40B4-BE49-F238E27FC236}">
                    <a16:creationId xmlns:a16="http://schemas.microsoft.com/office/drawing/2014/main" id="{8F45567E-4890-5042-9B78-E213FAE41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7744" y="10494592"/>
                <a:ext cx="632845" cy="632845"/>
              </a:xfrm>
              <a:custGeom>
                <a:avLst/>
                <a:gdLst>
                  <a:gd name="T0" fmla="*/ 330583 w 509"/>
                  <a:gd name="T1" fmla="*/ 165618 h 508"/>
                  <a:gd name="T2" fmla="*/ 330583 w 509"/>
                  <a:gd name="T3" fmla="*/ 165618 h 508"/>
                  <a:gd name="T4" fmla="*/ 165292 w 509"/>
                  <a:gd name="T5" fmla="*/ 330584 h 508"/>
                  <a:gd name="T6" fmla="*/ 165292 w 509"/>
                  <a:gd name="T7" fmla="*/ 330584 h 508"/>
                  <a:gd name="T8" fmla="*/ 0 w 509"/>
                  <a:gd name="T9" fmla="*/ 165618 h 508"/>
                  <a:gd name="T10" fmla="*/ 0 w 509"/>
                  <a:gd name="T11" fmla="*/ 165618 h 508"/>
                  <a:gd name="T12" fmla="*/ 165292 w 509"/>
                  <a:gd name="T13" fmla="*/ 0 h 508"/>
                  <a:gd name="T14" fmla="*/ 165292 w 509"/>
                  <a:gd name="T15" fmla="*/ 0 h 508"/>
                  <a:gd name="T16" fmla="*/ 330583 w 509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9" h="508">
                    <a:moveTo>
                      <a:pt x="508" y="254"/>
                    </a:moveTo>
                    <a:lnTo>
                      <a:pt x="508" y="254"/>
                    </a:lnTo>
                    <a:cubicBezTo>
                      <a:pt x="508" y="394"/>
                      <a:pt x="394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4" y="0"/>
                      <a:pt x="508" y="114"/>
                      <a:pt x="508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A8ECBC-6E87-2547-A092-686F2DCCB966}"/>
                  </a:ext>
                </a:extLst>
              </p:cNvPr>
              <p:cNvSpPr txBox="1"/>
              <p:nvPr/>
            </p:nvSpPr>
            <p:spPr>
              <a:xfrm>
                <a:off x="10485112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F1527DDA-A8D2-0242-BA82-02D26F44BE6D}"/>
              </a:ext>
            </a:extLst>
          </p:cNvPr>
          <p:cNvGrpSpPr/>
          <p:nvPr/>
        </p:nvGrpSpPr>
        <p:grpSpPr>
          <a:xfrm>
            <a:off x="12294805" y="5840603"/>
            <a:ext cx="2522297" cy="632846"/>
            <a:chOff x="12294805" y="5840603"/>
            <a:chExt cx="2522297" cy="632846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68A0BC3B-B538-9B43-8E1D-B08C73201BAB}"/>
                </a:ext>
              </a:extLst>
            </p:cNvPr>
            <p:cNvGrpSpPr/>
            <p:nvPr/>
          </p:nvGrpSpPr>
          <p:grpSpPr>
            <a:xfrm>
              <a:off x="12294805" y="5840603"/>
              <a:ext cx="629818" cy="632846"/>
              <a:chOff x="12294805" y="5840603"/>
              <a:chExt cx="629818" cy="632846"/>
            </a:xfrm>
          </p:grpSpPr>
          <p:sp>
            <p:nvSpPr>
              <p:cNvPr id="133" name="Freeform 289">
                <a:extLst>
                  <a:ext uri="{FF2B5EF4-FFF2-40B4-BE49-F238E27FC236}">
                    <a16:creationId xmlns:a16="http://schemas.microsoft.com/office/drawing/2014/main" id="{C24FAE51-BCCD-1B49-B396-43096DED4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4805" y="5840603"/>
                <a:ext cx="629818" cy="632846"/>
              </a:xfrm>
              <a:custGeom>
                <a:avLst/>
                <a:gdLst>
                  <a:gd name="T0" fmla="*/ 330582 w 508"/>
                  <a:gd name="T1" fmla="*/ 164965 h 508"/>
                  <a:gd name="T2" fmla="*/ 330582 w 508"/>
                  <a:gd name="T3" fmla="*/ 164965 h 508"/>
                  <a:gd name="T4" fmla="*/ 165617 w 508"/>
                  <a:gd name="T5" fmla="*/ 330582 h 508"/>
                  <a:gd name="T6" fmla="*/ 165617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D76479-AE77-7A43-9697-14FBB85E065F}"/>
                  </a:ext>
                </a:extLst>
              </p:cNvPr>
              <p:cNvSpPr txBox="1"/>
              <p:nvPr/>
            </p:nvSpPr>
            <p:spPr>
              <a:xfrm>
                <a:off x="12322918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D093872-CA28-6B49-B3DC-154BB2786CBB}"/>
                </a:ext>
              </a:extLst>
            </p:cNvPr>
            <p:cNvGrpSpPr/>
            <p:nvPr/>
          </p:nvGrpSpPr>
          <p:grpSpPr>
            <a:xfrm>
              <a:off x="12924622" y="5840603"/>
              <a:ext cx="632845" cy="632846"/>
              <a:chOff x="12924622" y="5840603"/>
              <a:chExt cx="632845" cy="632846"/>
            </a:xfrm>
          </p:grpSpPr>
          <p:sp>
            <p:nvSpPr>
              <p:cNvPr id="134" name="Freeform 291">
                <a:extLst>
                  <a:ext uri="{FF2B5EF4-FFF2-40B4-BE49-F238E27FC236}">
                    <a16:creationId xmlns:a16="http://schemas.microsoft.com/office/drawing/2014/main" id="{0F774641-6ED1-8640-B23A-F51BB52A2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4622" y="5840603"/>
                <a:ext cx="632845" cy="632846"/>
              </a:xfrm>
              <a:custGeom>
                <a:avLst/>
                <a:gdLst>
                  <a:gd name="T0" fmla="*/ 330584 w 508"/>
                  <a:gd name="T1" fmla="*/ 164965 h 508"/>
                  <a:gd name="T2" fmla="*/ 330584 w 508"/>
                  <a:gd name="T3" fmla="*/ 164965 h 508"/>
                  <a:gd name="T4" fmla="*/ 164966 w 508"/>
                  <a:gd name="T5" fmla="*/ 330582 h 508"/>
                  <a:gd name="T6" fmla="*/ 164966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E8CB81-E296-7848-B869-DE8F613AD187}"/>
                  </a:ext>
                </a:extLst>
              </p:cNvPr>
              <p:cNvSpPr txBox="1"/>
              <p:nvPr/>
            </p:nvSpPr>
            <p:spPr>
              <a:xfrm>
                <a:off x="12954584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9A9FAE29-7D79-9A4D-8D97-55AF1025CC17}"/>
                </a:ext>
              </a:extLst>
            </p:cNvPr>
            <p:cNvGrpSpPr/>
            <p:nvPr/>
          </p:nvGrpSpPr>
          <p:grpSpPr>
            <a:xfrm>
              <a:off x="13557467" y="5840603"/>
              <a:ext cx="632846" cy="632846"/>
              <a:chOff x="13557467" y="5840603"/>
              <a:chExt cx="632846" cy="632846"/>
            </a:xfrm>
          </p:grpSpPr>
          <p:sp>
            <p:nvSpPr>
              <p:cNvPr id="135" name="Freeform 293">
                <a:extLst>
                  <a:ext uri="{FF2B5EF4-FFF2-40B4-BE49-F238E27FC236}">
                    <a16:creationId xmlns:a16="http://schemas.microsoft.com/office/drawing/2014/main" id="{55EBAE9E-1A57-4E47-B5B1-7631D434B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7467" y="5840603"/>
                <a:ext cx="632846" cy="632846"/>
              </a:xfrm>
              <a:custGeom>
                <a:avLst/>
                <a:gdLst>
                  <a:gd name="T0" fmla="*/ 330581 w 507"/>
                  <a:gd name="T1" fmla="*/ 164965 h 508"/>
                  <a:gd name="T2" fmla="*/ 330581 w 507"/>
                  <a:gd name="T3" fmla="*/ 164965 h 508"/>
                  <a:gd name="T4" fmla="*/ 165290 w 507"/>
                  <a:gd name="T5" fmla="*/ 330582 h 508"/>
                  <a:gd name="T6" fmla="*/ 165290 w 507"/>
                  <a:gd name="T7" fmla="*/ 330582 h 508"/>
                  <a:gd name="T8" fmla="*/ 0 w 507"/>
                  <a:gd name="T9" fmla="*/ 164965 h 508"/>
                  <a:gd name="T10" fmla="*/ 0 w 507"/>
                  <a:gd name="T11" fmla="*/ 164965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3"/>
                    </a:moveTo>
                    <a:lnTo>
                      <a:pt x="506" y="253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CB9D25-FA94-D847-A8D6-D583BC045B21}"/>
                  </a:ext>
                </a:extLst>
              </p:cNvPr>
              <p:cNvSpPr txBox="1"/>
              <p:nvPr/>
            </p:nvSpPr>
            <p:spPr>
              <a:xfrm>
                <a:off x="13583960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29D36834-E31D-114A-A6B4-DD8149AE3158}"/>
                </a:ext>
              </a:extLst>
            </p:cNvPr>
            <p:cNvGrpSpPr/>
            <p:nvPr/>
          </p:nvGrpSpPr>
          <p:grpSpPr>
            <a:xfrm>
              <a:off x="14184257" y="5840603"/>
              <a:ext cx="632845" cy="632846"/>
              <a:chOff x="14184257" y="5840603"/>
              <a:chExt cx="632845" cy="632846"/>
            </a:xfrm>
          </p:grpSpPr>
          <p:sp>
            <p:nvSpPr>
              <p:cNvPr id="136" name="Freeform 295">
                <a:extLst>
                  <a:ext uri="{FF2B5EF4-FFF2-40B4-BE49-F238E27FC236}">
                    <a16:creationId xmlns:a16="http://schemas.microsoft.com/office/drawing/2014/main" id="{97A65684-5FE3-5F4E-BFC4-FBC80322D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4257" y="5840603"/>
                <a:ext cx="632845" cy="632846"/>
              </a:xfrm>
              <a:custGeom>
                <a:avLst/>
                <a:gdLst>
                  <a:gd name="T0" fmla="*/ 330582 w 508"/>
                  <a:gd name="T1" fmla="*/ 164965 h 508"/>
                  <a:gd name="T2" fmla="*/ 330582 w 508"/>
                  <a:gd name="T3" fmla="*/ 164965 h 508"/>
                  <a:gd name="T4" fmla="*/ 165617 w 508"/>
                  <a:gd name="T5" fmla="*/ 330582 h 508"/>
                  <a:gd name="T6" fmla="*/ 165617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48925A-0158-3E48-A6A8-680A06A5F01F}"/>
                  </a:ext>
                </a:extLst>
              </p:cNvPr>
              <p:cNvSpPr txBox="1"/>
              <p:nvPr/>
            </p:nvSpPr>
            <p:spPr>
              <a:xfrm>
                <a:off x="14221089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1A2BAE20-69C3-3D46-AE10-41E28BB44EBD}"/>
              </a:ext>
            </a:extLst>
          </p:cNvPr>
          <p:cNvGrpSpPr/>
          <p:nvPr/>
        </p:nvGrpSpPr>
        <p:grpSpPr>
          <a:xfrm>
            <a:off x="12294805" y="7000316"/>
            <a:ext cx="2522297" cy="636268"/>
            <a:chOff x="12294805" y="7000316"/>
            <a:chExt cx="2522297" cy="636268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2A30FDE8-486C-BF43-8E24-F0DB247BC596}"/>
                </a:ext>
              </a:extLst>
            </p:cNvPr>
            <p:cNvGrpSpPr/>
            <p:nvPr/>
          </p:nvGrpSpPr>
          <p:grpSpPr>
            <a:xfrm>
              <a:off x="12294805" y="7000316"/>
              <a:ext cx="629818" cy="636268"/>
              <a:chOff x="12294805" y="7000316"/>
              <a:chExt cx="629818" cy="636268"/>
            </a:xfrm>
          </p:grpSpPr>
          <p:sp>
            <p:nvSpPr>
              <p:cNvPr id="137" name="Freeform 297">
                <a:extLst>
                  <a:ext uri="{FF2B5EF4-FFF2-40B4-BE49-F238E27FC236}">
                    <a16:creationId xmlns:a16="http://schemas.microsoft.com/office/drawing/2014/main" id="{1FC643D0-C9A9-C84D-AC8D-E3326A6E5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4805" y="7000316"/>
                <a:ext cx="629818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3" y="507"/>
                      <a:pt x="254" y="507"/>
                    </a:cubicBezTo>
                    <a:cubicBezTo>
                      <a:pt x="114" y="507"/>
                      <a:pt x="0" y="393"/>
                      <a:pt x="0" y="254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3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6D0691-7A29-1547-B399-61911F71C250}"/>
                  </a:ext>
                </a:extLst>
              </p:cNvPr>
              <p:cNvSpPr txBox="1"/>
              <p:nvPr/>
            </p:nvSpPr>
            <p:spPr>
              <a:xfrm>
                <a:off x="12322918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F42EC9-8DE8-2B4A-80A0-24BC7DA61A56}"/>
                </a:ext>
              </a:extLst>
            </p:cNvPr>
            <p:cNvGrpSpPr/>
            <p:nvPr/>
          </p:nvGrpSpPr>
          <p:grpSpPr>
            <a:xfrm>
              <a:off x="12924622" y="7000316"/>
              <a:ext cx="632845" cy="636268"/>
              <a:chOff x="12924622" y="7000316"/>
              <a:chExt cx="632845" cy="636268"/>
            </a:xfrm>
          </p:grpSpPr>
          <p:sp>
            <p:nvSpPr>
              <p:cNvPr id="138" name="Freeform 299">
                <a:extLst>
                  <a:ext uri="{FF2B5EF4-FFF2-40B4-BE49-F238E27FC236}">
                    <a16:creationId xmlns:a16="http://schemas.microsoft.com/office/drawing/2014/main" id="{20DB3ED3-6722-2F40-866B-BF80F9890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4622" y="7000316"/>
                <a:ext cx="632845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4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92A6C8-1956-694E-8FF4-680285384AC7}"/>
                  </a:ext>
                </a:extLst>
              </p:cNvPr>
              <p:cNvSpPr txBox="1"/>
              <p:nvPr/>
            </p:nvSpPr>
            <p:spPr>
              <a:xfrm>
                <a:off x="12954584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84CB1924-CB8D-F543-BD60-64036D08C72A}"/>
                </a:ext>
              </a:extLst>
            </p:cNvPr>
            <p:cNvGrpSpPr/>
            <p:nvPr/>
          </p:nvGrpSpPr>
          <p:grpSpPr>
            <a:xfrm>
              <a:off x="13557467" y="7000316"/>
              <a:ext cx="632846" cy="636268"/>
              <a:chOff x="13557467" y="7000316"/>
              <a:chExt cx="632846" cy="636268"/>
            </a:xfrm>
          </p:grpSpPr>
          <p:sp>
            <p:nvSpPr>
              <p:cNvPr id="139" name="Freeform 301">
                <a:extLst>
                  <a:ext uri="{FF2B5EF4-FFF2-40B4-BE49-F238E27FC236}">
                    <a16:creationId xmlns:a16="http://schemas.microsoft.com/office/drawing/2014/main" id="{593274BD-D8A5-E34B-A926-A8FA1746C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7467" y="7000316"/>
                <a:ext cx="632846" cy="632845"/>
              </a:xfrm>
              <a:custGeom>
                <a:avLst/>
                <a:gdLst>
                  <a:gd name="T0" fmla="*/ 330581 w 507"/>
                  <a:gd name="T1" fmla="*/ 165618 h 508"/>
                  <a:gd name="T2" fmla="*/ 330581 w 507"/>
                  <a:gd name="T3" fmla="*/ 165618 h 508"/>
                  <a:gd name="T4" fmla="*/ 165290 w 507"/>
                  <a:gd name="T5" fmla="*/ 330584 h 508"/>
                  <a:gd name="T6" fmla="*/ 165290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4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02921-87CF-9346-8507-47D158890D1F}"/>
                  </a:ext>
                </a:extLst>
              </p:cNvPr>
              <p:cNvSpPr txBox="1"/>
              <p:nvPr/>
            </p:nvSpPr>
            <p:spPr>
              <a:xfrm>
                <a:off x="13583960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2659805F-026F-904A-9C68-EE9F92409B1F}"/>
                </a:ext>
              </a:extLst>
            </p:cNvPr>
            <p:cNvGrpSpPr/>
            <p:nvPr/>
          </p:nvGrpSpPr>
          <p:grpSpPr>
            <a:xfrm>
              <a:off x="14184257" y="7000316"/>
              <a:ext cx="632845" cy="636268"/>
              <a:chOff x="14184257" y="7000316"/>
              <a:chExt cx="632845" cy="636268"/>
            </a:xfrm>
          </p:grpSpPr>
          <p:sp>
            <p:nvSpPr>
              <p:cNvPr id="140" name="Freeform 303">
                <a:extLst>
                  <a:ext uri="{FF2B5EF4-FFF2-40B4-BE49-F238E27FC236}">
                    <a16:creationId xmlns:a16="http://schemas.microsoft.com/office/drawing/2014/main" id="{FAD865DF-253D-E447-96D2-81E482C36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4257" y="7000316"/>
                <a:ext cx="632845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4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E30B2D-AF70-F54E-9B3C-862F706BDE65}"/>
                  </a:ext>
                </a:extLst>
              </p:cNvPr>
              <p:cNvSpPr txBox="1"/>
              <p:nvPr/>
            </p:nvSpPr>
            <p:spPr>
              <a:xfrm>
                <a:off x="14221089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26C1E2D2-D119-F945-B334-111B0EBCF7A7}"/>
              </a:ext>
            </a:extLst>
          </p:cNvPr>
          <p:cNvGrpSpPr/>
          <p:nvPr/>
        </p:nvGrpSpPr>
        <p:grpSpPr>
          <a:xfrm>
            <a:off x="12294805" y="8166083"/>
            <a:ext cx="2522297" cy="636448"/>
            <a:chOff x="12294805" y="8166083"/>
            <a:chExt cx="2522297" cy="63644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2ACCFA12-84B0-0E41-BB3A-80FA0ECC1C12}"/>
                </a:ext>
              </a:extLst>
            </p:cNvPr>
            <p:cNvGrpSpPr/>
            <p:nvPr/>
          </p:nvGrpSpPr>
          <p:grpSpPr>
            <a:xfrm>
              <a:off x="12294805" y="8166083"/>
              <a:ext cx="629818" cy="636448"/>
              <a:chOff x="12294805" y="8166083"/>
              <a:chExt cx="629818" cy="636448"/>
            </a:xfrm>
          </p:grpSpPr>
          <p:sp>
            <p:nvSpPr>
              <p:cNvPr id="141" name="Freeform 305">
                <a:extLst>
                  <a:ext uri="{FF2B5EF4-FFF2-40B4-BE49-F238E27FC236}">
                    <a16:creationId xmlns:a16="http://schemas.microsoft.com/office/drawing/2014/main" id="{53F9AC3E-3CAE-444B-91F5-AB16967BE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4805" y="8166083"/>
                <a:ext cx="629818" cy="629818"/>
              </a:xfrm>
              <a:custGeom>
                <a:avLst/>
                <a:gdLst>
                  <a:gd name="T0" fmla="*/ 330582 w 508"/>
                  <a:gd name="T1" fmla="*/ 164966 h 508"/>
                  <a:gd name="T2" fmla="*/ 330582 w 508"/>
                  <a:gd name="T3" fmla="*/ 164966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9BD04B5-6EF4-D346-9722-341EBF8E5121}"/>
                  </a:ext>
                </a:extLst>
              </p:cNvPr>
              <p:cNvSpPr txBox="1"/>
              <p:nvPr/>
            </p:nvSpPr>
            <p:spPr>
              <a:xfrm>
                <a:off x="12322918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F5A1473A-696F-DA40-92B3-43E7DAFAF4B8}"/>
                </a:ext>
              </a:extLst>
            </p:cNvPr>
            <p:cNvGrpSpPr/>
            <p:nvPr/>
          </p:nvGrpSpPr>
          <p:grpSpPr>
            <a:xfrm>
              <a:off x="12924622" y="8166083"/>
              <a:ext cx="632845" cy="636448"/>
              <a:chOff x="12924622" y="8166083"/>
              <a:chExt cx="632845" cy="636448"/>
            </a:xfrm>
          </p:grpSpPr>
          <p:sp>
            <p:nvSpPr>
              <p:cNvPr id="142" name="Freeform 307">
                <a:extLst>
                  <a:ext uri="{FF2B5EF4-FFF2-40B4-BE49-F238E27FC236}">
                    <a16:creationId xmlns:a16="http://schemas.microsoft.com/office/drawing/2014/main" id="{50C67310-8E19-524C-A1C2-593E04A84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4622" y="8166083"/>
                <a:ext cx="632845" cy="629818"/>
              </a:xfrm>
              <a:custGeom>
                <a:avLst/>
                <a:gdLst>
                  <a:gd name="T0" fmla="*/ 330584 w 508"/>
                  <a:gd name="T1" fmla="*/ 164966 h 508"/>
                  <a:gd name="T2" fmla="*/ 330584 w 508"/>
                  <a:gd name="T3" fmla="*/ 164966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83D61-DE13-C94E-B29B-0ECE198DFE96}"/>
                  </a:ext>
                </a:extLst>
              </p:cNvPr>
              <p:cNvSpPr txBox="1"/>
              <p:nvPr/>
            </p:nvSpPr>
            <p:spPr>
              <a:xfrm>
                <a:off x="12954584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801C40DD-ADFC-F540-9ACD-665ADF6E4869}"/>
                </a:ext>
              </a:extLst>
            </p:cNvPr>
            <p:cNvGrpSpPr/>
            <p:nvPr/>
          </p:nvGrpSpPr>
          <p:grpSpPr>
            <a:xfrm>
              <a:off x="13557467" y="8166083"/>
              <a:ext cx="632846" cy="636448"/>
              <a:chOff x="13557467" y="8166083"/>
              <a:chExt cx="632846" cy="636448"/>
            </a:xfrm>
          </p:grpSpPr>
          <p:sp>
            <p:nvSpPr>
              <p:cNvPr id="143" name="Freeform 309">
                <a:extLst>
                  <a:ext uri="{FF2B5EF4-FFF2-40B4-BE49-F238E27FC236}">
                    <a16:creationId xmlns:a16="http://schemas.microsoft.com/office/drawing/2014/main" id="{EDBA4955-0C24-6146-A07E-284390E7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7467" y="8166083"/>
                <a:ext cx="632846" cy="629818"/>
              </a:xfrm>
              <a:custGeom>
                <a:avLst/>
                <a:gdLst>
                  <a:gd name="T0" fmla="*/ 330581 w 507"/>
                  <a:gd name="T1" fmla="*/ 164966 h 508"/>
                  <a:gd name="T2" fmla="*/ 330581 w 507"/>
                  <a:gd name="T3" fmla="*/ 164966 h 508"/>
                  <a:gd name="T4" fmla="*/ 165290 w 507"/>
                  <a:gd name="T5" fmla="*/ 330584 h 508"/>
                  <a:gd name="T6" fmla="*/ 165290 w 507"/>
                  <a:gd name="T7" fmla="*/ 330584 h 508"/>
                  <a:gd name="T8" fmla="*/ 0 w 507"/>
                  <a:gd name="T9" fmla="*/ 164966 h 508"/>
                  <a:gd name="T10" fmla="*/ 0 w 507"/>
                  <a:gd name="T11" fmla="*/ 164966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3"/>
                    </a:moveTo>
                    <a:lnTo>
                      <a:pt x="506" y="253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CADE3A3-170E-B54F-B161-2A04A57E7DDB}"/>
                  </a:ext>
                </a:extLst>
              </p:cNvPr>
              <p:cNvSpPr txBox="1"/>
              <p:nvPr/>
            </p:nvSpPr>
            <p:spPr>
              <a:xfrm>
                <a:off x="13583960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6B572DDA-5677-E54C-BB65-E396EE73DDC2}"/>
                </a:ext>
              </a:extLst>
            </p:cNvPr>
            <p:cNvGrpSpPr/>
            <p:nvPr/>
          </p:nvGrpSpPr>
          <p:grpSpPr>
            <a:xfrm>
              <a:off x="14184257" y="8166083"/>
              <a:ext cx="632845" cy="636448"/>
              <a:chOff x="14184257" y="8166083"/>
              <a:chExt cx="632845" cy="636448"/>
            </a:xfrm>
          </p:grpSpPr>
          <p:sp>
            <p:nvSpPr>
              <p:cNvPr id="144" name="Freeform 311">
                <a:extLst>
                  <a:ext uri="{FF2B5EF4-FFF2-40B4-BE49-F238E27FC236}">
                    <a16:creationId xmlns:a16="http://schemas.microsoft.com/office/drawing/2014/main" id="{0FD38250-271A-DE45-A775-1258C5326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4257" y="8166083"/>
                <a:ext cx="632845" cy="629818"/>
              </a:xfrm>
              <a:custGeom>
                <a:avLst/>
                <a:gdLst>
                  <a:gd name="T0" fmla="*/ 330582 w 508"/>
                  <a:gd name="T1" fmla="*/ 164966 h 508"/>
                  <a:gd name="T2" fmla="*/ 330582 w 508"/>
                  <a:gd name="T3" fmla="*/ 164966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4C4D3AF-0196-3D43-9DD5-DC83D592E61C}"/>
                  </a:ext>
                </a:extLst>
              </p:cNvPr>
              <p:cNvSpPr txBox="1"/>
              <p:nvPr/>
            </p:nvSpPr>
            <p:spPr>
              <a:xfrm>
                <a:off x="14221089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3FCA53E-99B6-3B49-BE67-2201FD084948}"/>
              </a:ext>
            </a:extLst>
          </p:cNvPr>
          <p:cNvGrpSpPr/>
          <p:nvPr/>
        </p:nvGrpSpPr>
        <p:grpSpPr>
          <a:xfrm>
            <a:off x="12294805" y="9328823"/>
            <a:ext cx="2522297" cy="636266"/>
            <a:chOff x="12294805" y="9328823"/>
            <a:chExt cx="2522297" cy="636266"/>
          </a:xfrm>
        </p:grpSpPr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CFC7580A-24ED-454A-8B64-10A5B3B49714}"/>
                </a:ext>
              </a:extLst>
            </p:cNvPr>
            <p:cNvGrpSpPr/>
            <p:nvPr/>
          </p:nvGrpSpPr>
          <p:grpSpPr>
            <a:xfrm>
              <a:off x="12294805" y="9328823"/>
              <a:ext cx="629818" cy="636266"/>
              <a:chOff x="12294805" y="9328823"/>
              <a:chExt cx="629818" cy="636266"/>
            </a:xfrm>
          </p:grpSpPr>
          <p:sp>
            <p:nvSpPr>
              <p:cNvPr id="145" name="Freeform 313">
                <a:extLst>
                  <a:ext uri="{FF2B5EF4-FFF2-40B4-BE49-F238E27FC236}">
                    <a16:creationId xmlns:a16="http://schemas.microsoft.com/office/drawing/2014/main" id="{8674A8E8-1DE2-A641-95F4-BAAC30C15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4805" y="9328823"/>
                <a:ext cx="629818" cy="632846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45EC6D-B036-8F4C-BFC2-C399B2C097F5}"/>
                  </a:ext>
                </a:extLst>
              </p:cNvPr>
              <p:cNvSpPr txBox="1"/>
              <p:nvPr/>
            </p:nvSpPr>
            <p:spPr>
              <a:xfrm>
                <a:off x="12322918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F3822AB3-B06C-9F4A-A2FA-3A4DEB67AEF4}"/>
                </a:ext>
              </a:extLst>
            </p:cNvPr>
            <p:cNvGrpSpPr/>
            <p:nvPr/>
          </p:nvGrpSpPr>
          <p:grpSpPr>
            <a:xfrm>
              <a:off x="12924622" y="9328823"/>
              <a:ext cx="632845" cy="636266"/>
              <a:chOff x="12924622" y="9328823"/>
              <a:chExt cx="632845" cy="636266"/>
            </a:xfrm>
          </p:grpSpPr>
          <p:sp>
            <p:nvSpPr>
              <p:cNvPr id="146" name="Freeform 315">
                <a:extLst>
                  <a:ext uri="{FF2B5EF4-FFF2-40B4-BE49-F238E27FC236}">
                    <a16:creationId xmlns:a16="http://schemas.microsoft.com/office/drawing/2014/main" id="{D1840227-FC8D-084B-8BE6-3B056927D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4622" y="9328823"/>
                <a:ext cx="632845" cy="632846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4EE1110-D496-584A-912A-3C252E41E783}"/>
                  </a:ext>
                </a:extLst>
              </p:cNvPr>
              <p:cNvSpPr txBox="1"/>
              <p:nvPr/>
            </p:nvSpPr>
            <p:spPr>
              <a:xfrm>
                <a:off x="12954584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F57EC9A-5297-E84A-A760-8CB5059F928D}"/>
                </a:ext>
              </a:extLst>
            </p:cNvPr>
            <p:cNvGrpSpPr/>
            <p:nvPr/>
          </p:nvGrpSpPr>
          <p:grpSpPr>
            <a:xfrm>
              <a:off x="13557467" y="9328823"/>
              <a:ext cx="632846" cy="636266"/>
              <a:chOff x="13557467" y="9328823"/>
              <a:chExt cx="632846" cy="636266"/>
            </a:xfrm>
          </p:grpSpPr>
          <p:sp>
            <p:nvSpPr>
              <p:cNvPr id="147" name="Freeform 317">
                <a:extLst>
                  <a:ext uri="{FF2B5EF4-FFF2-40B4-BE49-F238E27FC236}">
                    <a16:creationId xmlns:a16="http://schemas.microsoft.com/office/drawing/2014/main" id="{779BBBBE-8179-944E-A9E8-A1142E0F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7467" y="9328823"/>
                <a:ext cx="632846" cy="632846"/>
              </a:xfrm>
              <a:custGeom>
                <a:avLst/>
                <a:gdLst>
                  <a:gd name="T0" fmla="*/ 330581 w 507"/>
                  <a:gd name="T1" fmla="*/ 165618 h 508"/>
                  <a:gd name="T2" fmla="*/ 330581 w 507"/>
                  <a:gd name="T3" fmla="*/ 165618 h 508"/>
                  <a:gd name="T4" fmla="*/ 165290 w 507"/>
                  <a:gd name="T5" fmla="*/ 330584 h 508"/>
                  <a:gd name="T6" fmla="*/ 165290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6" y="114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514842E-102D-164C-9C4D-27BA1B0A79C5}"/>
                  </a:ext>
                </a:extLst>
              </p:cNvPr>
              <p:cNvSpPr txBox="1"/>
              <p:nvPr/>
            </p:nvSpPr>
            <p:spPr>
              <a:xfrm>
                <a:off x="13583960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5562C3DF-26B2-F74E-92CB-5CAD95DBF710}"/>
                </a:ext>
              </a:extLst>
            </p:cNvPr>
            <p:cNvGrpSpPr/>
            <p:nvPr/>
          </p:nvGrpSpPr>
          <p:grpSpPr>
            <a:xfrm>
              <a:off x="14184257" y="9328823"/>
              <a:ext cx="632845" cy="636266"/>
              <a:chOff x="14184257" y="9328823"/>
              <a:chExt cx="632845" cy="636266"/>
            </a:xfrm>
          </p:grpSpPr>
          <p:sp>
            <p:nvSpPr>
              <p:cNvPr id="148" name="Freeform 319">
                <a:extLst>
                  <a:ext uri="{FF2B5EF4-FFF2-40B4-BE49-F238E27FC236}">
                    <a16:creationId xmlns:a16="http://schemas.microsoft.com/office/drawing/2014/main" id="{6412E9DD-4988-CE4D-806A-CC7E79421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4257" y="9328823"/>
                <a:ext cx="632845" cy="632846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4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4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25B38-C349-B145-B50B-860DCBF257A9}"/>
                  </a:ext>
                </a:extLst>
              </p:cNvPr>
              <p:cNvSpPr txBox="1"/>
              <p:nvPr/>
            </p:nvSpPr>
            <p:spPr>
              <a:xfrm>
                <a:off x="14221089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8FEDDB25-ECE1-2043-A401-464F47629471}"/>
              </a:ext>
            </a:extLst>
          </p:cNvPr>
          <p:cNvGrpSpPr/>
          <p:nvPr/>
        </p:nvGrpSpPr>
        <p:grpSpPr>
          <a:xfrm>
            <a:off x="12294805" y="10494592"/>
            <a:ext cx="2522297" cy="632845"/>
            <a:chOff x="12294805" y="10494592"/>
            <a:chExt cx="2522297" cy="632845"/>
          </a:xfrm>
        </p:grpSpPr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63F3A213-DEE3-954A-BB0E-F6CBD4CC8CD8}"/>
                </a:ext>
              </a:extLst>
            </p:cNvPr>
            <p:cNvGrpSpPr/>
            <p:nvPr/>
          </p:nvGrpSpPr>
          <p:grpSpPr>
            <a:xfrm>
              <a:off x="12294805" y="10494592"/>
              <a:ext cx="629818" cy="632845"/>
              <a:chOff x="12294805" y="10494592"/>
              <a:chExt cx="629818" cy="632845"/>
            </a:xfrm>
          </p:grpSpPr>
          <p:sp>
            <p:nvSpPr>
              <p:cNvPr id="149" name="Freeform 321">
                <a:extLst>
                  <a:ext uri="{FF2B5EF4-FFF2-40B4-BE49-F238E27FC236}">
                    <a16:creationId xmlns:a16="http://schemas.microsoft.com/office/drawing/2014/main" id="{40E8712E-2D6E-8948-AACA-07F611216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4805" y="10494592"/>
                <a:ext cx="629818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08B455A-6570-0444-8475-C30008D34C9D}"/>
                  </a:ext>
                </a:extLst>
              </p:cNvPr>
              <p:cNvSpPr txBox="1"/>
              <p:nvPr/>
            </p:nvSpPr>
            <p:spPr>
              <a:xfrm>
                <a:off x="12322918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4781FE03-5E83-5C4C-9A00-B166A73BFF50}"/>
                </a:ext>
              </a:extLst>
            </p:cNvPr>
            <p:cNvGrpSpPr/>
            <p:nvPr/>
          </p:nvGrpSpPr>
          <p:grpSpPr>
            <a:xfrm>
              <a:off x="12924622" y="10494592"/>
              <a:ext cx="632845" cy="632845"/>
              <a:chOff x="12924622" y="10494592"/>
              <a:chExt cx="632845" cy="632845"/>
            </a:xfrm>
          </p:grpSpPr>
          <p:sp>
            <p:nvSpPr>
              <p:cNvPr id="150" name="Freeform 323">
                <a:extLst>
                  <a:ext uri="{FF2B5EF4-FFF2-40B4-BE49-F238E27FC236}">
                    <a16:creationId xmlns:a16="http://schemas.microsoft.com/office/drawing/2014/main" id="{64F11A1D-892A-E741-BC61-5D31CC208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4622" y="10494592"/>
                <a:ext cx="632845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4B6985-D1B6-3743-9FE9-98665AE9CD2F}"/>
                  </a:ext>
                </a:extLst>
              </p:cNvPr>
              <p:cNvSpPr txBox="1"/>
              <p:nvPr/>
            </p:nvSpPr>
            <p:spPr>
              <a:xfrm>
                <a:off x="12954584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AE38170E-F37C-9746-81F3-213743E9EA43}"/>
                </a:ext>
              </a:extLst>
            </p:cNvPr>
            <p:cNvGrpSpPr/>
            <p:nvPr/>
          </p:nvGrpSpPr>
          <p:grpSpPr>
            <a:xfrm>
              <a:off x="13557467" y="10494592"/>
              <a:ext cx="632846" cy="632845"/>
              <a:chOff x="13557467" y="10494592"/>
              <a:chExt cx="632846" cy="632845"/>
            </a:xfrm>
          </p:grpSpPr>
          <p:sp>
            <p:nvSpPr>
              <p:cNvPr id="151" name="Freeform 325">
                <a:extLst>
                  <a:ext uri="{FF2B5EF4-FFF2-40B4-BE49-F238E27FC236}">
                    <a16:creationId xmlns:a16="http://schemas.microsoft.com/office/drawing/2014/main" id="{3C5537CB-EC0D-954B-91FF-62543E3D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7467" y="10494592"/>
                <a:ext cx="632846" cy="632845"/>
              </a:xfrm>
              <a:custGeom>
                <a:avLst/>
                <a:gdLst>
                  <a:gd name="T0" fmla="*/ 330581 w 507"/>
                  <a:gd name="T1" fmla="*/ 165618 h 508"/>
                  <a:gd name="T2" fmla="*/ 330581 w 507"/>
                  <a:gd name="T3" fmla="*/ 165618 h 508"/>
                  <a:gd name="T4" fmla="*/ 165290 w 507"/>
                  <a:gd name="T5" fmla="*/ 330584 h 508"/>
                  <a:gd name="T6" fmla="*/ 165290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6" y="114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B993D5-F4C2-8443-BFBB-AE6AF0386EF7}"/>
                  </a:ext>
                </a:extLst>
              </p:cNvPr>
              <p:cNvSpPr txBox="1"/>
              <p:nvPr/>
            </p:nvSpPr>
            <p:spPr>
              <a:xfrm>
                <a:off x="13583960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27C72265-7568-3647-85A5-194B1F3319C7}"/>
                </a:ext>
              </a:extLst>
            </p:cNvPr>
            <p:cNvGrpSpPr/>
            <p:nvPr/>
          </p:nvGrpSpPr>
          <p:grpSpPr>
            <a:xfrm>
              <a:off x="14184257" y="10494592"/>
              <a:ext cx="632845" cy="632845"/>
              <a:chOff x="14184257" y="10494592"/>
              <a:chExt cx="632845" cy="632845"/>
            </a:xfrm>
          </p:grpSpPr>
          <p:sp>
            <p:nvSpPr>
              <p:cNvPr id="152" name="Freeform 327">
                <a:extLst>
                  <a:ext uri="{FF2B5EF4-FFF2-40B4-BE49-F238E27FC236}">
                    <a16:creationId xmlns:a16="http://schemas.microsoft.com/office/drawing/2014/main" id="{7981B853-C3CF-8948-A486-A746B0716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4257" y="10494592"/>
                <a:ext cx="632845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4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4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1C3734-2CB1-1A4D-B299-608C32E90E45}"/>
                  </a:ext>
                </a:extLst>
              </p:cNvPr>
              <p:cNvSpPr txBox="1"/>
              <p:nvPr/>
            </p:nvSpPr>
            <p:spPr>
              <a:xfrm>
                <a:off x="14221089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CAA6F5-B967-A343-997E-B57ED154664F}"/>
              </a:ext>
            </a:extLst>
          </p:cNvPr>
          <p:cNvGrpSpPr/>
          <p:nvPr/>
        </p:nvGrpSpPr>
        <p:grpSpPr>
          <a:xfrm>
            <a:off x="16034346" y="5840603"/>
            <a:ext cx="2522299" cy="632846"/>
            <a:chOff x="16034346" y="5840603"/>
            <a:chExt cx="2522299" cy="632846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BD65BF4B-3E0A-7C4B-8308-79EB4FBF23DD}"/>
                </a:ext>
              </a:extLst>
            </p:cNvPr>
            <p:cNvGrpSpPr/>
            <p:nvPr/>
          </p:nvGrpSpPr>
          <p:grpSpPr>
            <a:xfrm>
              <a:off x="16034346" y="5840603"/>
              <a:ext cx="632846" cy="632846"/>
              <a:chOff x="16034346" y="5840603"/>
              <a:chExt cx="632846" cy="632846"/>
            </a:xfrm>
          </p:grpSpPr>
          <p:sp>
            <p:nvSpPr>
              <p:cNvPr id="153" name="Freeform 329">
                <a:extLst>
                  <a:ext uri="{FF2B5EF4-FFF2-40B4-BE49-F238E27FC236}">
                    <a16:creationId xmlns:a16="http://schemas.microsoft.com/office/drawing/2014/main" id="{E13BA0F5-9E48-2742-B8A2-F4D19AFF0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4346" y="5840603"/>
                <a:ext cx="632846" cy="632846"/>
              </a:xfrm>
              <a:custGeom>
                <a:avLst/>
                <a:gdLst>
                  <a:gd name="T0" fmla="*/ 330584 w 508"/>
                  <a:gd name="T1" fmla="*/ 164965 h 508"/>
                  <a:gd name="T2" fmla="*/ 330584 w 508"/>
                  <a:gd name="T3" fmla="*/ 164965 h 508"/>
                  <a:gd name="T4" fmla="*/ 164966 w 508"/>
                  <a:gd name="T5" fmla="*/ 330582 h 508"/>
                  <a:gd name="T6" fmla="*/ 164966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F5ECFD-B45E-B642-90CB-A52FB70264CE}"/>
                  </a:ext>
                </a:extLst>
              </p:cNvPr>
              <p:cNvSpPr txBox="1"/>
              <p:nvPr/>
            </p:nvSpPr>
            <p:spPr>
              <a:xfrm>
                <a:off x="16071316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1640536D-A025-AD4C-AB66-25E2A56E371A}"/>
                </a:ext>
              </a:extLst>
            </p:cNvPr>
            <p:cNvGrpSpPr/>
            <p:nvPr/>
          </p:nvGrpSpPr>
          <p:grpSpPr>
            <a:xfrm>
              <a:off x="16667192" y="5840603"/>
              <a:ext cx="632845" cy="632846"/>
              <a:chOff x="16667192" y="5840603"/>
              <a:chExt cx="632845" cy="632846"/>
            </a:xfrm>
          </p:grpSpPr>
          <p:sp>
            <p:nvSpPr>
              <p:cNvPr id="154" name="Freeform 331">
                <a:extLst>
                  <a:ext uri="{FF2B5EF4-FFF2-40B4-BE49-F238E27FC236}">
                    <a16:creationId xmlns:a16="http://schemas.microsoft.com/office/drawing/2014/main" id="{C80A7E55-6BC9-C64E-BE21-1ABBE5207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7192" y="5840603"/>
                <a:ext cx="632845" cy="632846"/>
              </a:xfrm>
              <a:custGeom>
                <a:avLst/>
                <a:gdLst>
                  <a:gd name="T0" fmla="*/ 330581 w 507"/>
                  <a:gd name="T1" fmla="*/ 164965 h 508"/>
                  <a:gd name="T2" fmla="*/ 330581 w 507"/>
                  <a:gd name="T3" fmla="*/ 164965 h 508"/>
                  <a:gd name="T4" fmla="*/ 165290 w 507"/>
                  <a:gd name="T5" fmla="*/ 330582 h 508"/>
                  <a:gd name="T6" fmla="*/ 165290 w 507"/>
                  <a:gd name="T7" fmla="*/ 330582 h 508"/>
                  <a:gd name="T8" fmla="*/ 0 w 507"/>
                  <a:gd name="T9" fmla="*/ 164965 h 508"/>
                  <a:gd name="T10" fmla="*/ 0 w 507"/>
                  <a:gd name="T11" fmla="*/ 164965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3"/>
                    </a:moveTo>
                    <a:lnTo>
                      <a:pt x="506" y="253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4CE1B15-83FF-F242-B025-C18C43907965}"/>
                  </a:ext>
                </a:extLst>
              </p:cNvPr>
              <p:cNvSpPr txBox="1"/>
              <p:nvPr/>
            </p:nvSpPr>
            <p:spPr>
              <a:xfrm>
                <a:off x="16702982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6190EC62-03D3-BC45-A24D-D953C594AC0D}"/>
                </a:ext>
              </a:extLst>
            </p:cNvPr>
            <p:cNvGrpSpPr/>
            <p:nvPr/>
          </p:nvGrpSpPr>
          <p:grpSpPr>
            <a:xfrm>
              <a:off x="17293981" y="5840603"/>
              <a:ext cx="632846" cy="632846"/>
              <a:chOff x="17293981" y="5840603"/>
              <a:chExt cx="632846" cy="632846"/>
            </a:xfrm>
          </p:grpSpPr>
          <p:sp>
            <p:nvSpPr>
              <p:cNvPr id="155" name="Freeform 333">
                <a:extLst>
                  <a:ext uri="{FF2B5EF4-FFF2-40B4-BE49-F238E27FC236}">
                    <a16:creationId xmlns:a16="http://schemas.microsoft.com/office/drawing/2014/main" id="{74809D31-80A4-4848-B476-64E55D357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3981" y="5840603"/>
                <a:ext cx="632846" cy="632846"/>
              </a:xfrm>
              <a:custGeom>
                <a:avLst/>
                <a:gdLst>
                  <a:gd name="T0" fmla="*/ 330582 w 508"/>
                  <a:gd name="T1" fmla="*/ 164965 h 508"/>
                  <a:gd name="T2" fmla="*/ 330582 w 508"/>
                  <a:gd name="T3" fmla="*/ 164965 h 508"/>
                  <a:gd name="T4" fmla="*/ 165617 w 508"/>
                  <a:gd name="T5" fmla="*/ 330582 h 508"/>
                  <a:gd name="T6" fmla="*/ 165617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21AB7E-01A1-2B46-A150-CC5AFDFF8112}"/>
                  </a:ext>
                </a:extLst>
              </p:cNvPr>
              <p:cNvSpPr txBox="1"/>
              <p:nvPr/>
            </p:nvSpPr>
            <p:spPr>
              <a:xfrm>
                <a:off x="17332358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50FE759E-1ABF-6B41-966D-C4A139847F02}"/>
                </a:ext>
              </a:extLst>
            </p:cNvPr>
            <p:cNvGrpSpPr/>
            <p:nvPr/>
          </p:nvGrpSpPr>
          <p:grpSpPr>
            <a:xfrm>
              <a:off x="17926827" y="5840603"/>
              <a:ext cx="629818" cy="632846"/>
              <a:chOff x="17926827" y="5840603"/>
              <a:chExt cx="629818" cy="632846"/>
            </a:xfrm>
          </p:grpSpPr>
          <p:sp>
            <p:nvSpPr>
              <p:cNvPr id="156" name="Freeform 335">
                <a:extLst>
                  <a:ext uri="{FF2B5EF4-FFF2-40B4-BE49-F238E27FC236}">
                    <a16:creationId xmlns:a16="http://schemas.microsoft.com/office/drawing/2014/main" id="{2B9B15D0-0A8B-A049-BC0B-0087C2748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6827" y="5840603"/>
                <a:ext cx="629818" cy="632846"/>
              </a:xfrm>
              <a:custGeom>
                <a:avLst/>
                <a:gdLst>
                  <a:gd name="T0" fmla="*/ 330584 w 508"/>
                  <a:gd name="T1" fmla="*/ 164965 h 508"/>
                  <a:gd name="T2" fmla="*/ 330584 w 508"/>
                  <a:gd name="T3" fmla="*/ 164965 h 508"/>
                  <a:gd name="T4" fmla="*/ 164966 w 508"/>
                  <a:gd name="T5" fmla="*/ 330582 h 508"/>
                  <a:gd name="T6" fmla="*/ 164966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9569EB-3B84-1345-8D5D-92440576C458}"/>
                  </a:ext>
                </a:extLst>
              </p:cNvPr>
              <p:cNvSpPr txBox="1"/>
              <p:nvPr/>
            </p:nvSpPr>
            <p:spPr>
              <a:xfrm>
                <a:off x="17969487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5909CAC-CFE5-4842-9210-00FF0F0532D7}"/>
              </a:ext>
            </a:extLst>
          </p:cNvPr>
          <p:cNvGrpSpPr/>
          <p:nvPr/>
        </p:nvGrpSpPr>
        <p:grpSpPr>
          <a:xfrm>
            <a:off x="16034346" y="7000316"/>
            <a:ext cx="2522299" cy="636268"/>
            <a:chOff x="16034346" y="7000316"/>
            <a:chExt cx="2522299" cy="63626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402D98EB-A4BF-CF43-82F9-5AEF86938E3A}"/>
                </a:ext>
              </a:extLst>
            </p:cNvPr>
            <p:cNvGrpSpPr/>
            <p:nvPr/>
          </p:nvGrpSpPr>
          <p:grpSpPr>
            <a:xfrm>
              <a:off x="16034346" y="7000316"/>
              <a:ext cx="632846" cy="636268"/>
              <a:chOff x="16034346" y="7000316"/>
              <a:chExt cx="632846" cy="636268"/>
            </a:xfrm>
          </p:grpSpPr>
          <p:sp>
            <p:nvSpPr>
              <p:cNvPr id="157" name="Freeform 337">
                <a:extLst>
                  <a:ext uri="{FF2B5EF4-FFF2-40B4-BE49-F238E27FC236}">
                    <a16:creationId xmlns:a16="http://schemas.microsoft.com/office/drawing/2014/main" id="{8022FE17-F3A1-6747-8732-740718398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4346" y="7000316"/>
                <a:ext cx="632846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4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9C33C8A-628E-1747-BACF-2439AA853081}"/>
                  </a:ext>
                </a:extLst>
              </p:cNvPr>
              <p:cNvSpPr txBox="1"/>
              <p:nvPr/>
            </p:nvSpPr>
            <p:spPr>
              <a:xfrm>
                <a:off x="16071316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A8309A93-00DF-A943-9B71-F710C675A7A0}"/>
                </a:ext>
              </a:extLst>
            </p:cNvPr>
            <p:cNvGrpSpPr/>
            <p:nvPr/>
          </p:nvGrpSpPr>
          <p:grpSpPr>
            <a:xfrm>
              <a:off x="16667192" y="7000316"/>
              <a:ext cx="632845" cy="636268"/>
              <a:chOff x="16667192" y="7000316"/>
              <a:chExt cx="632845" cy="636268"/>
            </a:xfrm>
          </p:grpSpPr>
          <p:sp>
            <p:nvSpPr>
              <p:cNvPr id="158" name="Freeform 339">
                <a:extLst>
                  <a:ext uri="{FF2B5EF4-FFF2-40B4-BE49-F238E27FC236}">
                    <a16:creationId xmlns:a16="http://schemas.microsoft.com/office/drawing/2014/main" id="{EE7800EB-DFD6-A640-A4AA-0448173AB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7192" y="7000316"/>
                <a:ext cx="632845" cy="632845"/>
              </a:xfrm>
              <a:custGeom>
                <a:avLst/>
                <a:gdLst>
                  <a:gd name="T0" fmla="*/ 330581 w 507"/>
                  <a:gd name="T1" fmla="*/ 165618 h 508"/>
                  <a:gd name="T2" fmla="*/ 330581 w 507"/>
                  <a:gd name="T3" fmla="*/ 165618 h 508"/>
                  <a:gd name="T4" fmla="*/ 165290 w 507"/>
                  <a:gd name="T5" fmla="*/ 330584 h 508"/>
                  <a:gd name="T6" fmla="*/ 165290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4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01ED5A-7F70-4042-AFD7-942189625B76}"/>
                  </a:ext>
                </a:extLst>
              </p:cNvPr>
              <p:cNvSpPr txBox="1"/>
              <p:nvPr/>
            </p:nvSpPr>
            <p:spPr>
              <a:xfrm>
                <a:off x="16702982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902E1A56-FF8E-CA4B-ADF2-D41957D41B81}"/>
                </a:ext>
              </a:extLst>
            </p:cNvPr>
            <p:cNvGrpSpPr/>
            <p:nvPr/>
          </p:nvGrpSpPr>
          <p:grpSpPr>
            <a:xfrm>
              <a:off x="17293981" y="7000316"/>
              <a:ext cx="632846" cy="636268"/>
              <a:chOff x="17293981" y="7000316"/>
              <a:chExt cx="632846" cy="636268"/>
            </a:xfrm>
          </p:grpSpPr>
          <p:sp>
            <p:nvSpPr>
              <p:cNvPr id="159" name="Freeform 341">
                <a:extLst>
                  <a:ext uri="{FF2B5EF4-FFF2-40B4-BE49-F238E27FC236}">
                    <a16:creationId xmlns:a16="http://schemas.microsoft.com/office/drawing/2014/main" id="{BE6B1D61-1982-FB4A-9D51-E0904C455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3981" y="7000316"/>
                <a:ext cx="632846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4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46A174D-7712-7144-9DBB-D07E4204338D}"/>
                  </a:ext>
                </a:extLst>
              </p:cNvPr>
              <p:cNvSpPr txBox="1"/>
              <p:nvPr/>
            </p:nvSpPr>
            <p:spPr>
              <a:xfrm>
                <a:off x="17332358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3EE4ECA7-583D-6B46-A462-EA87D2D0AC39}"/>
                </a:ext>
              </a:extLst>
            </p:cNvPr>
            <p:cNvGrpSpPr/>
            <p:nvPr/>
          </p:nvGrpSpPr>
          <p:grpSpPr>
            <a:xfrm>
              <a:off x="17926827" y="7000316"/>
              <a:ext cx="629818" cy="636268"/>
              <a:chOff x="17926827" y="7000316"/>
              <a:chExt cx="629818" cy="636268"/>
            </a:xfrm>
          </p:grpSpPr>
          <p:sp>
            <p:nvSpPr>
              <p:cNvPr id="160" name="Freeform 343">
                <a:extLst>
                  <a:ext uri="{FF2B5EF4-FFF2-40B4-BE49-F238E27FC236}">
                    <a16:creationId xmlns:a16="http://schemas.microsoft.com/office/drawing/2014/main" id="{509DB3C7-D78F-C04B-9392-1B5832D1A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6827" y="7000316"/>
                <a:ext cx="629818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4" y="507"/>
                      <a:pt x="0" y="393"/>
                      <a:pt x="0" y="254"/>
                    </a:cubicBezTo>
                    <a:cubicBezTo>
                      <a:pt x="0" y="113"/>
                      <a:pt x="114" y="0"/>
                      <a:pt x="253" y="0"/>
                    </a:cubicBezTo>
                    <a:cubicBezTo>
                      <a:pt x="393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CE41E59-2AE0-EB47-AC7A-B96C9AA974A5}"/>
                  </a:ext>
                </a:extLst>
              </p:cNvPr>
              <p:cNvSpPr txBox="1"/>
              <p:nvPr/>
            </p:nvSpPr>
            <p:spPr>
              <a:xfrm>
                <a:off x="17969487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EF3B89-1F81-154D-9F45-BB785DAFF67D}"/>
              </a:ext>
            </a:extLst>
          </p:cNvPr>
          <p:cNvGrpSpPr/>
          <p:nvPr/>
        </p:nvGrpSpPr>
        <p:grpSpPr>
          <a:xfrm>
            <a:off x="16034346" y="8166083"/>
            <a:ext cx="2522299" cy="636448"/>
            <a:chOff x="16034346" y="8166083"/>
            <a:chExt cx="2522299" cy="636448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C5CCF231-B9AE-7B40-B5B4-E2E89A625743}"/>
                </a:ext>
              </a:extLst>
            </p:cNvPr>
            <p:cNvGrpSpPr/>
            <p:nvPr/>
          </p:nvGrpSpPr>
          <p:grpSpPr>
            <a:xfrm>
              <a:off x="16034346" y="8166083"/>
              <a:ext cx="632846" cy="636448"/>
              <a:chOff x="16034346" y="8166083"/>
              <a:chExt cx="632846" cy="636448"/>
            </a:xfrm>
          </p:grpSpPr>
          <p:sp>
            <p:nvSpPr>
              <p:cNvPr id="161" name="Freeform 345">
                <a:extLst>
                  <a:ext uri="{FF2B5EF4-FFF2-40B4-BE49-F238E27FC236}">
                    <a16:creationId xmlns:a16="http://schemas.microsoft.com/office/drawing/2014/main" id="{74C63726-9234-6446-8420-A88975550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4346" y="8166083"/>
                <a:ext cx="632846" cy="629818"/>
              </a:xfrm>
              <a:custGeom>
                <a:avLst/>
                <a:gdLst>
                  <a:gd name="T0" fmla="*/ 330584 w 508"/>
                  <a:gd name="T1" fmla="*/ 164966 h 508"/>
                  <a:gd name="T2" fmla="*/ 330584 w 508"/>
                  <a:gd name="T3" fmla="*/ 164966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52B7AED-FB4C-B446-B0A0-9B34A06016B8}"/>
                  </a:ext>
                </a:extLst>
              </p:cNvPr>
              <p:cNvSpPr txBox="1"/>
              <p:nvPr/>
            </p:nvSpPr>
            <p:spPr>
              <a:xfrm>
                <a:off x="16071316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ADB0A1E0-67B6-9547-BED8-C389BC6E2ED2}"/>
                </a:ext>
              </a:extLst>
            </p:cNvPr>
            <p:cNvGrpSpPr/>
            <p:nvPr/>
          </p:nvGrpSpPr>
          <p:grpSpPr>
            <a:xfrm>
              <a:off x="16667192" y="8166083"/>
              <a:ext cx="632845" cy="636448"/>
              <a:chOff x="16667192" y="8166083"/>
              <a:chExt cx="632845" cy="636448"/>
            </a:xfrm>
          </p:grpSpPr>
          <p:sp>
            <p:nvSpPr>
              <p:cNvPr id="162" name="Freeform 347">
                <a:extLst>
                  <a:ext uri="{FF2B5EF4-FFF2-40B4-BE49-F238E27FC236}">
                    <a16:creationId xmlns:a16="http://schemas.microsoft.com/office/drawing/2014/main" id="{D77D377B-71CC-F74A-9385-1415A7C7C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7192" y="8166083"/>
                <a:ext cx="632845" cy="629818"/>
              </a:xfrm>
              <a:custGeom>
                <a:avLst/>
                <a:gdLst>
                  <a:gd name="T0" fmla="*/ 330581 w 507"/>
                  <a:gd name="T1" fmla="*/ 164966 h 508"/>
                  <a:gd name="T2" fmla="*/ 330581 w 507"/>
                  <a:gd name="T3" fmla="*/ 164966 h 508"/>
                  <a:gd name="T4" fmla="*/ 165290 w 507"/>
                  <a:gd name="T5" fmla="*/ 330584 h 508"/>
                  <a:gd name="T6" fmla="*/ 165290 w 507"/>
                  <a:gd name="T7" fmla="*/ 330584 h 508"/>
                  <a:gd name="T8" fmla="*/ 0 w 507"/>
                  <a:gd name="T9" fmla="*/ 164966 h 508"/>
                  <a:gd name="T10" fmla="*/ 0 w 507"/>
                  <a:gd name="T11" fmla="*/ 164966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3"/>
                    </a:moveTo>
                    <a:lnTo>
                      <a:pt x="506" y="253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25D10D-791F-F540-B191-09DB54D4A5D5}"/>
                  </a:ext>
                </a:extLst>
              </p:cNvPr>
              <p:cNvSpPr txBox="1"/>
              <p:nvPr/>
            </p:nvSpPr>
            <p:spPr>
              <a:xfrm>
                <a:off x="16702982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CC4187AA-EFDB-E242-A4F9-ED0887E70FB2}"/>
                </a:ext>
              </a:extLst>
            </p:cNvPr>
            <p:cNvGrpSpPr/>
            <p:nvPr/>
          </p:nvGrpSpPr>
          <p:grpSpPr>
            <a:xfrm>
              <a:off x="17293981" y="8166083"/>
              <a:ext cx="632846" cy="636448"/>
              <a:chOff x="17293981" y="8166083"/>
              <a:chExt cx="632846" cy="636448"/>
            </a:xfrm>
          </p:grpSpPr>
          <p:sp>
            <p:nvSpPr>
              <p:cNvPr id="163" name="Freeform 349">
                <a:extLst>
                  <a:ext uri="{FF2B5EF4-FFF2-40B4-BE49-F238E27FC236}">
                    <a16:creationId xmlns:a16="http://schemas.microsoft.com/office/drawing/2014/main" id="{AF4F9D68-C057-9D43-A10F-BCA4137C3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3981" y="8166083"/>
                <a:ext cx="632846" cy="629818"/>
              </a:xfrm>
              <a:custGeom>
                <a:avLst/>
                <a:gdLst>
                  <a:gd name="T0" fmla="*/ 330582 w 508"/>
                  <a:gd name="T1" fmla="*/ 164966 h 508"/>
                  <a:gd name="T2" fmla="*/ 330582 w 508"/>
                  <a:gd name="T3" fmla="*/ 164966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C10C825-D59E-F343-93B5-2C433DB027B7}"/>
                  </a:ext>
                </a:extLst>
              </p:cNvPr>
              <p:cNvSpPr txBox="1"/>
              <p:nvPr/>
            </p:nvSpPr>
            <p:spPr>
              <a:xfrm>
                <a:off x="17332358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08EEA50C-4419-5343-9AA4-D8B5D6B42551}"/>
                </a:ext>
              </a:extLst>
            </p:cNvPr>
            <p:cNvGrpSpPr/>
            <p:nvPr/>
          </p:nvGrpSpPr>
          <p:grpSpPr>
            <a:xfrm>
              <a:off x="17926827" y="8166083"/>
              <a:ext cx="629818" cy="636448"/>
              <a:chOff x="17926827" y="8166083"/>
              <a:chExt cx="629818" cy="636448"/>
            </a:xfrm>
          </p:grpSpPr>
          <p:sp>
            <p:nvSpPr>
              <p:cNvPr id="164" name="Freeform 351">
                <a:extLst>
                  <a:ext uri="{FF2B5EF4-FFF2-40B4-BE49-F238E27FC236}">
                    <a16:creationId xmlns:a16="http://schemas.microsoft.com/office/drawing/2014/main" id="{BAEE2CB3-74EF-7B41-9356-38B2B4FA4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6827" y="8166083"/>
                <a:ext cx="629818" cy="629818"/>
              </a:xfrm>
              <a:custGeom>
                <a:avLst/>
                <a:gdLst>
                  <a:gd name="T0" fmla="*/ 330584 w 508"/>
                  <a:gd name="T1" fmla="*/ 164966 h 508"/>
                  <a:gd name="T2" fmla="*/ 330584 w 508"/>
                  <a:gd name="T3" fmla="*/ 164966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66FAAE9-C55C-884E-AE63-9E5C822CD309}"/>
                  </a:ext>
                </a:extLst>
              </p:cNvPr>
              <p:cNvSpPr txBox="1"/>
              <p:nvPr/>
            </p:nvSpPr>
            <p:spPr>
              <a:xfrm>
                <a:off x="17969487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A602CC-EA90-E94E-9A1A-443F3FA5F563}"/>
              </a:ext>
            </a:extLst>
          </p:cNvPr>
          <p:cNvGrpSpPr/>
          <p:nvPr/>
        </p:nvGrpSpPr>
        <p:grpSpPr>
          <a:xfrm>
            <a:off x="16034346" y="9328823"/>
            <a:ext cx="2522299" cy="636266"/>
            <a:chOff x="16034346" y="9328823"/>
            <a:chExt cx="2522299" cy="636266"/>
          </a:xfrm>
        </p:grpSpPr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31F58B16-1130-704B-9124-1DDC99F52B77}"/>
                </a:ext>
              </a:extLst>
            </p:cNvPr>
            <p:cNvGrpSpPr/>
            <p:nvPr/>
          </p:nvGrpSpPr>
          <p:grpSpPr>
            <a:xfrm>
              <a:off x="16034346" y="9328823"/>
              <a:ext cx="632846" cy="636266"/>
              <a:chOff x="16034346" y="9328823"/>
              <a:chExt cx="632846" cy="636266"/>
            </a:xfrm>
          </p:grpSpPr>
          <p:sp>
            <p:nvSpPr>
              <p:cNvPr id="165" name="Freeform 353">
                <a:extLst>
                  <a:ext uri="{FF2B5EF4-FFF2-40B4-BE49-F238E27FC236}">
                    <a16:creationId xmlns:a16="http://schemas.microsoft.com/office/drawing/2014/main" id="{8412AABC-5255-524A-B425-A7E2A49B8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4346" y="9328823"/>
                <a:ext cx="632846" cy="632846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572F280-7ABA-7E43-9B19-005A93DB7494}"/>
                  </a:ext>
                </a:extLst>
              </p:cNvPr>
              <p:cNvSpPr txBox="1"/>
              <p:nvPr/>
            </p:nvSpPr>
            <p:spPr>
              <a:xfrm>
                <a:off x="16071316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9DB215FD-CFFC-C541-8CC4-FBB18D262517}"/>
                </a:ext>
              </a:extLst>
            </p:cNvPr>
            <p:cNvGrpSpPr/>
            <p:nvPr/>
          </p:nvGrpSpPr>
          <p:grpSpPr>
            <a:xfrm>
              <a:off x="16667192" y="9328823"/>
              <a:ext cx="632845" cy="636266"/>
              <a:chOff x="16667192" y="9328823"/>
              <a:chExt cx="632845" cy="636266"/>
            </a:xfrm>
          </p:grpSpPr>
          <p:sp>
            <p:nvSpPr>
              <p:cNvPr id="166" name="Freeform 355">
                <a:extLst>
                  <a:ext uri="{FF2B5EF4-FFF2-40B4-BE49-F238E27FC236}">
                    <a16:creationId xmlns:a16="http://schemas.microsoft.com/office/drawing/2014/main" id="{1D63899A-B98A-3C43-9A59-84655E66D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7192" y="9328823"/>
                <a:ext cx="632845" cy="632846"/>
              </a:xfrm>
              <a:custGeom>
                <a:avLst/>
                <a:gdLst>
                  <a:gd name="T0" fmla="*/ 330581 w 507"/>
                  <a:gd name="T1" fmla="*/ 165618 h 508"/>
                  <a:gd name="T2" fmla="*/ 330581 w 507"/>
                  <a:gd name="T3" fmla="*/ 165618 h 508"/>
                  <a:gd name="T4" fmla="*/ 165290 w 507"/>
                  <a:gd name="T5" fmla="*/ 330584 h 508"/>
                  <a:gd name="T6" fmla="*/ 165290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6" y="114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9B984BC-7348-7F46-8959-0FF542F69193}"/>
                  </a:ext>
                </a:extLst>
              </p:cNvPr>
              <p:cNvSpPr txBox="1"/>
              <p:nvPr/>
            </p:nvSpPr>
            <p:spPr>
              <a:xfrm>
                <a:off x="16702982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FB35574D-EE55-B54D-949B-864C69CAFBAE}"/>
                </a:ext>
              </a:extLst>
            </p:cNvPr>
            <p:cNvGrpSpPr/>
            <p:nvPr/>
          </p:nvGrpSpPr>
          <p:grpSpPr>
            <a:xfrm>
              <a:off x="17293981" y="9328823"/>
              <a:ext cx="632846" cy="636266"/>
              <a:chOff x="17293981" y="9328823"/>
              <a:chExt cx="632846" cy="636266"/>
            </a:xfrm>
          </p:grpSpPr>
          <p:sp>
            <p:nvSpPr>
              <p:cNvPr id="167" name="Freeform 357">
                <a:extLst>
                  <a:ext uri="{FF2B5EF4-FFF2-40B4-BE49-F238E27FC236}">
                    <a16:creationId xmlns:a16="http://schemas.microsoft.com/office/drawing/2014/main" id="{BCE2EB54-7A00-8142-8E03-376A3ADD9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3981" y="9328823"/>
                <a:ext cx="632846" cy="632846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4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4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5C675-3D3E-1A4A-AEF9-EE942282D833}"/>
                  </a:ext>
                </a:extLst>
              </p:cNvPr>
              <p:cNvSpPr txBox="1"/>
              <p:nvPr/>
            </p:nvSpPr>
            <p:spPr>
              <a:xfrm>
                <a:off x="17332358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4A4BF5B2-5E89-E648-8AF7-EC2323E4D8B0}"/>
                </a:ext>
              </a:extLst>
            </p:cNvPr>
            <p:cNvGrpSpPr/>
            <p:nvPr/>
          </p:nvGrpSpPr>
          <p:grpSpPr>
            <a:xfrm>
              <a:off x="17926827" y="9328823"/>
              <a:ext cx="629818" cy="636266"/>
              <a:chOff x="17926827" y="9328823"/>
              <a:chExt cx="629818" cy="636266"/>
            </a:xfrm>
          </p:grpSpPr>
          <p:sp>
            <p:nvSpPr>
              <p:cNvPr id="168" name="Freeform 359">
                <a:extLst>
                  <a:ext uri="{FF2B5EF4-FFF2-40B4-BE49-F238E27FC236}">
                    <a16:creationId xmlns:a16="http://schemas.microsoft.com/office/drawing/2014/main" id="{6BE14F2F-3E9D-6E40-94F1-55D08F24C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6827" y="9328823"/>
                <a:ext cx="629818" cy="632846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F6C31A0-7B22-FF42-B7EB-730C33C0681E}"/>
                  </a:ext>
                </a:extLst>
              </p:cNvPr>
              <p:cNvSpPr txBox="1"/>
              <p:nvPr/>
            </p:nvSpPr>
            <p:spPr>
              <a:xfrm>
                <a:off x="17969487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8F951-F2FF-7147-AF5D-75721BFB9EF8}"/>
              </a:ext>
            </a:extLst>
          </p:cNvPr>
          <p:cNvGrpSpPr/>
          <p:nvPr/>
        </p:nvGrpSpPr>
        <p:grpSpPr>
          <a:xfrm>
            <a:off x="16034346" y="10494592"/>
            <a:ext cx="2522299" cy="632845"/>
            <a:chOff x="16034346" y="10494592"/>
            <a:chExt cx="2522299" cy="632845"/>
          </a:xfrm>
        </p:grpSpPr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0707B951-3D14-084E-993B-EE48E4DFF6EA}"/>
                </a:ext>
              </a:extLst>
            </p:cNvPr>
            <p:cNvGrpSpPr/>
            <p:nvPr/>
          </p:nvGrpSpPr>
          <p:grpSpPr>
            <a:xfrm>
              <a:off x="16034346" y="10494592"/>
              <a:ext cx="632846" cy="632845"/>
              <a:chOff x="16034346" y="10494592"/>
              <a:chExt cx="632846" cy="632845"/>
            </a:xfrm>
          </p:grpSpPr>
          <p:sp>
            <p:nvSpPr>
              <p:cNvPr id="169" name="Freeform 361">
                <a:extLst>
                  <a:ext uri="{FF2B5EF4-FFF2-40B4-BE49-F238E27FC236}">
                    <a16:creationId xmlns:a16="http://schemas.microsoft.com/office/drawing/2014/main" id="{0C793880-466B-8341-AAF1-089E7E96F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34346" y="10494592"/>
                <a:ext cx="632846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6839CB0-ABD7-1949-848E-AF4219B6297A}"/>
                  </a:ext>
                </a:extLst>
              </p:cNvPr>
              <p:cNvSpPr txBox="1"/>
              <p:nvPr/>
            </p:nvSpPr>
            <p:spPr>
              <a:xfrm>
                <a:off x="16071316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647A6C07-B5D4-FF4D-9F87-2ECE9665F113}"/>
                </a:ext>
              </a:extLst>
            </p:cNvPr>
            <p:cNvGrpSpPr/>
            <p:nvPr/>
          </p:nvGrpSpPr>
          <p:grpSpPr>
            <a:xfrm>
              <a:off x="16667192" y="10494592"/>
              <a:ext cx="632845" cy="632845"/>
              <a:chOff x="16667192" y="10494592"/>
              <a:chExt cx="632845" cy="632845"/>
            </a:xfrm>
          </p:grpSpPr>
          <p:sp>
            <p:nvSpPr>
              <p:cNvPr id="170" name="Freeform 363">
                <a:extLst>
                  <a:ext uri="{FF2B5EF4-FFF2-40B4-BE49-F238E27FC236}">
                    <a16:creationId xmlns:a16="http://schemas.microsoft.com/office/drawing/2014/main" id="{50BEAABC-E9EC-104E-AD91-D0CF2105D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7192" y="10494592"/>
                <a:ext cx="632845" cy="632845"/>
              </a:xfrm>
              <a:custGeom>
                <a:avLst/>
                <a:gdLst>
                  <a:gd name="T0" fmla="*/ 330581 w 507"/>
                  <a:gd name="T1" fmla="*/ 165618 h 508"/>
                  <a:gd name="T2" fmla="*/ 330581 w 507"/>
                  <a:gd name="T3" fmla="*/ 165618 h 508"/>
                  <a:gd name="T4" fmla="*/ 165290 w 507"/>
                  <a:gd name="T5" fmla="*/ 330584 h 508"/>
                  <a:gd name="T6" fmla="*/ 165290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0 w 507"/>
                  <a:gd name="T13" fmla="*/ 0 h 508"/>
                  <a:gd name="T14" fmla="*/ 165290 w 507"/>
                  <a:gd name="T15" fmla="*/ 0 h 508"/>
                  <a:gd name="T16" fmla="*/ 330581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6" y="114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DCD2D5-4474-514A-8547-CE39D23049BF}"/>
                  </a:ext>
                </a:extLst>
              </p:cNvPr>
              <p:cNvSpPr txBox="1"/>
              <p:nvPr/>
            </p:nvSpPr>
            <p:spPr>
              <a:xfrm>
                <a:off x="16702982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E0A15446-B7EC-9440-B586-8DB148C18D2E}"/>
                </a:ext>
              </a:extLst>
            </p:cNvPr>
            <p:cNvGrpSpPr/>
            <p:nvPr/>
          </p:nvGrpSpPr>
          <p:grpSpPr>
            <a:xfrm>
              <a:off x="17293981" y="10494592"/>
              <a:ext cx="632846" cy="632845"/>
              <a:chOff x="17293981" y="10494592"/>
              <a:chExt cx="632846" cy="632845"/>
            </a:xfrm>
          </p:grpSpPr>
          <p:sp>
            <p:nvSpPr>
              <p:cNvPr id="171" name="Freeform 365">
                <a:extLst>
                  <a:ext uri="{FF2B5EF4-FFF2-40B4-BE49-F238E27FC236}">
                    <a16:creationId xmlns:a16="http://schemas.microsoft.com/office/drawing/2014/main" id="{7A29BCE8-9E1E-BA4F-BC78-2140A14E2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3981" y="10494592"/>
                <a:ext cx="632846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5617 w 508"/>
                  <a:gd name="T5" fmla="*/ 330584 h 508"/>
                  <a:gd name="T6" fmla="*/ 165617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7 w 508"/>
                  <a:gd name="T13" fmla="*/ 0 h 508"/>
                  <a:gd name="T14" fmla="*/ 165617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4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4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E0917E2-3B90-CD44-B33D-D2776B5CAC20}"/>
                  </a:ext>
                </a:extLst>
              </p:cNvPr>
              <p:cNvSpPr txBox="1"/>
              <p:nvPr/>
            </p:nvSpPr>
            <p:spPr>
              <a:xfrm>
                <a:off x="17332358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9E8DA4-E3CA-DC4B-B559-AA634B8A74E4}"/>
                </a:ext>
              </a:extLst>
            </p:cNvPr>
            <p:cNvGrpSpPr/>
            <p:nvPr/>
          </p:nvGrpSpPr>
          <p:grpSpPr>
            <a:xfrm>
              <a:off x="17926827" y="10494592"/>
              <a:ext cx="629818" cy="632845"/>
              <a:chOff x="17926827" y="10494592"/>
              <a:chExt cx="629818" cy="632845"/>
            </a:xfrm>
          </p:grpSpPr>
          <p:sp>
            <p:nvSpPr>
              <p:cNvPr id="172" name="Freeform 367">
                <a:extLst>
                  <a:ext uri="{FF2B5EF4-FFF2-40B4-BE49-F238E27FC236}">
                    <a16:creationId xmlns:a16="http://schemas.microsoft.com/office/drawing/2014/main" id="{0DE0A017-3530-6F45-9F44-4AB679784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6827" y="10494592"/>
                <a:ext cx="629818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4966 w 508"/>
                  <a:gd name="T5" fmla="*/ 330584 h 508"/>
                  <a:gd name="T6" fmla="*/ 164966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6 w 508"/>
                  <a:gd name="T13" fmla="*/ 0 h 508"/>
                  <a:gd name="T14" fmla="*/ 164966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B55AA3-D18A-B54E-A865-B136F318EAA8}"/>
                  </a:ext>
                </a:extLst>
              </p:cNvPr>
              <p:cNvSpPr txBox="1"/>
              <p:nvPr/>
            </p:nvSpPr>
            <p:spPr>
              <a:xfrm>
                <a:off x="17969487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D5A47A4B-7E1A-0C45-BA37-A8F920031295}"/>
              </a:ext>
            </a:extLst>
          </p:cNvPr>
          <p:cNvGrpSpPr/>
          <p:nvPr/>
        </p:nvGrpSpPr>
        <p:grpSpPr>
          <a:xfrm>
            <a:off x="19776915" y="5840603"/>
            <a:ext cx="2522299" cy="632846"/>
            <a:chOff x="19776915" y="5840603"/>
            <a:chExt cx="2522299" cy="632846"/>
          </a:xfrm>
        </p:grpSpPr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13FBC154-D4EA-8E48-9C54-37965442A937}"/>
                </a:ext>
              </a:extLst>
            </p:cNvPr>
            <p:cNvGrpSpPr/>
            <p:nvPr/>
          </p:nvGrpSpPr>
          <p:grpSpPr>
            <a:xfrm>
              <a:off x="19776915" y="5840603"/>
              <a:ext cx="632846" cy="632846"/>
              <a:chOff x="19776915" y="5840603"/>
              <a:chExt cx="632846" cy="632846"/>
            </a:xfrm>
          </p:grpSpPr>
          <p:sp>
            <p:nvSpPr>
              <p:cNvPr id="173" name="Freeform 369">
                <a:extLst>
                  <a:ext uri="{FF2B5EF4-FFF2-40B4-BE49-F238E27FC236}">
                    <a16:creationId xmlns:a16="http://schemas.microsoft.com/office/drawing/2014/main" id="{88E57AB9-FB1A-5448-9F5A-D66BCF0DD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6915" y="5840603"/>
                <a:ext cx="632846" cy="632846"/>
              </a:xfrm>
              <a:custGeom>
                <a:avLst/>
                <a:gdLst>
                  <a:gd name="T0" fmla="*/ 330582 w 508"/>
                  <a:gd name="T1" fmla="*/ 164965 h 508"/>
                  <a:gd name="T2" fmla="*/ 330582 w 508"/>
                  <a:gd name="T3" fmla="*/ 164965 h 508"/>
                  <a:gd name="T4" fmla="*/ 164965 w 508"/>
                  <a:gd name="T5" fmla="*/ 330582 h 508"/>
                  <a:gd name="T6" fmla="*/ 164965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00B5D1-6067-2543-A557-BE0D6515FC9D}"/>
                  </a:ext>
                </a:extLst>
              </p:cNvPr>
              <p:cNvSpPr txBox="1"/>
              <p:nvPr/>
            </p:nvSpPr>
            <p:spPr>
              <a:xfrm>
                <a:off x="19803003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C4BFB59-BD4B-A246-B2EB-BB1B5D3E8933}"/>
                </a:ext>
              </a:extLst>
            </p:cNvPr>
            <p:cNvGrpSpPr/>
            <p:nvPr/>
          </p:nvGrpSpPr>
          <p:grpSpPr>
            <a:xfrm>
              <a:off x="20409762" y="5840603"/>
              <a:ext cx="629818" cy="632846"/>
              <a:chOff x="20409762" y="5840603"/>
              <a:chExt cx="629818" cy="632846"/>
            </a:xfrm>
          </p:grpSpPr>
          <p:sp>
            <p:nvSpPr>
              <p:cNvPr id="174" name="Freeform 371">
                <a:extLst>
                  <a:ext uri="{FF2B5EF4-FFF2-40B4-BE49-F238E27FC236}">
                    <a16:creationId xmlns:a16="http://schemas.microsoft.com/office/drawing/2014/main" id="{BC28A928-2F2B-3B44-B144-04F29F3BD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9762" y="5840603"/>
                <a:ext cx="629818" cy="632846"/>
              </a:xfrm>
              <a:custGeom>
                <a:avLst/>
                <a:gdLst>
                  <a:gd name="T0" fmla="*/ 330583 w 507"/>
                  <a:gd name="T1" fmla="*/ 164965 h 508"/>
                  <a:gd name="T2" fmla="*/ 330583 w 507"/>
                  <a:gd name="T3" fmla="*/ 164965 h 508"/>
                  <a:gd name="T4" fmla="*/ 165291 w 507"/>
                  <a:gd name="T5" fmla="*/ 330582 h 508"/>
                  <a:gd name="T6" fmla="*/ 165291 w 507"/>
                  <a:gd name="T7" fmla="*/ 330582 h 508"/>
                  <a:gd name="T8" fmla="*/ 0 w 507"/>
                  <a:gd name="T9" fmla="*/ 164965 h 508"/>
                  <a:gd name="T10" fmla="*/ 0 w 507"/>
                  <a:gd name="T11" fmla="*/ 164965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3"/>
                    </a:moveTo>
                    <a:lnTo>
                      <a:pt x="506" y="253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525E5C9-59C9-1A47-B9CC-8C25E47BF450}"/>
                  </a:ext>
                </a:extLst>
              </p:cNvPr>
              <p:cNvSpPr txBox="1"/>
              <p:nvPr/>
            </p:nvSpPr>
            <p:spPr>
              <a:xfrm>
                <a:off x="20434669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025AF416-2003-2D4E-892E-3E69ABE54959}"/>
                </a:ext>
              </a:extLst>
            </p:cNvPr>
            <p:cNvGrpSpPr/>
            <p:nvPr/>
          </p:nvGrpSpPr>
          <p:grpSpPr>
            <a:xfrm>
              <a:off x="21033523" y="5840603"/>
              <a:ext cx="632845" cy="632846"/>
              <a:chOff x="21033523" y="5840603"/>
              <a:chExt cx="632845" cy="632846"/>
            </a:xfrm>
          </p:grpSpPr>
          <p:sp>
            <p:nvSpPr>
              <p:cNvPr id="175" name="Freeform 373">
                <a:extLst>
                  <a:ext uri="{FF2B5EF4-FFF2-40B4-BE49-F238E27FC236}">
                    <a16:creationId xmlns:a16="http://schemas.microsoft.com/office/drawing/2014/main" id="{6F28C06A-9D5C-2848-A025-9ED150F83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3523" y="5840603"/>
                <a:ext cx="632845" cy="632846"/>
              </a:xfrm>
              <a:custGeom>
                <a:avLst/>
                <a:gdLst>
                  <a:gd name="T0" fmla="*/ 330584 w 508"/>
                  <a:gd name="T1" fmla="*/ 164965 h 508"/>
                  <a:gd name="T2" fmla="*/ 330584 w 508"/>
                  <a:gd name="T3" fmla="*/ 164965 h 508"/>
                  <a:gd name="T4" fmla="*/ 165618 w 508"/>
                  <a:gd name="T5" fmla="*/ 330582 h 508"/>
                  <a:gd name="T6" fmla="*/ 165618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758DCCA-8059-8647-AC9A-F5F54D4FB568}"/>
                  </a:ext>
                </a:extLst>
              </p:cNvPr>
              <p:cNvSpPr txBox="1"/>
              <p:nvPr/>
            </p:nvSpPr>
            <p:spPr>
              <a:xfrm>
                <a:off x="21064045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7C8E980-5471-8746-80EB-BB8A8693E4EC}"/>
                </a:ext>
              </a:extLst>
            </p:cNvPr>
            <p:cNvGrpSpPr/>
            <p:nvPr/>
          </p:nvGrpSpPr>
          <p:grpSpPr>
            <a:xfrm>
              <a:off x="21666368" y="5840603"/>
              <a:ext cx="632846" cy="632846"/>
              <a:chOff x="21666368" y="5840603"/>
              <a:chExt cx="632846" cy="632846"/>
            </a:xfrm>
          </p:grpSpPr>
          <p:sp>
            <p:nvSpPr>
              <p:cNvPr id="176" name="Freeform 375">
                <a:extLst>
                  <a:ext uri="{FF2B5EF4-FFF2-40B4-BE49-F238E27FC236}">
                    <a16:creationId xmlns:a16="http://schemas.microsoft.com/office/drawing/2014/main" id="{51190CF2-A8B4-5043-9062-908B0156A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6368" y="5840603"/>
                <a:ext cx="632846" cy="632846"/>
              </a:xfrm>
              <a:custGeom>
                <a:avLst/>
                <a:gdLst>
                  <a:gd name="T0" fmla="*/ 330582 w 508"/>
                  <a:gd name="T1" fmla="*/ 164965 h 508"/>
                  <a:gd name="T2" fmla="*/ 330582 w 508"/>
                  <a:gd name="T3" fmla="*/ 164965 h 508"/>
                  <a:gd name="T4" fmla="*/ 164965 w 508"/>
                  <a:gd name="T5" fmla="*/ 330582 h 508"/>
                  <a:gd name="T6" fmla="*/ 164965 w 508"/>
                  <a:gd name="T7" fmla="*/ 330582 h 508"/>
                  <a:gd name="T8" fmla="*/ 0 w 508"/>
                  <a:gd name="T9" fmla="*/ 164965 h 508"/>
                  <a:gd name="T10" fmla="*/ 0 w 508"/>
                  <a:gd name="T11" fmla="*/ 164965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4965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8E69C06-8394-9B4C-A49C-420E55A51BD9}"/>
                  </a:ext>
                </a:extLst>
              </p:cNvPr>
              <p:cNvSpPr txBox="1"/>
              <p:nvPr/>
            </p:nvSpPr>
            <p:spPr>
              <a:xfrm>
                <a:off x="21701174" y="585296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C463CFA-16F4-3A40-93E6-4E0DC1C3F468}"/>
              </a:ext>
            </a:extLst>
          </p:cNvPr>
          <p:cNvGrpSpPr/>
          <p:nvPr/>
        </p:nvGrpSpPr>
        <p:grpSpPr>
          <a:xfrm>
            <a:off x="19776915" y="7000316"/>
            <a:ext cx="2522299" cy="636268"/>
            <a:chOff x="19776915" y="7000316"/>
            <a:chExt cx="2522299" cy="636268"/>
          </a:xfrm>
        </p:grpSpPr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DC572DC8-B9F0-EC48-A230-B9169CE6EA32}"/>
                </a:ext>
              </a:extLst>
            </p:cNvPr>
            <p:cNvGrpSpPr/>
            <p:nvPr/>
          </p:nvGrpSpPr>
          <p:grpSpPr>
            <a:xfrm>
              <a:off x="19776915" y="7000316"/>
              <a:ext cx="632846" cy="636268"/>
              <a:chOff x="19776915" y="7000316"/>
              <a:chExt cx="632846" cy="636268"/>
            </a:xfrm>
          </p:grpSpPr>
          <p:sp>
            <p:nvSpPr>
              <p:cNvPr id="177" name="Freeform 377">
                <a:extLst>
                  <a:ext uri="{FF2B5EF4-FFF2-40B4-BE49-F238E27FC236}">
                    <a16:creationId xmlns:a16="http://schemas.microsoft.com/office/drawing/2014/main" id="{08A9F521-E833-3846-A801-EB8BA2B94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6915" y="7000316"/>
                <a:ext cx="632846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4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C96DA9-E8A8-6C4F-A18F-CF004941BE09}"/>
                  </a:ext>
                </a:extLst>
              </p:cNvPr>
              <p:cNvSpPr txBox="1"/>
              <p:nvPr/>
            </p:nvSpPr>
            <p:spPr>
              <a:xfrm>
                <a:off x="19803003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C982A4F-533D-FB4F-961D-F239D25E7806}"/>
                </a:ext>
              </a:extLst>
            </p:cNvPr>
            <p:cNvGrpSpPr/>
            <p:nvPr/>
          </p:nvGrpSpPr>
          <p:grpSpPr>
            <a:xfrm>
              <a:off x="20409762" y="7000316"/>
              <a:ext cx="629818" cy="636268"/>
              <a:chOff x="20409762" y="7000316"/>
              <a:chExt cx="629818" cy="636268"/>
            </a:xfrm>
          </p:grpSpPr>
          <p:sp>
            <p:nvSpPr>
              <p:cNvPr id="178" name="Freeform 379">
                <a:extLst>
                  <a:ext uri="{FF2B5EF4-FFF2-40B4-BE49-F238E27FC236}">
                    <a16:creationId xmlns:a16="http://schemas.microsoft.com/office/drawing/2014/main" id="{68D57A8A-02C6-F34A-BE2D-07262CE3B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9762" y="7000316"/>
                <a:ext cx="629818" cy="632845"/>
              </a:xfrm>
              <a:custGeom>
                <a:avLst/>
                <a:gdLst>
                  <a:gd name="T0" fmla="*/ 330583 w 507"/>
                  <a:gd name="T1" fmla="*/ 165618 h 508"/>
                  <a:gd name="T2" fmla="*/ 330583 w 507"/>
                  <a:gd name="T3" fmla="*/ 165618 h 508"/>
                  <a:gd name="T4" fmla="*/ 165291 w 507"/>
                  <a:gd name="T5" fmla="*/ 330584 h 508"/>
                  <a:gd name="T6" fmla="*/ 165291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4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4F0016-479B-B749-99E2-70B478C3522D}"/>
                  </a:ext>
                </a:extLst>
              </p:cNvPr>
              <p:cNvSpPr txBox="1"/>
              <p:nvPr/>
            </p:nvSpPr>
            <p:spPr>
              <a:xfrm>
                <a:off x="20434669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BD479D37-4535-1942-939D-98EF9CA84537}"/>
                </a:ext>
              </a:extLst>
            </p:cNvPr>
            <p:cNvGrpSpPr/>
            <p:nvPr/>
          </p:nvGrpSpPr>
          <p:grpSpPr>
            <a:xfrm>
              <a:off x="21033523" y="7000316"/>
              <a:ext cx="632845" cy="636268"/>
              <a:chOff x="21033523" y="7000316"/>
              <a:chExt cx="632845" cy="636268"/>
            </a:xfrm>
          </p:grpSpPr>
          <p:sp>
            <p:nvSpPr>
              <p:cNvPr id="179" name="Freeform 381">
                <a:extLst>
                  <a:ext uri="{FF2B5EF4-FFF2-40B4-BE49-F238E27FC236}">
                    <a16:creationId xmlns:a16="http://schemas.microsoft.com/office/drawing/2014/main" id="{B5A29249-F60E-E54A-9DB3-8E66353B3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3523" y="7000316"/>
                <a:ext cx="632845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5618 w 508"/>
                  <a:gd name="T5" fmla="*/ 330584 h 508"/>
                  <a:gd name="T6" fmla="*/ 165618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4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54F553F-C0CB-FC41-8135-F78D069A0984}"/>
                  </a:ext>
                </a:extLst>
              </p:cNvPr>
              <p:cNvSpPr txBox="1"/>
              <p:nvPr/>
            </p:nvSpPr>
            <p:spPr>
              <a:xfrm>
                <a:off x="21064045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F805F96A-EAD4-BF4A-B921-20F621D0AF1F}"/>
                </a:ext>
              </a:extLst>
            </p:cNvPr>
            <p:cNvGrpSpPr/>
            <p:nvPr/>
          </p:nvGrpSpPr>
          <p:grpSpPr>
            <a:xfrm>
              <a:off x="21666368" y="7000316"/>
              <a:ext cx="632846" cy="636268"/>
              <a:chOff x="21666368" y="7000316"/>
              <a:chExt cx="632846" cy="636268"/>
            </a:xfrm>
          </p:grpSpPr>
          <p:sp>
            <p:nvSpPr>
              <p:cNvPr id="180" name="Freeform 383">
                <a:extLst>
                  <a:ext uri="{FF2B5EF4-FFF2-40B4-BE49-F238E27FC236}">
                    <a16:creationId xmlns:a16="http://schemas.microsoft.com/office/drawing/2014/main" id="{5D0410AF-14B2-D448-AEED-76E91DFB4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6368" y="7000316"/>
                <a:ext cx="632846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4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84329BA-A5E2-B346-8CA0-91EC024AE29B}"/>
                  </a:ext>
                </a:extLst>
              </p:cNvPr>
              <p:cNvSpPr txBox="1"/>
              <p:nvPr/>
            </p:nvSpPr>
            <p:spPr>
              <a:xfrm>
                <a:off x="21701174" y="7021031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1EC8F321-D2E8-E347-85D7-A9ACBDB0E1CC}"/>
              </a:ext>
            </a:extLst>
          </p:cNvPr>
          <p:cNvGrpSpPr/>
          <p:nvPr/>
        </p:nvGrpSpPr>
        <p:grpSpPr>
          <a:xfrm>
            <a:off x="19776915" y="8166083"/>
            <a:ext cx="2522299" cy="636448"/>
            <a:chOff x="19776915" y="8166083"/>
            <a:chExt cx="2522299" cy="636448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4F74D666-8516-5842-A8FC-6E5D2A43373E}"/>
                </a:ext>
              </a:extLst>
            </p:cNvPr>
            <p:cNvGrpSpPr/>
            <p:nvPr/>
          </p:nvGrpSpPr>
          <p:grpSpPr>
            <a:xfrm>
              <a:off x="19776915" y="8166083"/>
              <a:ext cx="632846" cy="636448"/>
              <a:chOff x="19776915" y="8166083"/>
              <a:chExt cx="632846" cy="636448"/>
            </a:xfrm>
          </p:grpSpPr>
          <p:sp>
            <p:nvSpPr>
              <p:cNvPr id="181" name="Freeform 385">
                <a:extLst>
                  <a:ext uri="{FF2B5EF4-FFF2-40B4-BE49-F238E27FC236}">
                    <a16:creationId xmlns:a16="http://schemas.microsoft.com/office/drawing/2014/main" id="{A19EC4C2-0D44-9E44-AA05-7003FC031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6915" y="8166083"/>
                <a:ext cx="632846" cy="629818"/>
              </a:xfrm>
              <a:custGeom>
                <a:avLst/>
                <a:gdLst>
                  <a:gd name="T0" fmla="*/ 330582 w 508"/>
                  <a:gd name="T1" fmla="*/ 164966 h 508"/>
                  <a:gd name="T2" fmla="*/ 330582 w 508"/>
                  <a:gd name="T3" fmla="*/ 164966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8AF86A1-3BCC-0249-93BB-756888634757}"/>
                  </a:ext>
                </a:extLst>
              </p:cNvPr>
              <p:cNvSpPr txBox="1"/>
              <p:nvPr/>
            </p:nvSpPr>
            <p:spPr>
              <a:xfrm>
                <a:off x="19803003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E928C728-AB2A-7E48-AE78-51AF1E0A7919}"/>
                </a:ext>
              </a:extLst>
            </p:cNvPr>
            <p:cNvGrpSpPr/>
            <p:nvPr/>
          </p:nvGrpSpPr>
          <p:grpSpPr>
            <a:xfrm>
              <a:off x="20409762" y="8166083"/>
              <a:ext cx="629818" cy="636448"/>
              <a:chOff x="20409762" y="8166083"/>
              <a:chExt cx="629818" cy="636448"/>
            </a:xfrm>
          </p:grpSpPr>
          <p:sp>
            <p:nvSpPr>
              <p:cNvPr id="182" name="Freeform 387">
                <a:extLst>
                  <a:ext uri="{FF2B5EF4-FFF2-40B4-BE49-F238E27FC236}">
                    <a16:creationId xmlns:a16="http://schemas.microsoft.com/office/drawing/2014/main" id="{8C3D290F-552C-9948-BACD-6AAD4DE1B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9762" y="8166083"/>
                <a:ext cx="629818" cy="629818"/>
              </a:xfrm>
              <a:custGeom>
                <a:avLst/>
                <a:gdLst>
                  <a:gd name="T0" fmla="*/ 330583 w 507"/>
                  <a:gd name="T1" fmla="*/ 164966 h 508"/>
                  <a:gd name="T2" fmla="*/ 330583 w 507"/>
                  <a:gd name="T3" fmla="*/ 164966 h 508"/>
                  <a:gd name="T4" fmla="*/ 165291 w 507"/>
                  <a:gd name="T5" fmla="*/ 330584 h 508"/>
                  <a:gd name="T6" fmla="*/ 165291 w 507"/>
                  <a:gd name="T7" fmla="*/ 330584 h 508"/>
                  <a:gd name="T8" fmla="*/ 0 w 507"/>
                  <a:gd name="T9" fmla="*/ 164966 h 508"/>
                  <a:gd name="T10" fmla="*/ 0 w 507"/>
                  <a:gd name="T11" fmla="*/ 164966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3"/>
                    </a:moveTo>
                    <a:lnTo>
                      <a:pt x="506" y="253"/>
                    </a:lnTo>
                    <a:cubicBezTo>
                      <a:pt x="506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6" y="113"/>
                      <a:pt x="506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9EBF735-7FED-684E-B5FE-98CB3C2A1875}"/>
                  </a:ext>
                </a:extLst>
              </p:cNvPr>
              <p:cNvSpPr txBox="1"/>
              <p:nvPr/>
            </p:nvSpPr>
            <p:spPr>
              <a:xfrm>
                <a:off x="20434669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BF0FF219-A9A7-934A-B7B6-83E0213ECCF2}"/>
                </a:ext>
              </a:extLst>
            </p:cNvPr>
            <p:cNvGrpSpPr/>
            <p:nvPr/>
          </p:nvGrpSpPr>
          <p:grpSpPr>
            <a:xfrm>
              <a:off x="21033523" y="8166083"/>
              <a:ext cx="632845" cy="636448"/>
              <a:chOff x="21033523" y="8166083"/>
              <a:chExt cx="632845" cy="636448"/>
            </a:xfrm>
          </p:grpSpPr>
          <p:sp>
            <p:nvSpPr>
              <p:cNvPr id="183" name="Freeform 389">
                <a:extLst>
                  <a:ext uri="{FF2B5EF4-FFF2-40B4-BE49-F238E27FC236}">
                    <a16:creationId xmlns:a16="http://schemas.microsoft.com/office/drawing/2014/main" id="{13017E06-8A84-FC4C-BF18-6F55F47B5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3523" y="8166083"/>
                <a:ext cx="632845" cy="629818"/>
              </a:xfrm>
              <a:custGeom>
                <a:avLst/>
                <a:gdLst>
                  <a:gd name="T0" fmla="*/ 330584 w 508"/>
                  <a:gd name="T1" fmla="*/ 164966 h 508"/>
                  <a:gd name="T2" fmla="*/ 330584 w 508"/>
                  <a:gd name="T3" fmla="*/ 164966 h 508"/>
                  <a:gd name="T4" fmla="*/ 165618 w 508"/>
                  <a:gd name="T5" fmla="*/ 330584 h 508"/>
                  <a:gd name="T6" fmla="*/ 165618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4" y="507"/>
                      <a:pt x="254" y="507"/>
                    </a:cubicBezTo>
                    <a:cubicBezTo>
                      <a:pt x="114" y="507"/>
                      <a:pt x="0" y="393"/>
                      <a:pt x="0" y="253"/>
                    </a:cubicBezTo>
                    <a:cubicBezTo>
                      <a:pt x="0" y="113"/>
                      <a:pt x="114" y="0"/>
                      <a:pt x="254" y="0"/>
                    </a:cubicBezTo>
                    <a:cubicBezTo>
                      <a:pt x="394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FC36710-8A6D-CF43-96BA-57677BA76642}"/>
                  </a:ext>
                </a:extLst>
              </p:cNvPr>
              <p:cNvSpPr txBox="1"/>
              <p:nvPr/>
            </p:nvSpPr>
            <p:spPr>
              <a:xfrm>
                <a:off x="21064045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69654ECC-5411-AC4C-A86C-599BF420F13C}"/>
                </a:ext>
              </a:extLst>
            </p:cNvPr>
            <p:cNvGrpSpPr/>
            <p:nvPr/>
          </p:nvGrpSpPr>
          <p:grpSpPr>
            <a:xfrm>
              <a:off x="21666368" y="8166083"/>
              <a:ext cx="632846" cy="636448"/>
              <a:chOff x="21666368" y="8166083"/>
              <a:chExt cx="632846" cy="636448"/>
            </a:xfrm>
          </p:grpSpPr>
          <p:sp>
            <p:nvSpPr>
              <p:cNvPr id="184" name="Freeform 391">
                <a:extLst>
                  <a:ext uri="{FF2B5EF4-FFF2-40B4-BE49-F238E27FC236}">
                    <a16:creationId xmlns:a16="http://schemas.microsoft.com/office/drawing/2014/main" id="{5A7C21ED-DC33-1D4D-894A-CF46E0A8C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6368" y="8166083"/>
                <a:ext cx="632846" cy="629818"/>
              </a:xfrm>
              <a:custGeom>
                <a:avLst/>
                <a:gdLst>
                  <a:gd name="T0" fmla="*/ 330582 w 508"/>
                  <a:gd name="T1" fmla="*/ 164966 h 508"/>
                  <a:gd name="T2" fmla="*/ 330582 w 508"/>
                  <a:gd name="T3" fmla="*/ 164966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4966 h 508"/>
                  <a:gd name="T10" fmla="*/ 0 w 508"/>
                  <a:gd name="T11" fmla="*/ 164966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496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3"/>
                    </a:moveTo>
                    <a:lnTo>
                      <a:pt x="507" y="253"/>
                    </a:lnTo>
                    <a:cubicBezTo>
                      <a:pt x="507" y="393"/>
                      <a:pt x="393" y="507"/>
                      <a:pt x="253" y="507"/>
                    </a:cubicBezTo>
                    <a:cubicBezTo>
                      <a:pt x="113" y="507"/>
                      <a:pt x="0" y="393"/>
                      <a:pt x="0" y="253"/>
                    </a:cubicBezTo>
                    <a:cubicBezTo>
                      <a:pt x="0" y="113"/>
                      <a:pt x="113" y="0"/>
                      <a:pt x="253" y="0"/>
                    </a:cubicBezTo>
                    <a:cubicBezTo>
                      <a:pt x="393" y="0"/>
                      <a:pt x="507" y="113"/>
                      <a:pt x="507" y="25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F76D407-E1AA-E84F-906A-027BE754029B}"/>
                  </a:ext>
                </a:extLst>
              </p:cNvPr>
              <p:cNvSpPr txBox="1"/>
              <p:nvPr/>
            </p:nvSpPr>
            <p:spPr>
              <a:xfrm>
                <a:off x="21701174" y="8186978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F7719A11-8918-3D48-AA31-6150C97AD218}"/>
              </a:ext>
            </a:extLst>
          </p:cNvPr>
          <p:cNvGrpSpPr/>
          <p:nvPr/>
        </p:nvGrpSpPr>
        <p:grpSpPr>
          <a:xfrm>
            <a:off x="19776915" y="9328823"/>
            <a:ext cx="2522299" cy="636266"/>
            <a:chOff x="19776915" y="9328823"/>
            <a:chExt cx="2522299" cy="636266"/>
          </a:xfrm>
        </p:grpSpPr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DB2035EE-FD6D-6948-B7D3-B7F8DB1A2C44}"/>
                </a:ext>
              </a:extLst>
            </p:cNvPr>
            <p:cNvGrpSpPr/>
            <p:nvPr/>
          </p:nvGrpSpPr>
          <p:grpSpPr>
            <a:xfrm>
              <a:off x="19776915" y="9328823"/>
              <a:ext cx="632846" cy="636266"/>
              <a:chOff x="19776915" y="9328823"/>
              <a:chExt cx="632846" cy="636266"/>
            </a:xfrm>
          </p:grpSpPr>
          <p:sp>
            <p:nvSpPr>
              <p:cNvPr id="185" name="Freeform 393">
                <a:extLst>
                  <a:ext uri="{FF2B5EF4-FFF2-40B4-BE49-F238E27FC236}">
                    <a16:creationId xmlns:a16="http://schemas.microsoft.com/office/drawing/2014/main" id="{DE916854-4477-2E45-9EF3-A5BFDB7F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6915" y="9328823"/>
                <a:ext cx="632846" cy="632846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3656B87-1A91-8D43-8680-504F3F20D988}"/>
                  </a:ext>
                </a:extLst>
              </p:cNvPr>
              <p:cNvSpPr txBox="1"/>
              <p:nvPr/>
            </p:nvSpPr>
            <p:spPr>
              <a:xfrm>
                <a:off x="19803003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A3B365FD-4E20-884A-B569-0A97DC10DBE0}"/>
                </a:ext>
              </a:extLst>
            </p:cNvPr>
            <p:cNvGrpSpPr/>
            <p:nvPr/>
          </p:nvGrpSpPr>
          <p:grpSpPr>
            <a:xfrm>
              <a:off x="20409762" y="9328823"/>
              <a:ext cx="629818" cy="636266"/>
              <a:chOff x="20409762" y="9328823"/>
              <a:chExt cx="629818" cy="636266"/>
            </a:xfrm>
          </p:grpSpPr>
          <p:sp>
            <p:nvSpPr>
              <p:cNvPr id="186" name="Freeform 395">
                <a:extLst>
                  <a:ext uri="{FF2B5EF4-FFF2-40B4-BE49-F238E27FC236}">
                    <a16:creationId xmlns:a16="http://schemas.microsoft.com/office/drawing/2014/main" id="{3C524134-6C72-1B4B-8498-B69306CE4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9762" y="9328823"/>
                <a:ext cx="629818" cy="632846"/>
              </a:xfrm>
              <a:custGeom>
                <a:avLst/>
                <a:gdLst>
                  <a:gd name="T0" fmla="*/ 330583 w 507"/>
                  <a:gd name="T1" fmla="*/ 165618 h 508"/>
                  <a:gd name="T2" fmla="*/ 330583 w 507"/>
                  <a:gd name="T3" fmla="*/ 165618 h 508"/>
                  <a:gd name="T4" fmla="*/ 165291 w 507"/>
                  <a:gd name="T5" fmla="*/ 330584 h 508"/>
                  <a:gd name="T6" fmla="*/ 165291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6" y="114"/>
                      <a:pt x="506" y="25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C5F5FC0-EAD8-3C4C-B15F-532B4CE5549A}"/>
                  </a:ext>
                </a:extLst>
              </p:cNvPr>
              <p:cNvSpPr txBox="1"/>
              <p:nvPr/>
            </p:nvSpPr>
            <p:spPr>
              <a:xfrm>
                <a:off x="20434669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5CCED1BD-D0BC-004C-BCF8-72C9C716D59F}"/>
                </a:ext>
              </a:extLst>
            </p:cNvPr>
            <p:cNvGrpSpPr/>
            <p:nvPr/>
          </p:nvGrpSpPr>
          <p:grpSpPr>
            <a:xfrm>
              <a:off x="21033523" y="9328823"/>
              <a:ext cx="632845" cy="636266"/>
              <a:chOff x="21033523" y="9328823"/>
              <a:chExt cx="632845" cy="636266"/>
            </a:xfrm>
          </p:grpSpPr>
          <p:sp>
            <p:nvSpPr>
              <p:cNvPr id="187" name="Freeform 397">
                <a:extLst>
                  <a:ext uri="{FF2B5EF4-FFF2-40B4-BE49-F238E27FC236}">
                    <a16:creationId xmlns:a16="http://schemas.microsoft.com/office/drawing/2014/main" id="{9ED7B89B-DEFE-6943-9BE8-A5F20BAA1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3523" y="9328823"/>
                <a:ext cx="632845" cy="632846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5618 w 508"/>
                  <a:gd name="T5" fmla="*/ 330584 h 508"/>
                  <a:gd name="T6" fmla="*/ 165618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4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4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407521-487F-0F49-A362-B03CFE0CAF33}"/>
                  </a:ext>
                </a:extLst>
              </p:cNvPr>
              <p:cNvSpPr txBox="1"/>
              <p:nvPr/>
            </p:nvSpPr>
            <p:spPr>
              <a:xfrm>
                <a:off x="21064045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B3300CDC-C831-9844-88FC-FC8B60110339}"/>
                </a:ext>
              </a:extLst>
            </p:cNvPr>
            <p:cNvGrpSpPr/>
            <p:nvPr/>
          </p:nvGrpSpPr>
          <p:grpSpPr>
            <a:xfrm>
              <a:off x="21666368" y="9328823"/>
              <a:ext cx="632846" cy="636266"/>
              <a:chOff x="21666368" y="9328823"/>
              <a:chExt cx="632846" cy="636266"/>
            </a:xfrm>
          </p:grpSpPr>
          <p:sp>
            <p:nvSpPr>
              <p:cNvPr id="188" name="Freeform 399">
                <a:extLst>
                  <a:ext uri="{FF2B5EF4-FFF2-40B4-BE49-F238E27FC236}">
                    <a16:creationId xmlns:a16="http://schemas.microsoft.com/office/drawing/2014/main" id="{C64EF35F-43EA-8745-A6C2-D511ADE8B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6368" y="9328823"/>
                <a:ext cx="632846" cy="632846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02D3B54-F5B9-4A49-B674-931C5FF3C8BF}"/>
                  </a:ext>
                </a:extLst>
              </p:cNvPr>
              <p:cNvSpPr txBox="1"/>
              <p:nvPr/>
            </p:nvSpPr>
            <p:spPr>
              <a:xfrm>
                <a:off x="21701174" y="9349536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088C2734-A218-8A41-BCD0-1DAF5700F3D4}"/>
              </a:ext>
            </a:extLst>
          </p:cNvPr>
          <p:cNvGrpSpPr/>
          <p:nvPr/>
        </p:nvGrpSpPr>
        <p:grpSpPr>
          <a:xfrm>
            <a:off x="19776915" y="10494592"/>
            <a:ext cx="2522299" cy="632845"/>
            <a:chOff x="19776915" y="10494592"/>
            <a:chExt cx="2522299" cy="632845"/>
          </a:xfrm>
        </p:grpSpPr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E1E61B54-A40E-BA45-89E1-AA8EFF6E06E7}"/>
                </a:ext>
              </a:extLst>
            </p:cNvPr>
            <p:cNvGrpSpPr/>
            <p:nvPr/>
          </p:nvGrpSpPr>
          <p:grpSpPr>
            <a:xfrm>
              <a:off x="19776915" y="10494592"/>
              <a:ext cx="632846" cy="632845"/>
              <a:chOff x="19776915" y="10494592"/>
              <a:chExt cx="632846" cy="632845"/>
            </a:xfrm>
          </p:grpSpPr>
          <p:sp>
            <p:nvSpPr>
              <p:cNvPr id="189" name="Freeform 401">
                <a:extLst>
                  <a:ext uri="{FF2B5EF4-FFF2-40B4-BE49-F238E27FC236}">
                    <a16:creationId xmlns:a16="http://schemas.microsoft.com/office/drawing/2014/main" id="{F5D7A239-DB95-2C41-8CEE-93001C243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6915" y="10494592"/>
                <a:ext cx="632846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69E31C4-B9CE-3F4B-A807-57FA3D8247E3}"/>
                  </a:ext>
                </a:extLst>
              </p:cNvPr>
              <p:cNvSpPr txBox="1"/>
              <p:nvPr/>
            </p:nvSpPr>
            <p:spPr>
              <a:xfrm>
                <a:off x="19803003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</a:t>
                </a:r>
              </a:p>
            </p:txBody>
          </p: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CE1E65E0-9C18-604A-AF33-52A568039D7F}"/>
                </a:ext>
              </a:extLst>
            </p:cNvPr>
            <p:cNvGrpSpPr/>
            <p:nvPr/>
          </p:nvGrpSpPr>
          <p:grpSpPr>
            <a:xfrm>
              <a:off x="20409762" y="10494592"/>
              <a:ext cx="629818" cy="632845"/>
              <a:chOff x="20409762" y="10494592"/>
              <a:chExt cx="629818" cy="632845"/>
            </a:xfrm>
          </p:grpSpPr>
          <p:sp>
            <p:nvSpPr>
              <p:cNvPr id="190" name="Freeform 403">
                <a:extLst>
                  <a:ext uri="{FF2B5EF4-FFF2-40B4-BE49-F238E27FC236}">
                    <a16:creationId xmlns:a16="http://schemas.microsoft.com/office/drawing/2014/main" id="{AAC1F835-52D9-FC4C-AAD9-A82AC697E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9762" y="10494592"/>
                <a:ext cx="629818" cy="632845"/>
              </a:xfrm>
              <a:custGeom>
                <a:avLst/>
                <a:gdLst>
                  <a:gd name="T0" fmla="*/ 330583 w 507"/>
                  <a:gd name="T1" fmla="*/ 165618 h 508"/>
                  <a:gd name="T2" fmla="*/ 330583 w 507"/>
                  <a:gd name="T3" fmla="*/ 165618 h 508"/>
                  <a:gd name="T4" fmla="*/ 165291 w 507"/>
                  <a:gd name="T5" fmla="*/ 330584 h 508"/>
                  <a:gd name="T6" fmla="*/ 165291 w 507"/>
                  <a:gd name="T7" fmla="*/ 330584 h 508"/>
                  <a:gd name="T8" fmla="*/ 0 w 507"/>
                  <a:gd name="T9" fmla="*/ 165618 h 508"/>
                  <a:gd name="T10" fmla="*/ 0 w 507"/>
                  <a:gd name="T11" fmla="*/ 165618 h 508"/>
                  <a:gd name="T12" fmla="*/ 165291 w 507"/>
                  <a:gd name="T13" fmla="*/ 0 h 508"/>
                  <a:gd name="T14" fmla="*/ 165291 w 507"/>
                  <a:gd name="T15" fmla="*/ 0 h 508"/>
                  <a:gd name="T16" fmla="*/ 330583 w 507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7" h="508">
                    <a:moveTo>
                      <a:pt x="506" y="254"/>
                    </a:moveTo>
                    <a:lnTo>
                      <a:pt x="506" y="254"/>
                    </a:lnTo>
                    <a:cubicBezTo>
                      <a:pt x="506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6" y="114"/>
                      <a:pt x="506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0DA2AD1-7829-EF46-AB2B-B3FD3F7D2FEC}"/>
                  </a:ext>
                </a:extLst>
              </p:cNvPr>
              <p:cNvSpPr txBox="1"/>
              <p:nvPr/>
            </p:nvSpPr>
            <p:spPr>
              <a:xfrm>
                <a:off x="20434669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A</a:t>
                </a:r>
              </a:p>
            </p:txBody>
          </p:sp>
        </p:grp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94CEE436-BB3C-8D44-A022-E423BA9441E0}"/>
                </a:ext>
              </a:extLst>
            </p:cNvPr>
            <p:cNvGrpSpPr/>
            <p:nvPr/>
          </p:nvGrpSpPr>
          <p:grpSpPr>
            <a:xfrm>
              <a:off x="21033523" y="10494592"/>
              <a:ext cx="632845" cy="632845"/>
              <a:chOff x="21033523" y="10494592"/>
              <a:chExt cx="632845" cy="632845"/>
            </a:xfrm>
          </p:grpSpPr>
          <p:sp>
            <p:nvSpPr>
              <p:cNvPr id="191" name="Freeform 405">
                <a:extLst>
                  <a:ext uri="{FF2B5EF4-FFF2-40B4-BE49-F238E27FC236}">
                    <a16:creationId xmlns:a16="http://schemas.microsoft.com/office/drawing/2014/main" id="{8EE42670-2C1F-294E-A987-A70BB4DF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3523" y="10494592"/>
                <a:ext cx="632845" cy="632845"/>
              </a:xfrm>
              <a:custGeom>
                <a:avLst/>
                <a:gdLst>
                  <a:gd name="T0" fmla="*/ 330584 w 508"/>
                  <a:gd name="T1" fmla="*/ 165618 h 508"/>
                  <a:gd name="T2" fmla="*/ 330584 w 508"/>
                  <a:gd name="T3" fmla="*/ 165618 h 508"/>
                  <a:gd name="T4" fmla="*/ 165618 w 508"/>
                  <a:gd name="T5" fmla="*/ 330584 h 508"/>
                  <a:gd name="T6" fmla="*/ 165618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5618 w 508"/>
                  <a:gd name="T13" fmla="*/ 0 h 508"/>
                  <a:gd name="T14" fmla="*/ 165618 w 508"/>
                  <a:gd name="T15" fmla="*/ 0 h 508"/>
                  <a:gd name="T16" fmla="*/ 330584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4" y="507"/>
                      <a:pt x="254" y="507"/>
                    </a:cubicBezTo>
                    <a:cubicBezTo>
                      <a:pt x="114" y="507"/>
                      <a:pt x="0" y="394"/>
                      <a:pt x="0" y="254"/>
                    </a:cubicBezTo>
                    <a:cubicBezTo>
                      <a:pt x="0" y="114"/>
                      <a:pt x="114" y="0"/>
                      <a:pt x="254" y="0"/>
                    </a:cubicBezTo>
                    <a:cubicBezTo>
                      <a:pt x="394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148666D-9CC0-C74C-8A68-D9364F2EC58E}"/>
                  </a:ext>
                </a:extLst>
              </p:cNvPr>
              <p:cNvSpPr txBox="1"/>
              <p:nvPr/>
            </p:nvSpPr>
            <p:spPr>
              <a:xfrm>
                <a:off x="21064045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</a:t>
                </a:r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6EA32456-66B7-CD4D-8846-1D40C68F4AA4}"/>
                </a:ext>
              </a:extLst>
            </p:cNvPr>
            <p:cNvGrpSpPr/>
            <p:nvPr/>
          </p:nvGrpSpPr>
          <p:grpSpPr>
            <a:xfrm>
              <a:off x="21666368" y="10494592"/>
              <a:ext cx="632846" cy="632845"/>
              <a:chOff x="21666368" y="10494592"/>
              <a:chExt cx="632846" cy="632845"/>
            </a:xfrm>
          </p:grpSpPr>
          <p:sp>
            <p:nvSpPr>
              <p:cNvPr id="192" name="Freeform 407">
                <a:extLst>
                  <a:ext uri="{FF2B5EF4-FFF2-40B4-BE49-F238E27FC236}">
                    <a16:creationId xmlns:a16="http://schemas.microsoft.com/office/drawing/2014/main" id="{AD8C8968-B583-2B41-B00A-2CA51A14A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6368" y="10494592"/>
                <a:ext cx="632846" cy="632845"/>
              </a:xfrm>
              <a:custGeom>
                <a:avLst/>
                <a:gdLst>
                  <a:gd name="T0" fmla="*/ 330582 w 508"/>
                  <a:gd name="T1" fmla="*/ 165618 h 508"/>
                  <a:gd name="T2" fmla="*/ 330582 w 508"/>
                  <a:gd name="T3" fmla="*/ 165618 h 508"/>
                  <a:gd name="T4" fmla="*/ 164965 w 508"/>
                  <a:gd name="T5" fmla="*/ 330584 h 508"/>
                  <a:gd name="T6" fmla="*/ 164965 w 508"/>
                  <a:gd name="T7" fmla="*/ 330584 h 508"/>
                  <a:gd name="T8" fmla="*/ 0 w 508"/>
                  <a:gd name="T9" fmla="*/ 165618 h 508"/>
                  <a:gd name="T10" fmla="*/ 0 w 508"/>
                  <a:gd name="T11" fmla="*/ 165618 h 508"/>
                  <a:gd name="T12" fmla="*/ 164965 w 508"/>
                  <a:gd name="T13" fmla="*/ 0 h 508"/>
                  <a:gd name="T14" fmla="*/ 164965 w 508"/>
                  <a:gd name="T15" fmla="*/ 0 h 508"/>
                  <a:gd name="T16" fmla="*/ 330582 w 508"/>
                  <a:gd name="T17" fmla="*/ 165618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3" y="507"/>
                    </a:cubicBezTo>
                    <a:cubicBezTo>
                      <a:pt x="113" y="507"/>
                      <a:pt x="0" y="394"/>
                      <a:pt x="0" y="254"/>
                    </a:cubicBezTo>
                    <a:cubicBezTo>
                      <a:pt x="0" y="114"/>
                      <a:pt x="113" y="0"/>
                      <a:pt x="253" y="0"/>
                    </a:cubicBezTo>
                    <a:cubicBezTo>
                      <a:pt x="393" y="0"/>
                      <a:pt x="507" y="114"/>
                      <a:pt x="507" y="2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itchFamily="2" charset="7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B2DD328-875A-9144-8DD0-676F6E067452}"/>
                  </a:ext>
                </a:extLst>
              </p:cNvPr>
              <p:cNvSpPr txBox="1"/>
              <p:nvPr/>
            </p:nvSpPr>
            <p:spPr>
              <a:xfrm>
                <a:off x="21701174" y="10511022"/>
                <a:ext cx="566428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400" b="1" spc="-30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437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A5E22B-FC0A-9B44-A507-F2848A603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02477"/>
              </p:ext>
            </p:extLst>
          </p:nvPr>
        </p:nvGraphicFramePr>
        <p:xfrm>
          <a:off x="1536541" y="3282462"/>
          <a:ext cx="19412596" cy="9425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0844">
                  <a:extLst>
                    <a:ext uri="{9D8B030D-6E8A-4147-A177-3AD203B41FA5}">
                      <a16:colId xmlns:a16="http://schemas.microsoft.com/office/drawing/2014/main" val="1812046252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006984398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939606251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231776522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3930943068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642788288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4152280147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247573539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420578315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937389959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740368757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638805923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441765515"/>
                    </a:ext>
                  </a:extLst>
                </a:gridCol>
              </a:tblGrid>
              <a:tr h="1406769"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spc="-30" baseline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04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spc="-30" baseline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04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spc="-30" baseline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04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973424"/>
                  </a:ext>
                </a:extLst>
              </a:tr>
              <a:tr h="961292"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540538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107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3400" b="1" i="0" spc="-30" baseline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PHASE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3623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2400" b="0" i="0" spc="-30" baseline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Process Step 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8857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91629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68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530161"/>
                  </a:ext>
                </a:extLst>
              </a:tr>
              <a:tr h="211015"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64916"/>
                  </a:ext>
                </a:extLst>
              </a:tr>
              <a:tr h="729762">
                <a:tc>
                  <a:txBody>
                    <a:bodyPr/>
                    <a:lstStyle/>
                    <a:p>
                      <a:pPr marL="0" algn="l" defTabSz="1828434" rtl="0" eaLnBrk="1" latinLnBrk="0" hangingPunct="1"/>
                      <a:r>
                        <a:rPr lang="en-US" sz="3400" b="1" i="0" kern="1200" spc="-30" baseline="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PHASE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588097"/>
                  </a:ext>
                </a:extLst>
              </a:tr>
              <a:tr h="729762">
                <a:tc>
                  <a:txBody>
                    <a:bodyPr/>
                    <a:lstStyle/>
                    <a:p>
                      <a:r>
                        <a:rPr lang="en-US" sz="2400" b="0" i="0" spc="-30" baseline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Process Step 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836029"/>
                  </a:ext>
                </a:extLst>
              </a:tr>
              <a:tr h="729762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389799"/>
                  </a:ext>
                </a:extLst>
              </a:tr>
              <a:tr h="729762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290207"/>
                  </a:ext>
                </a:extLst>
              </a:tr>
            </a:tbl>
          </a:graphicData>
        </a:graphic>
      </p:graphicFrame>
      <p:sp>
        <p:nvSpPr>
          <p:cNvPr id="11" name="Freeform 354">
            <a:extLst>
              <a:ext uri="{FF2B5EF4-FFF2-40B4-BE49-F238E27FC236}">
                <a16:creationId xmlns:a16="http://schemas.microsoft.com/office/drawing/2014/main" id="{1F27CBE0-96CE-0945-8362-DAA77529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92" y="4753563"/>
            <a:ext cx="4971925" cy="896279"/>
          </a:xfrm>
          <a:prstGeom prst="round2SameRect">
            <a:avLst>
              <a:gd name="adj1" fmla="val 31241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2" name="Freeform 361">
            <a:extLst>
              <a:ext uri="{FF2B5EF4-FFF2-40B4-BE49-F238E27FC236}">
                <a16:creationId xmlns:a16="http://schemas.microsoft.com/office/drawing/2014/main" id="{FCA03DD5-BC49-C348-B582-2963833F1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917" y="4753563"/>
            <a:ext cx="4971925" cy="896279"/>
          </a:xfrm>
          <a:prstGeom prst="round2SameRect">
            <a:avLst>
              <a:gd name="adj1" fmla="val 33185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3" name="Freeform 368">
            <a:extLst>
              <a:ext uri="{FF2B5EF4-FFF2-40B4-BE49-F238E27FC236}">
                <a16:creationId xmlns:a16="http://schemas.microsoft.com/office/drawing/2014/main" id="{1EE26AAE-E34B-C642-8803-10C7237E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842" y="4753563"/>
            <a:ext cx="4971925" cy="896279"/>
          </a:xfrm>
          <a:prstGeom prst="round2SameRect">
            <a:avLst>
              <a:gd name="adj1" fmla="val 32213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4" name="Freeform 375">
            <a:extLst>
              <a:ext uri="{FF2B5EF4-FFF2-40B4-BE49-F238E27FC236}">
                <a16:creationId xmlns:a16="http://schemas.microsoft.com/office/drawing/2014/main" id="{FFAE3C61-76E4-7D41-B367-4D4C8709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353" y="11100186"/>
            <a:ext cx="560175" cy="18076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5" name="Freeform 382">
            <a:extLst>
              <a:ext uri="{FF2B5EF4-FFF2-40B4-BE49-F238E27FC236}">
                <a16:creationId xmlns:a16="http://schemas.microsoft.com/office/drawing/2014/main" id="{6ED66EA8-C2D6-3E49-B054-32D0F43A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353" y="8735341"/>
            <a:ext cx="560175" cy="23648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6" name="Freeform 391">
            <a:extLst>
              <a:ext uri="{FF2B5EF4-FFF2-40B4-BE49-F238E27FC236}">
                <a16:creationId xmlns:a16="http://schemas.microsoft.com/office/drawing/2014/main" id="{1F79B0EB-4EB6-7841-BD24-873F65F4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353" y="5637730"/>
            <a:ext cx="560175" cy="31036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7" name="Freeform 404">
            <a:extLst>
              <a:ext uri="{FF2B5EF4-FFF2-40B4-BE49-F238E27FC236}">
                <a16:creationId xmlns:a16="http://schemas.microsoft.com/office/drawing/2014/main" id="{B38FFAB9-7C3F-0D44-AA40-5B9CB7F41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353" y="3342530"/>
            <a:ext cx="560175" cy="2295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8" name="Freeform 413">
            <a:extLst>
              <a:ext uri="{FF2B5EF4-FFF2-40B4-BE49-F238E27FC236}">
                <a16:creationId xmlns:a16="http://schemas.microsoft.com/office/drawing/2014/main" id="{9751AA96-C47C-CD45-955D-CF31D6C1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453" y="6870112"/>
            <a:ext cx="605594" cy="2997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9" name="Freeform 414">
            <a:extLst>
              <a:ext uri="{FF2B5EF4-FFF2-40B4-BE49-F238E27FC236}">
                <a16:creationId xmlns:a16="http://schemas.microsoft.com/office/drawing/2014/main" id="{6B15F117-54E4-9748-97EE-B342BA939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920" y="7599854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0" name="Freeform 415">
            <a:extLst>
              <a:ext uri="{FF2B5EF4-FFF2-40B4-BE49-F238E27FC236}">
                <a16:creationId xmlns:a16="http://schemas.microsoft.com/office/drawing/2014/main" id="{A1327D5C-33D0-A14F-86C4-466011C7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855" y="7599854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1" name="Freeform 416">
            <a:extLst>
              <a:ext uri="{FF2B5EF4-FFF2-40B4-BE49-F238E27FC236}">
                <a16:creationId xmlns:a16="http://schemas.microsoft.com/office/drawing/2014/main" id="{A0BCA081-E4AD-4448-91BE-1523A45A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349" y="8329593"/>
            <a:ext cx="602567" cy="3088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2" name="Freeform 417">
            <a:extLst>
              <a:ext uri="{FF2B5EF4-FFF2-40B4-BE49-F238E27FC236}">
                <a16:creationId xmlns:a16="http://schemas.microsoft.com/office/drawing/2014/main" id="{E2E620F9-A718-FF4A-B3BF-B9A52AF4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816" y="9065391"/>
            <a:ext cx="602567" cy="3027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3" name="Freeform 418">
            <a:extLst>
              <a:ext uri="{FF2B5EF4-FFF2-40B4-BE49-F238E27FC236}">
                <a16:creationId xmlns:a16="http://schemas.microsoft.com/office/drawing/2014/main" id="{6451EEA8-FCDC-F94A-993D-DAEE3A52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780" y="12193282"/>
            <a:ext cx="605594" cy="2997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4" name="Freeform 419">
            <a:extLst>
              <a:ext uri="{FF2B5EF4-FFF2-40B4-BE49-F238E27FC236}">
                <a16:creationId xmlns:a16="http://schemas.microsoft.com/office/drawing/2014/main" id="{6D8AD3CF-302B-324B-BA7D-A97E3AC95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780" y="9065391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5" name="Freeform 420">
            <a:extLst>
              <a:ext uri="{FF2B5EF4-FFF2-40B4-BE49-F238E27FC236}">
                <a16:creationId xmlns:a16="http://schemas.microsoft.com/office/drawing/2014/main" id="{622DAD01-14CA-EC48-B0A0-81BE0F8E6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780" y="10724718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6" name="Freeform 421">
            <a:extLst>
              <a:ext uri="{FF2B5EF4-FFF2-40B4-BE49-F238E27FC236}">
                <a16:creationId xmlns:a16="http://schemas.microsoft.com/office/drawing/2014/main" id="{C243CE5D-AFD9-FB47-A630-1FF28CA74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274" y="8329593"/>
            <a:ext cx="602567" cy="3088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7" name="Freeform 422">
            <a:extLst>
              <a:ext uri="{FF2B5EF4-FFF2-40B4-BE49-F238E27FC236}">
                <a16:creationId xmlns:a16="http://schemas.microsoft.com/office/drawing/2014/main" id="{ED288B35-F354-DC49-86F0-B316F283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741" y="10724718"/>
            <a:ext cx="602567" cy="3027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8" name="Freeform 423">
            <a:extLst>
              <a:ext uri="{FF2B5EF4-FFF2-40B4-BE49-F238E27FC236}">
                <a16:creationId xmlns:a16="http://schemas.microsoft.com/office/drawing/2014/main" id="{311F224A-3D69-434D-8A89-863B78F05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238" y="12193282"/>
            <a:ext cx="605594" cy="299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9" name="Freeform 424">
            <a:extLst>
              <a:ext uri="{FF2B5EF4-FFF2-40B4-BE49-F238E27FC236}">
                <a16:creationId xmlns:a16="http://schemas.microsoft.com/office/drawing/2014/main" id="{43315712-8DF1-9A4B-B64E-E355F48C7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930" y="9065391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0" name="Freeform 425">
            <a:extLst>
              <a:ext uri="{FF2B5EF4-FFF2-40B4-BE49-F238E27FC236}">
                <a16:creationId xmlns:a16="http://schemas.microsoft.com/office/drawing/2014/main" id="{4C28322A-9B23-1047-9A27-96AA16CA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453" y="8329593"/>
            <a:ext cx="605594" cy="3088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1" name="Freeform 426">
            <a:extLst>
              <a:ext uri="{FF2B5EF4-FFF2-40B4-BE49-F238E27FC236}">
                <a16:creationId xmlns:a16="http://schemas.microsoft.com/office/drawing/2014/main" id="{C07DFEDC-4100-8F47-8446-2E074BB6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453" y="11457486"/>
            <a:ext cx="605594" cy="3058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2" name="Freeform 427">
            <a:extLst>
              <a:ext uri="{FF2B5EF4-FFF2-40B4-BE49-F238E27FC236}">
                <a16:creationId xmlns:a16="http://schemas.microsoft.com/office/drawing/2014/main" id="{E1A72DD3-1E77-074C-A7C6-CD9C30C3C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855" y="11457486"/>
            <a:ext cx="605594" cy="3058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3" name="Freeform 428">
            <a:extLst>
              <a:ext uri="{FF2B5EF4-FFF2-40B4-BE49-F238E27FC236}">
                <a16:creationId xmlns:a16="http://schemas.microsoft.com/office/drawing/2014/main" id="{F06B60D8-0E0C-AB4A-BDD3-86563F8E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920" y="12193282"/>
            <a:ext cx="605594" cy="299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4" name="Freeform 429">
            <a:extLst>
              <a:ext uri="{FF2B5EF4-FFF2-40B4-BE49-F238E27FC236}">
                <a16:creationId xmlns:a16="http://schemas.microsoft.com/office/drawing/2014/main" id="{A66A59C2-6793-B049-A02E-968E6DF8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313" y="7599854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5" name="Freeform 430">
            <a:extLst>
              <a:ext uri="{FF2B5EF4-FFF2-40B4-BE49-F238E27FC236}">
                <a16:creationId xmlns:a16="http://schemas.microsoft.com/office/drawing/2014/main" id="{76ADD9CF-7867-014F-95FD-1BA45C80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388" y="9065391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6" name="Freeform 431">
            <a:extLst>
              <a:ext uri="{FF2B5EF4-FFF2-40B4-BE49-F238E27FC236}">
                <a16:creationId xmlns:a16="http://schemas.microsoft.com/office/drawing/2014/main" id="{7AAF1C95-0C97-FB47-B789-0B40102C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388" y="10724718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7" name="Freeform 432">
            <a:extLst>
              <a:ext uri="{FF2B5EF4-FFF2-40B4-BE49-F238E27FC236}">
                <a16:creationId xmlns:a16="http://schemas.microsoft.com/office/drawing/2014/main" id="{79A45875-F40A-2B44-9C94-AF305FA0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388" y="12193282"/>
            <a:ext cx="605594" cy="2997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8" name="Freeform 433">
            <a:extLst>
              <a:ext uri="{FF2B5EF4-FFF2-40B4-BE49-F238E27FC236}">
                <a16:creationId xmlns:a16="http://schemas.microsoft.com/office/drawing/2014/main" id="{5EAE558F-FCE9-214C-8972-6296332A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313" y="9065391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9" name="Freeform 434">
            <a:extLst>
              <a:ext uri="{FF2B5EF4-FFF2-40B4-BE49-F238E27FC236}">
                <a16:creationId xmlns:a16="http://schemas.microsoft.com/office/drawing/2014/main" id="{9DB4C5B2-BF26-0E45-BD47-62076278E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816" y="6870112"/>
            <a:ext cx="602567" cy="2997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0" name="Freeform 435">
            <a:extLst>
              <a:ext uri="{FF2B5EF4-FFF2-40B4-BE49-F238E27FC236}">
                <a16:creationId xmlns:a16="http://schemas.microsoft.com/office/drawing/2014/main" id="{0FF774B6-125F-3840-96B3-009016D3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274" y="11457486"/>
            <a:ext cx="602567" cy="30582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1" name="Freeform 436">
            <a:extLst>
              <a:ext uri="{FF2B5EF4-FFF2-40B4-BE49-F238E27FC236}">
                <a16:creationId xmlns:a16="http://schemas.microsoft.com/office/drawing/2014/main" id="{CE29DDA1-381B-B245-95ED-71DC034B3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741" y="8329593"/>
            <a:ext cx="602567" cy="3088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2" name="Freeform 437">
            <a:extLst>
              <a:ext uri="{FF2B5EF4-FFF2-40B4-BE49-F238E27FC236}">
                <a16:creationId xmlns:a16="http://schemas.microsoft.com/office/drawing/2014/main" id="{F1620B07-BEB7-794B-A2C3-3181D627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238" y="7599854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3" name="Freeform 438">
            <a:extLst>
              <a:ext uri="{FF2B5EF4-FFF2-40B4-BE49-F238E27FC236}">
                <a16:creationId xmlns:a16="http://schemas.microsoft.com/office/drawing/2014/main" id="{57187968-79F4-D446-A4D6-870FCDB3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780" y="11457486"/>
            <a:ext cx="605594" cy="3058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4" name="Freeform 439">
            <a:extLst>
              <a:ext uri="{FF2B5EF4-FFF2-40B4-BE49-F238E27FC236}">
                <a16:creationId xmlns:a16="http://schemas.microsoft.com/office/drawing/2014/main" id="{ED45F3E3-EC9C-2C46-B3A8-03546E73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349" y="10724718"/>
            <a:ext cx="602567" cy="3027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5" name="Freeform 440">
            <a:extLst>
              <a:ext uri="{FF2B5EF4-FFF2-40B4-BE49-F238E27FC236}">
                <a16:creationId xmlns:a16="http://schemas.microsoft.com/office/drawing/2014/main" id="{B37152CE-FEB5-2743-802C-55B0ED0D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313" y="11457486"/>
            <a:ext cx="605594" cy="30582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6" name="Freeform 441">
            <a:extLst>
              <a:ext uri="{FF2B5EF4-FFF2-40B4-BE49-F238E27FC236}">
                <a16:creationId xmlns:a16="http://schemas.microsoft.com/office/drawing/2014/main" id="{0BB3E592-BA87-C94D-9054-A035B1B5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238" y="9065391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7" name="Freeform 442">
            <a:extLst>
              <a:ext uri="{FF2B5EF4-FFF2-40B4-BE49-F238E27FC236}">
                <a16:creationId xmlns:a16="http://schemas.microsoft.com/office/drawing/2014/main" id="{BB429DFD-21A6-B346-88D9-AD845C003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855" y="12193282"/>
            <a:ext cx="605594" cy="2997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8" name="Freeform 443">
            <a:extLst>
              <a:ext uri="{FF2B5EF4-FFF2-40B4-BE49-F238E27FC236}">
                <a16:creationId xmlns:a16="http://schemas.microsoft.com/office/drawing/2014/main" id="{83FDD877-F4E5-2D45-9231-D271A7CB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930" y="6870112"/>
            <a:ext cx="605594" cy="299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9" name="Freeform 444">
            <a:extLst>
              <a:ext uri="{FF2B5EF4-FFF2-40B4-BE49-F238E27FC236}">
                <a16:creationId xmlns:a16="http://schemas.microsoft.com/office/drawing/2014/main" id="{2EF2F3D1-29A2-4D4A-A6C0-304B00A8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930" y="7599854"/>
            <a:ext cx="605594" cy="3027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0" name="Freeform 445">
            <a:extLst>
              <a:ext uri="{FF2B5EF4-FFF2-40B4-BE49-F238E27FC236}">
                <a16:creationId xmlns:a16="http://schemas.microsoft.com/office/drawing/2014/main" id="{06573135-ECAC-DB4E-9F59-948D9D4DF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816" y="10724718"/>
            <a:ext cx="602567" cy="3027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99F44-EDC5-064E-8A8E-1C6AF2C8F40F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6A044-A845-A54F-8626-5C936465E92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FF1D5-D6E5-5048-8C01-C0AC6ECC3254}"/>
              </a:ext>
            </a:extLst>
          </p:cNvPr>
          <p:cNvSpPr txBox="1"/>
          <p:nvPr/>
        </p:nvSpPr>
        <p:spPr>
          <a:xfrm rot="16200000">
            <a:off x="21822346" y="11771941"/>
            <a:ext cx="15758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DRIVER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48549-4A84-3943-AFC3-8819FD8147D7}"/>
              </a:ext>
            </a:extLst>
          </p:cNvPr>
          <p:cNvSpPr txBox="1"/>
          <p:nvPr/>
        </p:nvSpPr>
        <p:spPr>
          <a:xfrm rot="16200000">
            <a:off x="21537439" y="9690169"/>
            <a:ext cx="21456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APPROVER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3875C-DF16-8147-A207-8F0A5A60FF9E}"/>
              </a:ext>
            </a:extLst>
          </p:cNvPr>
          <p:cNvSpPr txBox="1"/>
          <p:nvPr/>
        </p:nvSpPr>
        <p:spPr>
          <a:xfrm rot="16200000">
            <a:off x="21169003" y="6956815"/>
            <a:ext cx="28825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CONTRIBUTORS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95B3B-674E-2D4F-907F-CF2B3A20A0DB}"/>
              </a:ext>
            </a:extLst>
          </p:cNvPr>
          <p:cNvSpPr txBox="1"/>
          <p:nvPr/>
        </p:nvSpPr>
        <p:spPr>
          <a:xfrm rot="16200000">
            <a:off x="21615861" y="4259815"/>
            <a:ext cx="19888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F7C515-458A-F041-8525-49D03244AFC6}"/>
              </a:ext>
            </a:extLst>
          </p:cNvPr>
          <p:cNvSpPr txBox="1"/>
          <p:nvPr/>
        </p:nvSpPr>
        <p:spPr>
          <a:xfrm>
            <a:off x="6350181" y="4901313"/>
            <a:ext cx="433592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C659A6-464B-8F4D-A68E-F10A60617D2A}"/>
              </a:ext>
            </a:extLst>
          </p:cNvPr>
          <p:cNvSpPr txBox="1"/>
          <p:nvPr/>
        </p:nvSpPr>
        <p:spPr>
          <a:xfrm>
            <a:off x="11323156" y="4901313"/>
            <a:ext cx="433592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1A6AE-9DA9-E545-93CF-5E4DE271A12C}"/>
              </a:ext>
            </a:extLst>
          </p:cNvPr>
          <p:cNvSpPr txBox="1"/>
          <p:nvPr/>
        </p:nvSpPr>
        <p:spPr>
          <a:xfrm>
            <a:off x="16297780" y="4901313"/>
            <a:ext cx="433592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03</a:t>
            </a:r>
          </a:p>
        </p:txBody>
      </p:sp>
    </p:spTree>
    <p:extLst>
      <p:ext uri="{BB962C8B-B14F-4D97-AF65-F5344CB8AC3E}">
        <p14:creationId xmlns:p14="http://schemas.microsoft.com/office/powerpoint/2010/main" val="117755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2">
            <a:extLst>
              <a:ext uri="{FF2B5EF4-FFF2-40B4-BE49-F238E27FC236}">
                <a16:creationId xmlns:a16="http://schemas.microsoft.com/office/drawing/2014/main" id="{42B5B7F9-97CC-8A40-99E3-9D9AE996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11" y="6394722"/>
            <a:ext cx="3339851" cy="881138"/>
          </a:xfrm>
          <a:custGeom>
            <a:avLst/>
            <a:gdLst>
              <a:gd name="T0" fmla="*/ 1750571 w 2683"/>
              <a:gd name="T1" fmla="*/ 460195 h 706"/>
              <a:gd name="T2" fmla="*/ 0 w 2683"/>
              <a:gd name="T3" fmla="*/ 460195 h 706"/>
              <a:gd name="T4" fmla="*/ 0 w 2683"/>
              <a:gd name="T5" fmla="*/ 0 h 706"/>
              <a:gd name="T6" fmla="*/ 1750571 w 2683"/>
              <a:gd name="T7" fmla="*/ 0 h 706"/>
              <a:gd name="T8" fmla="*/ 1750571 w 2683"/>
              <a:gd name="T9" fmla="*/ 460195 h 7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3" h="706">
                <a:moveTo>
                  <a:pt x="2682" y="705"/>
                </a:moveTo>
                <a:lnTo>
                  <a:pt x="0" y="705"/>
                </a:lnTo>
                <a:lnTo>
                  <a:pt x="0" y="0"/>
                </a:lnTo>
                <a:lnTo>
                  <a:pt x="2682" y="0"/>
                </a:lnTo>
                <a:lnTo>
                  <a:pt x="2682" y="7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9" name="Freeform 3">
            <a:extLst>
              <a:ext uri="{FF2B5EF4-FFF2-40B4-BE49-F238E27FC236}">
                <a16:creationId xmlns:a16="http://schemas.microsoft.com/office/drawing/2014/main" id="{D16E7AB2-0DAF-3041-BE79-57F235B63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11" y="4505270"/>
            <a:ext cx="3339851" cy="881138"/>
          </a:xfrm>
          <a:custGeom>
            <a:avLst/>
            <a:gdLst>
              <a:gd name="T0" fmla="*/ 1750571 w 2683"/>
              <a:gd name="T1" fmla="*/ 460195 h 706"/>
              <a:gd name="T2" fmla="*/ 0 w 2683"/>
              <a:gd name="T3" fmla="*/ 460195 h 706"/>
              <a:gd name="T4" fmla="*/ 0 w 2683"/>
              <a:gd name="T5" fmla="*/ 0 h 706"/>
              <a:gd name="T6" fmla="*/ 1750571 w 2683"/>
              <a:gd name="T7" fmla="*/ 0 h 706"/>
              <a:gd name="T8" fmla="*/ 1750571 w 2683"/>
              <a:gd name="T9" fmla="*/ 460195 h 7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3" h="706">
                <a:moveTo>
                  <a:pt x="2682" y="705"/>
                </a:moveTo>
                <a:lnTo>
                  <a:pt x="0" y="705"/>
                </a:lnTo>
                <a:lnTo>
                  <a:pt x="0" y="0"/>
                </a:lnTo>
                <a:lnTo>
                  <a:pt x="2682" y="0"/>
                </a:lnTo>
                <a:lnTo>
                  <a:pt x="2682" y="7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E1272ADD-083A-7C41-B18C-DA2C594A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11" y="5449996"/>
            <a:ext cx="3339851" cy="881138"/>
          </a:xfrm>
          <a:custGeom>
            <a:avLst/>
            <a:gdLst>
              <a:gd name="T0" fmla="*/ 1750571 w 2683"/>
              <a:gd name="T1" fmla="*/ 460196 h 707"/>
              <a:gd name="T2" fmla="*/ 0 w 2683"/>
              <a:gd name="T3" fmla="*/ 460196 h 707"/>
              <a:gd name="T4" fmla="*/ 0 w 2683"/>
              <a:gd name="T5" fmla="*/ 0 h 707"/>
              <a:gd name="T6" fmla="*/ 1750571 w 2683"/>
              <a:gd name="T7" fmla="*/ 0 h 707"/>
              <a:gd name="T8" fmla="*/ 1750571 w 2683"/>
              <a:gd name="T9" fmla="*/ 460196 h 7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3" h="707">
                <a:moveTo>
                  <a:pt x="2682" y="706"/>
                </a:moveTo>
                <a:lnTo>
                  <a:pt x="0" y="706"/>
                </a:lnTo>
                <a:lnTo>
                  <a:pt x="0" y="0"/>
                </a:lnTo>
                <a:lnTo>
                  <a:pt x="2682" y="0"/>
                </a:lnTo>
                <a:lnTo>
                  <a:pt x="2682" y="7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:a16="http://schemas.microsoft.com/office/drawing/2014/main" id="{68C27D5B-3DFF-5B44-9550-252BF093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11" y="9241013"/>
            <a:ext cx="3339851" cy="881138"/>
          </a:xfrm>
          <a:custGeom>
            <a:avLst/>
            <a:gdLst>
              <a:gd name="T0" fmla="*/ 1750571 w 2683"/>
              <a:gd name="T1" fmla="*/ 460196 h 707"/>
              <a:gd name="T2" fmla="*/ 0 w 2683"/>
              <a:gd name="T3" fmla="*/ 460196 h 707"/>
              <a:gd name="T4" fmla="*/ 0 w 2683"/>
              <a:gd name="T5" fmla="*/ 0 h 707"/>
              <a:gd name="T6" fmla="*/ 1750571 w 2683"/>
              <a:gd name="T7" fmla="*/ 0 h 707"/>
              <a:gd name="T8" fmla="*/ 1750571 w 2683"/>
              <a:gd name="T9" fmla="*/ 460196 h 7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3" h="707">
                <a:moveTo>
                  <a:pt x="2682" y="706"/>
                </a:moveTo>
                <a:lnTo>
                  <a:pt x="0" y="706"/>
                </a:lnTo>
                <a:lnTo>
                  <a:pt x="0" y="0"/>
                </a:lnTo>
                <a:lnTo>
                  <a:pt x="2682" y="0"/>
                </a:lnTo>
                <a:lnTo>
                  <a:pt x="2682" y="7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id="{77B2E50F-DE37-DF45-AD13-76E04F06E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11" y="7345504"/>
            <a:ext cx="3339851" cy="881138"/>
          </a:xfrm>
          <a:custGeom>
            <a:avLst/>
            <a:gdLst>
              <a:gd name="T0" fmla="*/ 1750571 w 2683"/>
              <a:gd name="T1" fmla="*/ 460196 h 707"/>
              <a:gd name="T2" fmla="*/ 0 w 2683"/>
              <a:gd name="T3" fmla="*/ 460196 h 707"/>
              <a:gd name="T4" fmla="*/ 0 w 2683"/>
              <a:gd name="T5" fmla="*/ 0 h 707"/>
              <a:gd name="T6" fmla="*/ 1750571 w 2683"/>
              <a:gd name="T7" fmla="*/ 0 h 707"/>
              <a:gd name="T8" fmla="*/ 1750571 w 2683"/>
              <a:gd name="T9" fmla="*/ 460196 h 7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3" h="707">
                <a:moveTo>
                  <a:pt x="2682" y="706"/>
                </a:moveTo>
                <a:lnTo>
                  <a:pt x="0" y="706"/>
                </a:lnTo>
                <a:lnTo>
                  <a:pt x="0" y="0"/>
                </a:lnTo>
                <a:lnTo>
                  <a:pt x="2682" y="0"/>
                </a:lnTo>
                <a:lnTo>
                  <a:pt x="2682" y="7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id="{706622D5-F589-D943-9CEA-7B46AA6D6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11" y="8290231"/>
            <a:ext cx="3339851" cy="881138"/>
          </a:xfrm>
          <a:custGeom>
            <a:avLst/>
            <a:gdLst>
              <a:gd name="T0" fmla="*/ 1750571 w 2683"/>
              <a:gd name="T1" fmla="*/ 460195 h 706"/>
              <a:gd name="T2" fmla="*/ 0 w 2683"/>
              <a:gd name="T3" fmla="*/ 460195 h 706"/>
              <a:gd name="T4" fmla="*/ 0 w 2683"/>
              <a:gd name="T5" fmla="*/ 0 h 706"/>
              <a:gd name="T6" fmla="*/ 1750571 w 2683"/>
              <a:gd name="T7" fmla="*/ 0 h 706"/>
              <a:gd name="T8" fmla="*/ 1750571 w 2683"/>
              <a:gd name="T9" fmla="*/ 460195 h 7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3" h="706">
                <a:moveTo>
                  <a:pt x="2682" y="705"/>
                </a:moveTo>
                <a:lnTo>
                  <a:pt x="0" y="705"/>
                </a:lnTo>
                <a:lnTo>
                  <a:pt x="0" y="0"/>
                </a:lnTo>
                <a:lnTo>
                  <a:pt x="2682" y="0"/>
                </a:lnTo>
                <a:lnTo>
                  <a:pt x="2682" y="70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4" name="Freeform 68">
            <a:extLst>
              <a:ext uri="{FF2B5EF4-FFF2-40B4-BE49-F238E27FC236}">
                <a16:creationId xmlns:a16="http://schemas.microsoft.com/office/drawing/2014/main" id="{5C868D18-2ED2-A44E-A660-A6BF8D837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11" y="12081248"/>
            <a:ext cx="3339851" cy="881138"/>
          </a:xfrm>
          <a:custGeom>
            <a:avLst/>
            <a:gdLst>
              <a:gd name="T0" fmla="*/ 1750571 w 2683"/>
              <a:gd name="T1" fmla="*/ 460195 h 706"/>
              <a:gd name="T2" fmla="*/ 0 w 2683"/>
              <a:gd name="T3" fmla="*/ 460195 h 706"/>
              <a:gd name="T4" fmla="*/ 0 w 2683"/>
              <a:gd name="T5" fmla="*/ 0 h 706"/>
              <a:gd name="T6" fmla="*/ 1750571 w 2683"/>
              <a:gd name="T7" fmla="*/ 0 h 706"/>
              <a:gd name="T8" fmla="*/ 1750571 w 2683"/>
              <a:gd name="T9" fmla="*/ 460195 h 7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3" h="706">
                <a:moveTo>
                  <a:pt x="2682" y="705"/>
                </a:moveTo>
                <a:lnTo>
                  <a:pt x="0" y="705"/>
                </a:lnTo>
                <a:lnTo>
                  <a:pt x="0" y="0"/>
                </a:lnTo>
                <a:lnTo>
                  <a:pt x="2682" y="0"/>
                </a:lnTo>
                <a:lnTo>
                  <a:pt x="2682" y="7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5" name="Freeform 69">
            <a:extLst>
              <a:ext uri="{FF2B5EF4-FFF2-40B4-BE49-F238E27FC236}">
                <a16:creationId xmlns:a16="http://schemas.microsoft.com/office/drawing/2014/main" id="{DA8BF24A-ADE6-3D48-808D-9A88E5911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11" y="10185739"/>
            <a:ext cx="3339851" cy="881138"/>
          </a:xfrm>
          <a:custGeom>
            <a:avLst/>
            <a:gdLst>
              <a:gd name="T0" fmla="*/ 1750571 w 2683"/>
              <a:gd name="T1" fmla="*/ 460196 h 707"/>
              <a:gd name="T2" fmla="*/ 0 w 2683"/>
              <a:gd name="T3" fmla="*/ 460196 h 707"/>
              <a:gd name="T4" fmla="*/ 0 w 2683"/>
              <a:gd name="T5" fmla="*/ 0 h 707"/>
              <a:gd name="T6" fmla="*/ 1750571 w 2683"/>
              <a:gd name="T7" fmla="*/ 0 h 707"/>
              <a:gd name="T8" fmla="*/ 1750571 w 2683"/>
              <a:gd name="T9" fmla="*/ 460196 h 7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3" h="707">
                <a:moveTo>
                  <a:pt x="2682" y="706"/>
                </a:moveTo>
                <a:lnTo>
                  <a:pt x="0" y="706"/>
                </a:lnTo>
                <a:lnTo>
                  <a:pt x="0" y="0"/>
                </a:lnTo>
                <a:lnTo>
                  <a:pt x="2682" y="0"/>
                </a:lnTo>
                <a:lnTo>
                  <a:pt x="2682" y="7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6" name="Freeform 70">
            <a:extLst>
              <a:ext uri="{FF2B5EF4-FFF2-40B4-BE49-F238E27FC236}">
                <a16:creationId xmlns:a16="http://schemas.microsoft.com/office/drawing/2014/main" id="{31720656-AE38-8748-9B1A-2A6DC3F5B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11" y="11136521"/>
            <a:ext cx="3339851" cy="881138"/>
          </a:xfrm>
          <a:custGeom>
            <a:avLst/>
            <a:gdLst>
              <a:gd name="T0" fmla="*/ 1750571 w 2683"/>
              <a:gd name="T1" fmla="*/ 460196 h 707"/>
              <a:gd name="T2" fmla="*/ 0 w 2683"/>
              <a:gd name="T3" fmla="*/ 460196 h 707"/>
              <a:gd name="T4" fmla="*/ 0 w 2683"/>
              <a:gd name="T5" fmla="*/ 0 h 707"/>
              <a:gd name="T6" fmla="*/ 1750571 w 2683"/>
              <a:gd name="T7" fmla="*/ 0 h 707"/>
              <a:gd name="T8" fmla="*/ 1750571 w 2683"/>
              <a:gd name="T9" fmla="*/ 460196 h 7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83" h="707">
                <a:moveTo>
                  <a:pt x="2682" y="706"/>
                </a:moveTo>
                <a:lnTo>
                  <a:pt x="0" y="706"/>
                </a:lnTo>
                <a:lnTo>
                  <a:pt x="0" y="0"/>
                </a:lnTo>
                <a:lnTo>
                  <a:pt x="2682" y="0"/>
                </a:lnTo>
                <a:lnTo>
                  <a:pt x="2682" y="7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7" name="Freeform 179">
            <a:extLst>
              <a:ext uri="{FF2B5EF4-FFF2-40B4-BE49-F238E27FC236}">
                <a16:creationId xmlns:a16="http://schemas.microsoft.com/office/drawing/2014/main" id="{B32576C1-25FC-0448-B47B-8B3154ADB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184" y="4505270"/>
            <a:ext cx="1601797" cy="2776646"/>
          </a:xfrm>
          <a:custGeom>
            <a:avLst/>
            <a:gdLst>
              <a:gd name="T0" fmla="*/ 840396 w 1289"/>
              <a:gd name="T1" fmla="*/ 1453900 h 2225"/>
              <a:gd name="T2" fmla="*/ 0 w 1289"/>
              <a:gd name="T3" fmla="*/ 1453900 h 2225"/>
              <a:gd name="T4" fmla="*/ 0 w 1289"/>
              <a:gd name="T5" fmla="*/ 0 h 2225"/>
              <a:gd name="T6" fmla="*/ 840396 w 1289"/>
              <a:gd name="T7" fmla="*/ 0 h 2225"/>
              <a:gd name="T8" fmla="*/ 840396 w 1289"/>
              <a:gd name="T9" fmla="*/ 1453900 h 2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9" h="2225">
                <a:moveTo>
                  <a:pt x="1288" y="2224"/>
                </a:moveTo>
                <a:lnTo>
                  <a:pt x="0" y="2224"/>
                </a:lnTo>
                <a:lnTo>
                  <a:pt x="0" y="0"/>
                </a:lnTo>
                <a:lnTo>
                  <a:pt x="1288" y="0"/>
                </a:lnTo>
                <a:lnTo>
                  <a:pt x="1288" y="22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8" name="Freeform 187">
            <a:extLst>
              <a:ext uri="{FF2B5EF4-FFF2-40B4-BE49-F238E27FC236}">
                <a16:creationId xmlns:a16="http://schemas.microsoft.com/office/drawing/2014/main" id="{69C311C2-5F4E-AF4A-9D41-1840CE64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17" y="5044248"/>
            <a:ext cx="1695663" cy="1698690"/>
          </a:xfrm>
          <a:custGeom>
            <a:avLst/>
            <a:gdLst>
              <a:gd name="T0" fmla="*/ 444681 w 1363"/>
              <a:gd name="T1" fmla="*/ 0 h 1362"/>
              <a:gd name="T2" fmla="*/ 444681 w 1363"/>
              <a:gd name="T3" fmla="*/ 0 h 1362"/>
              <a:gd name="T4" fmla="*/ 889361 w 1363"/>
              <a:gd name="T5" fmla="*/ 444354 h 1362"/>
              <a:gd name="T6" fmla="*/ 889361 w 1363"/>
              <a:gd name="T7" fmla="*/ 444354 h 1362"/>
              <a:gd name="T8" fmla="*/ 444681 w 1363"/>
              <a:gd name="T9" fmla="*/ 889361 h 1362"/>
              <a:gd name="T10" fmla="*/ 444681 w 1363"/>
              <a:gd name="T11" fmla="*/ 889361 h 1362"/>
              <a:gd name="T12" fmla="*/ 0 w 1363"/>
              <a:gd name="T13" fmla="*/ 444354 h 1362"/>
              <a:gd name="T14" fmla="*/ 0 w 1363"/>
              <a:gd name="T15" fmla="*/ 444354 h 1362"/>
              <a:gd name="T16" fmla="*/ 444681 w 1363"/>
              <a:gd name="T17" fmla="*/ 0 h 13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3" h="1362">
                <a:moveTo>
                  <a:pt x="681" y="0"/>
                </a:moveTo>
                <a:lnTo>
                  <a:pt x="681" y="0"/>
                </a:lnTo>
                <a:cubicBezTo>
                  <a:pt x="1057" y="0"/>
                  <a:pt x="1362" y="304"/>
                  <a:pt x="1362" y="680"/>
                </a:cubicBezTo>
                <a:cubicBezTo>
                  <a:pt x="1362" y="1056"/>
                  <a:pt x="1057" y="1361"/>
                  <a:pt x="681" y="1361"/>
                </a:cubicBezTo>
                <a:cubicBezTo>
                  <a:pt x="305" y="1361"/>
                  <a:pt x="0" y="1056"/>
                  <a:pt x="0" y="680"/>
                </a:cubicBezTo>
                <a:cubicBezTo>
                  <a:pt x="0" y="304"/>
                  <a:pt x="305" y="0"/>
                  <a:pt x="681" y="0"/>
                </a:cubicBezTo>
              </a:path>
            </a:pathLst>
          </a:custGeom>
          <a:solidFill>
            <a:schemeClr val="accent5"/>
          </a:solidFill>
          <a:ln w="635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9CB047B-2697-E643-8491-C3F68617C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830" y="5495414"/>
            <a:ext cx="804199" cy="789054"/>
          </a:xfrm>
          <a:custGeom>
            <a:avLst/>
            <a:gdLst>
              <a:gd name="connsiteX0" fmla="*/ 127828 w 804199"/>
              <a:gd name="connsiteY0" fmla="*/ 658206 h 789054"/>
              <a:gd name="connsiteX1" fmla="*/ 127828 w 804199"/>
              <a:gd name="connsiteY1" fmla="*/ 719269 h 789054"/>
              <a:gd name="connsiteX2" fmla="*/ 184916 w 804199"/>
              <a:gd name="connsiteY2" fmla="*/ 658206 h 789054"/>
              <a:gd name="connsiteX3" fmla="*/ 53365 w 804199"/>
              <a:gd name="connsiteY3" fmla="*/ 658206 h 789054"/>
              <a:gd name="connsiteX4" fmla="*/ 50883 w 804199"/>
              <a:gd name="connsiteY4" fmla="*/ 660699 h 789054"/>
              <a:gd name="connsiteX5" fmla="*/ 53365 w 804199"/>
              <a:gd name="connsiteY5" fmla="*/ 729238 h 789054"/>
              <a:gd name="connsiteX6" fmla="*/ 88115 w 804199"/>
              <a:gd name="connsiteY6" fmla="*/ 741700 h 789054"/>
              <a:gd name="connsiteX7" fmla="*/ 106730 w 804199"/>
              <a:gd name="connsiteY7" fmla="*/ 737961 h 789054"/>
              <a:gd name="connsiteX8" fmla="*/ 106730 w 804199"/>
              <a:gd name="connsiteY8" fmla="*/ 658206 h 789054"/>
              <a:gd name="connsiteX9" fmla="*/ 438090 w 804199"/>
              <a:gd name="connsiteY9" fmla="*/ 336695 h 789054"/>
              <a:gd name="connsiteX10" fmla="*/ 425680 w 804199"/>
              <a:gd name="connsiteY10" fmla="*/ 361618 h 789054"/>
              <a:gd name="connsiteX11" fmla="*/ 618042 w 804199"/>
              <a:gd name="connsiteY11" fmla="*/ 361618 h 789054"/>
              <a:gd name="connsiteX12" fmla="*/ 593221 w 804199"/>
              <a:gd name="connsiteY12" fmla="*/ 337941 h 789054"/>
              <a:gd name="connsiteX13" fmla="*/ 593221 w 804199"/>
              <a:gd name="connsiteY13" fmla="*/ 336695 h 789054"/>
              <a:gd name="connsiteX14" fmla="*/ 591980 w 804199"/>
              <a:gd name="connsiteY14" fmla="*/ 336695 h 789054"/>
              <a:gd name="connsiteX15" fmla="*/ 50883 w 804199"/>
              <a:gd name="connsiteY15" fmla="*/ 265664 h 789054"/>
              <a:gd name="connsiteX16" fmla="*/ 22339 w 804199"/>
              <a:gd name="connsiteY16" fmla="*/ 294325 h 789054"/>
              <a:gd name="connsiteX17" fmla="*/ 22339 w 804199"/>
              <a:gd name="connsiteY17" fmla="*/ 608360 h 789054"/>
              <a:gd name="connsiteX18" fmla="*/ 49642 w 804199"/>
              <a:gd name="connsiteY18" fmla="*/ 635775 h 789054"/>
              <a:gd name="connsiteX19" fmla="*/ 208496 w 804199"/>
              <a:gd name="connsiteY19" fmla="*/ 635775 h 789054"/>
              <a:gd name="connsiteX20" fmla="*/ 237040 w 804199"/>
              <a:gd name="connsiteY20" fmla="*/ 608360 h 789054"/>
              <a:gd name="connsiteX21" fmla="*/ 237040 w 804199"/>
              <a:gd name="connsiteY21" fmla="*/ 602129 h 789054"/>
              <a:gd name="connsiteX22" fmla="*/ 208496 w 804199"/>
              <a:gd name="connsiteY22" fmla="*/ 574713 h 789054"/>
              <a:gd name="connsiteX23" fmla="*/ 137756 w 804199"/>
              <a:gd name="connsiteY23" fmla="*/ 574713 h 789054"/>
              <a:gd name="connsiteX24" fmla="*/ 94320 w 804199"/>
              <a:gd name="connsiteY24" fmla="*/ 531097 h 789054"/>
              <a:gd name="connsiteX25" fmla="*/ 94320 w 804199"/>
              <a:gd name="connsiteY25" fmla="*/ 294325 h 789054"/>
              <a:gd name="connsiteX26" fmla="*/ 64535 w 804199"/>
              <a:gd name="connsiteY26" fmla="*/ 265664 h 789054"/>
              <a:gd name="connsiteX27" fmla="*/ 115418 w 804199"/>
              <a:gd name="connsiteY27" fmla="*/ 203355 h 789054"/>
              <a:gd name="connsiteX28" fmla="*/ 80668 w 804199"/>
              <a:gd name="connsiteY28" fmla="*/ 238248 h 789054"/>
              <a:gd name="connsiteX29" fmla="*/ 80668 w 804199"/>
              <a:gd name="connsiteY29" fmla="*/ 245725 h 789054"/>
              <a:gd name="connsiteX30" fmla="*/ 116659 w 804199"/>
              <a:gd name="connsiteY30" fmla="*/ 294325 h 789054"/>
              <a:gd name="connsiteX31" fmla="*/ 116659 w 804199"/>
              <a:gd name="connsiteY31" fmla="*/ 531097 h 789054"/>
              <a:gd name="connsiteX32" fmla="*/ 137756 w 804199"/>
              <a:gd name="connsiteY32" fmla="*/ 552282 h 789054"/>
              <a:gd name="connsiteX33" fmla="*/ 208496 w 804199"/>
              <a:gd name="connsiteY33" fmla="*/ 552282 h 789054"/>
              <a:gd name="connsiteX34" fmla="*/ 238281 w 804199"/>
              <a:gd name="connsiteY34" fmla="*/ 562252 h 789054"/>
              <a:gd name="connsiteX35" fmla="*/ 259379 w 804199"/>
              <a:gd name="connsiteY35" fmla="*/ 562252 h 789054"/>
              <a:gd name="connsiteX36" fmla="*/ 274272 w 804199"/>
              <a:gd name="connsiteY36" fmla="*/ 569729 h 789054"/>
              <a:gd name="connsiteX37" fmla="*/ 275513 w 804199"/>
              <a:gd name="connsiteY37" fmla="*/ 572221 h 789054"/>
              <a:gd name="connsiteX38" fmla="*/ 404582 w 804199"/>
              <a:gd name="connsiteY38" fmla="*/ 726746 h 789054"/>
              <a:gd name="connsiteX39" fmla="*/ 433126 w 804199"/>
              <a:gd name="connsiteY39" fmla="*/ 742946 h 789054"/>
              <a:gd name="connsiteX40" fmla="*/ 465393 w 804199"/>
              <a:gd name="connsiteY40" fmla="*/ 732976 h 789054"/>
              <a:gd name="connsiteX41" fmla="*/ 472839 w 804199"/>
              <a:gd name="connsiteY41" fmla="*/ 725499 h 789054"/>
              <a:gd name="connsiteX42" fmla="*/ 479045 w 804199"/>
              <a:gd name="connsiteY42" fmla="*/ 665683 h 789054"/>
              <a:gd name="connsiteX43" fmla="*/ 352458 w 804199"/>
              <a:gd name="connsiteY43" fmla="*/ 514897 h 789054"/>
              <a:gd name="connsiteX44" fmla="*/ 259379 w 804199"/>
              <a:gd name="connsiteY44" fmla="*/ 465050 h 789054"/>
              <a:gd name="connsiteX45" fmla="*/ 229594 w 804199"/>
              <a:gd name="connsiteY45" fmla="*/ 465050 h 789054"/>
              <a:gd name="connsiteX46" fmla="*/ 177470 w 804199"/>
              <a:gd name="connsiteY46" fmla="*/ 412711 h 789054"/>
              <a:gd name="connsiteX47" fmla="*/ 177470 w 804199"/>
              <a:gd name="connsiteY47" fmla="*/ 313018 h 789054"/>
              <a:gd name="connsiteX48" fmla="*/ 120382 w 804199"/>
              <a:gd name="connsiteY48" fmla="*/ 255694 h 789054"/>
              <a:gd name="connsiteX49" fmla="*/ 120382 w 804199"/>
              <a:gd name="connsiteY49" fmla="*/ 240740 h 789054"/>
              <a:gd name="connsiteX50" fmla="*/ 136515 w 804199"/>
              <a:gd name="connsiteY50" fmla="*/ 240740 h 789054"/>
              <a:gd name="connsiteX51" fmla="*/ 244487 w 804199"/>
              <a:gd name="connsiteY51" fmla="*/ 347911 h 789054"/>
              <a:gd name="connsiteX52" fmla="*/ 259379 w 804199"/>
              <a:gd name="connsiteY52" fmla="*/ 355388 h 789054"/>
              <a:gd name="connsiteX53" fmla="*/ 389689 w 804199"/>
              <a:gd name="connsiteY53" fmla="*/ 355388 h 789054"/>
              <a:gd name="connsiteX54" fmla="*/ 409546 w 804199"/>
              <a:gd name="connsiteY54" fmla="*/ 346664 h 789054"/>
              <a:gd name="connsiteX55" fmla="*/ 415751 w 804199"/>
              <a:gd name="connsiteY55" fmla="*/ 326726 h 789054"/>
              <a:gd name="connsiteX56" fmla="*/ 388448 w 804199"/>
              <a:gd name="connsiteY56" fmla="*/ 303049 h 789054"/>
              <a:gd name="connsiteX57" fmla="*/ 291646 w 804199"/>
              <a:gd name="connsiteY57" fmla="*/ 303049 h 789054"/>
              <a:gd name="connsiteX58" fmla="*/ 258138 w 804199"/>
              <a:gd name="connsiteY58" fmla="*/ 289341 h 789054"/>
              <a:gd name="connsiteX59" fmla="*/ 176229 w 804199"/>
              <a:gd name="connsiteY59" fmla="*/ 205848 h 789054"/>
              <a:gd name="connsiteX60" fmla="*/ 171265 w 804199"/>
              <a:gd name="connsiteY60" fmla="*/ 203355 h 789054"/>
              <a:gd name="connsiteX61" fmla="*/ 434367 w 804199"/>
              <a:gd name="connsiteY61" fmla="*/ 99923 h 789054"/>
              <a:gd name="connsiteX62" fmla="*/ 680094 w 804199"/>
              <a:gd name="connsiteY62" fmla="*/ 99923 h 789054"/>
              <a:gd name="connsiteX63" fmla="*/ 699951 w 804199"/>
              <a:gd name="connsiteY63" fmla="*/ 109893 h 789054"/>
              <a:gd name="connsiteX64" fmla="*/ 702433 w 804199"/>
              <a:gd name="connsiteY64" fmla="*/ 133570 h 789054"/>
              <a:gd name="connsiteX65" fmla="*/ 625488 w 804199"/>
              <a:gd name="connsiteY65" fmla="*/ 314264 h 789054"/>
              <a:gd name="connsiteX66" fmla="*/ 615560 w 804199"/>
              <a:gd name="connsiteY66" fmla="*/ 327972 h 789054"/>
              <a:gd name="connsiteX67" fmla="*/ 634176 w 804199"/>
              <a:gd name="connsiteY67" fmla="*/ 345418 h 789054"/>
              <a:gd name="connsiteX68" fmla="*/ 634176 w 804199"/>
              <a:gd name="connsiteY68" fmla="*/ 361618 h 789054"/>
              <a:gd name="connsiteX69" fmla="*/ 793030 w 804199"/>
              <a:gd name="connsiteY69" fmla="*/ 361618 h 789054"/>
              <a:gd name="connsiteX70" fmla="*/ 804199 w 804199"/>
              <a:gd name="connsiteY70" fmla="*/ 372834 h 789054"/>
              <a:gd name="connsiteX71" fmla="*/ 793030 w 804199"/>
              <a:gd name="connsiteY71" fmla="*/ 384050 h 789054"/>
              <a:gd name="connsiteX72" fmla="*/ 708638 w 804199"/>
              <a:gd name="connsiteY72" fmla="*/ 384050 h 789054"/>
              <a:gd name="connsiteX73" fmla="*/ 708638 w 804199"/>
              <a:gd name="connsiteY73" fmla="*/ 776592 h 789054"/>
              <a:gd name="connsiteX74" fmla="*/ 698710 w 804199"/>
              <a:gd name="connsiteY74" fmla="*/ 787808 h 789054"/>
              <a:gd name="connsiteX75" fmla="*/ 687541 w 804199"/>
              <a:gd name="connsiteY75" fmla="*/ 776592 h 789054"/>
              <a:gd name="connsiteX76" fmla="*/ 687541 w 804199"/>
              <a:gd name="connsiteY76" fmla="*/ 431404 h 789054"/>
              <a:gd name="connsiteX77" fmla="*/ 295370 w 804199"/>
              <a:gd name="connsiteY77" fmla="*/ 431404 h 789054"/>
              <a:gd name="connsiteX78" fmla="*/ 284200 w 804199"/>
              <a:gd name="connsiteY78" fmla="*/ 420188 h 789054"/>
              <a:gd name="connsiteX79" fmla="*/ 295370 w 804199"/>
              <a:gd name="connsiteY79" fmla="*/ 408973 h 789054"/>
              <a:gd name="connsiteX80" fmla="*/ 687541 w 804199"/>
              <a:gd name="connsiteY80" fmla="*/ 408973 h 789054"/>
              <a:gd name="connsiteX81" fmla="*/ 687541 w 804199"/>
              <a:gd name="connsiteY81" fmla="*/ 384050 h 789054"/>
              <a:gd name="connsiteX82" fmla="*/ 223389 w 804199"/>
              <a:gd name="connsiteY82" fmla="*/ 384050 h 789054"/>
              <a:gd name="connsiteX83" fmla="*/ 213460 w 804199"/>
              <a:gd name="connsiteY83" fmla="*/ 372834 h 789054"/>
              <a:gd name="connsiteX84" fmla="*/ 223389 w 804199"/>
              <a:gd name="connsiteY84" fmla="*/ 361618 h 789054"/>
              <a:gd name="connsiteX85" fmla="*/ 225871 w 804199"/>
              <a:gd name="connsiteY85" fmla="*/ 361618 h 789054"/>
              <a:gd name="connsiteX86" fmla="*/ 199809 w 804199"/>
              <a:gd name="connsiteY86" fmla="*/ 335449 h 789054"/>
              <a:gd name="connsiteX87" fmla="*/ 199809 w 804199"/>
              <a:gd name="connsiteY87" fmla="*/ 412711 h 789054"/>
              <a:gd name="connsiteX88" fmla="*/ 229594 w 804199"/>
              <a:gd name="connsiteY88" fmla="*/ 442619 h 789054"/>
              <a:gd name="connsiteX89" fmla="*/ 259379 w 804199"/>
              <a:gd name="connsiteY89" fmla="*/ 442619 h 789054"/>
              <a:gd name="connsiteX90" fmla="*/ 371073 w 804199"/>
              <a:gd name="connsiteY90" fmla="*/ 501189 h 789054"/>
              <a:gd name="connsiteX91" fmla="*/ 495178 w 804199"/>
              <a:gd name="connsiteY91" fmla="*/ 651976 h 789054"/>
              <a:gd name="connsiteX92" fmla="*/ 486491 w 804199"/>
              <a:gd name="connsiteY92" fmla="*/ 742946 h 789054"/>
              <a:gd name="connsiteX93" fmla="*/ 479045 w 804199"/>
              <a:gd name="connsiteY93" fmla="*/ 750423 h 789054"/>
              <a:gd name="connsiteX94" fmla="*/ 438090 w 804199"/>
              <a:gd name="connsiteY94" fmla="*/ 765377 h 789054"/>
              <a:gd name="connsiteX95" fmla="*/ 431885 w 804199"/>
              <a:gd name="connsiteY95" fmla="*/ 765377 h 789054"/>
              <a:gd name="connsiteX96" fmla="*/ 387207 w 804199"/>
              <a:gd name="connsiteY96" fmla="*/ 741700 h 789054"/>
              <a:gd name="connsiteX97" fmla="*/ 269308 w 804199"/>
              <a:gd name="connsiteY97" fmla="*/ 598390 h 789054"/>
              <a:gd name="connsiteX98" fmla="*/ 258138 w 804199"/>
              <a:gd name="connsiteY98" fmla="*/ 610852 h 789054"/>
              <a:gd name="connsiteX99" fmla="*/ 214701 w 804199"/>
              <a:gd name="connsiteY99" fmla="*/ 658206 h 789054"/>
              <a:gd name="connsiteX100" fmla="*/ 137756 w 804199"/>
              <a:gd name="connsiteY100" fmla="*/ 741700 h 789054"/>
              <a:gd name="connsiteX101" fmla="*/ 127828 w 804199"/>
              <a:gd name="connsiteY101" fmla="*/ 750423 h 789054"/>
              <a:gd name="connsiteX102" fmla="*/ 127828 w 804199"/>
              <a:gd name="connsiteY102" fmla="*/ 766623 h 789054"/>
              <a:gd name="connsiteX103" fmla="*/ 199809 w 804199"/>
              <a:gd name="connsiteY103" fmla="*/ 766623 h 789054"/>
              <a:gd name="connsiteX104" fmla="*/ 210978 w 804199"/>
              <a:gd name="connsiteY104" fmla="*/ 777839 h 789054"/>
              <a:gd name="connsiteX105" fmla="*/ 199809 w 804199"/>
              <a:gd name="connsiteY105" fmla="*/ 789054 h 789054"/>
              <a:gd name="connsiteX106" fmla="*/ 33508 w 804199"/>
              <a:gd name="connsiteY106" fmla="*/ 789054 h 789054"/>
              <a:gd name="connsiteX107" fmla="*/ 23580 w 804199"/>
              <a:gd name="connsiteY107" fmla="*/ 777839 h 789054"/>
              <a:gd name="connsiteX108" fmla="*/ 33508 w 804199"/>
              <a:gd name="connsiteY108" fmla="*/ 766623 h 789054"/>
              <a:gd name="connsiteX109" fmla="*/ 106730 w 804199"/>
              <a:gd name="connsiteY109" fmla="*/ 766623 h 789054"/>
              <a:gd name="connsiteX110" fmla="*/ 106730 w 804199"/>
              <a:gd name="connsiteY110" fmla="*/ 761638 h 789054"/>
              <a:gd name="connsiteX111" fmla="*/ 89356 w 804199"/>
              <a:gd name="connsiteY111" fmla="*/ 764131 h 789054"/>
              <a:gd name="connsiteX112" fmla="*/ 86873 w 804199"/>
              <a:gd name="connsiteY112" fmla="*/ 764131 h 789054"/>
              <a:gd name="connsiteX113" fmla="*/ 38473 w 804199"/>
              <a:gd name="connsiteY113" fmla="*/ 745438 h 789054"/>
              <a:gd name="connsiteX114" fmla="*/ 28544 w 804199"/>
              <a:gd name="connsiteY114" fmla="*/ 653222 h 789054"/>
              <a:gd name="connsiteX115" fmla="*/ 0 w 804199"/>
              <a:gd name="connsiteY115" fmla="*/ 608360 h 789054"/>
              <a:gd name="connsiteX116" fmla="*/ 0 w 804199"/>
              <a:gd name="connsiteY116" fmla="*/ 294325 h 789054"/>
              <a:gd name="connsiteX117" fmla="*/ 50883 w 804199"/>
              <a:gd name="connsiteY117" fmla="*/ 243233 h 789054"/>
              <a:gd name="connsiteX118" fmla="*/ 58329 w 804199"/>
              <a:gd name="connsiteY118" fmla="*/ 243233 h 789054"/>
              <a:gd name="connsiteX119" fmla="*/ 58329 w 804199"/>
              <a:gd name="connsiteY119" fmla="*/ 238248 h 789054"/>
              <a:gd name="connsiteX120" fmla="*/ 115418 w 804199"/>
              <a:gd name="connsiteY120" fmla="*/ 180924 h 789054"/>
              <a:gd name="connsiteX121" fmla="*/ 171265 w 804199"/>
              <a:gd name="connsiteY121" fmla="*/ 180924 h 789054"/>
              <a:gd name="connsiteX122" fmla="*/ 184916 w 804199"/>
              <a:gd name="connsiteY122" fmla="*/ 184663 h 789054"/>
              <a:gd name="connsiteX123" fmla="*/ 186157 w 804199"/>
              <a:gd name="connsiteY123" fmla="*/ 185909 h 789054"/>
              <a:gd name="connsiteX124" fmla="*/ 187398 w 804199"/>
              <a:gd name="connsiteY124" fmla="*/ 187155 h 789054"/>
              <a:gd name="connsiteX125" fmla="*/ 188639 w 804199"/>
              <a:gd name="connsiteY125" fmla="*/ 188401 h 789054"/>
              <a:gd name="connsiteX126" fmla="*/ 274272 w 804199"/>
              <a:gd name="connsiteY126" fmla="*/ 273141 h 789054"/>
              <a:gd name="connsiteX127" fmla="*/ 291646 w 804199"/>
              <a:gd name="connsiteY127" fmla="*/ 280618 h 789054"/>
              <a:gd name="connsiteX128" fmla="*/ 388448 w 804199"/>
              <a:gd name="connsiteY128" fmla="*/ 280618 h 789054"/>
              <a:gd name="connsiteX129" fmla="*/ 435608 w 804199"/>
              <a:gd name="connsiteY129" fmla="*/ 314264 h 789054"/>
              <a:gd name="connsiteX130" fmla="*/ 591980 w 804199"/>
              <a:gd name="connsiteY130" fmla="*/ 314264 h 789054"/>
              <a:gd name="connsiteX131" fmla="*/ 604390 w 804199"/>
              <a:gd name="connsiteY131" fmla="*/ 306787 h 789054"/>
              <a:gd name="connsiteX132" fmla="*/ 682576 w 804199"/>
              <a:gd name="connsiteY132" fmla="*/ 123600 h 789054"/>
              <a:gd name="connsiteX133" fmla="*/ 682576 w 804199"/>
              <a:gd name="connsiteY133" fmla="*/ 122354 h 789054"/>
              <a:gd name="connsiteX134" fmla="*/ 680094 w 804199"/>
              <a:gd name="connsiteY134" fmla="*/ 122354 h 789054"/>
              <a:gd name="connsiteX135" fmla="*/ 434367 w 804199"/>
              <a:gd name="connsiteY135" fmla="*/ 122354 h 789054"/>
              <a:gd name="connsiteX136" fmla="*/ 431885 w 804199"/>
              <a:gd name="connsiteY136" fmla="*/ 123600 h 789054"/>
              <a:gd name="connsiteX137" fmla="*/ 381002 w 804199"/>
              <a:gd name="connsiteY137" fmla="*/ 253202 h 789054"/>
              <a:gd name="connsiteX138" fmla="*/ 578328 w 804199"/>
              <a:gd name="connsiteY138" fmla="*/ 253202 h 789054"/>
              <a:gd name="connsiteX139" fmla="*/ 588257 w 804199"/>
              <a:gd name="connsiteY139" fmla="*/ 264417 h 789054"/>
              <a:gd name="connsiteX140" fmla="*/ 578328 w 804199"/>
              <a:gd name="connsiteY140" fmla="*/ 274387 h 789054"/>
              <a:gd name="connsiteX141" fmla="*/ 374797 w 804199"/>
              <a:gd name="connsiteY141" fmla="*/ 274387 h 789054"/>
              <a:gd name="connsiteX142" fmla="*/ 359904 w 804199"/>
              <a:gd name="connsiteY142" fmla="*/ 266910 h 789054"/>
              <a:gd name="connsiteX143" fmla="*/ 357422 w 804199"/>
              <a:gd name="connsiteY143" fmla="*/ 250710 h 789054"/>
              <a:gd name="connsiteX144" fmla="*/ 412028 w 804199"/>
              <a:gd name="connsiteY144" fmla="*/ 114877 h 789054"/>
              <a:gd name="connsiteX145" fmla="*/ 434367 w 804199"/>
              <a:gd name="connsiteY145" fmla="*/ 99923 h 789054"/>
              <a:gd name="connsiteX146" fmla="*/ 182552 w 804199"/>
              <a:gd name="connsiteY146" fmla="*/ 20744 h 789054"/>
              <a:gd name="connsiteX147" fmla="*/ 119908 w 804199"/>
              <a:gd name="connsiteY147" fmla="*/ 80535 h 789054"/>
              <a:gd name="connsiteX148" fmla="*/ 182552 w 804199"/>
              <a:gd name="connsiteY148" fmla="*/ 139106 h 789054"/>
              <a:gd name="connsiteX149" fmla="*/ 243919 w 804199"/>
              <a:gd name="connsiteY149" fmla="*/ 80535 h 789054"/>
              <a:gd name="connsiteX150" fmla="*/ 182552 w 804199"/>
              <a:gd name="connsiteY150" fmla="*/ 20744 h 789054"/>
              <a:gd name="connsiteX151" fmla="*/ 182552 w 804199"/>
              <a:gd name="connsiteY151" fmla="*/ 0 h 789054"/>
              <a:gd name="connsiteX152" fmla="*/ 268210 w 804199"/>
              <a:gd name="connsiteY152" fmla="*/ 80535 h 789054"/>
              <a:gd name="connsiteX153" fmla="*/ 182552 w 804199"/>
              <a:gd name="connsiteY153" fmla="*/ 162290 h 789054"/>
              <a:gd name="connsiteX154" fmla="*/ 96895 w 804199"/>
              <a:gd name="connsiteY154" fmla="*/ 80535 h 789054"/>
              <a:gd name="connsiteX155" fmla="*/ 182552 w 804199"/>
              <a:gd name="connsiteY155" fmla="*/ 0 h 7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804199" h="789054">
                <a:moveTo>
                  <a:pt x="127828" y="658206"/>
                </a:moveTo>
                <a:lnTo>
                  <a:pt x="127828" y="719269"/>
                </a:lnTo>
                <a:lnTo>
                  <a:pt x="184916" y="658206"/>
                </a:lnTo>
                <a:close/>
                <a:moveTo>
                  <a:pt x="53365" y="658206"/>
                </a:moveTo>
                <a:lnTo>
                  <a:pt x="50883" y="660699"/>
                </a:lnTo>
                <a:cubicBezTo>
                  <a:pt x="33508" y="680637"/>
                  <a:pt x="33508" y="710545"/>
                  <a:pt x="53365" y="729238"/>
                </a:cubicBezTo>
                <a:cubicBezTo>
                  <a:pt x="63294" y="737961"/>
                  <a:pt x="75704" y="741700"/>
                  <a:pt x="88115" y="741700"/>
                </a:cubicBezTo>
                <a:cubicBezTo>
                  <a:pt x="94320" y="741700"/>
                  <a:pt x="100525" y="739207"/>
                  <a:pt x="106730" y="737961"/>
                </a:cubicBezTo>
                <a:lnTo>
                  <a:pt x="106730" y="658206"/>
                </a:lnTo>
                <a:close/>
                <a:moveTo>
                  <a:pt x="438090" y="336695"/>
                </a:moveTo>
                <a:cubicBezTo>
                  <a:pt x="435608" y="345418"/>
                  <a:pt x="431885" y="354141"/>
                  <a:pt x="425680" y="361618"/>
                </a:cubicBezTo>
                <a:lnTo>
                  <a:pt x="618042" y="361618"/>
                </a:lnTo>
                <a:lnTo>
                  <a:pt x="593221" y="337941"/>
                </a:lnTo>
                <a:cubicBezTo>
                  <a:pt x="593221" y="336695"/>
                  <a:pt x="593221" y="336695"/>
                  <a:pt x="593221" y="336695"/>
                </a:cubicBezTo>
                <a:cubicBezTo>
                  <a:pt x="591980" y="336695"/>
                  <a:pt x="591980" y="336695"/>
                  <a:pt x="591980" y="336695"/>
                </a:cubicBezTo>
                <a:close/>
                <a:moveTo>
                  <a:pt x="50883" y="265664"/>
                </a:moveTo>
                <a:cubicBezTo>
                  <a:pt x="35991" y="265664"/>
                  <a:pt x="22339" y="279371"/>
                  <a:pt x="22339" y="294325"/>
                </a:cubicBezTo>
                <a:lnTo>
                  <a:pt x="22339" y="608360"/>
                </a:lnTo>
                <a:cubicBezTo>
                  <a:pt x="22339" y="623314"/>
                  <a:pt x="33508" y="635775"/>
                  <a:pt x="49642" y="635775"/>
                </a:cubicBezTo>
                <a:lnTo>
                  <a:pt x="208496" y="635775"/>
                </a:lnTo>
                <a:cubicBezTo>
                  <a:pt x="224630" y="635775"/>
                  <a:pt x="237040" y="623314"/>
                  <a:pt x="237040" y="608360"/>
                </a:cubicBezTo>
                <a:lnTo>
                  <a:pt x="237040" y="602129"/>
                </a:lnTo>
                <a:cubicBezTo>
                  <a:pt x="237040" y="587175"/>
                  <a:pt x="224630" y="574713"/>
                  <a:pt x="208496" y="574713"/>
                </a:cubicBezTo>
                <a:lnTo>
                  <a:pt x="137756" y="574713"/>
                </a:lnTo>
                <a:cubicBezTo>
                  <a:pt x="114177" y="574713"/>
                  <a:pt x="94320" y="554775"/>
                  <a:pt x="94320" y="531097"/>
                </a:cubicBezTo>
                <a:lnTo>
                  <a:pt x="94320" y="294325"/>
                </a:lnTo>
                <a:cubicBezTo>
                  <a:pt x="94320" y="279371"/>
                  <a:pt x="80668" y="265664"/>
                  <a:pt x="64535" y="265664"/>
                </a:cubicBezTo>
                <a:close/>
                <a:moveTo>
                  <a:pt x="115418" y="203355"/>
                </a:moveTo>
                <a:cubicBezTo>
                  <a:pt x="95561" y="203355"/>
                  <a:pt x="80668" y="218309"/>
                  <a:pt x="80668" y="238248"/>
                </a:cubicBezTo>
                <a:lnTo>
                  <a:pt x="80668" y="245725"/>
                </a:lnTo>
                <a:cubicBezTo>
                  <a:pt x="101766" y="251956"/>
                  <a:pt x="116659" y="271894"/>
                  <a:pt x="116659" y="294325"/>
                </a:cubicBezTo>
                <a:lnTo>
                  <a:pt x="116659" y="531097"/>
                </a:lnTo>
                <a:cubicBezTo>
                  <a:pt x="116659" y="542313"/>
                  <a:pt x="126587" y="552282"/>
                  <a:pt x="137756" y="552282"/>
                </a:cubicBezTo>
                <a:lnTo>
                  <a:pt x="208496" y="552282"/>
                </a:lnTo>
                <a:cubicBezTo>
                  <a:pt x="220907" y="552282"/>
                  <a:pt x="230835" y="556021"/>
                  <a:pt x="238281" y="562252"/>
                </a:cubicBezTo>
                <a:lnTo>
                  <a:pt x="259379" y="562252"/>
                </a:lnTo>
                <a:cubicBezTo>
                  <a:pt x="265584" y="562252"/>
                  <a:pt x="270549" y="565990"/>
                  <a:pt x="274272" y="569729"/>
                </a:cubicBezTo>
                <a:lnTo>
                  <a:pt x="275513" y="572221"/>
                </a:lnTo>
                <a:lnTo>
                  <a:pt x="404582" y="726746"/>
                </a:lnTo>
                <a:cubicBezTo>
                  <a:pt x="412028" y="736715"/>
                  <a:pt x="421956" y="741700"/>
                  <a:pt x="433126" y="742946"/>
                </a:cubicBezTo>
                <a:cubicBezTo>
                  <a:pt x="444295" y="744192"/>
                  <a:pt x="455465" y="739207"/>
                  <a:pt x="465393" y="732976"/>
                </a:cubicBezTo>
                <a:lnTo>
                  <a:pt x="472839" y="725499"/>
                </a:lnTo>
                <a:cubicBezTo>
                  <a:pt x="491455" y="710545"/>
                  <a:pt x="492696" y="683130"/>
                  <a:pt x="479045" y="665683"/>
                </a:cubicBezTo>
                <a:lnTo>
                  <a:pt x="352458" y="514897"/>
                </a:lnTo>
                <a:cubicBezTo>
                  <a:pt x="331360" y="483743"/>
                  <a:pt x="296611" y="465050"/>
                  <a:pt x="259379" y="465050"/>
                </a:cubicBezTo>
                <a:lnTo>
                  <a:pt x="229594" y="465050"/>
                </a:lnTo>
                <a:cubicBezTo>
                  <a:pt x="201050" y="465050"/>
                  <a:pt x="177470" y="441373"/>
                  <a:pt x="177470" y="412711"/>
                </a:cubicBezTo>
                <a:lnTo>
                  <a:pt x="177470" y="313018"/>
                </a:lnTo>
                <a:lnTo>
                  <a:pt x="120382" y="255694"/>
                </a:lnTo>
                <a:cubicBezTo>
                  <a:pt x="116659" y="251956"/>
                  <a:pt x="116659" y="244479"/>
                  <a:pt x="120382" y="240740"/>
                </a:cubicBezTo>
                <a:cubicBezTo>
                  <a:pt x="125346" y="235756"/>
                  <a:pt x="131551" y="235756"/>
                  <a:pt x="136515" y="240740"/>
                </a:cubicBezTo>
                <a:lnTo>
                  <a:pt x="244487" y="347911"/>
                </a:lnTo>
                <a:cubicBezTo>
                  <a:pt x="248210" y="352895"/>
                  <a:pt x="254415" y="355388"/>
                  <a:pt x="259379" y="355388"/>
                </a:cubicBezTo>
                <a:lnTo>
                  <a:pt x="389689" y="355388"/>
                </a:lnTo>
                <a:cubicBezTo>
                  <a:pt x="397135" y="355388"/>
                  <a:pt x="404582" y="351649"/>
                  <a:pt x="409546" y="346664"/>
                </a:cubicBezTo>
                <a:cubicBezTo>
                  <a:pt x="414510" y="341680"/>
                  <a:pt x="415751" y="334203"/>
                  <a:pt x="415751" y="326726"/>
                </a:cubicBezTo>
                <a:cubicBezTo>
                  <a:pt x="414510" y="313018"/>
                  <a:pt x="402100" y="303049"/>
                  <a:pt x="388448" y="303049"/>
                </a:cubicBezTo>
                <a:lnTo>
                  <a:pt x="291646" y="303049"/>
                </a:lnTo>
                <a:cubicBezTo>
                  <a:pt x="279236" y="303049"/>
                  <a:pt x="268066" y="298064"/>
                  <a:pt x="258138" y="289341"/>
                </a:cubicBezTo>
                <a:lnTo>
                  <a:pt x="176229" y="205848"/>
                </a:lnTo>
                <a:cubicBezTo>
                  <a:pt x="173747" y="204601"/>
                  <a:pt x="172506" y="203355"/>
                  <a:pt x="171265" y="203355"/>
                </a:cubicBezTo>
                <a:close/>
                <a:moveTo>
                  <a:pt x="434367" y="99923"/>
                </a:moveTo>
                <a:lnTo>
                  <a:pt x="680094" y="99923"/>
                </a:lnTo>
                <a:cubicBezTo>
                  <a:pt x="687541" y="99923"/>
                  <a:pt x="696228" y="103662"/>
                  <a:pt x="699951" y="109893"/>
                </a:cubicBezTo>
                <a:cubicBezTo>
                  <a:pt x="704915" y="117370"/>
                  <a:pt x="706156" y="126093"/>
                  <a:pt x="702433" y="133570"/>
                </a:cubicBezTo>
                <a:lnTo>
                  <a:pt x="625488" y="314264"/>
                </a:lnTo>
                <a:cubicBezTo>
                  <a:pt x="623006" y="320495"/>
                  <a:pt x="620524" y="324233"/>
                  <a:pt x="615560" y="327972"/>
                </a:cubicBezTo>
                <a:lnTo>
                  <a:pt x="634176" y="345418"/>
                </a:lnTo>
                <a:cubicBezTo>
                  <a:pt x="637899" y="350403"/>
                  <a:pt x="637899" y="357880"/>
                  <a:pt x="634176" y="361618"/>
                </a:cubicBezTo>
                <a:lnTo>
                  <a:pt x="793030" y="361618"/>
                </a:lnTo>
                <a:cubicBezTo>
                  <a:pt x="799235" y="361618"/>
                  <a:pt x="804199" y="366603"/>
                  <a:pt x="804199" y="372834"/>
                </a:cubicBezTo>
                <a:cubicBezTo>
                  <a:pt x="804199" y="379065"/>
                  <a:pt x="799235" y="384050"/>
                  <a:pt x="793030" y="384050"/>
                </a:cubicBezTo>
                <a:lnTo>
                  <a:pt x="708638" y="384050"/>
                </a:lnTo>
                <a:lnTo>
                  <a:pt x="708638" y="776592"/>
                </a:lnTo>
                <a:cubicBezTo>
                  <a:pt x="708638" y="782823"/>
                  <a:pt x="704915" y="787808"/>
                  <a:pt x="698710" y="787808"/>
                </a:cubicBezTo>
                <a:cubicBezTo>
                  <a:pt x="692505" y="787808"/>
                  <a:pt x="687541" y="782823"/>
                  <a:pt x="687541" y="776592"/>
                </a:cubicBezTo>
                <a:lnTo>
                  <a:pt x="687541" y="431404"/>
                </a:lnTo>
                <a:lnTo>
                  <a:pt x="295370" y="431404"/>
                </a:lnTo>
                <a:cubicBezTo>
                  <a:pt x="289164" y="431404"/>
                  <a:pt x="284200" y="426419"/>
                  <a:pt x="284200" y="420188"/>
                </a:cubicBezTo>
                <a:cubicBezTo>
                  <a:pt x="284200" y="415204"/>
                  <a:pt x="289164" y="408973"/>
                  <a:pt x="295370" y="408973"/>
                </a:cubicBezTo>
                <a:lnTo>
                  <a:pt x="687541" y="408973"/>
                </a:lnTo>
                <a:lnTo>
                  <a:pt x="687541" y="384050"/>
                </a:lnTo>
                <a:lnTo>
                  <a:pt x="223389" y="384050"/>
                </a:lnTo>
                <a:cubicBezTo>
                  <a:pt x="217183" y="384050"/>
                  <a:pt x="213460" y="379065"/>
                  <a:pt x="213460" y="372834"/>
                </a:cubicBezTo>
                <a:cubicBezTo>
                  <a:pt x="213460" y="366603"/>
                  <a:pt x="217183" y="361618"/>
                  <a:pt x="223389" y="361618"/>
                </a:cubicBezTo>
                <a:lnTo>
                  <a:pt x="225871" y="361618"/>
                </a:lnTo>
                <a:lnTo>
                  <a:pt x="199809" y="335449"/>
                </a:lnTo>
                <a:lnTo>
                  <a:pt x="199809" y="412711"/>
                </a:lnTo>
                <a:cubicBezTo>
                  <a:pt x="199809" y="428912"/>
                  <a:pt x="213460" y="442619"/>
                  <a:pt x="229594" y="442619"/>
                </a:cubicBezTo>
                <a:lnTo>
                  <a:pt x="259379" y="442619"/>
                </a:lnTo>
                <a:cubicBezTo>
                  <a:pt x="304057" y="442619"/>
                  <a:pt x="345011" y="465050"/>
                  <a:pt x="371073" y="501189"/>
                </a:cubicBezTo>
                <a:lnTo>
                  <a:pt x="495178" y="651976"/>
                </a:lnTo>
                <a:cubicBezTo>
                  <a:pt x="517517" y="679391"/>
                  <a:pt x="513794" y="720515"/>
                  <a:pt x="486491" y="742946"/>
                </a:cubicBezTo>
                <a:lnTo>
                  <a:pt x="479045" y="750423"/>
                </a:lnTo>
                <a:cubicBezTo>
                  <a:pt x="466634" y="760392"/>
                  <a:pt x="452983" y="765377"/>
                  <a:pt x="438090" y="765377"/>
                </a:cubicBezTo>
                <a:cubicBezTo>
                  <a:pt x="435608" y="765377"/>
                  <a:pt x="433126" y="765377"/>
                  <a:pt x="431885" y="765377"/>
                </a:cubicBezTo>
                <a:cubicBezTo>
                  <a:pt x="414510" y="762885"/>
                  <a:pt x="398376" y="755408"/>
                  <a:pt x="387207" y="741700"/>
                </a:cubicBezTo>
                <a:lnTo>
                  <a:pt x="269308" y="598390"/>
                </a:lnTo>
                <a:lnTo>
                  <a:pt x="258138" y="610852"/>
                </a:lnTo>
                <a:cubicBezTo>
                  <a:pt x="258138" y="634529"/>
                  <a:pt x="238281" y="654468"/>
                  <a:pt x="214701" y="658206"/>
                </a:cubicBezTo>
                <a:lnTo>
                  <a:pt x="137756" y="741700"/>
                </a:lnTo>
                <a:cubicBezTo>
                  <a:pt x="135274" y="744192"/>
                  <a:pt x="131551" y="747931"/>
                  <a:pt x="127828" y="750423"/>
                </a:cubicBezTo>
                <a:lnTo>
                  <a:pt x="127828" y="766623"/>
                </a:lnTo>
                <a:lnTo>
                  <a:pt x="199809" y="766623"/>
                </a:lnTo>
                <a:cubicBezTo>
                  <a:pt x="206014" y="766623"/>
                  <a:pt x="210978" y="771608"/>
                  <a:pt x="210978" y="777839"/>
                </a:cubicBezTo>
                <a:cubicBezTo>
                  <a:pt x="210978" y="784069"/>
                  <a:pt x="206014" y="789054"/>
                  <a:pt x="199809" y="789054"/>
                </a:cubicBezTo>
                <a:lnTo>
                  <a:pt x="33508" y="789054"/>
                </a:lnTo>
                <a:cubicBezTo>
                  <a:pt x="28544" y="789054"/>
                  <a:pt x="23580" y="784069"/>
                  <a:pt x="23580" y="777839"/>
                </a:cubicBezTo>
                <a:cubicBezTo>
                  <a:pt x="23580" y="771608"/>
                  <a:pt x="28544" y="766623"/>
                  <a:pt x="33508" y="766623"/>
                </a:cubicBezTo>
                <a:lnTo>
                  <a:pt x="106730" y="766623"/>
                </a:lnTo>
                <a:lnTo>
                  <a:pt x="106730" y="761638"/>
                </a:lnTo>
                <a:cubicBezTo>
                  <a:pt x="100525" y="762885"/>
                  <a:pt x="94320" y="762885"/>
                  <a:pt x="89356" y="764131"/>
                </a:cubicBezTo>
                <a:cubicBezTo>
                  <a:pt x="88115" y="764131"/>
                  <a:pt x="86873" y="764131"/>
                  <a:pt x="86873" y="764131"/>
                </a:cubicBezTo>
                <a:cubicBezTo>
                  <a:pt x="68258" y="764131"/>
                  <a:pt x="50883" y="757900"/>
                  <a:pt x="38473" y="745438"/>
                </a:cubicBezTo>
                <a:cubicBezTo>
                  <a:pt x="12411" y="720515"/>
                  <a:pt x="8687" y="681884"/>
                  <a:pt x="28544" y="653222"/>
                </a:cubicBezTo>
                <a:cubicBezTo>
                  <a:pt x="11170" y="645745"/>
                  <a:pt x="0" y="628298"/>
                  <a:pt x="0" y="608360"/>
                </a:cubicBezTo>
                <a:lnTo>
                  <a:pt x="0" y="294325"/>
                </a:lnTo>
                <a:cubicBezTo>
                  <a:pt x="0" y="265664"/>
                  <a:pt x="22339" y="243233"/>
                  <a:pt x="50883" y="243233"/>
                </a:cubicBezTo>
                <a:lnTo>
                  <a:pt x="58329" y="243233"/>
                </a:lnTo>
                <a:lnTo>
                  <a:pt x="58329" y="238248"/>
                </a:lnTo>
                <a:cubicBezTo>
                  <a:pt x="58329" y="207094"/>
                  <a:pt x="84391" y="180924"/>
                  <a:pt x="115418" y="180924"/>
                </a:cubicBezTo>
                <a:lnTo>
                  <a:pt x="171265" y="180924"/>
                </a:lnTo>
                <a:cubicBezTo>
                  <a:pt x="176229" y="180924"/>
                  <a:pt x="179952" y="182170"/>
                  <a:pt x="184916" y="184663"/>
                </a:cubicBezTo>
                <a:cubicBezTo>
                  <a:pt x="186157" y="185909"/>
                  <a:pt x="186157" y="185909"/>
                  <a:pt x="186157" y="185909"/>
                </a:cubicBezTo>
                <a:cubicBezTo>
                  <a:pt x="186157" y="187155"/>
                  <a:pt x="187398" y="187155"/>
                  <a:pt x="187398" y="187155"/>
                </a:cubicBezTo>
                <a:cubicBezTo>
                  <a:pt x="187398" y="187155"/>
                  <a:pt x="188639" y="187155"/>
                  <a:pt x="188639" y="188401"/>
                </a:cubicBezTo>
                <a:lnTo>
                  <a:pt x="274272" y="273141"/>
                </a:lnTo>
                <a:cubicBezTo>
                  <a:pt x="279236" y="278125"/>
                  <a:pt x="285441" y="280618"/>
                  <a:pt x="291646" y="280618"/>
                </a:cubicBezTo>
                <a:lnTo>
                  <a:pt x="388448" y="280618"/>
                </a:lnTo>
                <a:cubicBezTo>
                  <a:pt x="410787" y="280618"/>
                  <a:pt x="429403" y="294325"/>
                  <a:pt x="435608" y="314264"/>
                </a:cubicBezTo>
                <a:lnTo>
                  <a:pt x="591980" y="314264"/>
                </a:lnTo>
                <a:cubicBezTo>
                  <a:pt x="598185" y="314264"/>
                  <a:pt x="601908" y="310526"/>
                  <a:pt x="604390" y="306787"/>
                </a:cubicBezTo>
                <a:lnTo>
                  <a:pt x="682576" y="123600"/>
                </a:lnTo>
                <a:cubicBezTo>
                  <a:pt x="682576" y="123600"/>
                  <a:pt x="682576" y="123600"/>
                  <a:pt x="682576" y="122354"/>
                </a:cubicBezTo>
                <a:cubicBezTo>
                  <a:pt x="681335" y="122354"/>
                  <a:pt x="681335" y="122354"/>
                  <a:pt x="680094" y="122354"/>
                </a:cubicBezTo>
                <a:lnTo>
                  <a:pt x="434367" y="122354"/>
                </a:lnTo>
                <a:cubicBezTo>
                  <a:pt x="433126" y="122354"/>
                  <a:pt x="431885" y="122354"/>
                  <a:pt x="431885" y="123600"/>
                </a:cubicBezTo>
                <a:lnTo>
                  <a:pt x="381002" y="253202"/>
                </a:lnTo>
                <a:lnTo>
                  <a:pt x="578328" y="253202"/>
                </a:lnTo>
                <a:cubicBezTo>
                  <a:pt x="584534" y="253202"/>
                  <a:pt x="588257" y="258187"/>
                  <a:pt x="588257" y="264417"/>
                </a:cubicBezTo>
                <a:cubicBezTo>
                  <a:pt x="588257" y="270648"/>
                  <a:pt x="584534" y="274387"/>
                  <a:pt x="578328" y="274387"/>
                </a:cubicBezTo>
                <a:lnTo>
                  <a:pt x="374797" y="274387"/>
                </a:lnTo>
                <a:cubicBezTo>
                  <a:pt x="368591" y="274387"/>
                  <a:pt x="363627" y="271894"/>
                  <a:pt x="359904" y="266910"/>
                </a:cubicBezTo>
                <a:cubicBezTo>
                  <a:pt x="356181" y="261925"/>
                  <a:pt x="356181" y="255694"/>
                  <a:pt x="357422" y="250710"/>
                </a:cubicBezTo>
                <a:lnTo>
                  <a:pt x="412028" y="114877"/>
                </a:lnTo>
                <a:cubicBezTo>
                  <a:pt x="415751" y="106154"/>
                  <a:pt x="424438" y="99923"/>
                  <a:pt x="434367" y="99923"/>
                </a:cubicBezTo>
                <a:close/>
                <a:moveTo>
                  <a:pt x="182552" y="20744"/>
                </a:moveTo>
                <a:cubicBezTo>
                  <a:pt x="148034" y="20744"/>
                  <a:pt x="119908" y="47588"/>
                  <a:pt x="119908" y="80535"/>
                </a:cubicBezTo>
                <a:cubicBezTo>
                  <a:pt x="119908" y="113481"/>
                  <a:pt x="148034" y="139106"/>
                  <a:pt x="182552" y="139106"/>
                </a:cubicBezTo>
                <a:cubicBezTo>
                  <a:pt x="217071" y="139106"/>
                  <a:pt x="243919" y="113481"/>
                  <a:pt x="243919" y="80535"/>
                </a:cubicBezTo>
                <a:cubicBezTo>
                  <a:pt x="243919" y="47588"/>
                  <a:pt x="217071" y="20744"/>
                  <a:pt x="182552" y="20744"/>
                </a:cubicBezTo>
                <a:close/>
                <a:moveTo>
                  <a:pt x="182552" y="0"/>
                </a:moveTo>
                <a:cubicBezTo>
                  <a:pt x="229856" y="0"/>
                  <a:pt x="268210" y="35386"/>
                  <a:pt x="268210" y="80535"/>
                </a:cubicBezTo>
                <a:cubicBezTo>
                  <a:pt x="268210" y="125683"/>
                  <a:pt x="229856" y="162290"/>
                  <a:pt x="182552" y="162290"/>
                </a:cubicBezTo>
                <a:cubicBezTo>
                  <a:pt x="135249" y="162290"/>
                  <a:pt x="96895" y="125683"/>
                  <a:pt x="96895" y="80535"/>
                </a:cubicBezTo>
                <a:cubicBezTo>
                  <a:pt x="96895" y="35386"/>
                  <a:pt x="135249" y="0"/>
                  <a:pt x="1825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0" name="Freeform 190">
            <a:extLst>
              <a:ext uri="{FF2B5EF4-FFF2-40B4-BE49-F238E27FC236}">
                <a16:creationId xmlns:a16="http://schemas.microsoft.com/office/drawing/2014/main" id="{9E5BC842-576E-0849-A1D1-C5238F863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184" y="7345504"/>
            <a:ext cx="1601797" cy="2776646"/>
          </a:xfrm>
          <a:custGeom>
            <a:avLst/>
            <a:gdLst>
              <a:gd name="T0" fmla="*/ 840396 w 1289"/>
              <a:gd name="T1" fmla="*/ 1453899 h 2227"/>
              <a:gd name="T2" fmla="*/ 0 w 1289"/>
              <a:gd name="T3" fmla="*/ 1453899 h 2227"/>
              <a:gd name="T4" fmla="*/ 0 w 1289"/>
              <a:gd name="T5" fmla="*/ 0 h 2227"/>
              <a:gd name="T6" fmla="*/ 840396 w 1289"/>
              <a:gd name="T7" fmla="*/ 0 h 2227"/>
              <a:gd name="T8" fmla="*/ 840396 w 1289"/>
              <a:gd name="T9" fmla="*/ 1453899 h 2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9" h="2227">
                <a:moveTo>
                  <a:pt x="1288" y="2226"/>
                </a:moveTo>
                <a:lnTo>
                  <a:pt x="0" y="2226"/>
                </a:lnTo>
                <a:lnTo>
                  <a:pt x="0" y="0"/>
                </a:lnTo>
                <a:lnTo>
                  <a:pt x="1288" y="0"/>
                </a:lnTo>
                <a:lnTo>
                  <a:pt x="1288" y="22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1" name="Freeform 198">
            <a:extLst>
              <a:ext uri="{FF2B5EF4-FFF2-40B4-BE49-F238E27FC236}">
                <a16:creationId xmlns:a16="http://schemas.microsoft.com/office/drawing/2014/main" id="{E4F65C0D-82F0-DC4F-A033-296872F5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17" y="7884483"/>
            <a:ext cx="1695663" cy="1698690"/>
          </a:xfrm>
          <a:custGeom>
            <a:avLst/>
            <a:gdLst>
              <a:gd name="T0" fmla="*/ 444681 w 1363"/>
              <a:gd name="T1" fmla="*/ 0 h 1363"/>
              <a:gd name="T2" fmla="*/ 444681 w 1363"/>
              <a:gd name="T3" fmla="*/ 0 h 1363"/>
              <a:gd name="T4" fmla="*/ 889361 w 1363"/>
              <a:gd name="T5" fmla="*/ 444027 h 1363"/>
              <a:gd name="T6" fmla="*/ 889361 w 1363"/>
              <a:gd name="T7" fmla="*/ 444027 h 1363"/>
              <a:gd name="T8" fmla="*/ 444681 w 1363"/>
              <a:gd name="T9" fmla="*/ 889360 h 1363"/>
              <a:gd name="T10" fmla="*/ 444681 w 1363"/>
              <a:gd name="T11" fmla="*/ 889360 h 1363"/>
              <a:gd name="T12" fmla="*/ 0 w 1363"/>
              <a:gd name="T13" fmla="*/ 444027 h 1363"/>
              <a:gd name="T14" fmla="*/ 0 w 1363"/>
              <a:gd name="T15" fmla="*/ 444027 h 1363"/>
              <a:gd name="T16" fmla="*/ 444681 w 1363"/>
              <a:gd name="T17" fmla="*/ 0 h 13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3" h="1363">
                <a:moveTo>
                  <a:pt x="681" y="0"/>
                </a:moveTo>
                <a:lnTo>
                  <a:pt x="681" y="0"/>
                </a:lnTo>
                <a:cubicBezTo>
                  <a:pt x="1057" y="0"/>
                  <a:pt x="1362" y="305"/>
                  <a:pt x="1362" y="680"/>
                </a:cubicBezTo>
                <a:cubicBezTo>
                  <a:pt x="1362" y="1057"/>
                  <a:pt x="1057" y="1362"/>
                  <a:pt x="681" y="1362"/>
                </a:cubicBezTo>
                <a:cubicBezTo>
                  <a:pt x="305" y="1362"/>
                  <a:pt x="0" y="1057"/>
                  <a:pt x="0" y="680"/>
                </a:cubicBezTo>
                <a:cubicBezTo>
                  <a:pt x="0" y="305"/>
                  <a:pt x="305" y="0"/>
                  <a:pt x="681" y="0"/>
                </a:cubicBezTo>
              </a:path>
            </a:pathLst>
          </a:custGeom>
          <a:solidFill>
            <a:schemeClr val="accent4"/>
          </a:solidFill>
          <a:ln w="635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2" name="Freeform 199">
            <a:extLst>
              <a:ext uri="{FF2B5EF4-FFF2-40B4-BE49-F238E27FC236}">
                <a16:creationId xmlns:a16="http://schemas.microsoft.com/office/drawing/2014/main" id="{BAABE72B-6187-F34A-A34A-48CF4F2A7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184" y="10185739"/>
            <a:ext cx="1601797" cy="2776646"/>
          </a:xfrm>
          <a:custGeom>
            <a:avLst/>
            <a:gdLst>
              <a:gd name="T0" fmla="*/ 840396 w 1289"/>
              <a:gd name="T1" fmla="*/ 1453901 h 2227"/>
              <a:gd name="T2" fmla="*/ 0 w 1289"/>
              <a:gd name="T3" fmla="*/ 1453901 h 2227"/>
              <a:gd name="T4" fmla="*/ 0 w 1289"/>
              <a:gd name="T5" fmla="*/ 0 h 2227"/>
              <a:gd name="T6" fmla="*/ 840396 w 1289"/>
              <a:gd name="T7" fmla="*/ 0 h 2227"/>
              <a:gd name="T8" fmla="*/ 840396 w 1289"/>
              <a:gd name="T9" fmla="*/ 1453901 h 2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9" h="2227">
                <a:moveTo>
                  <a:pt x="1288" y="2226"/>
                </a:moveTo>
                <a:lnTo>
                  <a:pt x="0" y="2226"/>
                </a:lnTo>
                <a:lnTo>
                  <a:pt x="0" y="0"/>
                </a:lnTo>
                <a:lnTo>
                  <a:pt x="1288" y="0"/>
                </a:lnTo>
                <a:lnTo>
                  <a:pt x="1288" y="222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3" name="Freeform 207">
            <a:extLst>
              <a:ext uri="{FF2B5EF4-FFF2-40B4-BE49-F238E27FC236}">
                <a16:creationId xmlns:a16="http://schemas.microsoft.com/office/drawing/2014/main" id="{6DF78FF5-CBD7-FB4E-A144-C9EA2B0C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17" y="10730774"/>
            <a:ext cx="1695663" cy="1698690"/>
          </a:xfrm>
          <a:custGeom>
            <a:avLst/>
            <a:gdLst>
              <a:gd name="T0" fmla="*/ 444681 w 1363"/>
              <a:gd name="T1" fmla="*/ 0 h 1362"/>
              <a:gd name="T2" fmla="*/ 444681 w 1363"/>
              <a:gd name="T3" fmla="*/ 0 h 1362"/>
              <a:gd name="T4" fmla="*/ 889361 w 1363"/>
              <a:gd name="T5" fmla="*/ 445007 h 1362"/>
              <a:gd name="T6" fmla="*/ 889361 w 1363"/>
              <a:gd name="T7" fmla="*/ 445007 h 1362"/>
              <a:gd name="T8" fmla="*/ 444681 w 1363"/>
              <a:gd name="T9" fmla="*/ 889360 h 1362"/>
              <a:gd name="T10" fmla="*/ 444681 w 1363"/>
              <a:gd name="T11" fmla="*/ 889360 h 1362"/>
              <a:gd name="T12" fmla="*/ 0 w 1363"/>
              <a:gd name="T13" fmla="*/ 445007 h 1362"/>
              <a:gd name="T14" fmla="*/ 0 w 1363"/>
              <a:gd name="T15" fmla="*/ 445007 h 1362"/>
              <a:gd name="T16" fmla="*/ 444681 w 1363"/>
              <a:gd name="T17" fmla="*/ 0 h 13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3" h="1362">
                <a:moveTo>
                  <a:pt x="681" y="0"/>
                </a:moveTo>
                <a:lnTo>
                  <a:pt x="681" y="0"/>
                </a:lnTo>
                <a:cubicBezTo>
                  <a:pt x="1057" y="0"/>
                  <a:pt x="1362" y="304"/>
                  <a:pt x="1362" y="681"/>
                </a:cubicBezTo>
                <a:cubicBezTo>
                  <a:pt x="1362" y="1057"/>
                  <a:pt x="1057" y="1361"/>
                  <a:pt x="681" y="1361"/>
                </a:cubicBezTo>
                <a:cubicBezTo>
                  <a:pt x="305" y="1361"/>
                  <a:pt x="0" y="1057"/>
                  <a:pt x="0" y="681"/>
                </a:cubicBezTo>
                <a:cubicBezTo>
                  <a:pt x="0" y="304"/>
                  <a:pt x="305" y="0"/>
                  <a:pt x="681" y="0"/>
                </a:cubicBezTo>
              </a:path>
            </a:pathLst>
          </a:custGeom>
          <a:solidFill>
            <a:schemeClr val="accent5"/>
          </a:solidFill>
          <a:ln w="635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4" name="Freeform 214">
            <a:extLst>
              <a:ext uri="{FF2B5EF4-FFF2-40B4-BE49-F238E27FC236}">
                <a16:creationId xmlns:a16="http://schemas.microsoft.com/office/drawing/2014/main" id="{D61DE954-60C5-CF4E-ADB6-B88CBDE3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362" y="3288026"/>
            <a:ext cx="2961354" cy="9677388"/>
          </a:xfrm>
          <a:custGeom>
            <a:avLst/>
            <a:gdLst>
              <a:gd name="T0" fmla="*/ 1551830 w 2375"/>
              <a:gd name="T1" fmla="*/ 5074440 h 7768"/>
              <a:gd name="T2" fmla="*/ 0 w 2375"/>
              <a:gd name="T3" fmla="*/ 5074440 h 7768"/>
              <a:gd name="T4" fmla="*/ 0 w 2375"/>
              <a:gd name="T5" fmla="*/ 0 h 7768"/>
              <a:gd name="T6" fmla="*/ 1551830 w 2375"/>
              <a:gd name="T7" fmla="*/ 0 h 7768"/>
              <a:gd name="T8" fmla="*/ 1551830 w 2375"/>
              <a:gd name="T9" fmla="*/ 5074440 h 7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5" h="7768">
                <a:moveTo>
                  <a:pt x="2374" y="7767"/>
                </a:moveTo>
                <a:lnTo>
                  <a:pt x="0" y="7767"/>
                </a:lnTo>
                <a:lnTo>
                  <a:pt x="0" y="0"/>
                </a:lnTo>
                <a:lnTo>
                  <a:pt x="2374" y="0"/>
                </a:lnTo>
                <a:lnTo>
                  <a:pt x="2374" y="7767"/>
                </a:lnTo>
              </a:path>
            </a:pathLst>
          </a:custGeom>
          <a:solidFill>
            <a:schemeClr val="accent6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5" name="Freeform 215">
            <a:extLst>
              <a:ext uri="{FF2B5EF4-FFF2-40B4-BE49-F238E27FC236}">
                <a16:creationId xmlns:a16="http://schemas.microsoft.com/office/drawing/2014/main" id="{D9D055C2-DAD0-144D-BBCB-1F951AF8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659" y="3288026"/>
            <a:ext cx="2961354" cy="9677388"/>
          </a:xfrm>
          <a:custGeom>
            <a:avLst/>
            <a:gdLst>
              <a:gd name="T0" fmla="*/ 1551830 w 2375"/>
              <a:gd name="T1" fmla="*/ 5074440 h 7768"/>
              <a:gd name="T2" fmla="*/ 0 w 2375"/>
              <a:gd name="T3" fmla="*/ 5074440 h 7768"/>
              <a:gd name="T4" fmla="*/ 0 w 2375"/>
              <a:gd name="T5" fmla="*/ 0 h 7768"/>
              <a:gd name="T6" fmla="*/ 1551830 w 2375"/>
              <a:gd name="T7" fmla="*/ 0 h 7768"/>
              <a:gd name="T8" fmla="*/ 1551830 w 2375"/>
              <a:gd name="T9" fmla="*/ 5074440 h 7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5" h="7768">
                <a:moveTo>
                  <a:pt x="2374" y="7767"/>
                </a:moveTo>
                <a:lnTo>
                  <a:pt x="0" y="7767"/>
                </a:lnTo>
                <a:lnTo>
                  <a:pt x="0" y="0"/>
                </a:lnTo>
                <a:lnTo>
                  <a:pt x="2374" y="0"/>
                </a:lnTo>
                <a:lnTo>
                  <a:pt x="2374" y="7767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6" name="Freeform 216">
            <a:extLst>
              <a:ext uri="{FF2B5EF4-FFF2-40B4-BE49-F238E27FC236}">
                <a16:creationId xmlns:a16="http://schemas.microsoft.com/office/drawing/2014/main" id="{F1FB6333-4C3B-0A47-B511-731D50DB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3013" y="3288026"/>
            <a:ext cx="2961354" cy="9677388"/>
          </a:xfrm>
          <a:custGeom>
            <a:avLst/>
            <a:gdLst>
              <a:gd name="T0" fmla="*/ 1551828 w 2375"/>
              <a:gd name="T1" fmla="*/ 5074440 h 7768"/>
              <a:gd name="T2" fmla="*/ 0 w 2375"/>
              <a:gd name="T3" fmla="*/ 5074440 h 7768"/>
              <a:gd name="T4" fmla="*/ 0 w 2375"/>
              <a:gd name="T5" fmla="*/ 0 h 7768"/>
              <a:gd name="T6" fmla="*/ 1551828 w 2375"/>
              <a:gd name="T7" fmla="*/ 0 h 7768"/>
              <a:gd name="T8" fmla="*/ 1551828 w 2375"/>
              <a:gd name="T9" fmla="*/ 5074440 h 7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5" h="7768">
                <a:moveTo>
                  <a:pt x="2374" y="7767"/>
                </a:moveTo>
                <a:lnTo>
                  <a:pt x="0" y="7767"/>
                </a:lnTo>
                <a:lnTo>
                  <a:pt x="0" y="0"/>
                </a:lnTo>
                <a:lnTo>
                  <a:pt x="2374" y="0"/>
                </a:lnTo>
                <a:lnTo>
                  <a:pt x="2374" y="7767"/>
                </a:lnTo>
              </a:path>
            </a:pathLst>
          </a:custGeom>
          <a:solidFill>
            <a:schemeClr val="accent6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7" name="Freeform 217">
            <a:extLst>
              <a:ext uri="{FF2B5EF4-FFF2-40B4-BE49-F238E27FC236}">
                <a16:creationId xmlns:a16="http://schemas.microsoft.com/office/drawing/2014/main" id="{9E9FBD89-4719-F14B-9A58-33D6E1758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8311" y="3288026"/>
            <a:ext cx="2961354" cy="9677388"/>
          </a:xfrm>
          <a:custGeom>
            <a:avLst/>
            <a:gdLst>
              <a:gd name="T0" fmla="*/ 1551828 w 2375"/>
              <a:gd name="T1" fmla="*/ 5074440 h 7768"/>
              <a:gd name="T2" fmla="*/ 0 w 2375"/>
              <a:gd name="T3" fmla="*/ 5074440 h 7768"/>
              <a:gd name="T4" fmla="*/ 0 w 2375"/>
              <a:gd name="T5" fmla="*/ 0 h 7768"/>
              <a:gd name="T6" fmla="*/ 1551828 w 2375"/>
              <a:gd name="T7" fmla="*/ 0 h 7768"/>
              <a:gd name="T8" fmla="*/ 1551828 w 2375"/>
              <a:gd name="T9" fmla="*/ 5074440 h 7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5" h="7768">
                <a:moveTo>
                  <a:pt x="2374" y="7767"/>
                </a:moveTo>
                <a:lnTo>
                  <a:pt x="0" y="7767"/>
                </a:lnTo>
                <a:lnTo>
                  <a:pt x="0" y="0"/>
                </a:lnTo>
                <a:lnTo>
                  <a:pt x="2374" y="0"/>
                </a:lnTo>
                <a:lnTo>
                  <a:pt x="2374" y="7767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8" name="Freeform 218">
            <a:extLst>
              <a:ext uri="{FF2B5EF4-FFF2-40B4-BE49-F238E27FC236}">
                <a16:creationId xmlns:a16="http://schemas.microsoft.com/office/drawing/2014/main" id="{7236B0C8-417B-964E-8F9B-5A24B748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9664" y="3288026"/>
            <a:ext cx="2961354" cy="9677388"/>
          </a:xfrm>
          <a:custGeom>
            <a:avLst/>
            <a:gdLst>
              <a:gd name="T0" fmla="*/ 1551830 w 2375"/>
              <a:gd name="T1" fmla="*/ 5074440 h 7768"/>
              <a:gd name="T2" fmla="*/ 0 w 2375"/>
              <a:gd name="T3" fmla="*/ 5074440 h 7768"/>
              <a:gd name="T4" fmla="*/ 0 w 2375"/>
              <a:gd name="T5" fmla="*/ 0 h 7768"/>
              <a:gd name="T6" fmla="*/ 1551830 w 2375"/>
              <a:gd name="T7" fmla="*/ 0 h 7768"/>
              <a:gd name="T8" fmla="*/ 1551830 w 2375"/>
              <a:gd name="T9" fmla="*/ 5074440 h 7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5" h="7768">
                <a:moveTo>
                  <a:pt x="2374" y="7767"/>
                </a:moveTo>
                <a:lnTo>
                  <a:pt x="0" y="7767"/>
                </a:lnTo>
                <a:lnTo>
                  <a:pt x="0" y="0"/>
                </a:lnTo>
                <a:lnTo>
                  <a:pt x="2374" y="0"/>
                </a:lnTo>
                <a:lnTo>
                  <a:pt x="2374" y="7767"/>
                </a:lnTo>
              </a:path>
            </a:pathLst>
          </a:custGeom>
          <a:solidFill>
            <a:schemeClr val="accent6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90" name="Line 220">
            <a:extLst>
              <a:ext uri="{FF2B5EF4-FFF2-40B4-BE49-F238E27FC236}">
                <a16:creationId xmlns:a16="http://schemas.microsoft.com/office/drawing/2014/main" id="{EE995A07-CBCD-EB46-B713-B7E121CBC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363" y="4941297"/>
            <a:ext cx="14794656" cy="0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91" name="Line 223">
            <a:extLst>
              <a:ext uri="{FF2B5EF4-FFF2-40B4-BE49-F238E27FC236}">
                <a16:creationId xmlns:a16="http://schemas.microsoft.com/office/drawing/2014/main" id="{C3264F72-0BD5-DC4F-936F-FFD4AEC8C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363" y="5892079"/>
            <a:ext cx="14794656" cy="0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92" name="Line 226">
            <a:extLst>
              <a:ext uri="{FF2B5EF4-FFF2-40B4-BE49-F238E27FC236}">
                <a16:creationId xmlns:a16="http://schemas.microsoft.com/office/drawing/2014/main" id="{4F163742-7F7E-1649-AA9D-B24CBDE1B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363" y="6836806"/>
            <a:ext cx="14794656" cy="0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93" name="Line 229">
            <a:extLst>
              <a:ext uri="{FF2B5EF4-FFF2-40B4-BE49-F238E27FC236}">
                <a16:creationId xmlns:a16="http://schemas.microsoft.com/office/drawing/2014/main" id="{B4F23733-A699-BB45-A588-24BB023E1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363" y="7787588"/>
            <a:ext cx="14794656" cy="0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94" name="Line 232">
            <a:extLst>
              <a:ext uri="{FF2B5EF4-FFF2-40B4-BE49-F238E27FC236}">
                <a16:creationId xmlns:a16="http://schemas.microsoft.com/office/drawing/2014/main" id="{D45F956D-8D76-7F42-8071-4F412CBF0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363" y="8732314"/>
            <a:ext cx="14794656" cy="0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95" name="Line 235">
            <a:extLst>
              <a:ext uri="{FF2B5EF4-FFF2-40B4-BE49-F238E27FC236}">
                <a16:creationId xmlns:a16="http://schemas.microsoft.com/office/drawing/2014/main" id="{0395C542-713D-E841-BDB5-4C81D0A2E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363" y="9680067"/>
            <a:ext cx="14794656" cy="0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96" name="Line 238">
            <a:extLst>
              <a:ext uri="{FF2B5EF4-FFF2-40B4-BE49-F238E27FC236}">
                <a16:creationId xmlns:a16="http://schemas.microsoft.com/office/drawing/2014/main" id="{329A10E3-0EDB-2C4E-B26C-71A26485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363" y="10627823"/>
            <a:ext cx="14794656" cy="0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97" name="Line 241">
            <a:extLst>
              <a:ext uri="{FF2B5EF4-FFF2-40B4-BE49-F238E27FC236}">
                <a16:creationId xmlns:a16="http://schemas.microsoft.com/office/drawing/2014/main" id="{D19C0B2D-0D68-8F45-9B77-0284F5F48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363" y="11575576"/>
            <a:ext cx="14794656" cy="0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98" name="Line 244">
            <a:extLst>
              <a:ext uri="{FF2B5EF4-FFF2-40B4-BE49-F238E27FC236}">
                <a16:creationId xmlns:a16="http://schemas.microsoft.com/office/drawing/2014/main" id="{A5E3D3C5-0056-014B-B5F3-A5068EDB6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363" y="12523331"/>
            <a:ext cx="14794656" cy="0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E3B3347-26E9-B148-87DA-E05642298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023" y="11197081"/>
            <a:ext cx="760203" cy="763048"/>
          </a:xfrm>
          <a:custGeom>
            <a:avLst/>
            <a:gdLst>
              <a:gd name="connsiteX0" fmla="*/ 171530 w 485800"/>
              <a:gd name="connsiteY0" fmla="*/ 292938 h 487618"/>
              <a:gd name="connsiteX1" fmla="*/ 129521 w 485800"/>
              <a:gd name="connsiteY1" fmla="*/ 342928 h 487618"/>
              <a:gd name="connsiteX2" fmla="*/ 110988 w 485800"/>
              <a:gd name="connsiteY2" fmla="*/ 424729 h 487618"/>
              <a:gd name="connsiteX3" fmla="*/ 112224 w 485800"/>
              <a:gd name="connsiteY3" fmla="*/ 426795 h 487618"/>
              <a:gd name="connsiteX4" fmla="*/ 164117 w 485800"/>
              <a:gd name="connsiteY4" fmla="*/ 457780 h 487618"/>
              <a:gd name="connsiteX5" fmla="*/ 164117 w 485800"/>
              <a:gd name="connsiteY5" fmla="*/ 358214 h 487618"/>
              <a:gd name="connsiteX6" fmla="*/ 171530 w 485800"/>
              <a:gd name="connsiteY6" fmla="*/ 351191 h 487618"/>
              <a:gd name="connsiteX7" fmla="*/ 178532 w 485800"/>
              <a:gd name="connsiteY7" fmla="*/ 358214 h 487618"/>
              <a:gd name="connsiteX8" fmla="*/ 178532 w 485800"/>
              <a:gd name="connsiteY8" fmla="*/ 463151 h 487618"/>
              <a:gd name="connsiteX9" fmla="*/ 187592 w 485800"/>
              <a:gd name="connsiteY9" fmla="*/ 466043 h 487618"/>
              <a:gd name="connsiteX10" fmla="*/ 243604 w 485800"/>
              <a:gd name="connsiteY10" fmla="*/ 472653 h 487618"/>
              <a:gd name="connsiteX11" fmla="*/ 299616 w 485800"/>
              <a:gd name="connsiteY11" fmla="*/ 466043 h 487618"/>
              <a:gd name="connsiteX12" fmla="*/ 308677 w 485800"/>
              <a:gd name="connsiteY12" fmla="*/ 463151 h 487618"/>
              <a:gd name="connsiteX13" fmla="*/ 308677 w 485800"/>
              <a:gd name="connsiteY13" fmla="*/ 358214 h 487618"/>
              <a:gd name="connsiteX14" fmla="*/ 315678 w 485800"/>
              <a:gd name="connsiteY14" fmla="*/ 351191 h 487618"/>
              <a:gd name="connsiteX15" fmla="*/ 323091 w 485800"/>
              <a:gd name="connsiteY15" fmla="*/ 358214 h 487618"/>
              <a:gd name="connsiteX16" fmla="*/ 323091 w 485800"/>
              <a:gd name="connsiteY16" fmla="*/ 457780 h 487618"/>
              <a:gd name="connsiteX17" fmla="*/ 374985 w 485800"/>
              <a:gd name="connsiteY17" fmla="*/ 426795 h 487618"/>
              <a:gd name="connsiteX18" fmla="*/ 376220 w 485800"/>
              <a:gd name="connsiteY18" fmla="*/ 424729 h 487618"/>
              <a:gd name="connsiteX19" fmla="*/ 357687 w 485800"/>
              <a:gd name="connsiteY19" fmla="*/ 342102 h 487618"/>
              <a:gd name="connsiteX20" fmla="*/ 315678 w 485800"/>
              <a:gd name="connsiteY20" fmla="*/ 292938 h 487618"/>
              <a:gd name="connsiteX21" fmla="*/ 377212 w 485800"/>
              <a:gd name="connsiteY21" fmla="*/ 251089 h 487618"/>
              <a:gd name="connsiteX22" fmla="*/ 366535 w 485800"/>
              <a:gd name="connsiteY22" fmla="*/ 321662 h 487618"/>
              <a:gd name="connsiteX23" fmla="*/ 365714 w 485800"/>
              <a:gd name="connsiteY23" fmla="*/ 323313 h 487618"/>
              <a:gd name="connsiteX24" fmla="*/ 370642 w 485800"/>
              <a:gd name="connsiteY24" fmla="*/ 338996 h 487618"/>
              <a:gd name="connsiteX25" fmla="*/ 389120 w 485800"/>
              <a:gd name="connsiteY25" fmla="*/ 419886 h 487618"/>
              <a:gd name="connsiteX26" fmla="*/ 470835 w 485800"/>
              <a:gd name="connsiteY26" fmla="*/ 251089 h 487618"/>
              <a:gd name="connsiteX27" fmla="*/ 14557 w 485800"/>
              <a:gd name="connsiteY27" fmla="*/ 251089 h 487618"/>
              <a:gd name="connsiteX28" fmla="*/ 97003 w 485800"/>
              <a:gd name="connsiteY28" fmla="*/ 419886 h 487618"/>
              <a:gd name="connsiteX29" fmla="*/ 114729 w 485800"/>
              <a:gd name="connsiteY29" fmla="*/ 339408 h 487618"/>
              <a:gd name="connsiteX30" fmla="*/ 119676 w 485800"/>
              <a:gd name="connsiteY30" fmla="*/ 323726 h 487618"/>
              <a:gd name="connsiteX31" fmla="*/ 119264 w 485800"/>
              <a:gd name="connsiteY31" fmla="*/ 323313 h 487618"/>
              <a:gd name="connsiteX32" fmla="*/ 108546 w 485800"/>
              <a:gd name="connsiteY32" fmla="*/ 251089 h 487618"/>
              <a:gd name="connsiteX33" fmla="*/ 142643 w 485800"/>
              <a:gd name="connsiteY33" fmla="*/ 141921 h 487618"/>
              <a:gd name="connsiteX34" fmla="*/ 123725 w 485800"/>
              <a:gd name="connsiteY34" fmla="*/ 235253 h 487618"/>
              <a:gd name="connsiteX35" fmla="*/ 161971 w 485800"/>
              <a:gd name="connsiteY35" fmla="*/ 235253 h 487618"/>
              <a:gd name="connsiteX36" fmla="*/ 169374 w 485800"/>
              <a:gd name="connsiteY36" fmla="*/ 242242 h 487618"/>
              <a:gd name="connsiteX37" fmla="*/ 161971 w 485800"/>
              <a:gd name="connsiteY37" fmla="*/ 249643 h 487618"/>
              <a:gd name="connsiteX38" fmla="*/ 123725 w 485800"/>
              <a:gd name="connsiteY38" fmla="*/ 249643 h 487618"/>
              <a:gd name="connsiteX39" fmla="*/ 129483 w 485800"/>
              <a:gd name="connsiteY39" fmla="*/ 299804 h 487618"/>
              <a:gd name="connsiteX40" fmla="*/ 171430 w 485800"/>
              <a:gd name="connsiteY40" fmla="*/ 277602 h 487618"/>
              <a:gd name="connsiteX41" fmla="*/ 315368 w 485800"/>
              <a:gd name="connsiteY41" fmla="*/ 277602 h 487618"/>
              <a:gd name="connsiteX42" fmla="*/ 357315 w 485800"/>
              <a:gd name="connsiteY42" fmla="*/ 299804 h 487618"/>
              <a:gd name="connsiteX43" fmla="*/ 363484 w 485800"/>
              <a:gd name="connsiteY43" fmla="*/ 249643 h 487618"/>
              <a:gd name="connsiteX44" fmla="*/ 326883 w 485800"/>
              <a:gd name="connsiteY44" fmla="*/ 249643 h 487618"/>
              <a:gd name="connsiteX45" fmla="*/ 319891 w 485800"/>
              <a:gd name="connsiteY45" fmla="*/ 242242 h 487618"/>
              <a:gd name="connsiteX46" fmla="*/ 326883 w 485800"/>
              <a:gd name="connsiteY46" fmla="*/ 235253 h 487618"/>
              <a:gd name="connsiteX47" fmla="*/ 363073 w 485800"/>
              <a:gd name="connsiteY47" fmla="*/ 235253 h 487618"/>
              <a:gd name="connsiteX48" fmla="*/ 344155 w 485800"/>
              <a:gd name="connsiteY48" fmla="*/ 141921 h 487618"/>
              <a:gd name="connsiteX49" fmla="*/ 298095 w 485800"/>
              <a:gd name="connsiteY49" fmla="*/ 148088 h 487618"/>
              <a:gd name="connsiteX50" fmla="*/ 307143 w 485800"/>
              <a:gd name="connsiteY50" fmla="*/ 180981 h 487618"/>
              <a:gd name="connsiteX51" fmla="*/ 242576 w 485800"/>
              <a:gd name="connsiteY51" fmla="*/ 245532 h 487618"/>
              <a:gd name="connsiteX52" fmla="*/ 178010 w 485800"/>
              <a:gd name="connsiteY52" fmla="*/ 180981 h 487618"/>
              <a:gd name="connsiteX53" fmla="*/ 187469 w 485800"/>
              <a:gd name="connsiteY53" fmla="*/ 148088 h 487618"/>
              <a:gd name="connsiteX54" fmla="*/ 142643 w 485800"/>
              <a:gd name="connsiteY54" fmla="*/ 141921 h 487618"/>
              <a:gd name="connsiteX55" fmla="*/ 241989 w 485800"/>
              <a:gd name="connsiteY55" fmla="*/ 131003 h 487618"/>
              <a:gd name="connsiteX56" fmla="*/ 191044 w 485800"/>
              <a:gd name="connsiteY56" fmla="*/ 181534 h 487618"/>
              <a:gd name="connsiteX57" fmla="*/ 241989 w 485800"/>
              <a:gd name="connsiteY57" fmla="*/ 232479 h 487618"/>
              <a:gd name="connsiteX58" fmla="*/ 292520 w 485800"/>
              <a:gd name="connsiteY58" fmla="*/ 181534 h 487618"/>
              <a:gd name="connsiteX59" fmla="*/ 241989 w 485800"/>
              <a:gd name="connsiteY59" fmla="*/ 131003 h 487618"/>
              <a:gd name="connsiteX60" fmla="*/ 433095 w 485800"/>
              <a:gd name="connsiteY60" fmla="*/ 116447 h 487618"/>
              <a:gd name="connsiteX61" fmla="*/ 358436 w 485800"/>
              <a:gd name="connsiteY61" fmla="*/ 138808 h 487618"/>
              <a:gd name="connsiteX62" fmla="*/ 377306 w 485800"/>
              <a:gd name="connsiteY62" fmla="*/ 236119 h 487618"/>
              <a:gd name="connsiteX63" fmla="*/ 470835 w 485800"/>
              <a:gd name="connsiteY63" fmla="*/ 236119 h 487618"/>
              <a:gd name="connsiteX64" fmla="*/ 433095 w 485800"/>
              <a:gd name="connsiteY64" fmla="*/ 116447 h 487618"/>
              <a:gd name="connsiteX65" fmla="*/ 52297 w 485800"/>
              <a:gd name="connsiteY65" fmla="*/ 116447 h 487618"/>
              <a:gd name="connsiteX66" fmla="*/ 14557 w 485800"/>
              <a:gd name="connsiteY66" fmla="*/ 236119 h 487618"/>
              <a:gd name="connsiteX67" fmla="*/ 108086 w 485800"/>
              <a:gd name="connsiteY67" fmla="*/ 236119 h 487618"/>
              <a:gd name="connsiteX68" fmla="*/ 126956 w 485800"/>
              <a:gd name="connsiteY68" fmla="*/ 138808 h 487618"/>
              <a:gd name="connsiteX69" fmla="*/ 52297 w 485800"/>
              <a:gd name="connsiteY69" fmla="*/ 116447 h 487618"/>
              <a:gd name="connsiteX70" fmla="*/ 251089 w 485800"/>
              <a:gd name="connsiteY70" fmla="*/ 20016 h 487618"/>
              <a:gd name="connsiteX71" fmla="*/ 251089 w 485800"/>
              <a:gd name="connsiteY71" fmla="*/ 116566 h 487618"/>
              <a:gd name="connsiteX72" fmla="*/ 288409 w 485800"/>
              <a:gd name="connsiteY72" fmla="*/ 134232 h 487618"/>
              <a:gd name="connsiteX73" fmla="*/ 339827 w 485800"/>
              <a:gd name="connsiteY73" fmla="*/ 127659 h 487618"/>
              <a:gd name="connsiteX74" fmla="*/ 251089 w 485800"/>
              <a:gd name="connsiteY74" fmla="*/ 20016 h 487618"/>
              <a:gd name="connsiteX75" fmla="*/ 236115 w 485800"/>
              <a:gd name="connsiteY75" fmla="*/ 20016 h 487618"/>
              <a:gd name="connsiteX76" fmla="*/ 147377 w 485800"/>
              <a:gd name="connsiteY76" fmla="*/ 127248 h 487618"/>
              <a:gd name="connsiteX77" fmla="*/ 197137 w 485800"/>
              <a:gd name="connsiteY77" fmla="*/ 134232 h 487618"/>
              <a:gd name="connsiteX78" fmla="*/ 236115 w 485800"/>
              <a:gd name="connsiteY78" fmla="*/ 116155 h 487618"/>
              <a:gd name="connsiteX79" fmla="*/ 218095 w 485800"/>
              <a:gd name="connsiteY79" fmla="*/ 16379 h 487618"/>
              <a:gd name="connsiteX80" fmla="*/ 215209 w 485800"/>
              <a:gd name="connsiteY80" fmla="*/ 16793 h 487618"/>
              <a:gd name="connsiteX81" fmla="*/ 204904 w 485800"/>
              <a:gd name="connsiteY81" fmla="*/ 18036 h 487618"/>
              <a:gd name="connsiteX82" fmla="*/ 202843 w 485800"/>
              <a:gd name="connsiteY82" fmla="*/ 18864 h 487618"/>
              <a:gd name="connsiteX83" fmla="*/ 192125 w 485800"/>
              <a:gd name="connsiteY83" fmla="*/ 20934 h 487618"/>
              <a:gd name="connsiteX84" fmla="*/ 190888 w 485800"/>
              <a:gd name="connsiteY84" fmla="*/ 21349 h 487618"/>
              <a:gd name="connsiteX85" fmla="*/ 142245 w 485800"/>
              <a:gd name="connsiteY85" fmla="*/ 38742 h 487618"/>
              <a:gd name="connsiteX86" fmla="*/ 142245 w 485800"/>
              <a:gd name="connsiteY86" fmla="*/ 39156 h 487618"/>
              <a:gd name="connsiteX87" fmla="*/ 131527 w 485800"/>
              <a:gd name="connsiteY87" fmla="*/ 44540 h 487618"/>
              <a:gd name="connsiteX88" fmla="*/ 129466 w 485800"/>
              <a:gd name="connsiteY88" fmla="*/ 45782 h 487618"/>
              <a:gd name="connsiteX89" fmla="*/ 121222 w 485800"/>
              <a:gd name="connsiteY89" fmla="*/ 51166 h 487618"/>
              <a:gd name="connsiteX90" fmla="*/ 118336 w 485800"/>
              <a:gd name="connsiteY90" fmla="*/ 52823 h 487618"/>
              <a:gd name="connsiteX91" fmla="*/ 110916 w 485800"/>
              <a:gd name="connsiteY91" fmla="*/ 57792 h 487618"/>
              <a:gd name="connsiteX92" fmla="*/ 108031 w 485800"/>
              <a:gd name="connsiteY92" fmla="*/ 60277 h 487618"/>
              <a:gd name="connsiteX93" fmla="*/ 100610 w 485800"/>
              <a:gd name="connsiteY93" fmla="*/ 65246 h 487618"/>
              <a:gd name="connsiteX94" fmla="*/ 94839 w 485800"/>
              <a:gd name="connsiteY94" fmla="*/ 71044 h 487618"/>
              <a:gd name="connsiteX95" fmla="*/ 89480 w 485800"/>
              <a:gd name="connsiteY95" fmla="*/ 75186 h 487618"/>
              <a:gd name="connsiteX96" fmla="*/ 84534 w 485800"/>
              <a:gd name="connsiteY96" fmla="*/ 80155 h 487618"/>
              <a:gd name="connsiteX97" fmla="*/ 81236 w 485800"/>
              <a:gd name="connsiteY97" fmla="*/ 83468 h 487618"/>
              <a:gd name="connsiteX98" fmla="*/ 75877 w 485800"/>
              <a:gd name="connsiteY98" fmla="*/ 88852 h 487618"/>
              <a:gd name="connsiteX99" fmla="*/ 73403 w 485800"/>
              <a:gd name="connsiteY99" fmla="*/ 91751 h 487618"/>
              <a:gd name="connsiteX100" fmla="*/ 68045 w 485800"/>
              <a:gd name="connsiteY100" fmla="*/ 97549 h 487618"/>
              <a:gd name="connsiteX101" fmla="*/ 65571 w 485800"/>
              <a:gd name="connsiteY101" fmla="*/ 100862 h 487618"/>
              <a:gd name="connsiteX102" fmla="*/ 61861 w 485800"/>
              <a:gd name="connsiteY102" fmla="*/ 105417 h 487618"/>
              <a:gd name="connsiteX103" fmla="*/ 134001 w 485800"/>
              <a:gd name="connsiteY103" fmla="*/ 126952 h 487618"/>
              <a:gd name="connsiteX104" fmla="*/ 219744 w 485800"/>
              <a:gd name="connsiteY104" fmla="*/ 16379 h 487618"/>
              <a:gd name="connsiteX105" fmla="*/ 218095 w 485800"/>
              <a:gd name="connsiteY105" fmla="*/ 16379 h 487618"/>
              <a:gd name="connsiteX106" fmla="*/ 267463 w 485800"/>
              <a:gd name="connsiteY106" fmla="*/ 16378 h 487618"/>
              <a:gd name="connsiteX107" fmla="*/ 353206 w 485800"/>
              <a:gd name="connsiteY107" fmla="*/ 126951 h 487618"/>
              <a:gd name="connsiteX108" fmla="*/ 425346 w 485800"/>
              <a:gd name="connsiteY108" fmla="*/ 105416 h 487618"/>
              <a:gd name="connsiteX109" fmla="*/ 422048 w 485800"/>
              <a:gd name="connsiteY109" fmla="*/ 100861 h 487618"/>
              <a:gd name="connsiteX110" fmla="*/ 418750 w 485800"/>
              <a:gd name="connsiteY110" fmla="*/ 97548 h 487618"/>
              <a:gd name="connsiteX111" fmla="*/ 414216 w 485800"/>
              <a:gd name="connsiteY111" fmla="*/ 92164 h 487618"/>
              <a:gd name="connsiteX112" fmla="*/ 410918 w 485800"/>
              <a:gd name="connsiteY112" fmla="*/ 88851 h 487618"/>
              <a:gd name="connsiteX113" fmla="*/ 405971 w 485800"/>
              <a:gd name="connsiteY113" fmla="*/ 83467 h 487618"/>
              <a:gd name="connsiteX114" fmla="*/ 402673 w 485800"/>
              <a:gd name="connsiteY114" fmla="*/ 80154 h 487618"/>
              <a:gd name="connsiteX115" fmla="*/ 397727 w 485800"/>
              <a:gd name="connsiteY115" fmla="*/ 75185 h 487618"/>
              <a:gd name="connsiteX116" fmla="*/ 392780 w 485800"/>
              <a:gd name="connsiteY116" fmla="*/ 71043 h 487618"/>
              <a:gd name="connsiteX117" fmla="*/ 386184 w 485800"/>
              <a:gd name="connsiteY117" fmla="*/ 65245 h 487618"/>
              <a:gd name="connsiteX118" fmla="*/ 379177 w 485800"/>
              <a:gd name="connsiteY118" fmla="*/ 60276 h 487618"/>
              <a:gd name="connsiteX119" fmla="*/ 376291 w 485800"/>
              <a:gd name="connsiteY119" fmla="*/ 57791 h 487618"/>
              <a:gd name="connsiteX120" fmla="*/ 368871 w 485800"/>
              <a:gd name="connsiteY120" fmla="*/ 52822 h 487618"/>
              <a:gd name="connsiteX121" fmla="*/ 365985 w 485800"/>
              <a:gd name="connsiteY121" fmla="*/ 51165 h 487618"/>
              <a:gd name="connsiteX122" fmla="*/ 357741 w 485800"/>
              <a:gd name="connsiteY122" fmla="*/ 45781 h 487618"/>
              <a:gd name="connsiteX123" fmla="*/ 355680 w 485800"/>
              <a:gd name="connsiteY123" fmla="*/ 44539 h 487618"/>
              <a:gd name="connsiteX124" fmla="*/ 345374 w 485800"/>
              <a:gd name="connsiteY124" fmla="*/ 39155 h 487618"/>
              <a:gd name="connsiteX125" fmla="*/ 345374 w 485800"/>
              <a:gd name="connsiteY125" fmla="*/ 38741 h 487618"/>
              <a:gd name="connsiteX126" fmla="*/ 296319 w 485800"/>
              <a:gd name="connsiteY126" fmla="*/ 21348 h 487618"/>
              <a:gd name="connsiteX127" fmla="*/ 295082 w 485800"/>
              <a:gd name="connsiteY127" fmla="*/ 20933 h 487618"/>
              <a:gd name="connsiteX128" fmla="*/ 284364 w 485800"/>
              <a:gd name="connsiteY128" fmla="*/ 18863 h 487618"/>
              <a:gd name="connsiteX129" fmla="*/ 282303 w 485800"/>
              <a:gd name="connsiteY129" fmla="*/ 18035 h 487618"/>
              <a:gd name="connsiteX130" fmla="*/ 272410 w 485800"/>
              <a:gd name="connsiteY130" fmla="*/ 16792 h 487618"/>
              <a:gd name="connsiteX131" fmla="*/ 268700 w 485800"/>
              <a:gd name="connsiteY131" fmla="*/ 16378 h 487618"/>
              <a:gd name="connsiteX132" fmla="*/ 267463 w 485800"/>
              <a:gd name="connsiteY132" fmla="*/ 16378 h 487618"/>
              <a:gd name="connsiteX133" fmla="*/ 242900 w 485800"/>
              <a:gd name="connsiteY133" fmla="*/ 0 h 487618"/>
              <a:gd name="connsiteX134" fmla="*/ 485800 w 485800"/>
              <a:gd name="connsiteY134" fmla="*/ 243809 h 487618"/>
              <a:gd name="connsiteX135" fmla="*/ 242900 w 485800"/>
              <a:gd name="connsiteY135" fmla="*/ 487618 h 487618"/>
              <a:gd name="connsiteX136" fmla="*/ 0 w 485800"/>
              <a:gd name="connsiteY136" fmla="*/ 243809 h 487618"/>
              <a:gd name="connsiteX137" fmla="*/ 242900 w 485800"/>
              <a:gd name="connsiteY137" fmla="*/ 0 h 48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85800" h="487618">
                <a:moveTo>
                  <a:pt x="171530" y="292938"/>
                </a:moveTo>
                <a:cubicBezTo>
                  <a:pt x="149290" y="292938"/>
                  <a:pt x="143113" y="295004"/>
                  <a:pt x="129521" y="342928"/>
                </a:cubicBezTo>
                <a:lnTo>
                  <a:pt x="110988" y="424729"/>
                </a:lnTo>
                <a:cubicBezTo>
                  <a:pt x="110988" y="425555"/>
                  <a:pt x="110988" y="426795"/>
                  <a:pt x="112224" y="426795"/>
                </a:cubicBezTo>
                <a:cubicBezTo>
                  <a:pt x="128286" y="440015"/>
                  <a:pt x="145584" y="449930"/>
                  <a:pt x="164117" y="457780"/>
                </a:cubicBezTo>
                <a:lnTo>
                  <a:pt x="164117" y="358214"/>
                </a:lnTo>
                <a:cubicBezTo>
                  <a:pt x="164117" y="354082"/>
                  <a:pt x="167412" y="351191"/>
                  <a:pt x="171530" y="351191"/>
                </a:cubicBezTo>
                <a:cubicBezTo>
                  <a:pt x="175237" y="351191"/>
                  <a:pt x="178532" y="354082"/>
                  <a:pt x="178532" y="358214"/>
                </a:cubicBezTo>
                <a:lnTo>
                  <a:pt x="178532" y="463151"/>
                </a:lnTo>
                <a:cubicBezTo>
                  <a:pt x="181415" y="463564"/>
                  <a:pt x="184298" y="464803"/>
                  <a:pt x="187592" y="466043"/>
                </a:cubicBezTo>
                <a:cubicBezTo>
                  <a:pt x="205302" y="470174"/>
                  <a:pt x="224247" y="472653"/>
                  <a:pt x="243604" y="472653"/>
                </a:cubicBezTo>
                <a:cubicBezTo>
                  <a:pt x="262961" y="472653"/>
                  <a:pt x="281495" y="470174"/>
                  <a:pt x="299616" y="466043"/>
                </a:cubicBezTo>
                <a:cubicBezTo>
                  <a:pt x="302499" y="464803"/>
                  <a:pt x="305382" y="463564"/>
                  <a:pt x="308677" y="463151"/>
                </a:cubicBezTo>
                <a:lnTo>
                  <a:pt x="308677" y="358214"/>
                </a:lnTo>
                <a:cubicBezTo>
                  <a:pt x="308677" y="354082"/>
                  <a:pt x="311972" y="351191"/>
                  <a:pt x="315678" y="351191"/>
                </a:cubicBezTo>
                <a:cubicBezTo>
                  <a:pt x="319797" y="351191"/>
                  <a:pt x="323091" y="354082"/>
                  <a:pt x="323091" y="358214"/>
                </a:cubicBezTo>
                <a:lnTo>
                  <a:pt x="323091" y="457780"/>
                </a:lnTo>
                <a:cubicBezTo>
                  <a:pt x="341625" y="449930"/>
                  <a:pt x="359334" y="440015"/>
                  <a:pt x="374985" y="426795"/>
                </a:cubicBezTo>
                <a:cubicBezTo>
                  <a:pt x="376220" y="426795"/>
                  <a:pt x="376220" y="425555"/>
                  <a:pt x="376220" y="424729"/>
                </a:cubicBezTo>
                <a:lnTo>
                  <a:pt x="357687" y="342102"/>
                </a:lnTo>
                <a:cubicBezTo>
                  <a:pt x="344096" y="295004"/>
                  <a:pt x="337506" y="292938"/>
                  <a:pt x="315678" y="292938"/>
                </a:cubicBezTo>
                <a:close/>
                <a:moveTo>
                  <a:pt x="377212" y="251089"/>
                </a:moveTo>
                <a:cubicBezTo>
                  <a:pt x="376801" y="274613"/>
                  <a:pt x="373105" y="298550"/>
                  <a:pt x="366535" y="321662"/>
                </a:cubicBezTo>
                <a:cubicBezTo>
                  <a:pt x="366535" y="322075"/>
                  <a:pt x="366535" y="322900"/>
                  <a:pt x="365714" y="323313"/>
                </a:cubicBezTo>
                <a:cubicBezTo>
                  <a:pt x="367767" y="328265"/>
                  <a:pt x="368999" y="333218"/>
                  <a:pt x="370642" y="338996"/>
                </a:cubicBezTo>
                <a:lnTo>
                  <a:pt x="389120" y="419886"/>
                </a:lnTo>
                <a:cubicBezTo>
                  <a:pt x="437163" y="379028"/>
                  <a:pt x="468781" y="318773"/>
                  <a:pt x="470835" y="251089"/>
                </a:cubicBezTo>
                <a:close/>
                <a:moveTo>
                  <a:pt x="14557" y="251089"/>
                </a:moveTo>
                <a:cubicBezTo>
                  <a:pt x="16206" y="318773"/>
                  <a:pt x="48360" y="379028"/>
                  <a:pt x="97003" y="419886"/>
                </a:cubicBezTo>
                <a:lnTo>
                  <a:pt x="114729" y="339408"/>
                </a:lnTo>
                <a:cubicBezTo>
                  <a:pt x="116790" y="333631"/>
                  <a:pt x="118439" y="328265"/>
                  <a:pt x="119676" y="323726"/>
                </a:cubicBezTo>
                <a:cubicBezTo>
                  <a:pt x="119676" y="323726"/>
                  <a:pt x="119264" y="323726"/>
                  <a:pt x="119264" y="323313"/>
                </a:cubicBezTo>
                <a:cubicBezTo>
                  <a:pt x="112668" y="299789"/>
                  <a:pt x="108958" y="275852"/>
                  <a:pt x="108546" y="251089"/>
                </a:cubicBezTo>
                <a:close/>
                <a:moveTo>
                  <a:pt x="142643" y="141921"/>
                </a:moveTo>
                <a:cubicBezTo>
                  <a:pt x="131128" y="171113"/>
                  <a:pt x="124548" y="202772"/>
                  <a:pt x="123725" y="235253"/>
                </a:cubicBezTo>
                <a:lnTo>
                  <a:pt x="161971" y="235253"/>
                </a:lnTo>
                <a:cubicBezTo>
                  <a:pt x="165673" y="235253"/>
                  <a:pt x="169374" y="238542"/>
                  <a:pt x="169374" y="242242"/>
                </a:cubicBezTo>
                <a:cubicBezTo>
                  <a:pt x="169374" y="246354"/>
                  <a:pt x="165673" y="249643"/>
                  <a:pt x="161971" y="249643"/>
                </a:cubicBezTo>
                <a:lnTo>
                  <a:pt x="123725" y="249643"/>
                </a:lnTo>
                <a:cubicBezTo>
                  <a:pt x="124136" y="266089"/>
                  <a:pt x="125781" y="283358"/>
                  <a:pt x="129483" y="299804"/>
                </a:cubicBezTo>
                <a:cubicBezTo>
                  <a:pt x="138530" y="282124"/>
                  <a:pt x="150045" y="277602"/>
                  <a:pt x="171430" y="277602"/>
                </a:cubicBezTo>
                <a:lnTo>
                  <a:pt x="315368" y="277602"/>
                </a:lnTo>
                <a:cubicBezTo>
                  <a:pt x="336753" y="277602"/>
                  <a:pt x="347856" y="282124"/>
                  <a:pt x="357315" y="299804"/>
                </a:cubicBezTo>
                <a:cubicBezTo>
                  <a:pt x="361016" y="283358"/>
                  <a:pt x="362661" y="266089"/>
                  <a:pt x="363484" y="249643"/>
                </a:cubicBezTo>
                <a:lnTo>
                  <a:pt x="326883" y="249643"/>
                </a:lnTo>
                <a:cubicBezTo>
                  <a:pt x="322770" y="249643"/>
                  <a:pt x="319891" y="246354"/>
                  <a:pt x="319891" y="242242"/>
                </a:cubicBezTo>
                <a:cubicBezTo>
                  <a:pt x="319891" y="238542"/>
                  <a:pt x="322770" y="235253"/>
                  <a:pt x="326883" y="235253"/>
                </a:cubicBezTo>
                <a:lnTo>
                  <a:pt x="363073" y="235253"/>
                </a:lnTo>
                <a:cubicBezTo>
                  <a:pt x="362250" y="202772"/>
                  <a:pt x="355670" y="171113"/>
                  <a:pt x="344155" y="141921"/>
                </a:cubicBezTo>
                <a:cubicBezTo>
                  <a:pt x="328939" y="144388"/>
                  <a:pt x="313723" y="146855"/>
                  <a:pt x="298095" y="148088"/>
                </a:cubicBezTo>
                <a:cubicBezTo>
                  <a:pt x="303853" y="157956"/>
                  <a:pt x="307143" y="169057"/>
                  <a:pt x="307143" y="180981"/>
                </a:cubicBezTo>
                <a:cubicBezTo>
                  <a:pt x="307143" y="216751"/>
                  <a:pt x="277944" y="245532"/>
                  <a:pt x="242576" y="245532"/>
                </a:cubicBezTo>
                <a:cubicBezTo>
                  <a:pt x="206798" y="245532"/>
                  <a:pt x="178010" y="216751"/>
                  <a:pt x="178010" y="180981"/>
                </a:cubicBezTo>
                <a:cubicBezTo>
                  <a:pt x="178010" y="169057"/>
                  <a:pt x="181300" y="157956"/>
                  <a:pt x="187469" y="148088"/>
                </a:cubicBezTo>
                <a:cubicBezTo>
                  <a:pt x="172253" y="146444"/>
                  <a:pt x="157448" y="144388"/>
                  <a:pt x="142643" y="141921"/>
                </a:cubicBezTo>
                <a:close/>
                <a:moveTo>
                  <a:pt x="241989" y="131003"/>
                </a:moveTo>
                <a:cubicBezTo>
                  <a:pt x="214239" y="131003"/>
                  <a:pt x="191044" y="153783"/>
                  <a:pt x="191044" y="181534"/>
                </a:cubicBezTo>
                <a:cubicBezTo>
                  <a:pt x="191044" y="209699"/>
                  <a:pt x="214239" y="232479"/>
                  <a:pt x="241989" y="232479"/>
                </a:cubicBezTo>
                <a:cubicBezTo>
                  <a:pt x="270154" y="232479"/>
                  <a:pt x="292520" y="209699"/>
                  <a:pt x="292520" y="181534"/>
                </a:cubicBezTo>
                <a:cubicBezTo>
                  <a:pt x="292520" y="153783"/>
                  <a:pt x="270154" y="131003"/>
                  <a:pt x="241989" y="131003"/>
                </a:cubicBezTo>
                <a:close/>
                <a:moveTo>
                  <a:pt x="433095" y="116447"/>
                </a:moveTo>
                <a:cubicBezTo>
                  <a:pt x="408893" y="125971"/>
                  <a:pt x="383869" y="133425"/>
                  <a:pt x="358436" y="138808"/>
                </a:cubicBezTo>
                <a:cubicBezTo>
                  <a:pt x="369922" y="169451"/>
                  <a:pt x="376486" y="202578"/>
                  <a:pt x="377306" y="236119"/>
                </a:cubicBezTo>
                <a:lnTo>
                  <a:pt x="470835" y="236119"/>
                </a:lnTo>
                <a:cubicBezTo>
                  <a:pt x="469604" y="191811"/>
                  <a:pt x="455657" y="150817"/>
                  <a:pt x="433095" y="116447"/>
                </a:cubicBezTo>
                <a:close/>
                <a:moveTo>
                  <a:pt x="52297" y="116447"/>
                </a:moveTo>
                <a:cubicBezTo>
                  <a:pt x="29735" y="150817"/>
                  <a:pt x="15788" y="191811"/>
                  <a:pt x="14557" y="236119"/>
                </a:cubicBezTo>
                <a:lnTo>
                  <a:pt x="108086" y="236119"/>
                </a:lnTo>
                <a:cubicBezTo>
                  <a:pt x="108906" y="202578"/>
                  <a:pt x="115470" y="169451"/>
                  <a:pt x="126956" y="138808"/>
                </a:cubicBezTo>
                <a:cubicBezTo>
                  <a:pt x="101112" y="133425"/>
                  <a:pt x="76089" y="125971"/>
                  <a:pt x="52297" y="116447"/>
                </a:cubicBezTo>
                <a:close/>
                <a:moveTo>
                  <a:pt x="251089" y="20016"/>
                </a:moveTo>
                <a:lnTo>
                  <a:pt x="251089" y="116566"/>
                </a:lnTo>
                <a:cubicBezTo>
                  <a:pt x="265602" y="118209"/>
                  <a:pt x="278457" y="124783"/>
                  <a:pt x="288409" y="134232"/>
                </a:cubicBezTo>
                <a:cubicBezTo>
                  <a:pt x="306240" y="133000"/>
                  <a:pt x="323241" y="130535"/>
                  <a:pt x="339827" y="127659"/>
                </a:cubicBezTo>
                <a:cubicBezTo>
                  <a:pt x="320338" y="85341"/>
                  <a:pt x="290068" y="48776"/>
                  <a:pt x="251089" y="20016"/>
                </a:cubicBezTo>
                <a:close/>
                <a:moveTo>
                  <a:pt x="236115" y="20016"/>
                </a:moveTo>
                <a:cubicBezTo>
                  <a:pt x="197137" y="48776"/>
                  <a:pt x="166866" y="85341"/>
                  <a:pt x="147377" y="127248"/>
                </a:cubicBezTo>
                <a:cubicBezTo>
                  <a:pt x="163549" y="130535"/>
                  <a:pt x="180136" y="132589"/>
                  <a:pt x="197137" y="134232"/>
                </a:cubicBezTo>
                <a:cubicBezTo>
                  <a:pt x="207504" y="123961"/>
                  <a:pt x="221188" y="117798"/>
                  <a:pt x="236115" y="116155"/>
                </a:cubicBezTo>
                <a:close/>
                <a:moveTo>
                  <a:pt x="218095" y="16379"/>
                </a:moveTo>
                <a:cubicBezTo>
                  <a:pt x="217271" y="16793"/>
                  <a:pt x="216446" y="16793"/>
                  <a:pt x="215209" y="16793"/>
                </a:cubicBezTo>
                <a:cubicBezTo>
                  <a:pt x="211499" y="17207"/>
                  <a:pt x="208202" y="18036"/>
                  <a:pt x="204904" y="18036"/>
                </a:cubicBezTo>
                <a:cubicBezTo>
                  <a:pt x="204492" y="18450"/>
                  <a:pt x="203667" y="18450"/>
                  <a:pt x="202843" y="18864"/>
                </a:cubicBezTo>
                <a:cubicBezTo>
                  <a:pt x="199133" y="19278"/>
                  <a:pt x="195835" y="20106"/>
                  <a:pt x="192125" y="20934"/>
                </a:cubicBezTo>
                <a:cubicBezTo>
                  <a:pt x="191300" y="20934"/>
                  <a:pt x="190888" y="21349"/>
                  <a:pt x="190888" y="21349"/>
                </a:cubicBezTo>
                <a:cubicBezTo>
                  <a:pt x="173987" y="25076"/>
                  <a:pt x="157498" y="31288"/>
                  <a:pt x="142245" y="38742"/>
                </a:cubicBezTo>
                <a:lnTo>
                  <a:pt x="142245" y="39156"/>
                </a:lnTo>
                <a:cubicBezTo>
                  <a:pt x="138535" y="40813"/>
                  <a:pt x="134825" y="42883"/>
                  <a:pt x="131527" y="44540"/>
                </a:cubicBezTo>
                <a:cubicBezTo>
                  <a:pt x="130703" y="44954"/>
                  <a:pt x="130291" y="45782"/>
                  <a:pt x="129466" y="45782"/>
                </a:cubicBezTo>
                <a:cubicBezTo>
                  <a:pt x="126581" y="47439"/>
                  <a:pt x="123695" y="49095"/>
                  <a:pt x="121222" y="51166"/>
                </a:cubicBezTo>
                <a:cubicBezTo>
                  <a:pt x="119985" y="51580"/>
                  <a:pt x="119161" y="52408"/>
                  <a:pt x="118336" y="52823"/>
                </a:cubicBezTo>
                <a:cubicBezTo>
                  <a:pt x="115863" y="54479"/>
                  <a:pt x="113389" y="56136"/>
                  <a:pt x="110916" y="57792"/>
                </a:cubicBezTo>
                <a:cubicBezTo>
                  <a:pt x="109679" y="58206"/>
                  <a:pt x="108855" y="59449"/>
                  <a:pt x="108031" y="60277"/>
                </a:cubicBezTo>
                <a:cubicBezTo>
                  <a:pt x="105557" y="61519"/>
                  <a:pt x="103084" y="63590"/>
                  <a:pt x="100610" y="65246"/>
                </a:cubicBezTo>
                <a:cubicBezTo>
                  <a:pt x="98962" y="67317"/>
                  <a:pt x="96488" y="68974"/>
                  <a:pt x="94839" y="71044"/>
                </a:cubicBezTo>
                <a:cubicBezTo>
                  <a:pt x="92778" y="72287"/>
                  <a:pt x="91129" y="73529"/>
                  <a:pt x="89480" y="75186"/>
                </a:cubicBezTo>
                <a:cubicBezTo>
                  <a:pt x="88244" y="76842"/>
                  <a:pt x="86182" y="78499"/>
                  <a:pt x="84534" y="80155"/>
                </a:cubicBezTo>
                <a:cubicBezTo>
                  <a:pt x="83709" y="81398"/>
                  <a:pt x="82472" y="82226"/>
                  <a:pt x="81236" y="83468"/>
                </a:cubicBezTo>
                <a:cubicBezTo>
                  <a:pt x="79587" y="85125"/>
                  <a:pt x="77938" y="87195"/>
                  <a:pt x="75877" y="88852"/>
                </a:cubicBezTo>
                <a:cubicBezTo>
                  <a:pt x="75052" y="89680"/>
                  <a:pt x="74228" y="90923"/>
                  <a:pt x="73403" y="91751"/>
                </a:cubicBezTo>
                <a:cubicBezTo>
                  <a:pt x="71342" y="93821"/>
                  <a:pt x="69693" y="95892"/>
                  <a:pt x="68045" y="97549"/>
                </a:cubicBezTo>
                <a:cubicBezTo>
                  <a:pt x="67220" y="98791"/>
                  <a:pt x="66396" y="99619"/>
                  <a:pt x="65571" y="100862"/>
                </a:cubicBezTo>
                <a:cubicBezTo>
                  <a:pt x="64334" y="102518"/>
                  <a:pt x="63098" y="104175"/>
                  <a:pt x="61861" y="105417"/>
                </a:cubicBezTo>
                <a:cubicBezTo>
                  <a:pt x="84534" y="114528"/>
                  <a:pt x="108855" y="121568"/>
                  <a:pt x="134001" y="126952"/>
                </a:cubicBezTo>
                <a:cubicBezTo>
                  <a:pt x="152963" y="83882"/>
                  <a:pt x="182231" y="45782"/>
                  <a:pt x="219744" y="16379"/>
                </a:cubicBezTo>
                <a:cubicBezTo>
                  <a:pt x="219332" y="16379"/>
                  <a:pt x="218507" y="16379"/>
                  <a:pt x="218095" y="16379"/>
                </a:cubicBezTo>
                <a:close/>
                <a:moveTo>
                  <a:pt x="267463" y="16378"/>
                </a:moveTo>
                <a:cubicBezTo>
                  <a:pt x="305388" y="45781"/>
                  <a:pt x="334244" y="83881"/>
                  <a:pt x="353206" y="126951"/>
                </a:cubicBezTo>
                <a:cubicBezTo>
                  <a:pt x="378352" y="121567"/>
                  <a:pt x="402673" y="114527"/>
                  <a:pt x="425346" y="105416"/>
                </a:cubicBezTo>
                <a:cubicBezTo>
                  <a:pt x="424109" y="104174"/>
                  <a:pt x="422873" y="102517"/>
                  <a:pt x="422048" y="100861"/>
                </a:cubicBezTo>
                <a:cubicBezTo>
                  <a:pt x="421224" y="100032"/>
                  <a:pt x="419987" y="98790"/>
                  <a:pt x="418750" y="97548"/>
                </a:cubicBezTo>
                <a:cubicBezTo>
                  <a:pt x="417514" y="95891"/>
                  <a:pt x="415865" y="93820"/>
                  <a:pt x="414216" y="92164"/>
                </a:cubicBezTo>
                <a:cubicBezTo>
                  <a:pt x="412979" y="90922"/>
                  <a:pt x="412155" y="89679"/>
                  <a:pt x="410918" y="88851"/>
                </a:cubicBezTo>
                <a:cubicBezTo>
                  <a:pt x="409681" y="87194"/>
                  <a:pt x="407620" y="85124"/>
                  <a:pt x="405971" y="83467"/>
                </a:cubicBezTo>
                <a:cubicBezTo>
                  <a:pt x="405147" y="82225"/>
                  <a:pt x="403910" y="81397"/>
                  <a:pt x="402673" y="80154"/>
                </a:cubicBezTo>
                <a:cubicBezTo>
                  <a:pt x="401025" y="78498"/>
                  <a:pt x="399376" y="76841"/>
                  <a:pt x="397727" y="75185"/>
                </a:cubicBezTo>
                <a:cubicBezTo>
                  <a:pt x="395666" y="73528"/>
                  <a:pt x="394429" y="72286"/>
                  <a:pt x="392780" y="71043"/>
                </a:cubicBezTo>
                <a:cubicBezTo>
                  <a:pt x="390719" y="68973"/>
                  <a:pt x="388658" y="67316"/>
                  <a:pt x="386184" y="65245"/>
                </a:cubicBezTo>
                <a:cubicBezTo>
                  <a:pt x="383711" y="63589"/>
                  <a:pt x="381650" y="61518"/>
                  <a:pt x="379177" y="60276"/>
                </a:cubicBezTo>
                <a:cubicBezTo>
                  <a:pt x="378352" y="59448"/>
                  <a:pt x="377115" y="58205"/>
                  <a:pt x="376291" y="57791"/>
                </a:cubicBezTo>
                <a:cubicBezTo>
                  <a:pt x="373818" y="56135"/>
                  <a:pt x="371344" y="54478"/>
                  <a:pt x="368871" y="52822"/>
                </a:cubicBezTo>
                <a:cubicBezTo>
                  <a:pt x="368046" y="52407"/>
                  <a:pt x="367222" y="51579"/>
                  <a:pt x="365985" y="51165"/>
                </a:cubicBezTo>
                <a:cubicBezTo>
                  <a:pt x="363512" y="49094"/>
                  <a:pt x="360626" y="47438"/>
                  <a:pt x="357741" y="45781"/>
                </a:cubicBezTo>
                <a:cubicBezTo>
                  <a:pt x="356916" y="45781"/>
                  <a:pt x="356504" y="44953"/>
                  <a:pt x="355680" y="44539"/>
                </a:cubicBezTo>
                <a:cubicBezTo>
                  <a:pt x="352382" y="42882"/>
                  <a:pt x="348672" y="40812"/>
                  <a:pt x="345374" y="39155"/>
                </a:cubicBezTo>
                <a:lnTo>
                  <a:pt x="345374" y="38741"/>
                </a:lnTo>
                <a:cubicBezTo>
                  <a:pt x="329297" y="31287"/>
                  <a:pt x="313633" y="25075"/>
                  <a:pt x="296319" y="21348"/>
                </a:cubicBezTo>
                <a:cubicBezTo>
                  <a:pt x="296319" y="21348"/>
                  <a:pt x="295495" y="20933"/>
                  <a:pt x="295082" y="20933"/>
                </a:cubicBezTo>
                <a:cubicBezTo>
                  <a:pt x="291784" y="20105"/>
                  <a:pt x="288074" y="19277"/>
                  <a:pt x="284364" y="18863"/>
                </a:cubicBezTo>
                <a:cubicBezTo>
                  <a:pt x="283540" y="18449"/>
                  <a:pt x="282716" y="18449"/>
                  <a:pt x="282303" y="18035"/>
                </a:cubicBezTo>
                <a:cubicBezTo>
                  <a:pt x="279005" y="18035"/>
                  <a:pt x="275708" y="17206"/>
                  <a:pt x="272410" y="16792"/>
                </a:cubicBezTo>
                <a:cubicBezTo>
                  <a:pt x="271173" y="16792"/>
                  <a:pt x="269936" y="16792"/>
                  <a:pt x="268700" y="16378"/>
                </a:cubicBezTo>
                <a:cubicBezTo>
                  <a:pt x="268700" y="16378"/>
                  <a:pt x="267875" y="16378"/>
                  <a:pt x="267463" y="16378"/>
                </a:cubicBezTo>
                <a:close/>
                <a:moveTo>
                  <a:pt x="242900" y="0"/>
                </a:moveTo>
                <a:cubicBezTo>
                  <a:pt x="377050" y="0"/>
                  <a:pt x="485800" y="109157"/>
                  <a:pt x="485800" y="243809"/>
                </a:cubicBezTo>
                <a:cubicBezTo>
                  <a:pt x="485800" y="378461"/>
                  <a:pt x="377050" y="487618"/>
                  <a:pt x="242900" y="487618"/>
                </a:cubicBezTo>
                <a:cubicBezTo>
                  <a:pt x="108750" y="487618"/>
                  <a:pt x="0" y="378461"/>
                  <a:pt x="0" y="243809"/>
                </a:cubicBezTo>
                <a:cubicBezTo>
                  <a:pt x="0" y="109157"/>
                  <a:pt x="108750" y="0"/>
                  <a:pt x="2429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>
              <a:latin typeface="Poppins" pitchFamily="2" charset="77"/>
            </a:endParaRP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BA50D5F-1E8A-944B-802A-7E2336A7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577" y="8375014"/>
            <a:ext cx="856747" cy="714600"/>
          </a:xfrm>
          <a:custGeom>
            <a:avLst/>
            <a:gdLst>
              <a:gd name="connsiteX0" fmla="*/ 320319 w 547035"/>
              <a:gd name="connsiteY0" fmla="*/ 283837 h 456274"/>
              <a:gd name="connsiteX1" fmla="*/ 276607 w 547035"/>
              <a:gd name="connsiteY1" fmla="*/ 329419 h 456274"/>
              <a:gd name="connsiteX2" fmla="*/ 274133 w 547035"/>
              <a:gd name="connsiteY2" fmla="*/ 338536 h 456274"/>
              <a:gd name="connsiteX3" fmla="*/ 265473 w 547035"/>
              <a:gd name="connsiteY3" fmla="*/ 375830 h 456274"/>
              <a:gd name="connsiteX4" fmla="*/ 272483 w 547035"/>
              <a:gd name="connsiteY4" fmla="*/ 396135 h 456274"/>
              <a:gd name="connsiteX5" fmla="*/ 312896 w 547035"/>
              <a:gd name="connsiteY5" fmla="*/ 421826 h 456274"/>
              <a:gd name="connsiteX6" fmla="*/ 312896 w 547035"/>
              <a:gd name="connsiteY6" fmla="*/ 355111 h 456274"/>
              <a:gd name="connsiteX7" fmla="*/ 319906 w 547035"/>
              <a:gd name="connsiteY7" fmla="*/ 348481 h 456274"/>
              <a:gd name="connsiteX8" fmla="*/ 326917 w 547035"/>
              <a:gd name="connsiteY8" fmla="*/ 355111 h 456274"/>
              <a:gd name="connsiteX9" fmla="*/ 326917 w 547035"/>
              <a:gd name="connsiteY9" fmla="*/ 428042 h 456274"/>
              <a:gd name="connsiteX10" fmla="*/ 398258 w 547035"/>
              <a:gd name="connsiteY10" fmla="*/ 441717 h 456274"/>
              <a:gd name="connsiteX11" fmla="*/ 469599 w 547035"/>
              <a:gd name="connsiteY11" fmla="*/ 428042 h 456274"/>
              <a:gd name="connsiteX12" fmla="*/ 469599 w 547035"/>
              <a:gd name="connsiteY12" fmla="*/ 355111 h 456274"/>
              <a:gd name="connsiteX13" fmla="*/ 476610 w 547035"/>
              <a:gd name="connsiteY13" fmla="*/ 348481 h 456274"/>
              <a:gd name="connsiteX14" fmla="*/ 483620 w 547035"/>
              <a:gd name="connsiteY14" fmla="*/ 355111 h 456274"/>
              <a:gd name="connsiteX15" fmla="*/ 483620 w 547035"/>
              <a:gd name="connsiteY15" fmla="*/ 421826 h 456274"/>
              <a:gd name="connsiteX16" fmla="*/ 524033 w 547035"/>
              <a:gd name="connsiteY16" fmla="*/ 396135 h 456274"/>
              <a:gd name="connsiteX17" fmla="*/ 531043 w 547035"/>
              <a:gd name="connsiteY17" fmla="*/ 375830 h 456274"/>
              <a:gd name="connsiteX18" fmla="*/ 522796 w 547035"/>
              <a:gd name="connsiteY18" fmla="*/ 338121 h 456274"/>
              <a:gd name="connsiteX19" fmla="*/ 476197 w 547035"/>
              <a:gd name="connsiteY19" fmla="*/ 283837 h 456274"/>
              <a:gd name="connsiteX20" fmla="*/ 393722 w 547035"/>
              <a:gd name="connsiteY20" fmla="*/ 283837 h 456274"/>
              <a:gd name="connsiteX21" fmla="*/ 165285 w 547035"/>
              <a:gd name="connsiteY21" fmla="*/ 243114 h 456274"/>
              <a:gd name="connsiteX22" fmla="*/ 164877 w 547035"/>
              <a:gd name="connsiteY22" fmla="*/ 243521 h 456274"/>
              <a:gd name="connsiteX23" fmla="*/ 164877 w 547035"/>
              <a:gd name="connsiteY23" fmla="*/ 288769 h 456274"/>
              <a:gd name="connsiteX24" fmla="*/ 165285 w 547035"/>
              <a:gd name="connsiteY24" fmla="*/ 289584 h 456274"/>
              <a:gd name="connsiteX25" fmla="*/ 210532 w 547035"/>
              <a:gd name="connsiteY25" fmla="*/ 289584 h 456274"/>
              <a:gd name="connsiteX26" fmla="*/ 210940 w 547035"/>
              <a:gd name="connsiteY26" fmla="*/ 288769 h 456274"/>
              <a:gd name="connsiteX27" fmla="*/ 210940 w 547035"/>
              <a:gd name="connsiteY27" fmla="*/ 243521 h 456274"/>
              <a:gd name="connsiteX28" fmla="*/ 210532 w 547035"/>
              <a:gd name="connsiteY28" fmla="*/ 243114 h 456274"/>
              <a:gd name="connsiteX29" fmla="*/ 273337 w 547035"/>
              <a:gd name="connsiteY29" fmla="*/ 241988 h 456274"/>
              <a:gd name="connsiteX30" fmla="*/ 272922 w 547035"/>
              <a:gd name="connsiteY30" fmla="*/ 242399 h 456274"/>
              <a:gd name="connsiteX31" fmla="*/ 272922 w 547035"/>
              <a:gd name="connsiteY31" fmla="*/ 288062 h 456274"/>
              <a:gd name="connsiteX32" fmla="*/ 273337 w 547035"/>
              <a:gd name="connsiteY32" fmla="*/ 288885 h 456274"/>
              <a:gd name="connsiteX33" fmla="*/ 278317 w 547035"/>
              <a:gd name="connsiteY33" fmla="*/ 288885 h 456274"/>
              <a:gd name="connsiteX34" fmla="*/ 283712 w 547035"/>
              <a:gd name="connsiteY34" fmla="*/ 281480 h 456274"/>
              <a:gd name="connsiteX35" fmla="*/ 284542 w 547035"/>
              <a:gd name="connsiteY35" fmla="*/ 280246 h 456274"/>
              <a:gd name="connsiteX36" fmla="*/ 286617 w 547035"/>
              <a:gd name="connsiteY36" fmla="*/ 278600 h 456274"/>
              <a:gd name="connsiteX37" fmla="*/ 288276 w 547035"/>
              <a:gd name="connsiteY37" fmla="*/ 276955 h 456274"/>
              <a:gd name="connsiteX38" fmla="*/ 289936 w 547035"/>
              <a:gd name="connsiteY38" fmla="*/ 276132 h 456274"/>
              <a:gd name="connsiteX39" fmla="*/ 292426 w 547035"/>
              <a:gd name="connsiteY39" fmla="*/ 274487 h 456274"/>
              <a:gd name="connsiteX40" fmla="*/ 293671 w 547035"/>
              <a:gd name="connsiteY40" fmla="*/ 274075 h 456274"/>
              <a:gd name="connsiteX41" fmla="*/ 296161 w 547035"/>
              <a:gd name="connsiteY41" fmla="*/ 272841 h 456274"/>
              <a:gd name="connsiteX42" fmla="*/ 297406 w 547035"/>
              <a:gd name="connsiteY42" fmla="*/ 272018 h 456274"/>
              <a:gd name="connsiteX43" fmla="*/ 300311 w 547035"/>
              <a:gd name="connsiteY43" fmla="*/ 271196 h 456274"/>
              <a:gd name="connsiteX44" fmla="*/ 301556 w 547035"/>
              <a:gd name="connsiteY44" fmla="*/ 270784 h 456274"/>
              <a:gd name="connsiteX45" fmla="*/ 304876 w 547035"/>
              <a:gd name="connsiteY45" fmla="*/ 270373 h 456274"/>
              <a:gd name="connsiteX46" fmla="*/ 306121 w 547035"/>
              <a:gd name="connsiteY46" fmla="*/ 269961 h 456274"/>
              <a:gd name="connsiteX47" fmla="*/ 309856 w 547035"/>
              <a:gd name="connsiteY47" fmla="*/ 269550 h 456274"/>
              <a:gd name="connsiteX48" fmla="*/ 312345 w 547035"/>
              <a:gd name="connsiteY48" fmla="*/ 269550 h 456274"/>
              <a:gd name="connsiteX49" fmla="*/ 315250 w 547035"/>
              <a:gd name="connsiteY49" fmla="*/ 269139 h 456274"/>
              <a:gd name="connsiteX50" fmla="*/ 319815 w 547035"/>
              <a:gd name="connsiteY50" fmla="*/ 269139 h 456274"/>
              <a:gd name="connsiteX51" fmla="*/ 319815 w 547035"/>
              <a:gd name="connsiteY51" fmla="*/ 242399 h 456274"/>
              <a:gd name="connsiteX52" fmla="*/ 319400 w 547035"/>
              <a:gd name="connsiteY52" fmla="*/ 241988 h 456274"/>
              <a:gd name="connsiteX53" fmla="*/ 165285 w 547035"/>
              <a:gd name="connsiteY53" fmla="*/ 229254 h 456274"/>
              <a:gd name="connsiteX54" fmla="*/ 210532 w 547035"/>
              <a:gd name="connsiteY54" fmla="*/ 229254 h 456274"/>
              <a:gd name="connsiteX55" fmla="*/ 225207 w 547035"/>
              <a:gd name="connsiteY55" fmla="*/ 243521 h 456274"/>
              <a:gd name="connsiteX56" fmla="*/ 225207 w 547035"/>
              <a:gd name="connsiteY56" fmla="*/ 288769 h 456274"/>
              <a:gd name="connsiteX57" fmla="*/ 210532 w 547035"/>
              <a:gd name="connsiteY57" fmla="*/ 303443 h 456274"/>
              <a:gd name="connsiteX58" fmla="*/ 165285 w 547035"/>
              <a:gd name="connsiteY58" fmla="*/ 303443 h 456274"/>
              <a:gd name="connsiteX59" fmla="*/ 151017 w 547035"/>
              <a:gd name="connsiteY59" fmla="*/ 288769 h 456274"/>
              <a:gd name="connsiteX60" fmla="*/ 151017 w 547035"/>
              <a:gd name="connsiteY60" fmla="*/ 243521 h 456274"/>
              <a:gd name="connsiteX61" fmla="*/ 165285 w 547035"/>
              <a:gd name="connsiteY61" fmla="*/ 229254 h 456274"/>
              <a:gd name="connsiteX62" fmla="*/ 178281 w 547035"/>
              <a:gd name="connsiteY62" fmla="*/ 145557 h 456274"/>
              <a:gd name="connsiteX63" fmla="*/ 198350 w 547035"/>
              <a:gd name="connsiteY63" fmla="*/ 145557 h 456274"/>
              <a:gd name="connsiteX64" fmla="*/ 201561 w 547035"/>
              <a:gd name="connsiteY64" fmla="*/ 149169 h 456274"/>
              <a:gd name="connsiteX65" fmla="*/ 201561 w 547035"/>
              <a:gd name="connsiteY65" fmla="*/ 169238 h 456274"/>
              <a:gd name="connsiteX66" fmla="*/ 198350 w 547035"/>
              <a:gd name="connsiteY66" fmla="*/ 172449 h 456274"/>
              <a:gd name="connsiteX67" fmla="*/ 178281 w 547035"/>
              <a:gd name="connsiteY67" fmla="*/ 172449 h 456274"/>
              <a:gd name="connsiteX68" fmla="*/ 174669 w 547035"/>
              <a:gd name="connsiteY68" fmla="*/ 169238 h 456274"/>
              <a:gd name="connsiteX69" fmla="*/ 174669 w 547035"/>
              <a:gd name="connsiteY69" fmla="*/ 149169 h 456274"/>
              <a:gd name="connsiteX70" fmla="*/ 178281 w 547035"/>
              <a:gd name="connsiteY70" fmla="*/ 145557 h 456274"/>
              <a:gd name="connsiteX71" fmla="*/ 165285 w 547035"/>
              <a:gd name="connsiteY71" fmla="*/ 135841 h 456274"/>
              <a:gd name="connsiteX72" fmla="*/ 164877 w 547035"/>
              <a:gd name="connsiteY72" fmla="*/ 136251 h 456274"/>
              <a:gd name="connsiteX73" fmla="*/ 164877 w 547035"/>
              <a:gd name="connsiteY73" fmla="*/ 181747 h 456274"/>
              <a:gd name="connsiteX74" fmla="*/ 165285 w 547035"/>
              <a:gd name="connsiteY74" fmla="*/ 182566 h 456274"/>
              <a:gd name="connsiteX75" fmla="*/ 210532 w 547035"/>
              <a:gd name="connsiteY75" fmla="*/ 182566 h 456274"/>
              <a:gd name="connsiteX76" fmla="*/ 210940 w 547035"/>
              <a:gd name="connsiteY76" fmla="*/ 181747 h 456274"/>
              <a:gd name="connsiteX77" fmla="*/ 210940 w 547035"/>
              <a:gd name="connsiteY77" fmla="*/ 136251 h 456274"/>
              <a:gd name="connsiteX78" fmla="*/ 210532 w 547035"/>
              <a:gd name="connsiteY78" fmla="*/ 135841 h 456274"/>
              <a:gd name="connsiteX79" fmla="*/ 60164 w 547035"/>
              <a:gd name="connsiteY79" fmla="*/ 135841 h 456274"/>
              <a:gd name="connsiteX80" fmla="*/ 59757 w 547035"/>
              <a:gd name="connsiteY80" fmla="*/ 136251 h 456274"/>
              <a:gd name="connsiteX81" fmla="*/ 59757 w 547035"/>
              <a:gd name="connsiteY81" fmla="*/ 181747 h 456274"/>
              <a:gd name="connsiteX82" fmla="*/ 60164 w 547035"/>
              <a:gd name="connsiteY82" fmla="*/ 182566 h 456274"/>
              <a:gd name="connsiteX83" fmla="*/ 105412 w 547035"/>
              <a:gd name="connsiteY83" fmla="*/ 182566 h 456274"/>
              <a:gd name="connsiteX84" fmla="*/ 105820 w 547035"/>
              <a:gd name="connsiteY84" fmla="*/ 181747 h 456274"/>
              <a:gd name="connsiteX85" fmla="*/ 105820 w 547035"/>
              <a:gd name="connsiteY85" fmla="*/ 136251 h 456274"/>
              <a:gd name="connsiteX86" fmla="*/ 105412 w 547035"/>
              <a:gd name="connsiteY86" fmla="*/ 135841 h 456274"/>
              <a:gd name="connsiteX87" fmla="*/ 165285 w 547035"/>
              <a:gd name="connsiteY87" fmla="*/ 121905 h 456274"/>
              <a:gd name="connsiteX88" fmla="*/ 210532 w 547035"/>
              <a:gd name="connsiteY88" fmla="*/ 121905 h 456274"/>
              <a:gd name="connsiteX89" fmla="*/ 225207 w 547035"/>
              <a:gd name="connsiteY89" fmla="*/ 136251 h 456274"/>
              <a:gd name="connsiteX90" fmla="*/ 225207 w 547035"/>
              <a:gd name="connsiteY90" fmla="*/ 181747 h 456274"/>
              <a:gd name="connsiteX91" fmla="*/ 210532 w 547035"/>
              <a:gd name="connsiteY91" fmla="*/ 196092 h 456274"/>
              <a:gd name="connsiteX92" fmla="*/ 165285 w 547035"/>
              <a:gd name="connsiteY92" fmla="*/ 196092 h 456274"/>
              <a:gd name="connsiteX93" fmla="*/ 151017 w 547035"/>
              <a:gd name="connsiteY93" fmla="*/ 181747 h 456274"/>
              <a:gd name="connsiteX94" fmla="*/ 151017 w 547035"/>
              <a:gd name="connsiteY94" fmla="*/ 136251 h 456274"/>
              <a:gd name="connsiteX95" fmla="*/ 165285 w 547035"/>
              <a:gd name="connsiteY95" fmla="*/ 121905 h 456274"/>
              <a:gd name="connsiteX96" fmla="*/ 60164 w 547035"/>
              <a:gd name="connsiteY96" fmla="*/ 121905 h 456274"/>
              <a:gd name="connsiteX97" fmla="*/ 105412 w 547035"/>
              <a:gd name="connsiteY97" fmla="*/ 121905 h 456274"/>
              <a:gd name="connsiteX98" fmla="*/ 119679 w 547035"/>
              <a:gd name="connsiteY98" fmla="*/ 136251 h 456274"/>
              <a:gd name="connsiteX99" fmla="*/ 119679 w 547035"/>
              <a:gd name="connsiteY99" fmla="*/ 181747 h 456274"/>
              <a:gd name="connsiteX100" fmla="*/ 105412 w 547035"/>
              <a:gd name="connsiteY100" fmla="*/ 196092 h 456274"/>
              <a:gd name="connsiteX101" fmla="*/ 60164 w 547035"/>
              <a:gd name="connsiteY101" fmla="*/ 196092 h 456274"/>
              <a:gd name="connsiteX102" fmla="*/ 45489 w 547035"/>
              <a:gd name="connsiteY102" fmla="*/ 181747 h 456274"/>
              <a:gd name="connsiteX103" fmla="*/ 45489 w 547035"/>
              <a:gd name="connsiteY103" fmla="*/ 136251 h 456274"/>
              <a:gd name="connsiteX104" fmla="*/ 60164 w 547035"/>
              <a:gd name="connsiteY104" fmla="*/ 121905 h 456274"/>
              <a:gd name="connsiteX105" fmla="*/ 397557 w 547035"/>
              <a:gd name="connsiteY105" fmla="*/ 118264 h 456274"/>
              <a:gd name="connsiteX106" fmla="*/ 388102 w 547035"/>
              <a:gd name="connsiteY106" fmla="*/ 119497 h 456274"/>
              <a:gd name="connsiteX107" fmla="*/ 387691 w 547035"/>
              <a:gd name="connsiteY107" fmla="*/ 119497 h 456274"/>
              <a:gd name="connsiteX108" fmla="*/ 383169 w 547035"/>
              <a:gd name="connsiteY108" fmla="*/ 120730 h 456274"/>
              <a:gd name="connsiteX109" fmla="*/ 382758 w 547035"/>
              <a:gd name="connsiteY109" fmla="*/ 120730 h 456274"/>
              <a:gd name="connsiteX110" fmla="*/ 379059 w 547035"/>
              <a:gd name="connsiteY110" fmla="*/ 121964 h 456274"/>
              <a:gd name="connsiteX111" fmla="*/ 377415 w 547035"/>
              <a:gd name="connsiteY111" fmla="*/ 121964 h 456274"/>
              <a:gd name="connsiteX112" fmla="*/ 374537 w 547035"/>
              <a:gd name="connsiteY112" fmla="*/ 123197 h 456274"/>
              <a:gd name="connsiteX113" fmla="*/ 372893 w 547035"/>
              <a:gd name="connsiteY113" fmla="*/ 124430 h 456274"/>
              <a:gd name="connsiteX114" fmla="*/ 370426 w 547035"/>
              <a:gd name="connsiteY114" fmla="*/ 125252 h 456274"/>
              <a:gd name="connsiteX115" fmla="*/ 367549 w 547035"/>
              <a:gd name="connsiteY115" fmla="*/ 127719 h 456274"/>
              <a:gd name="connsiteX116" fmla="*/ 366316 w 547035"/>
              <a:gd name="connsiteY116" fmla="*/ 128130 h 456274"/>
              <a:gd name="connsiteX117" fmla="*/ 351518 w 547035"/>
              <a:gd name="connsiteY117" fmla="*/ 142928 h 456274"/>
              <a:gd name="connsiteX118" fmla="*/ 349051 w 547035"/>
              <a:gd name="connsiteY118" fmla="*/ 147038 h 456274"/>
              <a:gd name="connsiteX119" fmla="*/ 348640 w 547035"/>
              <a:gd name="connsiteY119" fmla="*/ 147861 h 456274"/>
              <a:gd name="connsiteX120" fmla="*/ 346585 w 547035"/>
              <a:gd name="connsiteY120" fmla="*/ 151560 h 456274"/>
              <a:gd name="connsiteX121" fmla="*/ 346585 w 547035"/>
              <a:gd name="connsiteY121" fmla="*/ 152793 h 456274"/>
              <a:gd name="connsiteX122" fmla="*/ 345352 w 547035"/>
              <a:gd name="connsiteY122" fmla="*/ 156082 h 456274"/>
              <a:gd name="connsiteX123" fmla="*/ 344530 w 547035"/>
              <a:gd name="connsiteY123" fmla="*/ 157726 h 456274"/>
              <a:gd name="connsiteX124" fmla="*/ 343707 w 547035"/>
              <a:gd name="connsiteY124" fmla="*/ 161426 h 456274"/>
              <a:gd name="connsiteX125" fmla="*/ 343296 w 547035"/>
              <a:gd name="connsiteY125" fmla="*/ 163070 h 456274"/>
              <a:gd name="connsiteX126" fmla="*/ 342885 w 547035"/>
              <a:gd name="connsiteY126" fmla="*/ 166358 h 456274"/>
              <a:gd name="connsiteX127" fmla="*/ 342474 w 547035"/>
              <a:gd name="connsiteY127" fmla="*/ 168414 h 456274"/>
              <a:gd name="connsiteX128" fmla="*/ 342063 w 547035"/>
              <a:gd name="connsiteY128" fmla="*/ 173347 h 456274"/>
              <a:gd name="connsiteX129" fmla="*/ 342474 w 547035"/>
              <a:gd name="connsiteY129" fmla="*/ 179101 h 456274"/>
              <a:gd name="connsiteX130" fmla="*/ 342885 w 547035"/>
              <a:gd name="connsiteY130" fmla="*/ 180746 h 456274"/>
              <a:gd name="connsiteX131" fmla="*/ 343296 w 547035"/>
              <a:gd name="connsiteY131" fmla="*/ 184445 h 456274"/>
              <a:gd name="connsiteX132" fmla="*/ 343707 w 547035"/>
              <a:gd name="connsiteY132" fmla="*/ 185678 h 456274"/>
              <a:gd name="connsiteX133" fmla="*/ 344530 w 547035"/>
              <a:gd name="connsiteY133" fmla="*/ 189378 h 456274"/>
              <a:gd name="connsiteX134" fmla="*/ 345352 w 547035"/>
              <a:gd name="connsiteY134" fmla="*/ 191022 h 456274"/>
              <a:gd name="connsiteX135" fmla="*/ 346585 w 547035"/>
              <a:gd name="connsiteY135" fmla="*/ 194311 h 456274"/>
              <a:gd name="connsiteX136" fmla="*/ 346585 w 547035"/>
              <a:gd name="connsiteY136" fmla="*/ 195544 h 456274"/>
              <a:gd name="connsiteX137" fmla="*/ 348640 w 547035"/>
              <a:gd name="connsiteY137" fmla="*/ 199655 h 456274"/>
              <a:gd name="connsiteX138" fmla="*/ 349051 w 547035"/>
              <a:gd name="connsiteY138" fmla="*/ 200066 h 456274"/>
              <a:gd name="connsiteX139" fmla="*/ 351518 w 547035"/>
              <a:gd name="connsiteY139" fmla="*/ 204176 h 456274"/>
              <a:gd name="connsiteX140" fmla="*/ 366316 w 547035"/>
              <a:gd name="connsiteY140" fmla="*/ 218974 h 456274"/>
              <a:gd name="connsiteX141" fmla="*/ 367549 w 547035"/>
              <a:gd name="connsiteY141" fmla="*/ 220208 h 456274"/>
              <a:gd name="connsiteX142" fmla="*/ 370426 w 547035"/>
              <a:gd name="connsiteY142" fmla="*/ 221852 h 456274"/>
              <a:gd name="connsiteX143" fmla="*/ 372893 w 547035"/>
              <a:gd name="connsiteY143" fmla="*/ 222674 h 456274"/>
              <a:gd name="connsiteX144" fmla="*/ 374537 w 547035"/>
              <a:gd name="connsiteY144" fmla="*/ 223907 h 456274"/>
              <a:gd name="connsiteX145" fmla="*/ 377415 w 547035"/>
              <a:gd name="connsiteY145" fmla="*/ 225140 h 456274"/>
              <a:gd name="connsiteX146" fmla="*/ 379059 w 547035"/>
              <a:gd name="connsiteY146" fmla="*/ 225551 h 456274"/>
              <a:gd name="connsiteX147" fmla="*/ 382758 w 547035"/>
              <a:gd name="connsiteY147" fmla="*/ 226785 h 456274"/>
              <a:gd name="connsiteX148" fmla="*/ 383169 w 547035"/>
              <a:gd name="connsiteY148" fmla="*/ 226785 h 456274"/>
              <a:gd name="connsiteX149" fmla="*/ 387691 w 547035"/>
              <a:gd name="connsiteY149" fmla="*/ 228018 h 456274"/>
              <a:gd name="connsiteX150" fmla="*/ 388102 w 547035"/>
              <a:gd name="connsiteY150" fmla="*/ 228018 h 456274"/>
              <a:gd name="connsiteX151" fmla="*/ 397557 w 547035"/>
              <a:gd name="connsiteY151" fmla="*/ 228840 h 456274"/>
              <a:gd name="connsiteX152" fmla="*/ 452639 w 547035"/>
              <a:gd name="connsiteY152" fmla="*/ 173347 h 456274"/>
              <a:gd name="connsiteX153" fmla="*/ 397557 w 547035"/>
              <a:gd name="connsiteY153" fmla="*/ 118264 h 456274"/>
              <a:gd name="connsiteX154" fmla="*/ 12737 w 547035"/>
              <a:gd name="connsiteY154" fmla="*/ 105527 h 456274"/>
              <a:gd name="connsiteX155" fmla="*/ 12737 w 547035"/>
              <a:gd name="connsiteY155" fmla="*/ 310317 h 456274"/>
              <a:gd name="connsiteX156" fmla="*/ 23073 w 547035"/>
              <a:gd name="connsiteY156" fmla="*/ 319813 h 456274"/>
              <a:gd name="connsiteX157" fmla="*/ 264512 w 547035"/>
              <a:gd name="connsiteY157" fmla="*/ 319813 h 456274"/>
              <a:gd name="connsiteX158" fmla="*/ 270300 w 547035"/>
              <a:gd name="connsiteY158" fmla="*/ 303298 h 456274"/>
              <a:gd name="connsiteX159" fmla="*/ 257898 w 547035"/>
              <a:gd name="connsiteY159" fmla="*/ 288847 h 456274"/>
              <a:gd name="connsiteX160" fmla="*/ 257898 w 547035"/>
              <a:gd name="connsiteY160" fmla="*/ 243017 h 456274"/>
              <a:gd name="connsiteX161" fmla="*/ 272781 w 547035"/>
              <a:gd name="connsiteY161" fmla="*/ 228566 h 456274"/>
              <a:gd name="connsiteX162" fmla="*/ 318671 w 547035"/>
              <a:gd name="connsiteY162" fmla="*/ 228566 h 456274"/>
              <a:gd name="connsiteX163" fmla="*/ 333141 w 547035"/>
              <a:gd name="connsiteY163" fmla="*/ 243017 h 456274"/>
              <a:gd name="connsiteX164" fmla="*/ 333141 w 547035"/>
              <a:gd name="connsiteY164" fmla="*/ 269854 h 456274"/>
              <a:gd name="connsiteX165" fmla="*/ 379858 w 547035"/>
              <a:gd name="connsiteY165" fmla="*/ 269854 h 456274"/>
              <a:gd name="connsiteX166" fmla="*/ 379858 w 547035"/>
              <a:gd name="connsiteY166" fmla="*/ 241778 h 456274"/>
              <a:gd name="connsiteX167" fmla="*/ 379444 w 547035"/>
              <a:gd name="connsiteY167" fmla="*/ 241365 h 456274"/>
              <a:gd name="connsiteX168" fmla="*/ 375310 w 547035"/>
              <a:gd name="connsiteY168" fmla="*/ 240127 h 456274"/>
              <a:gd name="connsiteX169" fmla="*/ 373243 w 547035"/>
              <a:gd name="connsiteY169" fmla="*/ 239301 h 456274"/>
              <a:gd name="connsiteX170" fmla="*/ 369936 w 547035"/>
              <a:gd name="connsiteY170" fmla="*/ 238062 h 456274"/>
              <a:gd name="connsiteX171" fmla="*/ 366215 w 547035"/>
              <a:gd name="connsiteY171" fmla="*/ 236411 h 456274"/>
              <a:gd name="connsiteX172" fmla="*/ 364561 w 547035"/>
              <a:gd name="connsiteY172" fmla="*/ 235585 h 456274"/>
              <a:gd name="connsiteX173" fmla="*/ 348851 w 547035"/>
              <a:gd name="connsiteY173" fmla="*/ 223612 h 456274"/>
              <a:gd name="connsiteX174" fmla="*/ 348437 w 547035"/>
              <a:gd name="connsiteY174" fmla="*/ 223199 h 456274"/>
              <a:gd name="connsiteX175" fmla="*/ 344303 w 547035"/>
              <a:gd name="connsiteY175" fmla="*/ 218657 h 456274"/>
              <a:gd name="connsiteX176" fmla="*/ 343890 w 547035"/>
              <a:gd name="connsiteY176" fmla="*/ 218657 h 456274"/>
              <a:gd name="connsiteX177" fmla="*/ 333968 w 547035"/>
              <a:gd name="connsiteY177" fmla="*/ 201316 h 456274"/>
              <a:gd name="connsiteX178" fmla="*/ 333554 w 547035"/>
              <a:gd name="connsiteY178" fmla="*/ 200903 h 456274"/>
              <a:gd name="connsiteX179" fmla="*/ 331487 w 547035"/>
              <a:gd name="connsiteY179" fmla="*/ 195535 h 456274"/>
              <a:gd name="connsiteX180" fmla="*/ 331074 w 547035"/>
              <a:gd name="connsiteY180" fmla="*/ 193884 h 456274"/>
              <a:gd name="connsiteX181" fmla="*/ 329833 w 547035"/>
              <a:gd name="connsiteY181" fmla="*/ 189755 h 456274"/>
              <a:gd name="connsiteX182" fmla="*/ 329833 w 547035"/>
              <a:gd name="connsiteY182" fmla="*/ 187691 h 456274"/>
              <a:gd name="connsiteX183" fmla="*/ 328593 w 547035"/>
              <a:gd name="connsiteY183" fmla="*/ 183149 h 456274"/>
              <a:gd name="connsiteX184" fmla="*/ 328593 w 547035"/>
              <a:gd name="connsiteY184" fmla="*/ 180672 h 456274"/>
              <a:gd name="connsiteX185" fmla="*/ 328180 w 547035"/>
              <a:gd name="connsiteY185" fmla="*/ 174066 h 456274"/>
              <a:gd name="connsiteX186" fmla="*/ 328593 w 547035"/>
              <a:gd name="connsiteY186" fmla="*/ 167872 h 456274"/>
              <a:gd name="connsiteX187" fmla="*/ 328593 w 547035"/>
              <a:gd name="connsiteY187" fmla="*/ 165808 h 456274"/>
              <a:gd name="connsiteX188" fmla="*/ 329833 w 547035"/>
              <a:gd name="connsiteY188" fmla="*/ 161266 h 456274"/>
              <a:gd name="connsiteX189" fmla="*/ 329833 w 547035"/>
              <a:gd name="connsiteY189" fmla="*/ 159202 h 456274"/>
              <a:gd name="connsiteX190" fmla="*/ 331074 w 547035"/>
              <a:gd name="connsiteY190" fmla="*/ 154660 h 456274"/>
              <a:gd name="connsiteX191" fmla="*/ 331487 w 547035"/>
              <a:gd name="connsiteY191" fmla="*/ 153009 h 456274"/>
              <a:gd name="connsiteX192" fmla="*/ 333554 w 547035"/>
              <a:gd name="connsiteY192" fmla="*/ 147641 h 456274"/>
              <a:gd name="connsiteX193" fmla="*/ 333968 w 547035"/>
              <a:gd name="connsiteY193" fmla="*/ 147228 h 456274"/>
              <a:gd name="connsiteX194" fmla="*/ 343890 w 547035"/>
              <a:gd name="connsiteY194" fmla="*/ 130300 h 456274"/>
              <a:gd name="connsiteX195" fmla="*/ 344303 w 547035"/>
              <a:gd name="connsiteY195" fmla="*/ 130300 h 456274"/>
              <a:gd name="connsiteX196" fmla="*/ 348437 w 547035"/>
              <a:gd name="connsiteY196" fmla="*/ 125345 h 456274"/>
              <a:gd name="connsiteX197" fmla="*/ 348851 w 547035"/>
              <a:gd name="connsiteY197" fmla="*/ 124933 h 456274"/>
              <a:gd name="connsiteX198" fmla="*/ 364561 w 547035"/>
              <a:gd name="connsiteY198" fmla="*/ 113372 h 456274"/>
              <a:gd name="connsiteX199" fmla="*/ 366215 w 547035"/>
              <a:gd name="connsiteY199" fmla="*/ 112133 h 456274"/>
              <a:gd name="connsiteX200" fmla="*/ 369936 w 547035"/>
              <a:gd name="connsiteY200" fmla="*/ 110895 h 456274"/>
              <a:gd name="connsiteX201" fmla="*/ 373243 w 547035"/>
              <a:gd name="connsiteY201" fmla="*/ 109656 h 456274"/>
              <a:gd name="connsiteX202" fmla="*/ 375310 w 547035"/>
              <a:gd name="connsiteY202" fmla="*/ 108417 h 456274"/>
              <a:gd name="connsiteX203" fmla="*/ 379444 w 547035"/>
              <a:gd name="connsiteY203" fmla="*/ 107591 h 456274"/>
              <a:gd name="connsiteX204" fmla="*/ 379858 w 547035"/>
              <a:gd name="connsiteY204" fmla="*/ 107179 h 456274"/>
              <a:gd name="connsiteX205" fmla="*/ 379858 w 547035"/>
              <a:gd name="connsiteY205" fmla="*/ 105527 h 456274"/>
              <a:gd name="connsiteX206" fmla="*/ 23073 w 547035"/>
              <a:gd name="connsiteY206" fmla="*/ 45486 h 456274"/>
              <a:gd name="connsiteX207" fmla="*/ 12737 w 547035"/>
              <a:gd name="connsiteY207" fmla="*/ 55770 h 456274"/>
              <a:gd name="connsiteX208" fmla="*/ 12737 w 547035"/>
              <a:gd name="connsiteY208" fmla="*/ 92383 h 456274"/>
              <a:gd name="connsiteX209" fmla="*/ 379858 w 547035"/>
              <a:gd name="connsiteY209" fmla="*/ 92383 h 456274"/>
              <a:gd name="connsiteX210" fmla="*/ 379858 w 547035"/>
              <a:gd name="connsiteY210" fmla="*/ 55770 h 456274"/>
              <a:gd name="connsiteX211" fmla="*/ 369936 w 547035"/>
              <a:gd name="connsiteY211" fmla="*/ 45486 h 456274"/>
              <a:gd name="connsiteX212" fmla="*/ 333141 w 547035"/>
              <a:gd name="connsiteY212" fmla="*/ 45486 h 456274"/>
              <a:gd name="connsiteX213" fmla="*/ 333141 w 547035"/>
              <a:gd name="connsiteY213" fmla="*/ 53714 h 456274"/>
              <a:gd name="connsiteX214" fmla="*/ 310816 w 547035"/>
              <a:gd name="connsiteY214" fmla="*/ 76339 h 456274"/>
              <a:gd name="connsiteX215" fmla="*/ 288491 w 547035"/>
              <a:gd name="connsiteY215" fmla="*/ 53714 h 456274"/>
              <a:gd name="connsiteX216" fmla="*/ 288491 w 547035"/>
              <a:gd name="connsiteY216" fmla="*/ 45486 h 456274"/>
              <a:gd name="connsiteX217" fmla="*/ 104517 w 547035"/>
              <a:gd name="connsiteY217" fmla="*/ 45486 h 456274"/>
              <a:gd name="connsiteX218" fmla="*/ 104517 w 547035"/>
              <a:gd name="connsiteY218" fmla="*/ 53714 h 456274"/>
              <a:gd name="connsiteX219" fmla="*/ 81779 w 547035"/>
              <a:gd name="connsiteY219" fmla="*/ 76339 h 456274"/>
              <a:gd name="connsiteX220" fmla="*/ 59454 w 547035"/>
              <a:gd name="connsiteY220" fmla="*/ 53714 h 456274"/>
              <a:gd name="connsiteX221" fmla="*/ 59454 w 547035"/>
              <a:gd name="connsiteY221" fmla="*/ 45486 h 456274"/>
              <a:gd name="connsiteX222" fmla="*/ 310022 w 547035"/>
              <a:gd name="connsiteY222" fmla="*/ 14555 h 456274"/>
              <a:gd name="connsiteX223" fmla="*/ 302034 w 547035"/>
              <a:gd name="connsiteY223" fmla="*/ 22855 h 456274"/>
              <a:gd name="connsiteX224" fmla="*/ 302034 w 547035"/>
              <a:gd name="connsiteY224" fmla="*/ 31154 h 456274"/>
              <a:gd name="connsiteX225" fmla="*/ 302034 w 547035"/>
              <a:gd name="connsiteY225" fmla="*/ 53148 h 456274"/>
              <a:gd name="connsiteX226" fmla="*/ 310022 w 547035"/>
              <a:gd name="connsiteY226" fmla="*/ 61448 h 456274"/>
              <a:gd name="connsiteX227" fmla="*/ 318010 w 547035"/>
              <a:gd name="connsiteY227" fmla="*/ 53148 h 456274"/>
              <a:gd name="connsiteX228" fmla="*/ 318010 w 547035"/>
              <a:gd name="connsiteY228" fmla="*/ 31154 h 456274"/>
              <a:gd name="connsiteX229" fmla="*/ 318010 w 547035"/>
              <a:gd name="connsiteY229" fmla="*/ 22855 h 456274"/>
              <a:gd name="connsiteX230" fmla="*/ 310022 w 547035"/>
              <a:gd name="connsiteY230" fmla="*/ 14555 h 456274"/>
              <a:gd name="connsiteX231" fmla="*/ 82379 w 547035"/>
              <a:gd name="connsiteY231" fmla="*/ 14555 h 456274"/>
              <a:gd name="connsiteX232" fmla="*/ 74601 w 547035"/>
              <a:gd name="connsiteY232" fmla="*/ 22855 h 456274"/>
              <a:gd name="connsiteX233" fmla="*/ 74601 w 547035"/>
              <a:gd name="connsiteY233" fmla="*/ 31154 h 456274"/>
              <a:gd name="connsiteX234" fmla="*/ 74601 w 547035"/>
              <a:gd name="connsiteY234" fmla="*/ 53148 h 456274"/>
              <a:gd name="connsiteX235" fmla="*/ 82379 w 547035"/>
              <a:gd name="connsiteY235" fmla="*/ 61448 h 456274"/>
              <a:gd name="connsiteX236" fmla="*/ 90567 w 547035"/>
              <a:gd name="connsiteY236" fmla="*/ 53148 h 456274"/>
              <a:gd name="connsiteX237" fmla="*/ 90567 w 547035"/>
              <a:gd name="connsiteY237" fmla="*/ 31154 h 456274"/>
              <a:gd name="connsiteX238" fmla="*/ 90567 w 547035"/>
              <a:gd name="connsiteY238" fmla="*/ 22855 h 456274"/>
              <a:gd name="connsiteX239" fmla="*/ 82379 w 547035"/>
              <a:gd name="connsiteY239" fmla="*/ 14555 h 456274"/>
              <a:gd name="connsiteX240" fmla="*/ 82917 w 547035"/>
              <a:gd name="connsiteY240" fmla="*/ 0 h 456274"/>
              <a:gd name="connsiteX241" fmla="*/ 105606 w 547035"/>
              <a:gd name="connsiteY241" fmla="*/ 22731 h 456274"/>
              <a:gd name="connsiteX242" fmla="*/ 105606 w 547035"/>
              <a:gd name="connsiteY242" fmla="*/ 30584 h 456274"/>
              <a:gd name="connsiteX243" fmla="*/ 289179 w 547035"/>
              <a:gd name="connsiteY243" fmla="*/ 30584 h 456274"/>
              <a:gd name="connsiteX244" fmla="*/ 289179 w 547035"/>
              <a:gd name="connsiteY244" fmla="*/ 22731 h 456274"/>
              <a:gd name="connsiteX245" fmla="*/ 311455 w 547035"/>
              <a:gd name="connsiteY245" fmla="*/ 0 h 456274"/>
              <a:gd name="connsiteX246" fmla="*/ 333731 w 547035"/>
              <a:gd name="connsiteY246" fmla="*/ 22731 h 456274"/>
              <a:gd name="connsiteX247" fmla="*/ 333731 w 547035"/>
              <a:gd name="connsiteY247" fmla="*/ 30584 h 456274"/>
              <a:gd name="connsiteX248" fmla="*/ 370446 w 547035"/>
              <a:gd name="connsiteY248" fmla="*/ 30584 h 456274"/>
              <a:gd name="connsiteX249" fmla="*/ 394785 w 547035"/>
              <a:gd name="connsiteY249" fmla="*/ 54968 h 456274"/>
              <a:gd name="connsiteX250" fmla="*/ 394785 w 547035"/>
              <a:gd name="connsiteY250" fmla="*/ 105389 h 456274"/>
              <a:gd name="connsiteX251" fmla="*/ 398498 w 547035"/>
              <a:gd name="connsiteY251" fmla="*/ 104976 h 456274"/>
              <a:gd name="connsiteX252" fmla="*/ 467802 w 547035"/>
              <a:gd name="connsiteY252" fmla="*/ 174409 h 456274"/>
              <a:gd name="connsiteX253" fmla="*/ 398498 w 547035"/>
              <a:gd name="connsiteY253" fmla="*/ 244255 h 456274"/>
              <a:gd name="connsiteX254" fmla="*/ 394785 w 547035"/>
              <a:gd name="connsiteY254" fmla="*/ 244255 h 456274"/>
              <a:gd name="connsiteX255" fmla="*/ 394785 w 547035"/>
              <a:gd name="connsiteY255" fmla="*/ 270293 h 456274"/>
              <a:gd name="connsiteX256" fmla="*/ 477290 w 547035"/>
              <a:gd name="connsiteY256" fmla="*/ 270293 h 456274"/>
              <a:gd name="connsiteX257" fmla="*/ 537518 w 547035"/>
              <a:gd name="connsiteY257" fmla="*/ 334766 h 456274"/>
              <a:gd name="connsiteX258" fmla="*/ 546181 w 547035"/>
              <a:gd name="connsiteY258" fmla="*/ 372789 h 456274"/>
              <a:gd name="connsiteX259" fmla="*/ 534218 w 547035"/>
              <a:gd name="connsiteY259" fmla="*/ 407505 h 456274"/>
              <a:gd name="connsiteX260" fmla="*/ 399323 w 547035"/>
              <a:gd name="connsiteY260" fmla="*/ 456274 h 456274"/>
              <a:gd name="connsiteX261" fmla="*/ 264428 w 547035"/>
              <a:gd name="connsiteY261" fmla="*/ 407505 h 456274"/>
              <a:gd name="connsiteX262" fmla="*/ 252464 w 547035"/>
              <a:gd name="connsiteY262" fmla="*/ 372789 h 456274"/>
              <a:gd name="connsiteX263" fmla="*/ 261127 w 547035"/>
              <a:gd name="connsiteY263" fmla="*/ 335179 h 456274"/>
              <a:gd name="connsiteX264" fmla="*/ 261540 w 547035"/>
              <a:gd name="connsiteY264" fmla="*/ 334766 h 456274"/>
              <a:gd name="connsiteX265" fmla="*/ 24339 w 547035"/>
              <a:gd name="connsiteY265" fmla="*/ 334766 h 456274"/>
              <a:gd name="connsiteX266" fmla="*/ 0 w 547035"/>
              <a:gd name="connsiteY266" fmla="*/ 310795 h 456274"/>
              <a:gd name="connsiteX267" fmla="*/ 0 w 547035"/>
              <a:gd name="connsiteY267" fmla="*/ 54968 h 456274"/>
              <a:gd name="connsiteX268" fmla="*/ 24339 w 547035"/>
              <a:gd name="connsiteY268" fmla="*/ 30584 h 456274"/>
              <a:gd name="connsiteX269" fmla="*/ 60641 w 547035"/>
              <a:gd name="connsiteY269" fmla="*/ 30584 h 456274"/>
              <a:gd name="connsiteX270" fmla="*/ 60641 w 547035"/>
              <a:gd name="connsiteY270" fmla="*/ 22731 h 456274"/>
              <a:gd name="connsiteX271" fmla="*/ 82917 w 547035"/>
              <a:gd name="connsiteY271" fmla="*/ 0 h 45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547035" h="456274">
                <a:moveTo>
                  <a:pt x="320319" y="283837"/>
                </a:moveTo>
                <a:cubicBezTo>
                  <a:pt x="297226" y="283837"/>
                  <a:pt x="289390" y="285909"/>
                  <a:pt x="276607" y="329419"/>
                </a:cubicBezTo>
                <a:cubicBezTo>
                  <a:pt x="275370" y="332320"/>
                  <a:pt x="274957" y="335635"/>
                  <a:pt x="274133" y="338536"/>
                </a:cubicBezTo>
                <a:lnTo>
                  <a:pt x="265473" y="375830"/>
                </a:lnTo>
                <a:cubicBezTo>
                  <a:pt x="263823" y="383289"/>
                  <a:pt x="266297" y="391162"/>
                  <a:pt x="272483" y="396135"/>
                </a:cubicBezTo>
                <a:cubicBezTo>
                  <a:pt x="284854" y="406494"/>
                  <a:pt x="298463" y="415196"/>
                  <a:pt x="312896" y="421826"/>
                </a:cubicBezTo>
                <a:lnTo>
                  <a:pt x="312896" y="355111"/>
                </a:lnTo>
                <a:cubicBezTo>
                  <a:pt x="312896" y="351381"/>
                  <a:pt x="315783" y="348481"/>
                  <a:pt x="319906" y="348481"/>
                </a:cubicBezTo>
                <a:cubicBezTo>
                  <a:pt x="323618" y="348481"/>
                  <a:pt x="326917" y="351381"/>
                  <a:pt x="326917" y="355111"/>
                </a:cubicBezTo>
                <a:lnTo>
                  <a:pt x="326917" y="428042"/>
                </a:lnTo>
                <a:cubicBezTo>
                  <a:pt x="349597" y="437158"/>
                  <a:pt x="373928" y="441717"/>
                  <a:pt x="398258" y="441717"/>
                </a:cubicBezTo>
                <a:cubicBezTo>
                  <a:pt x="423001" y="441717"/>
                  <a:pt x="446918" y="437158"/>
                  <a:pt x="469599" y="428042"/>
                </a:cubicBezTo>
                <a:lnTo>
                  <a:pt x="469599" y="355111"/>
                </a:lnTo>
                <a:cubicBezTo>
                  <a:pt x="469599" y="351381"/>
                  <a:pt x="472486" y="348481"/>
                  <a:pt x="476610" y="348481"/>
                </a:cubicBezTo>
                <a:cubicBezTo>
                  <a:pt x="480321" y="348481"/>
                  <a:pt x="483620" y="351381"/>
                  <a:pt x="483620" y="355111"/>
                </a:cubicBezTo>
                <a:lnTo>
                  <a:pt x="483620" y="421826"/>
                </a:lnTo>
                <a:cubicBezTo>
                  <a:pt x="498053" y="415196"/>
                  <a:pt x="511662" y="406494"/>
                  <a:pt x="524033" y="396135"/>
                </a:cubicBezTo>
                <a:cubicBezTo>
                  <a:pt x="530219" y="391162"/>
                  <a:pt x="532693" y="383289"/>
                  <a:pt x="531043" y="375830"/>
                </a:cubicBezTo>
                <a:lnTo>
                  <a:pt x="522796" y="338121"/>
                </a:lnTo>
                <a:cubicBezTo>
                  <a:pt x="507950" y="286323"/>
                  <a:pt x="500940" y="283837"/>
                  <a:pt x="476197" y="283837"/>
                </a:cubicBezTo>
                <a:lnTo>
                  <a:pt x="393722" y="283837"/>
                </a:lnTo>
                <a:close/>
                <a:moveTo>
                  <a:pt x="165285" y="243114"/>
                </a:moveTo>
                <a:cubicBezTo>
                  <a:pt x="164877" y="243114"/>
                  <a:pt x="164877" y="243521"/>
                  <a:pt x="164877" y="243521"/>
                </a:cubicBezTo>
                <a:lnTo>
                  <a:pt x="164877" y="288769"/>
                </a:lnTo>
                <a:cubicBezTo>
                  <a:pt x="164877" y="289176"/>
                  <a:pt x="164877" y="289584"/>
                  <a:pt x="165285" y="289584"/>
                </a:cubicBezTo>
                <a:lnTo>
                  <a:pt x="210532" y="289584"/>
                </a:lnTo>
                <a:cubicBezTo>
                  <a:pt x="210940" y="289584"/>
                  <a:pt x="210940" y="289176"/>
                  <a:pt x="210940" y="288769"/>
                </a:cubicBezTo>
                <a:lnTo>
                  <a:pt x="210940" y="243521"/>
                </a:lnTo>
                <a:cubicBezTo>
                  <a:pt x="210940" y="243521"/>
                  <a:pt x="210940" y="243114"/>
                  <a:pt x="210532" y="243114"/>
                </a:cubicBezTo>
                <a:close/>
                <a:moveTo>
                  <a:pt x="273337" y="241988"/>
                </a:moveTo>
                <a:cubicBezTo>
                  <a:pt x="272922" y="241988"/>
                  <a:pt x="272922" y="242399"/>
                  <a:pt x="272922" y="242399"/>
                </a:cubicBezTo>
                <a:lnTo>
                  <a:pt x="272922" y="288062"/>
                </a:lnTo>
                <a:cubicBezTo>
                  <a:pt x="272922" y="288473"/>
                  <a:pt x="272922" y="288885"/>
                  <a:pt x="273337" y="288885"/>
                </a:cubicBezTo>
                <a:lnTo>
                  <a:pt x="278317" y="288885"/>
                </a:lnTo>
                <a:cubicBezTo>
                  <a:pt x="279562" y="285594"/>
                  <a:pt x="281637" y="283537"/>
                  <a:pt x="283712" y="281480"/>
                </a:cubicBezTo>
                <a:cubicBezTo>
                  <a:pt x="284127" y="281069"/>
                  <a:pt x="284127" y="281069"/>
                  <a:pt x="284542" y="280246"/>
                </a:cubicBezTo>
                <a:cubicBezTo>
                  <a:pt x="285372" y="279834"/>
                  <a:pt x="285787" y="279012"/>
                  <a:pt x="286617" y="278600"/>
                </a:cubicBezTo>
                <a:cubicBezTo>
                  <a:pt x="287447" y="277778"/>
                  <a:pt x="287861" y="277366"/>
                  <a:pt x="288276" y="276955"/>
                </a:cubicBezTo>
                <a:cubicBezTo>
                  <a:pt x="289106" y="276543"/>
                  <a:pt x="289521" y="276543"/>
                  <a:pt x="289936" y="276132"/>
                </a:cubicBezTo>
                <a:cubicBezTo>
                  <a:pt x="290766" y="275309"/>
                  <a:pt x="291596" y="274898"/>
                  <a:pt x="292426" y="274487"/>
                </a:cubicBezTo>
                <a:cubicBezTo>
                  <a:pt x="292426" y="274075"/>
                  <a:pt x="293256" y="274075"/>
                  <a:pt x="293671" y="274075"/>
                </a:cubicBezTo>
                <a:cubicBezTo>
                  <a:pt x="294501" y="273252"/>
                  <a:pt x="295331" y="272841"/>
                  <a:pt x="296161" y="272841"/>
                </a:cubicBezTo>
                <a:cubicBezTo>
                  <a:pt x="296576" y="272430"/>
                  <a:pt x="296991" y="272430"/>
                  <a:pt x="297406" y="272018"/>
                </a:cubicBezTo>
                <a:cubicBezTo>
                  <a:pt x="298236" y="272018"/>
                  <a:pt x="299481" y="271607"/>
                  <a:pt x="300311" y="271196"/>
                </a:cubicBezTo>
                <a:cubicBezTo>
                  <a:pt x="300726" y="271196"/>
                  <a:pt x="301556" y="271196"/>
                  <a:pt x="301556" y="270784"/>
                </a:cubicBezTo>
                <a:cubicBezTo>
                  <a:pt x="302801" y="270784"/>
                  <a:pt x="304046" y="270373"/>
                  <a:pt x="304876" y="270373"/>
                </a:cubicBezTo>
                <a:cubicBezTo>
                  <a:pt x="305706" y="269961"/>
                  <a:pt x="306121" y="269961"/>
                  <a:pt x="306121" y="269961"/>
                </a:cubicBezTo>
                <a:cubicBezTo>
                  <a:pt x="307366" y="269550"/>
                  <a:pt x="308611" y="269550"/>
                  <a:pt x="309856" y="269550"/>
                </a:cubicBezTo>
                <a:cubicBezTo>
                  <a:pt x="310686" y="269550"/>
                  <a:pt x="311515" y="269550"/>
                  <a:pt x="312345" y="269550"/>
                </a:cubicBezTo>
                <a:cubicBezTo>
                  <a:pt x="313175" y="269550"/>
                  <a:pt x="314420" y="269139"/>
                  <a:pt x="315250" y="269139"/>
                </a:cubicBezTo>
                <a:cubicBezTo>
                  <a:pt x="316495" y="269139"/>
                  <a:pt x="318155" y="269139"/>
                  <a:pt x="319815" y="269139"/>
                </a:cubicBezTo>
                <a:lnTo>
                  <a:pt x="319815" y="242399"/>
                </a:lnTo>
                <a:lnTo>
                  <a:pt x="319400" y="241988"/>
                </a:lnTo>
                <a:close/>
                <a:moveTo>
                  <a:pt x="165285" y="229254"/>
                </a:moveTo>
                <a:lnTo>
                  <a:pt x="210532" y="229254"/>
                </a:lnTo>
                <a:cubicBezTo>
                  <a:pt x="218685" y="229254"/>
                  <a:pt x="225207" y="235776"/>
                  <a:pt x="225207" y="243521"/>
                </a:cubicBezTo>
                <a:lnTo>
                  <a:pt x="225207" y="288769"/>
                </a:lnTo>
                <a:cubicBezTo>
                  <a:pt x="225207" y="296921"/>
                  <a:pt x="218685" y="303443"/>
                  <a:pt x="210532" y="303443"/>
                </a:cubicBezTo>
                <a:lnTo>
                  <a:pt x="165285" y="303443"/>
                </a:lnTo>
                <a:cubicBezTo>
                  <a:pt x="157539" y="303443"/>
                  <a:pt x="151017" y="296921"/>
                  <a:pt x="151017" y="288769"/>
                </a:cubicBezTo>
                <a:lnTo>
                  <a:pt x="151017" y="243521"/>
                </a:lnTo>
                <a:cubicBezTo>
                  <a:pt x="151017" y="235776"/>
                  <a:pt x="157539" y="229254"/>
                  <a:pt x="165285" y="229254"/>
                </a:cubicBezTo>
                <a:close/>
                <a:moveTo>
                  <a:pt x="178281" y="145557"/>
                </a:moveTo>
                <a:lnTo>
                  <a:pt x="198350" y="145557"/>
                </a:lnTo>
                <a:cubicBezTo>
                  <a:pt x="200357" y="145557"/>
                  <a:pt x="201561" y="147163"/>
                  <a:pt x="201561" y="149169"/>
                </a:cubicBezTo>
                <a:lnTo>
                  <a:pt x="201561" y="169238"/>
                </a:lnTo>
                <a:cubicBezTo>
                  <a:pt x="201561" y="170843"/>
                  <a:pt x="200357" y="172449"/>
                  <a:pt x="198350" y="172449"/>
                </a:cubicBezTo>
                <a:lnTo>
                  <a:pt x="178281" y="172449"/>
                </a:lnTo>
                <a:cubicBezTo>
                  <a:pt x="176275" y="172449"/>
                  <a:pt x="174669" y="170843"/>
                  <a:pt x="174669" y="169238"/>
                </a:cubicBezTo>
                <a:lnTo>
                  <a:pt x="174669" y="149169"/>
                </a:lnTo>
                <a:cubicBezTo>
                  <a:pt x="174669" y="147163"/>
                  <a:pt x="176275" y="145557"/>
                  <a:pt x="178281" y="145557"/>
                </a:cubicBezTo>
                <a:close/>
                <a:moveTo>
                  <a:pt x="165285" y="135841"/>
                </a:moveTo>
                <a:cubicBezTo>
                  <a:pt x="164877" y="135841"/>
                  <a:pt x="164877" y="136251"/>
                  <a:pt x="164877" y="136251"/>
                </a:cubicBezTo>
                <a:lnTo>
                  <a:pt x="164877" y="181747"/>
                </a:lnTo>
                <a:cubicBezTo>
                  <a:pt x="164877" y="182156"/>
                  <a:pt x="164877" y="182566"/>
                  <a:pt x="165285" y="182566"/>
                </a:cubicBezTo>
                <a:lnTo>
                  <a:pt x="210532" y="182566"/>
                </a:lnTo>
                <a:cubicBezTo>
                  <a:pt x="210940" y="182566"/>
                  <a:pt x="210940" y="182156"/>
                  <a:pt x="210940" y="181747"/>
                </a:cubicBezTo>
                <a:lnTo>
                  <a:pt x="210940" y="136251"/>
                </a:lnTo>
                <a:cubicBezTo>
                  <a:pt x="210940" y="136251"/>
                  <a:pt x="210940" y="135841"/>
                  <a:pt x="210532" y="135841"/>
                </a:cubicBezTo>
                <a:close/>
                <a:moveTo>
                  <a:pt x="60164" y="135841"/>
                </a:moveTo>
                <a:cubicBezTo>
                  <a:pt x="59757" y="135841"/>
                  <a:pt x="59757" y="136251"/>
                  <a:pt x="59757" y="136251"/>
                </a:cubicBezTo>
                <a:lnTo>
                  <a:pt x="59757" y="181747"/>
                </a:lnTo>
                <a:cubicBezTo>
                  <a:pt x="59757" y="182156"/>
                  <a:pt x="59757" y="182566"/>
                  <a:pt x="60164" y="182566"/>
                </a:cubicBezTo>
                <a:lnTo>
                  <a:pt x="105412" y="182566"/>
                </a:lnTo>
                <a:cubicBezTo>
                  <a:pt x="105820" y="182566"/>
                  <a:pt x="105820" y="182156"/>
                  <a:pt x="105820" y="181747"/>
                </a:cubicBezTo>
                <a:lnTo>
                  <a:pt x="105820" y="136251"/>
                </a:lnTo>
                <a:cubicBezTo>
                  <a:pt x="105820" y="136251"/>
                  <a:pt x="105820" y="135841"/>
                  <a:pt x="105412" y="135841"/>
                </a:cubicBezTo>
                <a:close/>
                <a:moveTo>
                  <a:pt x="165285" y="121905"/>
                </a:moveTo>
                <a:lnTo>
                  <a:pt x="210532" y="121905"/>
                </a:lnTo>
                <a:cubicBezTo>
                  <a:pt x="218685" y="121905"/>
                  <a:pt x="225207" y="128053"/>
                  <a:pt x="225207" y="136251"/>
                </a:cubicBezTo>
                <a:lnTo>
                  <a:pt x="225207" y="181747"/>
                </a:lnTo>
                <a:cubicBezTo>
                  <a:pt x="225207" y="189944"/>
                  <a:pt x="218685" y="196092"/>
                  <a:pt x="210532" y="196092"/>
                </a:cubicBezTo>
                <a:lnTo>
                  <a:pt x="165285" y="196092"/>
                </a:lnTo>
                <a:cubicBezTo>
                  <a:pt x="157539" y="196092"/>
                  <a:pt x="151017" y="189944"/>
                  <a:pt x="151017" y="181747"/>
                </a:cubicBezTo>
                <a:lnTo>
                  <a:pt x="151017" y="136251"/>
                </a:lnTo>
                <a:cubicBezTo>
                  <a:pt x="151017" y="128053"/>
                  <a:pt x="157539" y="121905"/>
                  <a:pt x="165285" y="121905"/>
                </a:cubicBezTo>
                <a:close/>
                <a:moveTo>
                  <a:pt x="60164" y="121905"/>
                </a:moveTo>
                <a:lnTo>
                  <a:pt x="105412" y="121905"/>
                </a:lnTo>
                <a:cubicBezTo>
                  <a:pt x="113565" y="121905"/>
                  <a:pt x="119679" y="128053"/>
                  <a:pt x="119679" y="136251"/>
                </a:cubicBezTo>
                <a:lnTo>
                  <a:pt x="119679" y="181747"/>
                </a:lnTo>
                <a:cubicBezTo>
                  <a:pt x="119679" y="189944"/>
                  <a:pt x="113565" y="196092"/>
                  <a:pt x="105412" y="196092"/>
                </a:cubicBezTo>
                <a:lnTo>
                  <a:pt x="60164" y="196092"/>
                </a:lnTo>
                <a:cubicBezTo>
                  <a:pt x="52011" y="196092"/>
                  <a:pt x="45489" y="189944"/>
                  <a:pt x="45489" y="181747"/>
                </a:cubicBezTo>
                <a:lnTo>
                  <a:pt x="45489" y="136251"/>
                </a:lnTo>
                <a:cubicBezTo>
                  <a:pt x="45489" y="128053"/>
                  <a:pt x="52011" y="121905"/>
                  <a:pt x="60164" y="121905"/>
                </a:cubicBezTo>
                <a:close/>
                <a:moveTo>
                  <a:pt x="397557" y="118264"/>
                </a:moveTo>
                <a:cubicBezTo>
                  <a:pt x="394268" y="118264"/>
                  <a:pt x="390980" y="118675"/>
                  <a:pt x="388102" y="119497"/>
                </a:cubicBezTo>
                <a:lnTo>
                  <a:pt x="387691" y="119497"/>
                </a:lnTo>
                <a:cubicBezTo>
                  <a:pt x="386458" y="119497"/>
                  <a:pt x="384814" y="119908"/>
                  <a:pt x="383169" y="120730"/>
                </a:cubicBezTo>
                <a:cubicBezTo>
                  <a:pt x="383169" y="120730"/>
                  <a:pt x="383169" y="120730"/>
                  <a:pt x="382758" y="120730"/>
                </a:cubicBezTo>
                <a:cubicBezTo>
                  <a:pt x="381525" y="120730"/>
                  <a:pt x="380292" y="121142"/>
                  <a:pt x="379059" y="121964"/>
                </a:cubicBezTo>
                <a:cubicBezTo>
                  <a:pt x="378648" y="121964"/>
                  <a:pt x="378237" y="121964"/>
                  <a:pt x="377415" y="121964"/>
                </a:cubicBezTo>
                <a:cubicBezTo>
                  <a:pt x="376592" y="122786"/>
                  <a:pt x="375770" y="123197"/>
                  <a:pt x="374537" y="123197"/>
                </a:cubicBezTo>
                <a:cubicBezTo>
                  <a:pt x="374126" y="123608"/>
                  <a:pt x="373304" y="124019"/>
                  <a:pt x="372893" y="124430"/>
                </a:cubicBezTo>
                <a:cubicBezTo>
                  <a:pt x="371660" y="124841"/>
                  <a:pt x="371249" y="125252"/>
                  <a:pt x="370426" y="125252"/>
                </a:cubicBezTo>
                <a:cubicBezTo>
                  <a:pt x="369604" y="126485"/>
                  <a:pt x="368371" y="126485"/>
                  <a:pt x="367549" y="127719"/>
                </a:cubicBezTo>
                <a:cubicBezTo>
                  <a:pt x="367138" y="127719"/>
                  <a:pt x="366727" y="127719"/>
                  <a:pt x="366316" y="128130"/>
                </a:cubicBezTo>
                <a:cubicBezTo>
                  <a:pt x="360561" y="132240"/>
                  <a:pt x="355628" y="137173"/>
                  <a:pt x="351518" y="142928"/>
                </a:cubicBezTo>
                <a:cubicBezTo>
                  <a:pt x="350695" y="144161"/>
                  <a:pt x="349873" y="145805"/>
                  <a:pt x="349051" y="147038"/>
                </a:cubicBezTo>
                <a:cubicBezTo>
                  <a:pt x="349051" y="147450"/>
                  <a:pt x="349051" y="147861"/>
                  <a:pt x="348640" y="147861"/>
                </a:cubicBezTo>
                <a:cubicBezTo>
                  <a:pt x="347818" y="149094"/>
                  <a:pt x="347407" y="150327"/>
                  <a:pt x="346585" y="151560"/>
                </a:cubicBezTo>
                <a:cubicBezTo>
                  <a:pt x="346585" y="151971"/>
                  <a:pt x="346585" y="152382"/>
                  <a:pt x="346585" y="152793"/>
                </a:cubicBezTo>
                <a:cubicBezTo>
                  <a:pt x="345763" y="154027"/>
                  <a:pt x="345352" y="154849"/>
                  <a:pt x="345352" y="156082"/>
                </a:cubicBezTo>
                <a:cubicBezTo>
                  <a:pt x="344941" y="156904"/>
                  <a:pt x="344530" y="157315"/>
                  <a:pt x="344530" y="157726"/>
                </a:cubicBezTo>
                <a:cubicBezTo>
                  <a:pt x="344530" y="158959"/>
                  <a:pt x="344118" y="160192"/>
                  <a:pt x="343707" y="161426"/>
                </a:cubicBezTo>
                <a:cubicBezTo>
                  <a:pt x="343707" y="161837"/>
                  <a:pt x="343296" y="162659"/>
                  <a:pt x="343296" y="163070"/>
                </a:cubicBezTo>
                <a:cubicBezTo>
                  <a:pt x="343296" y="164303"/>
                  <a:pt x="342885" y="165125"/>
                  <a:pt x="342885" y="166358"/>
                </a:cubicBezTo>
                <a:cubicBezTo>
                  <a:pt x="342885" y="167592"/>
                  <a:pt x="342474" y="167592"/>
                  <a:pt x="342474" y="168414"/>
                </a:cubicBezTo>
                <a:cubicBezTo>
                  <a:pt x="342474" y="170058"/>
                  <a:pt x="342063" y="172113"/>
                  <a:pt x="342063" y="173347"/>
                </a:cubicBezTo>
                <a:cubicBezTo>
                  <a:pt x="342063" y="175402"/>
                  <a:pt x="342474" y="177457"/>
                  <a:pt x="342474" y="179101"/>
                </a:cubicBezTo>
                <a:cubicBezTo>
                  <a:pt x="342474" y="179512"/>
                  <a:pt x="342885" y="179924"/>
                  <a:pt x="342885" y="180746"/>
                </a:cubicBezTo>
                <a:cubicBezTo>
                  <a:pt x="342885" y="181979"/>
                  <a:pt x="343296" y="183212"/>
                  <a:pt x="343296" y="184445"/>
                </a:cubicBezTo>
                <a:cubicBezTo>
                  <a:pt x="343296" y="184856"/>
                  <a:pt x="343707" y="185267"/>
                  <a:pt x="343707" y="185678"/>
                </a:cubicBezTo>
                <a:cubicBezTo>
                  <a:pt x="344118" y="186912"/>
                  <a:pt x="344530" y="188145"/>
                  <a:pt x="344530" y="189378"/>
                </a:cubicBezTo>
                <a:cubicBezTo>
                  <a:pt x="344530" y="189789"/>
                  <a:pt x="344941" y="190200"/>
                  <a:pt x="345352" y="191022"/>
                </a:cubicBezTo>
                <a:cubicBezTo>
                  <a:pt x="345352" y="192255"/>
                  <a:pt x="345763" y="193078"/>
                  <a:pt x="346585" y="194311"/>
                </a:cubicBezTo>
                <a:cubicBezTo>
                  <a:pt x="346585" y="194722"/>
                  <a:pt x="346585" y="195133"/>
                  <a:pt x="346585" y="195544"/>
                </a:cubicBezTo>
                <a:cubicBezTo>
                  <a:pt x="347407" y="197188"/>
                  <a:pt x="347818" y="198421"/>
                  <a:pt x="348640" y="199655"/>
                </a:cubicBezTo>
                <a:cubicBezTo>
                  <a:pt x="349051" y="199655"/>
                  <a:pt x="349051" y="199655"/>
                  <a:pt x="349051" y="200066"/>
                </a:cubicBezTo>
                <a:cubicBezTo>
                  <a:pt x="349873" y="201710"/>
                  <a:pt x="350695" y="202943"/>
                  <a:pt x="351518" y="204176"/>
                </a:cubicBezTo>
                <a:cubicBezTo>
                  <a:pt x="355628" y="210342"/>
                  <a:pt x="360561" y="215275"/>
                  <a:pt x="366316" y="218974"/>
                </a:cubicBezTo>
                <a:cubicBezTo>
                  <a:pt x="366727" y="219386"/>
                  <a:pt x="367138" y="219797"/>
                  <a:pt x="367549" y="220208"/>
                </a:cubicBezTo>
                <a:cubicBezTo>
                  <a:pt x="368371" y="220619"/>
                  <a:pt x="369604" y="221030"/>
                  <a:pt x="370426" y="221852"/>
                </a:cubicBezTo>
                <a:cubicBezTo>
                  <a:pt x="371249" y="222263"/>
                  <a:pt x="371660" y="222263"/>
                  <a:pt x="372893" y="222674"/>
                </a:cubicBezTo>
                <a:cubicBezTo>
                  <a:pt x="373304" y="223085"/>
                  <a:pt x="374126" y="223496"/>
                  <a:pt x="374537" y="223907"/>
                </a:cubicBezTo>
                <a:cubicBezTo>
                  <a:pt x="375770" y="224318"/>
                  <a:pt x="376592" y="224729"/>
                  <a:pt x="377415" y="225140"/>
                </a:cubicBezTo>
                <a:cubicBezTo>
                  <a:pt x="378237" y="225140"/>
                  <a:pt x="378648" y="225551"/>
                  <a:pt x="379059" y="225551"/>
                </a:cubicBezTo>
                <a:cubicBezTo>
                  <a:pt x="380292" y="225963"/>
                  <a:pt x="381525" y="226374"/>
                  <a:pt x="382758" y="226785"/>
                </a:cubicBezTo>
                <a:cubicBezTo>
                  <a:pt x="383169" y="226785"/>
                  <a:pt x="383169" y="226785"/>
                  <a:pt x="383169" y="226785"/>
                </a:cubicBezTo>
                <a:cubicBezTo>
                  <a:pt x="384814" y="227196"/>
                  <a:pt x="386458" y="227607"/>
                  <a:pt x="387691" y="228018"/>
                </a:cubicBezTo>
                <a:lnTo>
                  <a:pt x="388102" y="228018"/>
                </a:lnTo>
                <a:cubicBezTo>
                  <a:pt x="390980" y="228429"/>
                  <a:pt x="394268" y="228840"/>
                  <a:pt x="397557" y="228840"/>
                </a:cubicBezTo>
                <a:cubicBezTo>
                  <a:pt x="427564" y="228840"/>
                  <a:pt x="452639" y="204176"/>
                  <a:pt x="452639" y="173347"/>
                </a:cubicBezTo>
                <a:cubicBezTo>
                  <a:pt x="452639" y="143339"/>
                  <a:pt x="427564" y="118264"/>
                  <a:pt x="397557" y="118264"/>
                </a:cubicBezTo>
                <a:close/>
                <a:moveTo>
                  <a:pt x="12737" y="105527"/>
                </a:moveTo>
                <a:lnTo>
                  <a:pt x="12737" y="310317"/>
                </a:lnTo>
                <a:cubicBezTo>
                  <a:pt x="12737" y="315684"/>
                  <a:pt x="17285" y="319813"/>
                  <a:pt x="23073" y="319813"/>
                </a:cubicBezTo>
                <a:lnTo>
                  <a:pt x="264512" y="319813"/>
                </a:lnTo>
                <a:cubicBezTo>
                  <a:pt x="266580" y="313620"/>
                  <a:pt x="268647" y="308252"/>
                  <a:pt x="270300" y="303298"/>
                </a:cubicBezTo>
                <a:cubicBezTo>
                  <a:pt x="263272" y="302472"/>
                  <a:pt x="257898" y="296692"/>
                  <a:pt x="257898" y="288847"/>
                </a:cubicBezTo>
                <a:lnTo>
                  <a:pt x="257898" y="243017"/>
                </a:lnTo>
                <a:cubicBezTo>
                  <a:pt x="257898" y="235172"/>
                  <a:pt x="264512" y="228566"/>
                  <a:pt x="272781" y="228566"/>
                </a:cubicBezTo>
                <a:lnTo>
                  <a:pt x="318671" y="228566"/>
                </a:lnTo>
                <a:cubicBezTo>
                  <a:pt x="326526" y="228566"/>
                  <a:pt x="333141" y="235172"/>
                  <a:pt x="333141" y="243017"/>
                </a:cubicBezTo>
                <a:lnTo>
                  <a:pt x="333141" y="269854"/>
                </a:lnTo>
                <a:lnTo>
                  <a:pt x="379858" y="269854"/>
                </a:lnTo>
                <a:lnTo>
                  <a:pt x="379858" y="241778"/>
                </a:lnTo>
                <a:cubicBezTo>
                  <a:pt x="379858" y="241778"/>
                  <a:pt x="379444" y="241778"/>
                  <a:pt x="379444" y="241365"/>
                </a:cubicBezTo>
                <a:cubicBezTo>
                  <a:pt x="377791" y="241365"/>
                  <a:pt x="376550" y="240540"/>
                  <a:pt x="375310" y="240127"/>
                </a:cubicBezTo>
                <a:cubicBezTo>
                  <a:pt x="374483" y="239714"/>
                  <a:pt x="373656" y="239301"/>
                  <a:pt x="373243" y="239301"/>
                </a:cubicBezTo>
                <a:cubicBezTo>
                  <a:pt x="372003" y="238888"/>
                  <a:pt x="370762" y="238475"/>
                  <a:pt x="369936" y="238062"/>
                </a:cubicBezTo>
                <a:cubicBezTo>
                  <a:pt x="368695" y="237650"/>
                  <a:pt x="367455" y="236824"/>
                  <a:pt x="366215" y="236411"/>
                </a:cubicBezTo>
                <a:cubicBezTo>
                  <a:pt x="365801" y="235998"/>
                  <a:pt x="365388" y="235998"/>
                  <a:pt x="364561" y="235585"/>
                </a:cubicBezTo>
                <a:cubicBezTo>
                  <a:pt x="358773" y="232282"/>
                  <a:pt x="353399" y="228153"/>
                  <a:pt x="348851" y="223612"/>
                </a:cubicBezTo>
                <a:cubicBezTo>
                  <a:pt x="348437" y="223612"/>
                  <a:pt x="348437" y="223612"/>
                  <a:pt x="348437" y="223199"/>
                </a:cubicBezTo>
                <a:cubicBezTo>
                  <a:pt x="346784" y="221960"/>
                  <a:pt x="345544" y="220308"/>
                  <a:pt x="344303" y="218657"/>
                </a:cubicBezTo>
                <a:cubicBezTo>
                  <a:pt x="344303" y="218657"/>
                  <a:pt x="344303" y="218657"/>
                  <a:pt x="343890" y="218657"/>
                </a:cubicBezTo>
                <a:cubicBezTo>
                  <a:pt x="339756" y="213289"/>
                  <a:pt x="336448" y="207509"/>
                  <a:pt x="333968" y="201316"/>
                </a:cubicBezTo>
                <a:cubicBezTo>
                  <a:pt x="333554" y="201316"/>
                  <a:pt x="333554" y="201316"/>
                  <a:pt x="333554" y="200903"/>
                </a:cubicBezTo>
                <a:cubicBezTo>
                  <a:pt x="332727" y="199251"/>
                  <a:pt x="331901" y="197600"/>
                  <a:pt x="331487" y="195535"/>
                </a:cubicBezTo>
                <a:cubicBezTo>
                  <a:pt x="331487" y="195123"/>
                  <a:pt x="331074" y="194710"/>
                  <a:pt x="331074" y="193884"/>
                </a:cubicBezTo>
                <a:cubicBezTo>
                  <a:pt x="330660" y="192232"/>
                  <a:pt x="330247" y="190994"/>
                  <a:pt x="329833" y="189755"/>
                </a:cubicBezTo>
                <a:cubicBezTo>
                  <a:pt x="329833" y="188929"/>
                  <a:pt x="329833" y="188104"/>
                  <a:pt x="329833" y="187691"/>
                </a:cubicBezTo>
                <a:cubicBezTo>
                  <a:pt x="329420" y="186039"/>
                  <a:pt x="329007" y="184388"/>
                  <a:pt x="328593" y="183149"/>
                </a:cubicBezTo>
                <a:cubicBezTo>
                  <a:pt x="328593" y="182323"/>
                  <a:pt x="328593" y="181910"/>
                  <a:pt x="328593" y="180672"/>
                </a:cubicBezTo>
                <a:cubicBezTo>
                  <a:pt x="328593" y="178607"/>
                  <a:pt x="328180" y="176543"/>
                  <a:pt x="328180" y="174066"/>
                </a:cubicBezTo>
                <a:cubicBezTo>
                  <a:pt x="328180" y="172001"/>
                  <a:pt x="328593" y="169937"/>
                  <a:pt x="328593" y="167872"/>
                </a:cubicBezTo>
                <a:cubicBezTo>
                  <a:pt x="328593" y="167047"/>
                  <a:pt x="328593" y="166221"/>
                  <a:pt x="328593" y="165808"/>
                </a:cubicBezTo>
                <a:cubicBezTo>
                  <a:pt x="329007" y="164569"/>
                  <a:pt x="329420" y="162918"/>
                  <a:pt x="329833" y="161266"/>
                </a:cubicBezTo>
                <a:cubicBezTo>
                  <a:pt x="329833" y="160440"/>
                  <a:pt x="329833" y="160028"/>
                  <a:pt x="329833" y="159202"/>
                </a:cubicBezTo>
                <a:cubicBezTo>
                  <a:pt x="330247" y="157963"/>
                  <a:pt x="330660" y="156312"/>
                  <a:pt x="331074" y="154660"/>
                </a:cubicBezTo>
                <a:cubicBezTo>
                  <a:pt x="331074" y="154247"/>
                  <a:pt x="331487" y="153421"/>
                  <a:pt x="331487" y="153009"/>
                </a:cubicBezTo>
                <a:cubicBezTo>
                  <a:pt x="331901" y="150944"/>
                  <a:pt x="332727" y="149706"/>
                  <a:pt x="333554" y="147641"/>
                </a:cubicBezTo>
                <a:cubicBezTo>
                  <a:pt x="333554" y="147641"/>
                  <a:pt x="333554" y="147641"/>
                  <a:pt x="333968" y="147228"/>
                </a:cubicBezTo>
                <a:cubicBezTo>
                  <a:pt x="336448" y="141035"/>
                  <a:pt x="339756" y="134842"/>
                  <a:pt x="343890" y="130300"/>
                </a:cubicBezTo>
                <a:cubicBezTo>
                  <a:pt x="344303" y="130300"/>
                  <a:pt x="344303" y="130300"/>
                  <a:pt x="344303" y="130300"/>
                </a:cubicBezTo>
                <a:cubicBezTo>
                  <a:pt x="345544" y="128236"/>
                  <a:pt x="346784" y="126997"/>
                  <a:pt x="348437" y="125345"/>
                </a:cubicBezTo>
                <a:cubicBezTo>
                  <a:pt x="348437" y="125345"/>
                  <a:pt x="348437" y="125345"/>
                  <a:pt x="348851" y="124933"/>
                </a:cubicBezTo>
                <a:cubicBezTo>
                  <a:pt x="353399" y="120391"/>
                  <a:pt x="358773" y="116675"/>
                  <a:pt x="364561" y="113372"/>
                </a:cubicBezTo>
                <a:cubicBezTo>
                  <a:pt x="365388" y="112959"/>
                  <a:pt x="365801" y="112546"/>
                  <a:pt x="366215" y="112133"/>
                </a:cubicBezTo>
                <a:cubicBezTo>
                  <a:pt x="367455" y="111720"/>
                  <a:pt x="368695" y="111307"/>
                  <a:pt x="369936" y="110895"/>
                </a:cubicBezTo>
                <a:cubicBezTo>
                  <a:pt x="370762" y="110069"/>
                  <a:pt x="372003" y="109656"/>
                  <a:pt x="373243" y="109656"/>
                </a:cubicBezTo>
                <a:cubicBezTo>
                  <a:pt x="373656" y="109243"/>
                  <a:pt x="374483" y="108830"/>
                  <a:pt x="375310" y="108417"/>
                </a:cubicBezTo>
                <a:cubicBezTo>
                  <a:pt x="376550" y="108004"/>
                  <a:pt x="377791" y="107591"/>
                  <a:pt x="379444" y="107591"/>
                </a:cubicBezTo>
                <a:cubicBezTo>
                  <a:pt x="379444" y="107179"/>
                  <a:pt x="379858" y="107179"/>
                  <a:pt x="379858" y="107179"/>
                </a:cubicBezTo>
                <a:lnTo>
                  <a:pt x="379858" y="105527"/>
                </a:lnTo>
                <a:close/>
                <a:moveTo>
                  <a:pt x="23073" y="45486"/>
                </a:moveTo>
                <a:cubicBezTo>
                  <a:pt x="17285" y="45486"/>
                  <a:pt x="12737" y="50011"/>
                  <a:pt x="12737" y="55770"/>
                </a:cubicBezTo>
                <a:lnTo>
                  <a:pt x="12737" y="92383"/>
                </a:lnTo>
                <a:lnTo>
                  <a:pt x="379858" y="92383"/>
                </a:lnTo>
                <a:lnTo>
                  <a:pt x="379858" y="55770"/>
                </a:lnTo>
                <a:cubicBezTo>
                  <a:pt x="379858" y="50011"/>
                  <a:pt x="375723" y="45486"/>
                  <a:pt x="369936" y="45486"/>
                </a:cubicBezTo>
                <a:lnTo>
                  <a:pt x="333141" y="45486"/>
                </a:lnTo>
                <a:lnTo>
                  <a:pt x="333141" y="53714"/>
                </a:lnTo>
                <a:cubicBezTo>
                  <a:pt x="333141" y="66055"/>
                  <a:pt x="322805" y="76339"/>
                  <a:pt x="310816" y="76339"/>
                </a:cubicBezTo>
                <a:cubicBezTo>
                  <a:pt x="298413" y="76339"/>
                  <a:pt x="288491" y="66055"/>
                  <a:pt x="288491" y="53714"/>
                </a:cubicBezTo>
                <a:lnTo>
                  <a:pt x="288491" y="45486"/>
                </a:lnTo>
                <a:lnTo>
                  <a:pt x="104517" y="45486"/>
                </a:lnTo>
                <a:lnTo>
                  <a:pt x="104517" y="53714"/>
                </a:lnTo>
                <a:cubicBezTo>
                  <a:pt x="104517" y="66055"/>
                  <a:pt x="94182" y="76339"/>
                  <a:pt x="81779" y="76339"/>
                </a:cubicBezTo>
                <a:cubicBezTo>
                  <a:pt x="69790" y="76339"/>
                  <a:pt x="59454" y="66055"/>
                  <a:pt x="59454" y="53714"/>
                </a:cubicBezTo>
                <a:lnTo>
                  <a:pt x="59454" y="45486"/>
                </a:lnTo>
                <a:close/>
                <a:moveTo>
                  <a:pt x="310022" y="14555"/>
                </a:moveTo>
                <a:cubicBezTo>
                  <a:pt x="305629" y="14555"/>
                  <a:pt x="302034" y="18290"/>
                  <a:pt x="302034" y="22855"/>
                </a:cubicBezTo>
                <a:lnTo>
                  <a:pt x="302034" y="31154"/>
                </a:lnTo>
                <a:lnTo>
                  <a:pt x="302034" y="53148"/>
                </a:lnTo>
                <a:cubicBezTo>
                  <a:pt x="302034" y="57713"/>
                  <a:pt x="305629" y="61448"/>
                  <a:pt x="310022" y="61448"/>
                </a:cubicBezTo>
                <a:cubicBezTo>
                  <a:pt x="314415" y="61448"/>
                  <a:pt x="318010" y="57713"/>
                  <a:pt x="318010" y="53148"/>
                </a:cubicBezTo>
                <a:lnTo>
                  <a:pt x="318010" y="31154"/>
                </a:lnTo>
                <a:lnTo>
                  <a:pt x="318010" y="22855"/>
                </a:lnTo>
                <a:cubicBezTo>
                  <a:pt x="318010" y="18290"/>
                  <a:pt x="314415" y="14555"/>
                  <a:pt x="310022" y="14555"/>
                </a:cubicBezTo>
                <a:close/>
                <a:moveTo>
                  <a:pt x="82379" y="14555"/>
                </a:moveTo>
                <a:cubicBezTo>
                  <a:pt x="78286" y="14555"/>
                  <a:pt x="74601" y="18290"/>
                  <a:pt x="74601" y="22855"/>
                </a:cubicBezTo>
                <a:lnTo>
                  <a:pt x="74601" y="31154"/>
                </a:lnTo>
                <a:lnTo>
                  <a:pt x="74601" y="53148"/>
                </a:lnTo>
                <a:cubicBezTo>
                  <a:pt x="74601" y="57713"/>
                  <a:pt x="78286" y="61448"/>
                  <a:pt x="82379" y="61448"/>
                </a:cubicBezTo>
                <a:cubicBezTo>
                  <a:pt x="86882" y="61448"/>
                  <a:pt x="90567" y="57713"/>
                  <a:pt x="90567" y="53148"/>
                </a:cubicBezTo>
                <a:lnTo>
                  <a:pt x="90567" y="31154"/>
                </a:lnTo>
                <a:lnTo>
                  <a:pt x="90567" y="22855"/>
                </a:lnTo>
                <a:cubicBezTo>
                  <a:pt x="90567" y="18290"/>
                  <a:pt x="86882" y="14555"/>
                  <a:pt x="82379" y="14555"/>
                </a:cubicBezTo>
                <a:close/>
                <a:moveTo>
                  <a:pt x="82917" y="0"/>
                </a:moveTo>
                <a:cubicBezTo>
                  <a:pt x="95293" y="0"/>
                  <a:pt x="105606" y="10332"/>
                  <a:pt x="105606" y="22731"/>
                </a:cubicBezTo>
                <a:lnTo>
                  <a:pt x="105606" y="30584"/>
                </a:lnTo>
                <a:lnTo>
                  <a:pt x="289179" y="30584"/>
                </a:lnTo>
                <a:lnTo>
                  <a:pt x="289179" y="22731"/>
                </a:lnTo>
                <a:cubicBezTo>
                  <a:pt x="289179" y="10332"/>
                  <a:pt x="299080" y="0"/>
                  <a:pt x="311455" y="0"/>
                </a:cubicBezTo>
                <a:cubicBezTo>
                  <a:pt x="323418" y="0"/>
                  <a:pt x="333731" y="10332"/>
                  <a:pt x="333731" y="22731"/>
                </a:cubicBezTo>
                <a:lnTo>
                  <a:pt x="333731" y="30584"/>
                </a:lnTo>
                <a:lnTo>
                  <a:pt x="370446" y="30584"/>
                </a:lnTo>
                <a:cubicBezTo>
                  <a:pt x="384059" y="30584"/>
                  <a:pt x="394785" y="41329"/>
                  <a:pt x="394785" y="54968"/>
                </a:cubicBezTo>
                <a:lnTo>
                  <a:pt x="394785" y="105389"/>
                </a:lnTo>
                <a:cubicBezTo>
                  <a:pt x="396022" y="105389"/>
                  <a:pt x="397260" y="104976"/>
                  <a:pt x="398498" y="104976"/>
                </a:cubicBezTo>
                <a:cubicBezTo>
                  <a:pt x="436862" y="104976"/>
                  <a:pt x="467802" y="136386"/>
                  <a:pt x="467802" y="174409"/>
                </a:cubicBezTo>
                <a:cubicBezTo>
                  <a:pt x="467802" y="213258"/>
                  <a:pt x="436862" y="244255"/>
                  <a:pt x="398498" y="244255"/>
                </a:cubicBezTo>
                <a:cubicBezTo>
                  <a:pt x="397260" y="244255"/>
                  <a:pt x="396022" y="244255"/>
                  <a:pt x="394785" y="244255"/>
                </a:cubicBezTo>
                <a:lnTo>
                  <a:pt x="394785" y="270293"/>
                </a:lnTo>
                <a:lnTo>
                  <a:pt x="477290" y="270293"/>
                </a:lnTo>
                <a:cubicBezTo>
                  <a:pt x="512354" y="270293"/>
                  <a:pt x="522255" y="281038"/>
                  <a:pt x="537518" y="334766"/>
                </a:cubicBezTo>
                <a:lnTo>
                  <a:pt x="546181" y="372789"/>
                </a:lnTo>
                <a:cubicBezTo>
                  <a:pt x="549069" y="385601"/>
                  <a:pt x="544531" y="398826"/>
                  <a:pt x="534218" y="407505"/>
                </a:cubicBezTo>
                <a:cubicBezTo>
                  <a:pt x="496266" y="438916"/>
                  <a:pt x="448413" y="456274"/>
                  <a:pt x="399323" y="456274"/>
                </a:cubicBezTo>
                <a:cubicBezTo>
                  <a:pt x="350232" y="456274"/>
                  <a:pt x="302380" y="438916"/>
                  <a:pt x="264428" y="407505"/>
                </a:cubicBezTo>
                <a:cubicBezTo>
                  <a:pt x="254114" y="398826"/>
                  <a:pt x="249577" y="385601"/>
                  <a:pt x="252464" y="372789"/>
                </a:cubicBezTo>
                <a:lnTo>
                  <a:pt x="261127" y="335179"/>
                </a:lnTo>
                <a:cubicBezTo>
                  <a:pt x="261127" y="335179"/>
                  <a:pt x="261127" y="334766"/>
                  <a:pt x="261540" y="334766"/>
                </a:cubicBezTo>
                <a:lnTo>
                  <a:pt x="24339" y="334766"/>
                </a:lnTo>
                <a:cubicBezTo>
                  <a:pt x="10726" y="334766"/>
                  <a:pt x="0" y="324021"/>
                  <a:pt x="0" y="310795"/>
                </a:cubicBezTo>
                <a:lnTo>
                  <a:pt x="0" y="54968"/>
                </a:lnTo>
                <a:cubicBezTo>
                  <a:pt x="0" y="41329"/>
                  <a:pt x="10726" y="30584"/>
                  <a:pt x="24339" y="30584"/>
                </a:cubicBezTo>
                <a:lnTo>
                  <a:pt x="60641" y="30584"/>
                </a:lnTo>
                <a:lnTo>
                  <a:pt x="60641" y="22731"/>
                </a:lnTo>
                <a:cubicBezTo>
                  <a:pt x="60641" y="10332"/>
                  <a:pt x="70954" y="0"/>
                  <a:pt x="82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25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A060C-9899-8349-B59C-36F0F27FCE1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031E-1C52-8640-9F1E-8ECD744E370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A62B8-AABA-E041-892A-21502CCAD4E0}"/>
              </a:ext>
            </a:extLst>
          </p:cNvPr>
          <p:cNvSpPr txBox="1"/>
          <p:nvPr/>
        </p:nvSpPr>
        <p:spPr>
          <a:xfrm>
            <a:off x="8084444" y="3546763"/>
            <a:ext cx="262137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B02BA-F085-FB47-AA6F-6A031BA35645}"/>
              </a:ext>
            </a:extLst>
          </p:cNvPr>
          <p:cNvSpPr txBox="1"/>
          <p:nvPr/>
        </p:nvSpPr>
        <p:spPr>
          <a:xfrm>
            <a:off x="11041865" y="3546763"/>
            <a:ext cx="262137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BCFF5-99E9-5A48-8806-748C3BDE376D}"/>
              </a:ext>
            </a:extLst>
          </p:cNvPr>
          <p:cNvSpPr txBox="1"/>
          <p:nvPr/>
        </p:nvSpPr>
        <p:spPr>
          <a:xfrm>
            <a:off x="13999287" y="3546763"/>
            <a:ext cx="262137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70CC0-EC5C-2244-ADBC-E7C20AB61915}"/>
              </a:ext>
            </a:extLst>
          </p:cNvPr>
          <p:cNvSpPr txBox="1"/>
          <p:nvPr/>
        </p:nvSpPr>
        <p:spPr>
          <a:xfrm>
            <a:off x="16956709" y="3546763"/>
            <a:ext cx="262137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36038-86BA-0C40-B61D-15E760D7AA9E}"/>
              </a:ext>
            </a:extLst>
          </p:cNvPr>
          <p:cNvSpPr txBox="1"/>
          <p:nvPr/>
        </p:nvSpPr>
        <p:spPr>
          <a:xfrm>
            <a:off x="19914130" y="3546763"/>
            <a:ext cx="262137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899CA-1B37-AE47-A49C-96966F3FE2B7}"/>
              </a:ext>
            </a:extLst>
          </p:cNvPr>
          <p:cNvSpPr txBox="1"/>
          <p:nvPr/>
        </p:nvSpPr>
        <p:spPr>
          <a:xfrm rot="16200000">
            <a:off x="2621727" y="11264166"/>
            <a:ext cx="2472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FF6C1-746F-CD44-987E-F11853DCC055}"/>
              </a:ext>
            </a:extLst>
          </p:cNvPr>
          <p:cNvSpPr txBox="1"/>
          <p:nvPr/>
        </p:nvSpPr>
        <p:spPr>
          <a:xfrm rot="16200000">
            <a:off x="2621729" y="8424220"/>
            <a:ext cx="247290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A9BC1-7936-4E4B-B2A1-C603DC3E98AD}"/>
              </a:ext>
            </a:extLst>
          </p:cNvPr>
          <p:cNvSpPr txBox="1"/>
          <p:nvPr/>
        </p:nvSpPr>
        <p:spPr>
          <a:xfrm rot="16200000">
            <a:off x="2621728" y="5584274"/>
            <a:ext cx="2472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TEAM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7FD89-4C5A-5449-8BAD-68635962780E}"/>
              </a:ext>
            </a:extLst>
          </p:cNvPr>
          <p:cNvSpPr txBox="1"/>
          <p:nvPr/>
        </p:nvSpPr>
        <p:spPr>
          <a:xfrm>
            <a:off x="4724969" y="4645973"/>
            <a:ext cx="30329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POSITION 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438B1-643B-3849-A1FF-3AE1A9C6678A}"/>
              </a:ext>
            </a:extLst>
          </p:cNvPr>
          <p:cNvSpPr txBox="1"/>
          <p:nvPr/>
        </p:nvSpPr>
        <p:spPr>
          <a:xfrm>
            <a:off x="4724969" y="5592494"/>
            <a:ext cx="30329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POSITION 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0C139-5B63-CE47-9C88-0D5A6550B06F}"/>
              </a:ext>
            </a:extLst>
          </p:cNvPr>
          <p:cNvSpPr txBox="1"/>
          <p:nvPr/>
        </p:nvSpPr>
        <p:spPr>
          <a:xfrm>
            <a:off x="4724969" y="6539015"/>
            <a:ext cx="30329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POSITION 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28510-E823-A04D-8602-BA24537A8A5F}"/>
              </a:ext>
            </a:extLst>
          </p:cNvPr>
          <p:cNvSpPr txBox="1"/>
          <p:nvPr/>
        </p:nvSpPr>
        <p:spPr>
          <a:xfrm>
            <a:off x="4724969" y="7486837"/>
            <a:ext cx="30329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POSITION 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8A7C1F-9E90-E448-BE69-33D2D9E3FAF4}"/>
              </a:ext>
            </a:extLst>
          </p:cNvPr>
          <p:cNvSpPr txBox="1"/>
          <p:nvPr/>
        </p:nvSpPr>
        <p:spPr>
          <a:xfrm>
            <a:off x="4724969" y="8433358"/>
            <a:ext cx="30329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POSITION 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0040AF-5D1B-2645-9D8A-0DC5FD78FCAE}"/>
              </a:ext>
            </a:extLst>
          </p:cNvPr>
          <p:cNvSpPr txBox="1"/>
          <p:nvPr/>
        </p:nvSpPr>
        <p:spPr>
          <a:xfrm>
            <a:off x="4724969" y="9379879"/>
            <a:ext cx="30329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POSITION 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C7F0C-265D-BD45-9446-36759270DA00}"/>
              </a:ext>
            </a:extLst>
          </p:cNvPr>
          <p:cNvSpPr txBox="1"/>
          <p:nvPr/>
        </p:nvSpPr>
        <p:spPr>
          <a:xfrm>
            <a:off x="4724969" y="10326525"/>
            <a:ext cx="30329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POSITION 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7DCC7-E008-2043-981C-52A714F32E5C}"/>
              </a:ext>
            </a:extLst>
          </p:cNvPr>
          <p:cNvSpPr txBox="1"/>
          <p:nvPr/>
        </p:nvSpPr>
        <p:spPr>
          <a:xfrm>
            <a:off x="4724969" y="11273046"/>
            <a:ext cx="30329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POSITION 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CBB84-0661-5C44-97D4-C7875E89D004}"/>
              </a:ext>
            </a:extLst>
          </p:cNvPr>
          <p:cNvSpPr txBox="1"/>
          <p:nvPr/>
        </p:nvSpPr>
        <p:spPr>
          <a:xfrm>
            <a:off x="4724969" y="12219567"/>
            <a:ext cx="30329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POSITION 03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B0EB812-7722-2640-80F7-9CD9130BAA92}"/>
              </a:ext>
            </a:extLst>
          </p:cNvPr>
          <p:cNvGrpSpPr/>
          <p:nvPr/>
        </p:nvGrpSpPr>
        <p:grpSpPr>
          <a:xfrm>
            <a:off x="9079102" y="4626388"/>
            <a:ext cx="632845" cy="644939"/>
            <a:chOff x="9079102" y="4626388"/>
            <a:chExt cx="632845" cy="644939"/>
          </a:xfrm>
        </p:grpSpPr>
        <p:sp>
          <p:nvSpPr>
            <p:cNvPr id="99" name="Freeform 246">
              <a:extLst>
                <a:ext uri="{FF2B5EF4-FFF2-40B4-BE49-F238E27FC236}">
                  <a16:creationId xmlns:a16="http://schemas.microsoft.com/office/drawing/2014/main" id="{BFBB3CB4-3E6B-7644-9666-D81BB9BEC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9102" y="4626388"/>
              <a:ext cx="632845" cy="632845"/>
            </a:xfrm>
            <a:custGeom>
              <a:avLst/>
              <a:gdLst>
                <a:gd name="T0" fmla="*/ 330584 w 508"/>
                <a:gd name="T1" fmla="*/ 164966 h 508"/>
                <a:gd name="T2" fmla="*/ 330584 w 508"/>
                <a:gd name="T3" fmla="*/ 164966 h 508"/>
                <a:gd name="T4" fmla="*/ 164966 w 508"/>
                <a:gd name="T5" fmla="*/ 330584 h 508"/>
                <a:gd name="T6" fmla="*/ 164966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7" y="114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DCE3A-A7AD-0448-9041-A8A6C3BFA693}"/>
                </a:ext>
              </a:extLst>
            </p:cNvPr>
            <p:cNvSpPr txBox="1"/>
            <p:nvPr/>
          </p:nvSpPr>
          <p:spPr>
            <a:xfrm>
              <a:off x="9111919" y="4655774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59E0ACB-C782-1144-81E1-F984DA1285BC}"/>
              </a:ext>
            </a:extLst>
          </p:cNvPr>
          <p:cNvGrpSpPr/>
          <p:nvPr/>
        </p:nvGrpSpPr>
        <p:grpSpPr>
          <a:xfrm>
            <a:off x="9079102" y="6521897"/>
            <a:ext cx="632845" cy="632845"/>
            <a:chOff x="9079102" y="6521897"/>
            <a:chExt cx="632845" cy="632845"/>
          </a:xfrm>
        </p:grpSpPr>
        <p:sp>
          <p:nvSpPr>
            <p:cNvPr id="108" name="Freeform 264">
              <a:extLst>
                <a:ext uri="{FF2B5EF4-FFF2-40B4-BE49-F238E27FC236}">
                  <a16:creationId xmlns:a16="http://schemas.microsoft.com/office/drawing/2014/main" id="{DAB5EB61-1170-5647-A9CB-9B458B7B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9102" y="6521897"/>
              <a:ext cx="632845" cy="632845"/>
            </a:xfrm>
            <a:custGeom>
              <a:avLst/>
              <a:gdLst>
                <a:gd name="T0" fmla="*/ 330584 w 508"/>
                <a:gd name="T1" fmla="*/ 165944 h 507"/>
                <a:gd name="T2" fmla="*/ 330584 w 508"/>
                <a:gd name="T3" fmla="*/ 165944 h 507"/>
                <a:gd name="T4" fmla="*/ 164966 w 508"/>
                <a:gd name="T5" fmla="*/ 330581 h 507"/>
                <a:gd name="T6" fmla="*/ 164966 w 508"/>
                <a:gd name="T7" fmla="*/ 330581 h 507"/>
                <a:gd name="T8" fmla="*/ 0 w 508"/>
                <a:gd name="T9" fmla="*/ 165944 h 507"/>
                <a:gd name="T10" fmla="*/ 0 w 508"/>
                <a:gd name="T11" fmla="*/ 165944 h 507"/>
                <a:gd name="T12" fmla="*/ 164966 w 508"/>
                <a:gd name="T13" fmla="*/ 0 h 507"/>
                <a:gd name="T14" fmla="*/ 164966 w 508"/>
                <a:gd name="T15" fmla="*/ 0 h 507"/>
                <a:gd name="T16" fmla="*/ 330584 w 508"/>
                <a:gd name="T17" fmla="*/ 165944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4"/>
                  </a:moveTo>
                  <a:lnTo>
                    <a:pt x="507" y="254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67536E-8BAF-6B4B-ABB3-4654CA832067}"/>
                </a:ext>
              </a:extLst>
            </p:cNvPr>
            <p:cNvSpPr txBox="1"/>
            <p:nvPr/>
          </p:nvSpPr>
          <p:spPr>
            <a:xfrm>
              <a:off x="9111919" y="653901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B2A3A02-7E4E-0444-9434-C2DF35831012}"/>
              </a:ext>
            </a:extLst>
          </p:cNvPr>
          <p:cNvGrpSpPr/>
          <p:nvPr/>
        </p:nvGrpSpPr>
        <p:grpSpPr>
          <a:xfrm>
            <a:off x="9079102" y="7472679"/>
            <a:ext cx="632845" cy="638420"/>
            <a:chOff x="9079102" y="7472679"/>
            <a:chExt cx="632845" cy="638420"/>
          </a:xfrm>
        </p:grpSpPr>
        <p:sp>
          <p:nvSpPr>
            <p:cNvPr id="100" name="Freeform 248">
              <a:extLst>
                <a:ext uri="{FF2B5EF4-FFF2-40B4-BE49-F238E27FC236}">
                  <a16:creationId xmlns:a16="http://schemas.microsoft.com/office/drawing/2014/main" id="{0F75EC93-B920-E346-BA43-6616ACEF6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9102" y="7472679"/>
              <a:ext cx="632845" cy="632845"/>
            </a:xfrm>
            <a:custGeom>
              <a:avLst/>
              <a:gdLst>
                <a:gd name="T0" fmla="*/ 330584 w 508"/>
                <a:gd name="T1" fmla="*/ 165291 h 507"/>
                <a:gd name="T2" fmla="*/ 330584 w 508"/>
                <a:gd name="T3" fmla="*/ 165291 h 507"/>
                <a:gd name="T4" fmla="*/ 164966 w 508"/>
                <a:gd name="T5" fmla="*/ 330583 h 507"/>
                <a:gd name="T6" fmla="*/ 164966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4966 w 508"/>
                <a:gd name="T13" fmla="*/ 0 h 507"/>
                <a:gd name="T14" fmla="*/ 164966 w 508"/>
                <a:gd name="T15" fmla="*/ 0 h 507"/>
                <a:gd name="T16" fmla="*/ 330584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2468EC-CD2D-8340-9CAE-959D508B15CA}"/>
                </a:ext>
              </a:extLst>
            </p:cNvPr>
            <p:cNvSpPr txBox="1"/>
            <p:nvPr/>
          </p:nvSpPr>
          <p:spPr>
            <a:xfrm>
              <a:off x="9111919" y="749554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28A515A-70FB-9C48-A6B3-87E7ADA19EA5}"/>
              </a:ext>
            </a:extLst>
          </p:cNvPr>
          <p:cNvGrpSpPr/>
          <p:nvPr/>
        </p:nvGrpSpPr>
        <p:grpSpPr>
          <a:xfrm>
            <a:off x="9079102" y="9362132"/>
            <a:ext cx="632845" cy="632845"/>
            <a:chOff x="9079102" y="9362132"/>
            <a:chExt cx="632845" cy="632845"/>
          </a:xfrm>
        </p:grpSpPr>
        <p:sp>
          <p:nvSpPr>
            <p:cNvPr id="113" name="Freeform 274">
              <a:extLst>
                <a:ext uri="{FF2B5EF4-FFF2-40B4-BE49-F238E27FC236}">
                  <a16:creationId xmlns:a16="http://schemas.microsoft.com/office/drawing/2014/main" id="{E6CC9146-734D-5B41-BADF-FB0777EB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9102" y="9362132"/>
              <a:ext cx="632845" cy="632845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4966 w 508"/>
                <a:gd name="T5" fmla="*/ 330584 h 508"/>
                <a:gd name="T6" fmla="*/ 164966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B893D2-C401-5449-BC24-4E2C7F8AB759}"/>
                </a:ext>
              </a:extLst>
            </p:cNvPr>
            <p:cNvSpPr txBox="1"/>
            <p:nvPr/>
          </p:nvSpPr>
          <p:spPr>
            <a:xfrm>
              <a:off x="9111919" y="9378787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6A51074-F12C-0148-B954-295A25A24290}"/>
              </a:ext>
            </a:extLst>
          </p:cNvPr>
          <p:cNvGrpSpPr/>
          <p:nvPr/>
        </p:nvGrpSpPr>
        <p:grpSpPr>
          <a:xfrm>
            <a:off x="9079102" y="10312914"/>
            <a:ext cx="632845" cy="635699"/>
            <a:chOff x="9079102" y="10312914"/>
            <a:chExt cx="632845" cy="635699"/>
          </a:xfrm>
        </p:grpSpPr>
        <p:sp>
          <p:nvSpPr>
            <p:cNvPr id="121" name="Freeform 290">
              <a:extLst>
                <a:ext uri="{FF2B5EF4-FFF2-40B4-BE49-F238E27FC236}">
                  <a16:creationId xmlns:a16="http://schemas.microsoft.com/office/drawing/2014/main" id="{36B5757E-F02E-544A-8D1A-A1DC068C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9102" y="10312914"/>
              <a:ext cx="632845" cy="632845"/>
            </a:xfrm>
            <a:custGeom>
              <a:avLst/>
              <a:gdLst>
                <a:gd name="T0" fmla="*/ 330584 w 508"/>
                <a:gd name="T1" fmla="*/ 164965 h 508"/>
                <a:gd name="T2" fmla="*/ 330584 w 508"/>
                <a:gd name="T3" fmla="*/ 164965 h 508"/>
                <a:gd name="T4" fmla="*/ 164966 w 508"/>
                <a:gd name="T5" fmla="*/ 330582 h 508"/>
                <a:gd name="T6" fmla="*/ 164966 w 508"/>
                <a:gd name="T7" fmla="*/ 330582 h 508"/>
                <a:gd name="T8" fmla="*/ 0 w 508"/>
                <a:gd name="T9" fmla="*/ 164965 h 508"/>
                <a:gd name="T10" fmla="*/ 0 w 508"/>
                <a:gd name="T11" fmla="*/ 164965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4965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320F3-824E-4441-B502-E6627A3E0E9B}"/>
                </a:ext>
              </a:extLst>
            </p:cNvPr>
            <p:cNvSpPr txBox="1"/>
            <p:nvPr/>
          </p:nvSpPr>
          <p:spPr>
            <a:xfrm>
              <a:off x="9111919" y="1033306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AA1BAA9-AF8B-E44F-BCC6-D1BEB825E37F}"/>
              </a:ext>
            </a:extLst>
          </p:cNvPr>
          <p:cNvGrpSpPr/>
          <p:nvPr/>
        </p:nvGrpSpPr>
        <p:grpSpPr>
          <a:xfrm>
            <a:off x="12037427" y="5571115"/>
            <a:ext cx="629818" cy="632845"/>
            <a:chOff x="12037427" y="5571115"/>
            <a:chExt cx="629818" cy="632845"/>
          </a:xfrm>
        </p:grpSpPr>
        <p:sp>
          <p:nvSpPr>
            <p:cNvPr id="105" name="Freeform 258">
              <a:extLst>
                <a:ext uri="{FF2B5EF4-FFF2-40B4-BE49-F238E27FC236}">
                  <a16:creationId xmlns:a16="http://schemas.microsoft.com/office/drawing/2014/main" id="{98B274CF-CBB1-B54F-8B0F-C9A008A2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7427" y="5571115"/>
              <a:ext cx="629818" cy="632845"/>
            </a:xfrm>
            <a:custGeom>
              <a:avLst/>
              <a:gdLst>
                <a:gd name="T0" fmla="*/ 330583 w 507"/>
                <a:gd name="T1" fmla="*/ 165291 h 507"/>
                <a:gd name="T2" fmla="*/ 330583 w 507"/>
                <a:gd name="T3" fmla="*/ 165291 h 507"/>
                <a:gd name="T4" fmla="*/ 165291 w 507"/>
                <a:gd name="T5" fmla="*/ 330583 h 507"/>
                <a:gd name="T6" fmla="*/ 165291 w 507"/>
                <a:gd name="T7" fmla="*/ 330583 h 507"/>
                <a:gd name="T8" fmla="*/ 0 w 507"/>
                <a:gd name="T9" fmla="*/ 165291 h 507"/>
                <a:gd name="T10" fmla="*/ 0 w 507"/>
                <a:gd name="T11" fmla="*/ 165291 h 507"/>
                <a:gd name="T12" fmla="*/ 165291 w 507"/>
                <a:gd name="T13" fmla="*/ 0 h 507"/>
                <a:gd name="T14" fmla="*/ 165291 w 507"/>
                <a:gd name="T15" fmla="*/ 0 h 507"/>
                <a:gd name="T16" fmla="*/ 330583 w 507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7">
                  <a:moveTo>
                    <a:pt x="506" y="253"/>
                  </a:moveTo>
                  <a:lnTo>
                    <a:pt x="506" y="253"/>
                  </a:lnTo>
                  <a:cubicBezTo>
                    <a:pt x="506" y="393"/>
                    <a:pt x="392" y="506"/>
                    <a:pt x="253" y="506"/>
                  </a:cubicBezTo>
                  <a:cubicBezTo>
                    <a:pt x="114" y="506"/>
                    <a:pt x="0" y="393"/>
                    <a:pt x="0" y="253"/>
                  </a:cubicBezTo>
                  <a:cubicBezTo>
                    <a:pt x="0" y="113"/>
                    <a:pt x="114" y="0"/>
                    <a:pt x="253" y="0"/>
                  </a:cubicBezTo>
                  <a:cubicBezTo>
                    <a:pt x="392" y="0"/>
                    <a:pt x="506" y="113"/>
                    <a:pt x="506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9C71B5-2633-924A-ACB7-B4FE9FE510C9}"/>
                </a:ext>
              </a:extLst>
            </p:cNvPr>
            <p:cNvSpPr txBox="1"/>
            <p:nvPr/>
          </p:nvSpPr>
          <p:spPr>
            <a:xfrm>
              <a:off x="12069340" y="5584273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8E383B1-B102-1F4D-911F-96CF78FBD78D}"/>
              </a:ext>
            </a:extLst>
          </p:cNvPr>
          <p:cNvGrpSpPr/>
          <p:nvPr/>
        </p:nvGrpSpPr>
        <p:grpSpPr>
          <a:xfrm>
            <a:off x="12037427" y="8417405"/>
            <a:ext cx="629818" cy="632845"/>
            <a:chOff x="12037427" y="8417405"/>
            <a:chExt cx="629818" cy="632845"/>
          </a:xfrm>
        </p:grpSpPr>
        <p:sp>
          <p:nvSpPr>
            <p:cNvPr id="101" name="Freeform 250">
              <a:extLst>
                <a:ext uri="{FF2B5EF4-FFF2-40B4-BE49-F238E27FC236}">
                  <a16:creationId xmlns:a16="http://schemas.microsoft.com/office/drawing/2014/main" id="{8CDA7FEF-26B4-354B-B8AF-AD8C2C2E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7427" y="8417405"/>
              <a:ext cx="629818" cy="632845"/>
            </a:xfrm>
            <a:custGeom>
              <a:avLst/>
              <a:gdLst>
                <a:gd name="T0" fmla="*/ 330583 w 507"/>
                <a:gd name="T1" fmla="*/ 164966 h 508"/>
                <a:gd name="T2" fmla="*/ 330583 w 507"/>
                <a:gd name="T3" fmla="*/ 164966 h 508"/>
                <a:gd name="T4" fmla="*/ 165291 w 507"/>
                <a:gd name="T5" fmla="*/ 330584 h 508"/>
                <a:gd name="T6" fmla="*/ 165291 w 507"/>
                <a:gd name="T7" fmla="*/ 330584 h 508"/>
                <a:gd name="T8" fmla="*/ 0 w 507"/>
                <a:gd name="T9" fmla="*/ 164966 h 508"/>
                <a:gd name="T10" fmla="*/ 0 w 507"/>
                <a:gd name="T11" fmla="*/ 164966 h 508"/>
                <a:gd name="T12" fmla="*/ 165291 w 507"/>
                <a:gd name="T13" fmla="*/ 0 h 508"/>
                <a:gd name="T14" fmla="*/ 165291 w 507"/>
                <a:gd name="T15" fmla="*/ 0 h 508"/>
                <a:gd name="T16" fmla="*/ 330583 w 507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3"/>
                  </a:moveTo>
                  <a:lnTo>
                    <a:pt x="506" y="253"/>
                  </a:lnTo>
                  <a:cubicBezTo>
                    <a:pt x="506" y="394"/>
                    <a:pt x="392" y="507"/>
                    <a:pt x="253" y="507"/>
                  </a:cubicBezTo>
                  <a:cubicBezTo>
                    <a:pt x="114" y="507"/>
                    <a:pt x="0" y="394"/>
                    <a:pt x="0" y="253"/>
                  </a:cubicBezTo>
                  <a:cubicBezTo>
                    <a:pt x="0" y="114"/>
                    <a:pt x="114" y="0"/>
                    <a:pt x="253" y="0"/>
                  </a:cubicBezTo>
                  <a:cubicBezTo>
                    <a:pt x="392" y="0"/>
                    <a:pt x="506" y="114"/>
                    <a:pt x="506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144B68-AC80-B045-BB1E-55BA9F3D3311}"/>
                </a:ext>
              </a:extLst>
            </p:cNvPr>
            <p:cNvSpPr txBox="1"/>
            <p:nvPr/>
          </p:nvSpPr>
          <p:spPr>
            <a:xfrm>
              <a:off x="12069340" y="842404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00827A9-452C-8547-A61F-28FAAF985F02}"/>
              </a:ext>
            </a:extLst>
          </p:cNvPr>
          <p:cNvGrpSpPr/>
          <p:nvPr/>
        </p:nvGrpSpPr>
        <p:grpSpPr>
          <a:xfrm>
            <a:off x="12037427" y="11257640"/>
            <a:ext cx="629818" cy="632845"/>
            <a:chOff x="12037427" y="11257640"/>
            <a:chExt cx="629818" cy="632845"/>
          </a:xfrm>
        </p:grpSpPr>
        <p:sp>
          <p:nvSpPr>
            <p:cNvPr id="111" name="Freeform 270">
              <a:extLst>
                <a:ext uri="{FF2B5EF4-FFF2-40B4-BE49-F238E27FC236}">
                  <a16:creationId xmlns:a16="http://schemas.microsoft.com/office/drawing/2014/main" id="{57AD66DE-5AC9-694E-BFEE-AD0BCF41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7427" y="11257640"/>
              <a:ext cx="629818" cy="632845"/>
            </a:xfrm>
            <a:custGeom>
              <a:avLst/>
              <a:gdLst>
                <a:gd name="T0" fmla="*/ 330583 w 507"/>
                <a:gd name="T1" fmla="*/ 165617 h 508"/>
                <a:gd name="T2" fmla="*/ 330583 w 507"/>
                <a:gd name="T3" fmla="*/ 165617 h 508"/>
                <a:gd name="T4" fmla="*/ 165291 w 507"/>
                <a:gd name="T5" fmla="*/ 330582 h 508"/>
                <a:gd name="T6" fmla="*/ 165291 w 507"/>
                <a:gd name="T7" fmla="*/ 330582 h 508"/>
                <a:gd name="T8" fmla="*/ 0 w 507"/>
                <a:gd name="T9" fmla="*/ 165617 h 508"/>
                <a:gd name="T10" fmla="*/ 0 w 507"/>
                <a:gd name="T11" fmla="*/ 165617 h 508"/>
                <a:gd name="T12" fmla="*/ 165291 w 507"/>
                <a:gd name="T13" fmla="*/ 0 h 508"/>
                <a:gd name="T14" fmla="*/ 165291 w 507"/>
                <a:gd name="T15" fmla="*/ 0 h 508"/>
                <a:gd name="T16" fmla="*/ 330583 w 507"/>
                <a:gd name="T17" fmla="*/ 165617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3"/>
                    <a:pt x="392" y="507"/>
                    <a:pt x="253" y="507"/>
                  </a:cubicBezTo>
                  <a:cubicBezTo>
                    <a:pt x="114" y="507"/>
                    <a:pt x="0" y="393"/>
                    <a:pt x="0" y="254"/>
                  </a:cubicBezTo>
                  <a:cubicBezTo>
                    <a:pt x="0" y="113"/>
                    <a:pt x="114" y="0"/>
                    <a:pt x="253" y="0"/>
                  </a:cubicBezTo>
                  <a:cubicBezTo>
                    <a:pt x="392" y="0"/>
                    <a:pt x="506" y="113"/>
                    <a:pt x="506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1BD112-681C-864F-A0EC-A27B20FF96FB}"/>
                </a:ext>
              </a:extLst>
            </p:cNvPr>
            <p:cNvSpPr txBox="1"/>
            <p:nvPr/>
          </p:nvSpPr>
          <p:spPr>
            <a:xfrm>
              <a:off x="12069340" y="11261559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F09F156-5B3F-9642-AB03-9069AAABB34B}"/>
              </a:ext>
            </a:extLst>
          </p:cNvPr>
          <p:cNvGrpSpPr/>
          <p:nvPr/>
        </p:nvGrpSpPr>
        <p:grpSpPr>
          <a:xfrm>
            <a:off x="12037427" y="12208422"/>
            <a:ext cx="629818" cy="632845"/>
            <a:chOff x="12037427" y="12208422"/>
            <a:chExt cx="629818" cy="632845"/>
          </a:xfrm>
        </p:grpSpPr>
        <p:sp>
          <p:nvSpPr>
            <p:cNvPr id="119" name="Freeform 286">
              <a:extLst>
                <a:ext uri="{FF2B5EF4-FFF2-40B4-BE49-F238E27FC236}">
                  <a16:creationId xmlns:a16="http://schemas.microsoft.com/office/drawing/2014/main" id="{14386D21-AB8B-DE41-8166-5BCCE9121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7427" y="12208422"/>
              <a:ext cx="629818" cy="632845"/>
            </a:xfrm>
            <a:custGeom>
              <a:avLst/>
              <a:gdLst>
                <a:gd name="T0" fmla="*/ 330583 w 507"/>
                <a:gd name="T1" fmla="*/ 164966 h 508"/>
                <a:gd name="T2" fmla="*/ 330583 w 507"/>
                <a:gd name="T3" fmla="*/ 164966 h 508"/>
                <a:gd name="T4" fmla="*/ 165291 w 507"/>
                <a:gd name="T5" fmla="*/ 330584 h 508"/>
                <a:gd name="T6" fmla="*/ 165291 w 507"/>
                <a:gd name="T7" fmla="*/ 330584 h 508"/>
                <a:gd name="T8" fmla="*/ 0 w 507"/>
                <a:gd name="T9" fmla="*/ 164966 h 508"/>
                <a:gd name="T10" fmla="*/ 0 w 507"/>
                <a:gd name="T11" fmla="*/ 164966 h 508"/>
                <a:gd name="T12" fmla="*/ 165291 w 507"/>
                <a:gd name="T13" fmla="*/ 0 h 508"/>
                <a:gd name="T14" fmla="*/ 165291 w 507"/>
                <a:gd name="T15" fmla="*/ 0 h 508"/>
                <a:gd name="T16" fmla="*/ 330583 w 507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3"/>
                  </a:moveTo>
                  <a:lnTo>
                    <a:pt x="506" y="253"/>
                  </a:lnTo>
                  <a:cubicBezTo>
                    <a:pt x="506" y="393"/>
                    <a:pt x="392" y="507"/>
                    <a:pt x="253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4"/>
                    <a:pt x="114" y="0"/>
                    <a:pt x="253" y="0"/>
                  </a:cubicBezTo>
                  <a:cubicBezTo>
                    <a:pt x="392" y="0"/>
                    <a:pt x="506" y="114"/>
                    <a:pt x="506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6092EB-6B81-7043-B4E5-2FD74FC440C0}"/>
                </a:ext>
              </a:extLst>
            </p:cNvPr>
            <p:cNvSpPr txBox="1"/>
            <p:nvPr/>
          </p:nvSpPr>
          <p:spPr>
            <a:xfrm>
              <a:off x="12069340" y="12216301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472C395-A279-1E4F-A19A-A6015F336D28}"/>
              </a:ext>
            </a:extLst>
          </p:cNvPr>
          <p:cNvGrpSpPr/>
          <p:nvPr/>
        </p:nvGrpSpPr>
        <p:grpSpPr>
          <a:xfrm>
            <a:off x="14992724" y="4626388"/>
            <a:ext cx="629818" cy="644939"/>
            <a:chOff x="14992724" y="4626388"/>
            <a:chExt cx="629818" cy="644939"/>
          </a:xfrm>
        </p:grpSpPr>
        <p:sp>
          <p:nvSpPr>
            <p:cNvPr id="110" name="Freeform 268">
              <a:extLst>
                <a:ext uri="{FF2B5EF4-FFF2-40B4-BE49-F238E27FC236}">
                  <a16:creationId xmlns:a16="http://schemas.microsoft.com/office/drawing/2014/main" id="{15BAA38C-954F-8F4A-9DC7-141F108D5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2724" y="4626388"/>
              <a:ext cx="629818" cy="632845"/>
            </a:xfrm>
            <a:custGeom>
              <a:avLst/>
              <a:gdLst>
                <a:gd name="T0" fmla="*/ 330584 w 508"/>
                <a:gd name="T1" fmla="*/ 164966 h 508"/>
                <a:gd name="T2" fmla="*/ 330584 w 508"/>
                <a:gd name="T3" fmla="*/ 164966 h 508"/>
                <a:gd name="T4" fmla="*/ 165618 w 508"/>
                <a:gd name="T5" fmla="*/ 330584 h 508"/>
                <a:gd name="T6" fmla="*/ 165618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7"/>
                    <a:pt x="254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4"/>
                    <a:pt x="114" y="0"/>
                    <a:pt x="254" y="0"/>
                  </a:cubicBezTo>
                  <a:cubicBezTo>
                    <a:pt x="394" y="0"/>
                    <a:pt x="507" y="114"/>
                    <a:pt x="507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23FC53-DD7D-C341-83C3-3C2930D97606}"/>
                </a:ext>
              </a:extLst>
            </p:cNvPr>
            <p:cNvSpPr txBox="1"/>
            <p:nvPr/>
          </p:nvSpPr>
          <p:spPr>
            <a:xfrm>
              <a:off x="15026762" y="4655774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708EB7F-9EBF-4747-AF86-317D1A3462C2}"/>
              </a:ext>
            </a:extLst>
          </p:cNvPr>
          <p:cNvGrpSpPr/>
          <p:nvPr/>
        </p:nvGrpSpPr>
        <p:grpSpPr>
          <a:xfrm>
            <a:off x="14992724" y="5571115"/>
            <a:ext cx="629818" cy="632845"/>
            <a:chOff x="14992724" y="5571115"/>
            <a:chExt cx="629818" cy="632845"/>
          </a:xfrm>
        </p:grpSpPr>
        <p:sp>
          <p:nvSpPr>
            <p:cNvPr id="116" name="Freeform 280">
              <a:extLst>
                <a:ext uri="{FF2B5EF4-FFF2-40B4-BE49-F238E27FC236}">
                  <a16:creationId xmlns:a16="http://schemas.microsoft.com/office/drawing/2014/main" id="{3EB0047D-9A83-9A46-AA2D-CC7CD5B98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2724" y="5571115"/>
              <a:ext cx="629818" cy="632845"/>
            </a:xfrm>
            <a:custGeom>
              <a:avLst/>
              <a:gdLst>
                <a:gd name="T0" fmla="*/ 330584 w 508"/>
                <a:gd name="T1" fmla="*/ 165291 h 507"/>
                <a:gd name="T2" fmla="*/ 330584 w 508"/>
                <a:gd name="T3" fmla="*/ 165291 h 507"/>
                <a:gd name="T4" fmla="*/ 165618 w 508"/>
                <a:gd name="T5" fmla="*/ 330583 h 507"/>
                <a:gd name="T6" fmla="*/ 165618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5618 w 508"/>
                <a:gd name="T13" fmla="*/ 0 h 507"/>
                <a:gd name="T14" fmla="*/ 165618 w 508"/>
                <a:gd name="T15" fmla="*/ 0 h 507"/>
                <a:gd name="T16" fmla="*/ 330584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6"/>
                    <a:pt x="254" y="506"/>
                  </a:cubicBezTo>
                  <a:cubicBezTo>
                    <a:pt x="114" y="506"/>
                    <a:pt x="0" y="393"/>
                    <a:pt x="0" y="253"/>
                  </a:cubicBezTo>
                  <a:cubicBezTo>
                    <a:pt x="0" y="113"/>
                    <a:pt x="114" y="0"/>
                    <a:pt x="254" y="0"/>
                  </a:cubicBezTo>
                  <a:cubicBezTo>
                    <a:pt x="394" y="0"/>
                    <a:pt x="507" y="113"/>
                    <a:pt x="507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F6DBA4-3B1E-5943-BB4E-4A93529A4264}"/>
                </a:ext>
              </a:extLst>
            </p:cNvPr>
            <p:cNvSpPr txBox="1"/>
            <p:nvPr/>
          </p:nvSpPr>
          <p:spPr>
            <a:xfrm>
              <a:off x="15026762" y="5584273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DB6E81F-4CA6-8243-BEDF-AC45E4C36FFA}"/>
              </a:ext>
            </a:extLst>
          </p:cNvPr>
          <p:cNvGrpSpPr/>
          <p:nvPr/>
        </p:nvGrpSpPr>
        <p:grpSpPr>
          <a:xfrm>
            <a:off x="14992724" y="6521897"/>
            <a:ext cx="629818" cy="632845"/>
            <a:chOff x="14992724" y="6521897"/>
            <a:chExt cx="629818" cy="632845"/>
          </a:xfrm>
        </p:grpSpPr>
        <p:sp>
          <p:nvSpPr>
            <p:cNvPr id="118" name="Freeform 284">
              <a:extLst>
                <a:ext uri="{FF2B5EF4-FFF2-40B4-BE49-F238E27FC236}">
                  <a16:creationId xmlns:a16="http://schemas.microsoft.com/office/drawing/2014/main" id="{B87D4BA6-EAFA-034F-AFBD-3A51D8A0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2724" y="6521897"/>
              <a:ext cx="629818" cy="632845"/>
            </a:xfrm>
            <a:custGeom>
              <a:avLst/>
              <a:gdLst>
                <a:gd name="T0" fmla="*/ 330584 w 508"/>
                <a:gd name="T1" fmla="*/ 165944 h 507"/>
                <a:gd name="T2" fmla="*/ 330584 w 508"/>
                <a:gd name="T3" fmla="*/ 165944 h 507"/>
                <a:gd name="T4" fmla="*/ 165618 w 508"/>
                <a:gd name="T5" fmla="*/ 330581 h 507"/>
                <a:gd name="T6" fmla="*/ 165618 w 508"/>
                <a:gd name="T7" fmla="*/ 330581 h 507"/>
                <a:gd name="T8" fmla="*/ 0 w 508"/>
                <a:gd name="T9" fmla="*/ 165944 h 507"/>
                <a:gd name="T10" fmla="*/ 0 w 508"/>
                <a:gd name="T11" fmla="*/ 165944 h 507"/>
                <a:gd name="T12" fmla="*/ 165618 w 508"/>
                <a:gd name="T13" fmla="*/ 0 h 507"/>
                <a:gd name="T14" fmla="*/ 165618 w 508"/>
                <a:gd name="T15" fmla="*/ 0 h 507"/>
                <a:gd name="T16" fmla="*/ 330584 w 508"/>
                <a:gd name="T17" fmla="*/ 165944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4"/>
                  </a:moveTo>
                  <a:lnTo>
                    <a:pt x="507" y="254"/>
                  </a:lnTo>
                  <a:cubicBezTo>
                    <a:pt x="507" y="393"/>
                    <a:pt x="394" y="506"/>
                    <a:pt x="254" y="506"/>
                  </a:cubicBezTo>
                  <a:cubicBezTo>
                    <a:pt x="114" y="506"/>
                    <a:pt x="0" y="393"/>
                    <a:pt x="0" y="254"/>
                  </a:cubicBezTo>
                  <a:cubicBezTo>
                    <a:pt x="0" y="114"/>
                    <a:pt x="114" y="0"/>
                    <a:pt x="254" y="0"/>
                  </a:cubicBezTo>
                  <a:cubicBezTo>
                    <a:pt x="394" y="0"/>
                    <a:pt x="507" y="114"/>
                    <a:pt x="507" y="2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61EF87-EC90-D440-AB3F-2F68C32AD44A}"/>
                </a:ext>
              </a:extLst>
            </p:cNvPr>
            <p:cNvSpPr txBox="1"/>
            <p:nvPr/>
          </p:nvSpPr>
          <p:spPr>
            <a:xfrm>
              <a:off x="15026762" y="653901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9BF7B7C-2599-2948-A1C3-4DBDB8599309}"/>
              </a:ext>
            </a:extLst>
          </p:cNvPr>
          <p:cNvGrpSpPr/>
          <p:nvPr/>
        </p:nvGrpSpPr>
        <p:grpSpPr>
          <a:xfrm>
            <a:off x="14992724" y="8417405"/>
            <a:ext cx="629818" cy="632845"/>
            <a:chOff x="14992724" y="8417405"/>
            <a:chExt cx="629818" cy="632845"/>
          </a:xfrm>
        </p:grpSpPr>
        <p:sp>
          <p:nvSpPr>
            <p:cNvPr id="102" name="Freeform 252">
              <a:extLst>
                <a:ext uri="{FF2B5EF4-FFF2-40B4-BE49-F238E27FC236}">
                  <a16:creationId xmlns:a16="http://schemas.microsoft.com/office/drawing/2014/main" id="{175E917C-DECE-224D-82C2-FC070D8F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2724" y="8417405"/>
              <a:ext cx="629818" cy="632845"/>
            </a:xfrm>
            <a:custGeom>
              <a:avLst/>
              <a:gdLst>
                <a:gd name="T0" fmla="*/ 330584 w 508"/>
                <a:gd name="T1" fmla="*/ 164966 h 508"/>
                <a:gd name="T2" fmla="*/ 330584 w 508"/>
                <a:gd name="T3" fmla="*/ 164966 h 508"/>
                <a:gd name="T4" fmla="*/ 165618 w 508"/>
                <a:gd name="T5" fmla="*/ 330584 h 508"/>
                <a:gd name="T6" fmla="*/ 165618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4"/>
                    <a:pt x="394" y="507"/>
                    <a:pt x="254" y="507"/>
                  </a:cubicBezTo>
                  <a:cubicBezTo>
                    <a:pt x="114" y="507"/>
                    <a:pt x="0" y="394"/>
                    <a:pt x="0" y="253"/>
                  </a:cubicBezTo>
                  <a:cubicBezTo>
                    <a:pt x="0" y="114"/>
                    <a:pt x="114" y="0"/>
                    <a:pt x="254" y="0"/>
                  </a:cubicBezTo>
                  <a:cubicBezTo>
                    <a:pt x="394" y="0"/>
                    <a:pt x="507" y="114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16BE5B-CA39-1D49-9CD4-ADE91DCB4E09}"/>
                </a:ext>
              </a:extLst>
            </p:cNvPr>
            <p:cNvSpPr txBox="1"/>
            <p:nvPr/>
          </p:nvSpPr>
          <p:spPr>
            <a:xfrm>
              <a:off x="15026762" y="842404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F2E015A-6243-4C4D-A6A4-E7831050F02C}"/>
              </a:ext>
            </a:extLst>
          </p:cNvPr>
          <p:cNvGrpSpPr/>
          <p:nvPr/>
        </p:nvGrpSpPr>
        <p:grpSpPr>
          <a:xfrm>
            <a:off x="14992724" y="10312914"/>
            <a:ext cx="629818" cy="635699"/>
            <a:chOff x="14992724" y="10312914"/>
            <a:chExt cx="629818" cy="635699"/>
          </a:xfrm>
        </p:grpSpPr>
        <p:sp>
          <p:nvSpPr>
            <p:cNvPr id="120" name="Freeform 288">
              <a:extLst>
                <a:ext uri="{FF2B5EF4-FFF2-40B4-BE49-F238E27FC236}">
                  <a16:creationId xmlns:a16="http://schemas.microsoft.com/office/drawing/2014/main" id="{077B14DB-DF1F-4748-A9F2-F2E5D7403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2724" y="10312914"/>
              <a:ext cx="629818" cy="632845"/>
            </a:xfrm>
            <a:custGeom>
              <a:avLst/>
              <a:gdLst>
                <a:gd name="T0" fmla="*/ 330584 w 508"/>
                <a:gd name="T1" fmla="*/ 164965 h 508"/>
                <a:gd name="T2" fmla="*/ 330584 w 508"/>
                <a:gd name="T3" fmla="*/ 164965 h 508"/>
                <a:gd name="T4" fmla="*/ 165618 w 508"/>
                <a:gd name="T5" fmla="*/ 330582 h 508"/>
                <a:gd name="T6" fmla="*/ 165618 w 508"/>
                <a:gd name="T7" fmla="*/ 330582 h 508"/>
                <a:gd name="T8" fmla="*/ 0 w 508"/>
                <a:gd name="T9" fmla="*/ 164965 h 508"/>
                <a:gd name="T10" fmla="*/ 0 w 508"/>
                <a:gd name="T11" fmla="*/ 164965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4965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7"/>
                    <a:pt x="254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3"/>
                    <a:pt x="114" y="0"/>
                    <a:pt x="254" y="0"/>
                  </a:cubicBezTo>
                  <a:cubicBezTo>
                    <a:pt x="394" y="0"/>
                    <a:pt x="507" y="113"/>
                    <a:pt x="507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39869B-016C-044A-A491-8BC2D0D4E1B2}"/>
                </a:ext>
              </a:extLst>
            </p:cNvPr>
            <p:cNvSpPr txBox="1"/>
            <p:nvPr/>
          </p:nvSpPr>
          <p:spPr>
            <a:xfrm>
              <a:off x="15026762" y="1033306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6D641D5-0BFF-EB49-BD3D-A07D1E826A6F}"/>
              </a:ext>
            </a:extLst>
          </p:cNvPr>
          <p:cNvGrpSpPr/>
          <p:nvPr/>
        </p:nvGrpSpPr>
        <p:grpSpPr>
          <a:xfrm>
            <a:off x="14992724" y="12208422"/>
            <a:ext cx="629818" cy="632845"/>
            <a:chOff x="14992724" y="12208422"/>
            <a:chExt cx="629818" cy="632845"/>
          </a:xfrm>
        </p:grpSpPr>
        <p:sp>
          <p:nvSpPr>
            <p:cNvPr id="106" name="Freeform 260">
              <a:extLst>
                <a:ext uri="{FF2B5EF4-FFF2-40B4-BE49-F238E27FC236}">
                  <a16:creationId xmlns:a16="http://schemas.microsoft.com/office/drawing/2014/main" id="{95142A99-F0D6-C047-B21A-7693A6D22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2724" y="12208422"/>
              <a:ext cx="629818" cy="632845"/>
            </a:xfrm>
            <a:custGeom>
              <a:avLst/>
              <a:gdLst>
                <a:gd name="T0" fmla="*/ 330584 w 508"/>
                <a:gd name="T1" fmla="*/ 164966 h 508"/>
                <a:gd name="T2" fmla="*/ 330584 w 508"/>
                <a:gd name="T3" fmla="*/ 164966 h 508"/>
                <a:gd name="T4" fmla="*/ 165618 w 508"/>
                <a:gd name="T5" fmla="*/ 330584 h 508"/>
                <a:gd name="T6" fmla="*/ 165618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7"/>
                    <a:pt x="254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4"/>
                    <a:pt x="114" y="0"/>
                    <a:pt x="254" y="0"/>
                  </a:cubicBezTo>
                  <a:cubicBezTo>
                    <a:pt x="394" y="0"/>
                    <a:pt x="507" y="114"/>
                    <a:pt x="507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8DB328-481D-C54C-90F4-B05A85E1C291}"/>
                </a:ext>
              </a:extLst>
            </p:cNvPr>
            <p:cNvSpPr txBox="1"/>
            <p:nvPr/>
          </p:nvSpPr>
          <p:spPr>
            <a:xfrm>
              <a:off x="15026762" y="12216301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98990F7-7EE8-704D-AC45-018FE0C20E1B}"/>
              </a:ext>
            </a:extLst>
          </p:cNvPr>
          <p:cNvGrpSpPr/>
          <p:nvPr/>
        </p:nvGrpSpPr>
        <p:grpSpPr>
          <a:xfrm>
            <a:off x="17954078" y="4626388"/>
            <a:ext cx="629818" cy="644939"/>
            <a:chOff x="17954078" y="4626388"/>
            <a:chExt cx="629818" cy="644939"/>
          </a:xfrm>
        </p:grpSpPr>
        <p:sp>
          <p:nvSpPr>
            <p:cNvPr id="123" name="Freeform 294">
              <a:extLst>
                <a:ext uri="{FF2B5EF4-FFF2-40B4-BE49-F238E27FC236}">
                  <a16:creationId xmlns:a16="http://schemas.microsoft.com/office/drawing/2014/main" id="{1E55BCA5-5CFD-944B-BD05-938579EA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4078" y="4626388"/>
              <a:ext cx="629818" cy="632845"/>
            </a:xfrm>
            <a:custGeom>
              <a:avLst/>
              <a:gdLst>
                <a:gd name="T0" fmla="*/ 330581 w 507"/>
                <a:gd name="T1" fmla="*/ 164966 h 508"/>
                <a:gd name="T2" fmla="*/ 330581 w 507"/>
                <a:gd name="T3" fmla="*/ 164966 h 508"/>
                <a:gd name="T4" fmla="*/ 165290 w 507"/>
                <a:gd name="T5" fmla="*/ 330584 h 508"/>
                <a:gd name="T6" fmla="*/ 165290 w 507"/>
                <a:gd name="T7" fmla="*/ 330584 h 508"/>
                <a:gd name="T8" fmla="*/ 0 w 507"/>
                <a:gd name="T9" fmla="*/ 164966 h 508"/>
                <a:gd name="T10" fmla="*/ 0 w 507"/>
                <a:gd name="T11" fmla="*/ 164966 h 508"/>
                <a:gd name="T12" fmla="*/ 165290 w 507"/>
                <a:gd name="T13" fmla="*/ 0 h 508"/>
                <a:gd name="T14" fmla="*/ 165290 w 507"/>
                <a:gd name="T15" fmla="*/ 0 h 508"/>
                <a:gd name="T16" fmla="*/ 330581 w 507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3"/>
                  </a:moveTo>
                  <a:lnTo>
                    <a:pt x="506" y="253"/>
                  </a:lnTo>
                  <a:cubicBezTo>
                    <a:pt x="506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389DDB-19E7-214B-9E24-8D93985BC220}"/>
                </a:ext>
              </a:extLst>
            </p:cNvPr>
            <p:cNvSpPr txBox="1"/>
            <p:nvPr/>
          </p:nvSpPr>
          <p:spPr>
            <a:xfrm>
              <a:off x="17984184" y="4655774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C695BFA-212B-5F4D-ADE6-DE5D334E5643}"/>
              </a:ext>
            </a:extLst>
          </p:cNvPr>
          <p:cNvGrpSpPr/>
          <p:nvPr/>
        </p:nvGrpSpPr>
        <p:grpSpPr>
          <a:xfrm>
            <a:off x="17954078" y="5571115"/>
            <a:ext cx="629818" cy="632845"/>
            <a:chOff x="17954078" y="5571115"/>
            <a:chExt cx="629818" cy="632845"/>
          </a:xfrm>
        </p:grpSpPr>
        <p:sp>
          <p:nvSpPr>
            <p:cNvPr id="117" name="Freeform 282">
              <a:extLst>
                <a:ext uri="{FF2B5EF4-FFF2-40B4-BE49-F238E27FC236}">
                  <a16:creationId xmlns:a16="http://schemas.microsoft.com/office/drawing/2014/main" id="{049426D5-FE05-F046-B408-4357F489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4078" y="5571115"/>
              <a:ext cx="629818" cy="632845"/>
            </a:xfrm>
            <a:custGeom>
              <a:avLst/>
              <a:gdLst>
                <a:gd name="T0" fmla="*/ 330581 w 507"/>
                <a:gd name="T1" fmla="*/ 165291 h 507"/>
                <a:gd name="T2" fmla="*/ 330581 w 507"/>
                <a:gd name="T3" fmla="*/ 165291 h 507"/>
                <a:gd name="T4" fmla="*/ 165290 w 507"/>
                <a:gd name="T5" fmla="*/ 330583 h 507"/>
                <a:gd name="T6" fmla="*/ 165290 w 507"/>
                <a:gd name="T7" fmla="*/ 330583 h 507"/>
                <a:gd name="T8" fmla="*/ 0 w 507"/>
                <a:gd name="T9" fmla="*/ 165291 h 507"/>
                <a:gd name="T10" fmla="*/ 0 w 507"/>
                <a:gd name="T11" fmla="*/ 165291 h 507"/>
                <a:gd name="T12" fmla="*/ 165290 w 507"/>
                <a:gd name="T13" fmla="*/ 0 h 507"/>
                <a:gd name="T14" fmla="*/ 165290 w 507"/>
                <a:gd name="T15" fmla="*/ 0 h 507"/>
                <a:gd name="T16" fmla="*/ 330581 w 507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7">
                  <a:moveTo>
                    <a:pt x="506" y="253"/>
                  </a:moveTo>
                  <a:lnTo>
                    <a:pt x="506" y="253"/>
                  </a:lnTo>
                  <a:cubicBezTo>
                    <a:pt x="506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6" y="113"/>
                    <a:pt x="506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AFE3E4-3CE4-8640-BE76-24E44BAAEDE1}"/>
                </a:ext>
              </a:extLst>
            </p:cNvPr>
            <p:cNvSpPr txBox="1"/>
            <p:nvPr/>
          </p:nvSpPr>
          <p:spPr>
            <a:xfrm>
              <a:off x="17984184" y="5584273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77DFBD1-1D71-CF4B-90E6-665C1C6A9A10}"/>
              </a:ext>
            </a:extLst>
          </p:cNvPr>
          <p:cNvGrpSpPr/>
          <p:nvPr/>
        </p:nvGrpSpPr>
        <p:grpSpPr>
          <a:xfrm>
            <a:off x="17954078" y="6521897"/>
            <a:ext cx="629818" cy="632845"/>
            <a:chOff x="17954078" y="6521897"/>
            <a:chExt cx="629818" cy="632845"/>
          </a:xfrm>
        </p:grpSpPr>
        <p:sp>
          <p:nvSpPr>
            <p:cNvPr id="109" name="Freeform 266">
              <a:extLst>
                <a:ext uri="{FF2B5EF4-FFF2-40B4-BE49-F238E27FC236}">
                  <a16:creationId xmlns:a16="http://schemas.microsoft.com/office/drawing/2014/main" id="{CC0B5AF0-3511-5A43-ACDD-9C3512D9D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4078" y="6521897"/>
              <a:ext cx="629818" cy="632845"/>
            </a:xfrm>
            <a:custGeom>
              <a:avLst/>
              <a:gdLst>
                <a:gd name="T0" fmla="*/ 330581 w 507"/>
                <a:gd name="T1" fmla="*/ 165944 h 507"/>
                <a:gd name="T2" fmla="*/ 330581 w 507"/>
                <a:gd name="T3" fmla="*/ 165944 h 507"/>
                <a:gd name="T4" fmla="*/ 165290 w 507"/>
                <a:gd name="T5" fmla="*/ 330581 h 507"/>
                <a:gd name="T6" fmla="*/ 165290 w 507"/>
                <a:gd name="T7" fmla="*/ 330581 h 507"/>
                <a:gd name="T8" fmla="*/ 0 w 507"/>
                <a:gd name="T9" fmla="*/ 165944 h 507"/>
                <a:gd name="T10" fmla="*/ 0 w 507"/>
                <a:gd name="T11" fmla="*/ 165944 h 507"/>
                <a:gd name="T12" fmla="*/ 165290 w 507"/>
                <a:gd name="T13" fmla="*/ 0 h 507"/>
                <a:gd name="T14" fmla="*/ 165290 w 507"/>
                <a:gd name="T15" fmla="*/ 0 h 507"/>
                <a:gd name="T16" fmla="*/ 330581 w 507"/>
                <a:gd name="T17" fmla="*/ 165944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7">
                  <a:moveTo>
                    <a:pt x="506" y="254"/>
                  </a:moveTo>
                  <a:lnTo>
                    <a:pt x="506" y="254"/>
                  </a:lnTo>
                  <a:cubicBezTo>
                    <a:pt x="506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C2F12E-EE80-3D43-A541-EA4C5E25C558}"/>
                </a:ext>
              </a:extLst>
            </p:cNvPr>
            <p:cNvSpPr txBox="1"/>
            <p:nvPr/>
          </p:nvSpPr>
          <p:spPr>
            <a:xfrm>
              <a:off x="17984184" y="653901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1DE8AAF-54E7-CF4B-90C3-EDB355F691FF}"/>
              </a:ext>
            </a:extLst>
          </p:cNvPr>
          <p:cNvGrpSpPr/>
          <p:nvPr/>
        </p:nvGrpSpPr>
        <p:grpSpPr>
          <a:xfrm>
            <a:off x="17954078" y="7472679"/>
            <a:ext cx="629818" cy="638420"/>
            <a:chOff x="17954078" y="7472679"/>
            <a:chExt cx="629818" cy="638420"/>
          </a:xfrm>
        </p:grpSpPr>
        <p:sp>
          <p:nvSpPr>
            <p:cNvPr id="104" name="Freeform 256">
              <a:extLst>
                <a:ext uri="{FF2B5EF4-FFF2-40B4-BE49-F238E27FC236}">
                  <a16:creationId xmlns:a16="http://schemas.microsoft.com/office/drawing/2014/main" id="{F85050D7-C054-C342-8782-8B6B9EA75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4078" y="7472679"/>
              <a:ext cx="629818" cy="632845"/>
            </a:xfrm>
            <a:custGeom>
              <a:avLst/>
              <a:gdLst>
                <a:gd name="T0" fmla="*/ 330581 w 507"/>
                <a:gd name="T1" fmla="*/ 165291 h 507"/>
                <a:gd name="T2" fmla="*/ 330581 w 507"/>
                <a:gd name="T3" fmla="*/ 165291 h 507"/>
                <a:gd name="T4" fmla="*/ 165290 w 507"/>
                <a:gd name="T5" fmla="*/ 330583 h 507"/>
                <a:gd name="T6" fmla="*/ 165290 w 507"/>
                <a:gd name="T7" fmla="*/ 330583 h 507"/>
                <a:gd name="T8" fmla="*/ 0 w 507"/>
                <a:gd name="T9" fmla="*/ 165291 h 507"/>
                <a:gd name="T10" fmla="*/ 0 w 507"/>
                <a:gd name="T11" fmla="*/ 165291 h 507"/>
                <a:gd name="T12" fmla="*/ 165290 w 507"/>
                <a:gd name="T13" fmla="*/ 0 h 507"/>
                <a:gd name="T14" fmla="*/ 165290 w 507"/>
                <a:gd name="T15" fmla="*/ 0 h 507"/>
                <a:gd name="T16" fmla="*/ 330581 w 507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7">
                  <a:moveTo>
                    <a:pt x="506" y="253"/>
                  </a:moveTo>
                  <a:lnTo>
                    <a:pt x="506" y="253"/>
                  </a:lnTo>
                  <a:cubicBezTo>
                    <a:pt x="506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6" y="113"/>
                    <a:pt x="506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A385E-AC3F-6C4C-9094-4BAD24989CC0}"/>
                </a:ext>
              </a:extLst>
            </p:cNvPr>
            <p:cNvSpPr txBox="1"/>
            <p:nvPr/>
          </p:nvSpPr>
          <p:spPr>
            <a:xfrm>
              <a:off x="17984184" y="749554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ECDF32-066E-FA45-B428-38816FB8B9C2}"/>
              </a:ext>
            </a:extLst>
          </p:cNvPr>
          <p:cNvGrpSpPr/>
          <p:nvPr/>
        </p:nvGrpSpPr>
        <p:grpSpPr>
          <a:xfrm>
            <a:off x="17954078" y="9362132"/>
            <a:ext cx="629818" cy="632845"/>
            <a:chOff x="17954078" y="9362132"/>
            <a:chExt cx="629818" cy="632845"/>
          </a:xfrm>
        </p:grpSpPr>
        <p:sp>
          <p:nvSpPr>
            <p:cNvPr id="114" name="Freeform 276">
              <a:extLst>
                <a:ext uri="{FF2B5EF4-FFF2-40B4-BE49-F238E27FC236}">
                  <a16:creationId xmlns:a16="http://schemas.microsoft.com/office/drawing/2014/main" id="{B1C38A15-FBEB-2544-8BC6-AA039E3A6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4078" y="9362132"/>
              <a:ext cx="629818" cy="632845"/>
            </a:xfrm>
            <a:custGeom>
              <a:avLst/>
              <a:gdLst>
                <a:gd name="T0" fmla="*/ 330581 w 507"/>
                <a:gd name="T1" fmla="*/ 165618 h 508"/>
                <a:gd name="T2" fmla="*/ 330581 w 507"/>
                <a:gd name="T3" fmla="*/ 165618 h 508"/>
                <a:gd name="T4" fmla="*/ 165290 w 507"/>
                <a:gd name="T5" fmla="*/ 330584 h 508"/>
                <a:gd name="T6" fmla="*/ 165290 w 507"/>
                <a:gd name="T7" fmla="*/ 330584 h 508"/>
                <a:gd name="T8" fmla="*/ 0 w 507"/>
                <a:gd name="T9" fmla="*/ 165618 h 508"/>
                <a:gd name="T10" fmla="*/ 0 w 507"/>
                <a:gd name="T11" fmla="*/ 165618 h 508"/>
                <a:gd name="T12" fmla="*/ 165290 w 507"/>
                <a:gd name="T13" fmla="*/ 0 h 508"/>
                <a:gd name="T14" fmla="*/ 165290 w 507"/>
                <a:gd name="T15" fmla="*/ 0 h 508"/>
                <a:gd name="T16" fmla="*/ 330581 w 507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EB9324-3CA8-A347-AD99-500DAF9DD257}"/>
                </a:ext>
              </a:extLst>
            </p:cNvPr>
            <p:cNvSpPr txBox="1"/>
            <p:nvPr/>
          </p:nvSpPr>
          <p:spPr>
            <a:xfrm>
              <a:off x="17984184" y="9378787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183C1A1-D5EB-D84D-A3A3-AD4E55DA0669}"/>
              </a:ext>
            </a:extLst>
          </p:cNvPr>
          <p:cNvGrpSpPr/>
          <p:nvPr/>
        </p:nvGrpSpPr>
        <p:grpSpPr>
          <a:xfrm>
            <a:off x="17954078" y="11257640"/>
            <a:ext cx="629818" cy="632845"/>
            <a:chOff x="17954078" y="11257640"/>
            <a:chExt cx="629818" cy="632845"/>
          </a:xfrm>
        </p:grpSpPr>
        <p:sp>
          <p:nvSpPr>
            <p:cNvPr id="112" name="Freeform 272">
              <a:extLst>
                <a:ext uri="{FF2B5EF4-FFF2-40B4-BE49-F238E27FC236}">
                  <a16:creationId xmlns:a16="http://schemas.microsoft.com/office/drawing/2014/main" id="{C2B20482-8762-C544-92E0-65517DEED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4078" y="11257640"/>
              <a:ext cx="629818" cy="632845"/>
            </a:xfrm>
            <a:custGeom>
              <a:avLst/>
              <a:gdLst>
                <a:gd name="T0" fmla="*/ 330581 w 507"/>
                <a:gd name="T1" fmla="*/ 165617 h 508"/>
                <a:gd name="T2" fmla="*/ 330581 w 507"/>
                <a:gd name="T3" fmla="*/ 165617 h 508"/>
                <a:gd name="T4" fmla="*/ 165290 w 507"/>
                <a:gd name="T5" fmla="*/ 330582 h 508"/>
                <a:gd name="T6" fmla="*/ 165290 w 507"/>
                <a:gd name="T7" fmla="*/ 330582 h 508"/>
                <a:gd name="T8" fmla="*/ 0 w 507"/>
                <a:gd name="T9" fmla="*/ 165617 h 508"/>
                <a:gd name="T10" fmla="*/ 0 w 507"/>
                <a:gd name="T11" fmla="*/ 165617 h 508"/>
                <a:gd name="T12" fmla="*/ 165290 w 507"/>
                <a:gd name="T13" fmla="*/ 0 h 508"/>
                <a:gd name="T14" fmla="*/ 165290 w 507"/>
                <a:gd name="T15" fmla="*/ 0 h 508"/>
                <a:gd name="T16" fmla="*/ 330581 w 507"/>
                <a:gd name="T17" fmla="*/ 165617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6" y="113"/>
                    <a:pt x="506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64553D-CC8C-F642-AA7F-79D5827A161C}"/>
                </a:ext>
              </a:extLst>
            </p:cNvPr>
            <p:cNvSpPr txBox="1"/>
            <p:nvPr/>
          </p:nvSpPr>
          <p:spPr>
            <a:xfrm>
              <a:off x="17984184" y="11261559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CA10297-D5D1-BC40-845F-BAD4E52D6773}"/>
              </a:ext>
            </a:extLst>
          </p:cNvPr>
          <p:cNvGrpSpPr/>
          <p:nvPr/>
        </p:nvGrpSpPr>
        <p:grpSpPr>
          <a:xfrm>
            <a:off x="20909376" y="4626388"/>
            <a:ext cx="629818" cy="644939"/>
            <a:chOff x="20909376" y="4626388"/>
            <a:chExt cx="629818" cy="644939"/>
          </a:xfrm>
        </p:grpSpPr>
        <p:sp>
          <p:nvSpPr>
            <p:cNvPr id="124" name="Freeform 296">
              <a:extLst>
                <a:ext uri="{FF2B5EF4-FFF2-40B4-BE49-F238E27FC236}">
                  <a16:creationId xmlns:a16="http://schemas.microsoft.com/office/drawing/2014/main" id="{AFA0929D-30A0-BD43-AA82-5930A6484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9376" y="4626388"/>
              <a:ext cx="629818" cy="632845"/>
            </a:xfrm>
            <a:custGeom>
              <a:avLst/>
              <a:gdLst>
                <a:gd name="T0" fmla="*/ 330582 w 508"/>
                <a:gd name="T1" fmla="*/ 164966 h 508"/>
                <a:gd name="T2" fmla="*/ 330582 w 508"/>
                <a:gd name="T3" fmla="*/ 164966 h 508"/>
                <a:gd name="T4" fmla="*/ 164965 w 508"/>
                <a:gd name="T5" fmla="*/ 330584 h 508"/>
                <a:gd name="T6" fmla="*/ 164965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7" y="114"/>
                    <a:pt x="507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BD49F0-4723-AF46-B8CB-86A1DEDD34E4}"/>
                </a:ext>
              </a:extLst>
            </p:cNvPr>
            <p:cNvSpPr txBox="1"/>
            <p:nvPr/>
          </p:nvSpPr>
          <p:spPr>
            <a:xfrm>
              <a:off x="20941605" y="4655774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320E4A2-07CA-C640-B3D1-765E902164E5}"/>
              </a:ext>
            </a:extLst>
          </p:cNvPr>
          <p:cNvGrpSpPr/>
          <p:nvPr/>
        </p:nvGrpSpPr>
        <p:grpSpPr>
          <a:xfrm>
            <a:off x="20909376" y="5571115"/>
            <a:ext cx="629818" cy="632845"/>
            <a:chOff x="20909376" y="5571115"/>
            <a:chExt cx="629818" cy="632845"/>
          </a:xfrm>
        </p:grpSpPr>
        <p:sp>
          <p:nvSpPr>
            <p:cNvPr id="122" name="Freeform 292">
              <a:extLst>
                <a:ext uri="{FF2B5EF4-FFF2-40B4-BE49-F238E27FC236}">
                  <a16:creationId xmlns:a16="http://schemas.microsoft.com/office/drawing/2014/main" id="{5FA350E8-B04A-6646-AE06-3A5570359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9376" y="5571115"/>
              <a:ext cx="629818" cy="632845"/>
            </a:xfrm>
            <a:custGeom>
              <a:avLst/>
              <a:gdLst>
                <a:gd name="T0" fmla="*/ 330582 w 508"/>
                <a:gd name="T1" fmla="*/ 165291 h 507"/>
                <a:gd name="T2" fmla="*/ 330582 w 508"/>
                <a:gd name="T3" fmla="*/ 165291 h 507"/>
                <a:gd name="T4" fmla="*/ 164965 w 508"/>
                <a:gd name="T5" fmla="*/ 330583 h 507"/>
                <a:gd name="T6" fmla="*/ 164965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4965 w 508"/>
                <a:gd name="T13" fmla="*/ 0 h 507"/>
                <a:gd name="T14" fmla="*/ 164965 w 508"/>
                <a:gd name="T15" fmla="*/ 0 h 507"/>
                <a:gd name="T16" fmla="*/ 330582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1552FB-EBEF-3744-925E-FDDF3F071253}"/>
                </a:ext>
              </a:extLst>
            </p:cNvPr>
            <p:cNvSpPr txBox="1"/>
            <p:nvPr/>
          </p:nvSpPr>
          <p:spPr>
            <a:xfrm>
              <a:off x="20941605" y="5584273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239B188-D88B-AB4F-B652-868890FFAB2D}"/>
              </a:ext>
            </a:extLst>
          </p:cNvPr>
          <p:cNvGrpSpPr/>
          <p:nvPr/>
        </p:nvGrpSpPr>
        <p:grpSpPr>
          <a:xfrm>
            <a:off x="20909376" y="7472679"/>
            <a:ext cx="629818" cy="638420"/>
            <a:chOff x="20909376" y="7472679"/>
            <a:chExt cx="629818" cy="638420"/>
          </a:xfrm>
        </p:grpSpPr>
        <p:sp>
          <p:nvSpPr>
            <p:cNvPr id="115" name="Freeform 278">
              <a:extLst>
                <a:ext uri="{FF2B5EF4-FFF2-40B4-BE49-F238E27FC236}">
                  <a16:creationId xmlns:a16="http://schemas.microsoft.com/office/drawing/2014/main" id="{8B8F1F58-98C5-3D44-9D21-902BE38B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9376" y="7472679"/>
              <a:ext cx="629818" cy="632845"/>
            </a:xfrm>
            <a:custGeom>
              <a:avLst/>
              <a:gdLst>
                <a:gd name="T0" fmla="*/ 330582 w 508"/>
                <a:gd name="T1" fmla="*/ 165291 h 507"/>
                <a:gd name="T2" fmla="*/ 330582 w 508"/>
                <a:gd name="T3" fmla="*/ 165291 h 507"/>
                <a:gd name="T4" fmla="*/ 164965 w 508"/>
                <a:gd name="T5" fmla="*/ 330583 h 507"/>
                <a:gd name="T6" fmla="*/ 164965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4965 w 508"/>
                <a:gd name="T13" fmla="*/ 0 h 507"/>
                <a:gd name="T14" fmla="*/ 164965 w 508"/>
                <a:gd name="T15" fmla="*/ 0 h 507"/>
                <a:gd name="T16" fmla="*/ 330582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4BD5E1C-344C-2642-92E0-CB8D1DC53C19}"/>
                </a:ext>
              </a:extLst>
            </p:cNvPr>
            <p:cNvSpPr txBox="1"/>
            <p:nvPr/>
          </p:nvSpPr>
          <p:spPr>
            <a:xfrm>
              <a:off x="20941605" y="749554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8C321B5-DC61-3E47-B159-5078B33F3007}"/>
              </a:ext>
            </a:extLst>
          </p:cNvPr>
          <p:cNvGrpSpPr/>
          <p:nvPr/>
        </p:nvGrpSpPr>
        <p:grpSpPr>
          <a:xfrm>
            <a:off x="20909376" y="8417405"/>
            <a:ext cx="629818" cy="632845"/>
            <a:chOff x="20909376" y="8417405"/>
            <a:chExt cx="629818" cy="632845"/>
          </a:xfrm>
        </p:grpSpPr>
        <p:sp>
          <p:nvSpPr>
            <p:cNvPr id="107" name="Freeform 262">
              <a:extLst>
                <a:ext uri="{FF2B5EF4-FFF2-40B4-BE49-F238E27FC236}">
                  <a16:creationId xmlns:a16="http://schemas.microsoft.com/office/drawing/2014/main" id="{33DBD1A7-BE1B-1740-9AA4-BD99E7C71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9376" y="8417405"/>
              <a:ext cx="629818" cy="632845"/>
            </a:xfrm>
            <a:custGeom>
              <a:avLst/>
              <a:gdLst>
                <a:gd name="T0" fmla="*/ 330582 w 508"/>
                <a:gd name="T1" fmla="*/ 164966 h 508"/>
                <a:gd name="T2" fmla="*/ 330582 w 508"/>
                <a:gd name="T3" fmla="*/ 164966 h 508"/>
                <a:gd name="T4" fmla="*/ 164965 w 508"/>
                <a:gd name="T5" fmla="*/ 330584 h 508"/>
                <a:gd name="T6" fmla="*/ 164965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3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7" y="114"/>
                    <a:pt x="507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466A97-5125-3743-AD32-81D8B7E382DA}"/>
                </a:ext>
              </a:extLst>
            </p:cNvPr>
            <p:cNvSpPr txBox="1"/>
            <p:nvPr/>
          </p:nvSpPr>
          <p:spPr>
            <a:xfrm>
              <a:off x="20941605" y="842404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B5CB5E7-2721-944F-A5D0-612591C1AFB9}"/>
              </a:ext>
            </a:extLst>
          </p:cNvPr>
          <p:cNvGrpSpPr/>
          <p:nvPr/>
        </p:nvGrpSpPr>
        <p:grpSpPr>
          <a:xfrm>
            <a:off x="20909376" y="11257640"/>
            <a:ext cx="629818" cy="632845"/>
            <a:chOff x="20909376" y="11257640"/>
            <a:chExt cx="629818" cy="632845"/>
          </a:xfrm>
        </p:grpSpPr>
        <p:sp>
          <p:nvSpPr>
            <p:cNvPr id="103" name="Freeform 254">
              <a:extLst>
                <a:ext uri="{FF2B5EF4-FFF2-40B4-BE49-F238E27FC236}">
                  <a16:creationId xmlns:a16="http://schemas.microsoft.com/office/drawing/2014/main" id="{E0B467D6-059E-3C41-9A13-0DF1CCAFD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9376" y="11257640"/>
              <a:ext cx="629818" cy="632845"/>
            </a:xfrm>
            <a:custGeom>
              <a:avLst/>
              <a:gdLst>
                <a:gd name="T0" fmla="*/ 330582 w 508"/>
                <a:gd name="T1" fmla="*/ 165617 h 508"/>
                <a:gd name="T2" fmla="*/ 330582 w 508"/>
                <a:gd name="T3" fmla="*/ 165617 h 508"/>
                <a:gd name="T4" fmla="*/ 164965 w 508"/>
                <a:gd name="T5" fmla="*/ 330582 h 508"/>
                <a:gd name="T6" fmla="*/ 164965 w 508"/>
                <a:gd name="T7" fmla="*/ 330582 h 508"/>
                <a:gd name="T8" fmla="*/ 0 w 508"/>
                <a:gd name="T9" fmla="*/ 165617 h 508"/>
                <a:gd name="T10" fmla="*/ 0 w 508"/>
                <a:gd name="T11" fmla="*/ 165617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5617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15864D-5751-2148-8E47-483627E2AF31}"/>
                </a:ext>
              </a:extLst>
            </p:cNvPr>
            <p:cNvSpPr txBox="1"/>
            <p:nvPr/>
          </p:nvSpPr>
          <p:spPr>
            <a:xfrm>
              <a:off x="20941605" y="11261559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50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2">
            <a:extLst>
              <a:ext uri="{FF2B5EF4-FFF2-40B4-BE49-F238E27FC236}">
                <a16:creationId xmlns:a16="http://schemas.microsoft.com/office/drawing/2014/main" id="{D826F07F-5984-A24E-8420-2F22EA973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742" y="6885253"/>
            <a:ext cx="10089193" cy="1114293"/>
          </a:xfrm>
          <a:custGeom>
            <a:avLst/>
            <a:gdLst>
              <a:gd name="T0" fmla="*/ 5290462 w 8099"/>
              <a:gd name="T1" fmla="*/ 584047 h 895"/>
              <a:gd name="T2" fmla="*/ 0 w 8099"/>
              <a:gd name="T3" fmla="*/ 584047 h 895"/>
              <a:gd name="T4" fmla="*/ 0 w 8099"/>
              <a:gd name="T5" fmla="*/ 0 h 895"/>
              <a:gd name="T6" fmla="*/ 5290462 w 8099"/>
              <a:gd name="T7" fmla="*/ 0 h 895"/>
              <a:gd name="T8" fmla="*/ 5290462 w 8099"/>
              <a:gd name="T9" fmla="*/ 584047 h 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99" h="895">
                <a:moveTo>
                  <a:pt x="8098" y="894"/>
                </a:moveTo>
                <a:lnTo>
                  <a:pt x="0" y="894"/>
                </a:lnTo>
                <a:lnTo>
                  <a:pt x="0" y="0"/>
                </a:lnTo>
                <a:lnTo>
                  <a:pt x="8098" y="0"/>
                </a:lnTo>
                <a:lnTo>
                  <a:pt x="8098" y="89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B5A0C0CE-F858-AB42-8EF3-C1B27617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742" y="8120664"/>
            <a:ext cx="10089193" cy="1117320"/>
          </a:xfrm>
          <a:custGeom>
            <a:avLst/>
            <a:gdLst>
              <a:gd name="T0" fmla="*/ 5290462 w 8099"/>
              <a:gd name="T1" fmla="*/ 584049 h 895"/>
              <a:gd name="T2" fmla="*/ 0 w 8099"/>
              <a:gd name="T3" fmla="*/ 584049 h 895"/>
              <a:gd name="T4" fmla="*/ 0 w 8099"/>
              <a:gd name="T5" fmla="*/ 0 h 895"/>
              <a:gd name="T6" fmla="*/ 5290462 w 8099"/>
              <a:gd name="T7" fmla="*/ 0 h 895"/>
              <a:gd name="T8" fmla="*/ 5290462 w 8099"/>
              <a:gd name="T9" fmla="*/ 584049 h 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99" h="895">
                <a:moveTo>
                  <a:pt x="8098" y="894"/>
                </a:moveTo>
                <a:lnTo>
                  <a:pt x="0" y="894"/>
                </a:lnTo>
                <a:lnTo>
                  <a:pt x="0" y="0"/>
                </a:lnTo>
                <a:lnTo>
                  <a:pt x="8098" y="0"/>
                </a:lnTo>
                <a:lnTo>
                  <a:pt x="8098" y="89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E56F0060-6E97-A04E-8BF1-C7907E0E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742" y="9356076"/>
            <a:ext cx="10089193" cy="1117320"/>
          </a:xfrm>
          <a:custGeom>
            <a:avLst/>
            <a:gdLst>
              <a:gd name="T0" fmla="*/ 5290462 w 8099"/>
              <a:gd name="T1" fmla="*/ 584047 h 895"/>
              <a:gd name="T2" fmla="*/ 0 w 8099"/>
              <a:gd name="T3" fmla="*/ 584047 h 895"/>
              <a:gd name="T4" fmla="*/ 0 w 8099"/>
              <a:gd name="T5" fmla="*/ 0 h 895"/>
              <a:gd name="T6" fmla="*/ 5290462 w 8099"/>
              <a:gd name="T7" fmla="*/ 0 h 895"/>
              <a:gd name="T8" fmla="*/ 5290462 w 8099"/>
              <a:gd name="T9" fmla="*/ 584047 h 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99" h="895">
                <a:moveTo>
                  <a:pt x="8098" y="894"/>
                </a:moveTo>
                <a:lnTo>
                  <a:pt x="0" y="894"/>
                </a:lnTo>
                <a:lnTo>
                  <a:pt x="0" y="0"/>
                </a:lnTo>
                <a:lnTo>
                  <a:pt x="8098" y="0"/>
                </a:lnTo>
                <a:lnTo>
                  <a:pt x="8098" y="89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721F844F-016F-8847-8E7E-498BB73E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742" y="10594514"/>
            <a:ext cx="10089193" cy="1114293"/>
          </a:xfrm>
          <a:custGeom>
            <a:avLst/>
            <a:gdLst>
              <a:gd name="T0" fmla="*/ 5290462 w 8099"/>
              <a:gd name="T1" fmla="*/ 584049 h 895"/>
              <a:gd name="T2" fmla="*/ 0 w 8099"/>
              <a:gd name="T3" fmla="*/ 584049 h 895"/>
              <a:gd name="T4" fmla="*/ 0 w 8099"/>
              <a:gd name="T5" fmla="*/ 0 h 895"/>
              <a:gd name="T6" fmla="*/ 5290462 w 8099"/>
              <a:gd name="T7" fmla="*/ 0 h 895"/>
              <a:gd name="T8" fmla="*/ 5290462 w 8099"/>
              <a:gd name="T9" fmla="*/ 584049 h 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99" h="895">
                <a:moveTo>
                  <a:pt x="8098" y="894"/>
                </a:moveTo>
                <a:lnTo>
                  <a:pt x="0" y="894"/>
                </a:lnTo>
                <a:lnTo>
                  <a:pt x="0" y="0"/>
                </a:lnTo>
                <a:lnTo>
                  <a:pt x="8098" y="0"/>
                </a:lnTo>
                <a:lnTo>
                  <a:pt x="8098" y="89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C28E773-5014-6E43-9BA5-1A75A12A0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742" y="11829925"/>
            <a:ext cx="10089193" cy="1114293"/>
          </a:xfrm>
          <a:custGeom>
            <a:avLst/>
            <a:gdLst>
              <a:gd name="T0" fmla="*/ 5290462 w 8099"/>
              <a:gd name="T1" fmla="*/ 584047 h 895"/>
              <a:gd name="T2" fmla="*/ 0 w 8099"/>
              <a:gd name="T3" fmla="*/ 584047 h 895"/>
              <a:gd name="T4" fmla="*/ 0 w 8099"/>
              <a:gd name="T5" fmla="*/ 0 h 895"/>
              <a:gd name="T6" fmla="*/ 5290462 w 8099"/>
              <a:gd name="T7" fmla="*/ 0 h 895"/>
              <a:gd name="T8" fmla="*/ 5290462 w 8099"/>
              <a:gd name="T9" fmla="*/ 584047 h 8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99" h="895">
                <a:moveTo>
                  <a:pt x="8098" y="894"/>
                </a:moveTo>
                <a:lnTo>
                  <a:pt x="0" y="894"/>
                </a:lnTo>
                <a:lnTo>
                  <a:pt x="0" y="0"/>
                </a:lnTo>
                <a:lnTo>
                  <a:pt x="8098" y="0"/>
                </a:lnTo>
                <a:lnTo>
                  <a:pt x="8098" y="89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9D1CF5D-B06F-C144-A2E9-8D2107823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012" y="9056306"/>
            <a:ext cx="1197400" cy="1078683"/>
          </a:xfrm>
          <a:custGeom>
            <a:avLst/>
            <a:gdLst>
              <a:gd name="connsiteX0" fmla="*/ 728866 w 1197400"/>
              <a:gd name="connsiteY0" fmla="*/ 999230 h 1078683"/>
              <a:gd name="connsiteX1" fmla="*/ 744852 w 1197400"/>
              <a:gd name="connsiteY1" fmla="*/ 1013882 h 1078683"/>
              <a:gd name="connsiteX2" fmla="*/ 744852 w 1197400"/>
              <a:gd name="connsiteY2" fmla="*/ 1059057 h 1078683"/>
              <a:gd name="connsiteX3" fmla="*/ 728866 w 1197400"/>
              <a:gd name="connsiteY3" fmla="*/ 1073709 h 1078683"/>
              <a:gd name="connsiteX4" fmla="*/ 712878 w 1197400"/>
              <a:gd name="connsiteY4" fmla="*/ 1059057 h 1078683"/>
              <a:gd name="connsiteX5" fmla="*/ 712878 w 1197400"/>
              <a:gd name="connsiteY5" fmla="*/ 1013882 h 1078683"/>
              <a:gd name="connsiteX6" fmla="*/ 728866 w 1197400"/>
              <a:gd name="connsiteY6" fmla="*/ 999230 h 1078683"/>
              <a:gd name="connsiteX7" fmla="*/ 468460 w 1197400"/>
              <a:gd name="connsiteY7" fmla="*/ 999230 h 1078683"/>
              <a:gd name="connsiteX8" fmla="*/ 484448 w 1197400"/>
              <a:gd name="connsiteY8" fmla="*/ 1013882 h 1078683"/>
              <a:gd name="connsiteX9" fmla="*/ 484448 w 1197400"/>
              <a:gd name="connsiteY9" fmla="*/ 1059057 h 1078683"/>
              <a:gd name="connsiteX10" fmla="*/ 468460 w 1197400"/>
              <a:gd name="connsiteY10" fmla="*/ 1073709 h 1078683"/>
              <a:gd name="connsiteX11" fmla="*/ 452472 w 1197400"/>
              <a:gd name="connsiteY11" fmla="*/ 1059057 h 1078683"/>
              <a:gd name="connsiteX12" fmla="*/ 452472 w 1197400"/>
              <a:gd name="connsiteY12" fmla="*/ 1013882 h 1078683"/>
              <a:gd name="connsiteX13" fmla="*/ 468460 w 1197400"/>
              <a:gd name="connsiteY13" fmla="*/ 999230 h 1078683"/>
              <a:gd name="connsiteX14" fmla="*/ 101670 w 1197400"/>
              <a:gd name="connsiteY14" fmla="*/ 763048 h 1078683"/>
              <a:gd name="connsiteX15" fmla="*/ 359530 w 1197400"/>
              <a:gd name="connsiteY15" fmla="*/ 763048 h 1078683"/>
              <a:gd name="connsiteX16" fmla="*/ 460432 w 1197400"/>
              <a:gd name="connsiteY16" fmla="*/ 871521 h 1078683"/>
              <a:gd name="connsiteX17" fmla="*/ 460432 w 1197400"/>
              <a:gd name="connsiteY17" fmla="*/ 872768 h 1078683"/>
              <a:gd name="connsiteX18" fmla="*/ 469152 w 1197400"/>
              <a:gd name="connsiteY18" fmla="*/ 872768 h 1078683"/>
              <a:gd name="connsiteX19" fmla="*/ 725768 w 1197400"/>
              <a:gd name="connsiteY19" fmla="*/ 872768 h 1078683"/>
              <a:gd name="connsiteX20" fmla="*/ 735732 w 1197400"/>
              <a:gd name="connsiteY20" fmla="*/ 872768 h 1078683"/>
              <a:gd name="connsiteX21" fmla="*/ 735732 w 1197400"/>
              <a:gd name="connsiteY21" fmla="*/ 871521 h 1078683"/>
              <a:gd name="connsiteX22" fmla="*/ 837880 w 1197400"/>
              <a:gd name="connsiteY22" fmla="*/ 763048 h 1078683"/>
              <a:gd name="connsiteX23" fmla="*/ 1095740 w 1197400"/>
              <a:gd name="connsiteY23" fmla="*/ 763048 h 1078683"/>
              <a:gd name="connsiteX24" fmla="*/ 1196642 w 1197400"/>
              <a:gd name="connsiteY24" fmla="*/ 871521 h 1078683"/>
              <a:gd name="connsiteX25" fmla="*/ 1186678 w 1197400"/>
              <a:gd name="connsiteY25" fmla="*/ 890223 h 1078683"/>
              <a:gd name="connsiteX26" fmla="*/ 1169238 w 1197400"/>
              <a:gd name="connsiteY26" fmla="*/ 879002 h 1078683"/>
              <a:gd name="connsiteX27" fmla="*/ 1095740 w 1197400"/>
              <a:gd name="connsiteY27" fmla="*/ 792972 h 1078683"/>
              <a:gd name="connsiteX28" fmla="*/ 837880 w 1197400"/>
              <a:gd name="connsiteY28" fmla="*/ 792972 h 1078683"/>
              <a:gd name="connsiteX29" fmla="*/ 765630 w 1197400"/>
              <a:gd name="connsiteY29" fmla="*/ 879002 h 1078683"/>
              <a:gd name="connsiteX30" fmla="*/ 827914 w 1197400"/>
              <a:gd name="connsiteY30" fmla="*/ 982488 h 1078683"/>
              <a:gd name="connsiteX31" fmla="*/ 845354 w 1197400"/>
              <a:gd name="connsiteY31" fmla="*/ 1061037 h 1078683"/>
              <a:gd name="connsiteX32" fmla="*/ 834144 w 1197400"/>
              <a:gd name="connsiteY32" fmla="*/ 1078492 h 1078683"/>
              <a:gd name="connsiteX33" fmla="*/ 816704 w 1197400"/>
              <a:gd name="connsiteY33" fmla="*/ 1067271 h 1078683"/>
              <a:gd name="connsiteX34" fmla="*/ 799264 w 1197400"/>
              <a:gd name="connsiteY34" fmla="*/ 988722 h 1078683"/>
              <a:gd name="connsiteX35" fmla="*/ 725768 w 1197400"/>
              <a:gd name="connsiteY35" fmla="*/ 902691 h 1078683"/>
              <a:gd name="connsiteX36" fmla="*/ 469152 w 1197400"/>
              <a:gd name="connsiteY36" fmla="*/ 902691 h 1078683"/>
              <a:gd name="connsiteX37" fmla="*/ 395656 w 1197400"/>
              <a:gd name="connsiteY37" fmla="*/ 989968 h 1078683"/>
              <a:gd name="connsiteX38" fmla="*/ 375724 w 1197400"/>
              <a:gd name="connsiteY38" fmla="*/ 1067271 h 1078683"/>
              <a:gd name="connsiteX39" fmla="*/ 360776 w 1197400"/>
              <a:gd name="connsiteY39" fmla="*/ 1078492 h 1078683"/>
              <a:gd name="connsiteX40" fmla="*/ 357040 w 1197400"/>
              <a:gd name="connsiteY40" fmla="*/ 1078492 h 1078683"/>
              <a:gd name="connsiteX41" fmla="*/ 347074 w 1197400"/>
              <a:gd name="connsiteY41" fmla="*/ 1059790 h 1078683"/>
              <a:gd name="connsiteX42" fmla="*/ 367004 w 1197400"/>
              <a:gd name="connsiteY42" fmla="*/ 982488 h 1078683"/>
              <a:gd name="connsiteX43" fmla="*/ 431782 w 1197400"/>
              <a:gd name="connsiteY43" fmla="*/ 877755 h 1078683"/>
              <a:gd name="connsiteX44" fmla="*/ 359530 w 1197400"/>
              <a:gd name="connsiteY44" fmla="*/ 792972 h 1078683"/>
              <a:gd name="connsiteX45" fmla="*/ 101670 w 1197400"/>
              <a:gd name="connsiteY45" fmla="*/ 792972 h 1078683"/>
              <a:gd name="connsiteX46" fmla="*/ 28174 w 1197400"/>
              <a:gd name="connsiteY46" fmla="*/ 879002 h 1078683"/>
              <a:gd name="connsiteX47" fmla="*/ 9488 w 1197400"/>
              <a:gd name="connsiteY47" fmla="*/ 890223 h 1078683"/>
              <a:gd name="connsiteX48" fmla="*/ 768 w 1197400"/>
              <a:gd name="connsiteY48" fmla="*/ 871521 h 1078683"/>
              <a:gd name="connsiteX49" fmla="*/ 101670 w 1197400"/>
              <a:gd name="connsiteY49" fmla="*/ 763048 h 1078683"/>
              <a:gd name="connsiteX50" fmla="*/ 596570 w 1197400"/>
              <a:gd name="connsiteY50" fmla="*/ 649324 h 1078683"/>
              <a:gd name="connsiteX51" fmla="*/ 509556 w 1197400"/>
              <a:gd name="connsiteY51" fmla="*/ 737582 h 1078683"/>
              <a:gd name="connsiteX52" fmla="*/ 596570 w 1197400"/>
              <a:gd name="connsiteY52" fmla="*/ 825839 h 1078683"/>
              <a:gd name="connsiteX53" fmla="*/ 683586 w 1197400"/>
              <a:gd name="connsiteY53" fmla="*/ 737582 h 1078683"/>
              <a:gd name="connsiteX54" fmla="*/ 596570 w 1197400"/>
              <a:gd name="connsiteY54" fmla="*/ 649324 h 1078683"/>
              <a:gd name="connsiteX55" fmla="*/ 596570 w 1197400"/>
              <a:gd name="connsiteY55" fmla="*/ 620734 h 1078683"/>
              <a:gd name="connsiteX56" fmla="*/ 714662 w 1197400"/>
              <a:gd name="connsiteY56" fmla="*/ 737582 h 1078683"/>
              <a:gd name="connsiteX57" fmla="*/ 596570 w 1197400"/>
              <a:gd name="connsiteY57" fmla="*/ 855673 h 1078683"/>
              <a:gd name="connsiteX58" fmla="*/ 479724 w 1197400"/>
              <a:gd name="connsiteY58" fmla="*/ 737582 h 1078683"/>
              <a:gd name="connsiteX59" fmla="*/ 596570 w 1197400"/>
              <a:gd name="connsiteY59" fmla="*/ 620734 h 1078683"/>
              <a:gd name="connsiteX60" fmla="*/ 966602 w 1197400"/>
              <a:gd name="connsiteY60" fmla="*/ 538533 h 1078683"/>
              <a:gd name="connsiteX61" fmla="*/ 879128 w 1197400"/>
              <a:gd name="connsiteY61" fmla="*/ 626790 h 1078683"/>
              <a:gd name="connsiteX62" fmla="*/ 966602 w 1197400"/>
              <a:gd name="connsiteY62" fmla="*/ 713804 h 1078683"/>
              <a:gd name="connsiteX63" fmla="*/ 1055326 w 1197400"/>
              <a:gd name="connsiteY63" fmla="*/ 626790 h 1078683"/>
              <a:gd name="connsiteX64" fmla="*/ 966602 w 1197400"/>
              <a:gd name="connsiteY64" fmla="*/ 538533 h 1078683"/>
              <a:gd name="connsiteX65" fmla="*/ 230188 w 1197400"/>
              <a:gd name="connsiteY65" fmla="*/ 538533 h 1078683"/>
              <a:gd name="connsiteX66" fmla="*/ 143174 w 1197400"/>
              <a:gd name="connsiteY66" fmla="*/ 626790 h 1078683"/>
              <a:gd name="connsiteX67" fmla="*/ 230188 w 1197400"/>
              <a:gd name="connsiteY67" fmla="*/ 713804 h 1078683"/>
              <a:gd name="connsiteX68" fmla="*/ 318446 w 1197400"/>
              <a:gd name="connsiteY68" fmla="*/ 626790 h 1078683"/>
              <a:gd name="connsiteX69" fmla="*/ 230188 w 1197400"/>
              <a:gd name="connsiteY69" fmla="*/ 538533 h 1078683"/>
              <a:gd name="connsiteX70" fmla="*/ 966602 w 1197400"/>
              <a:gd name="connsiteY70" fmla="*/ 508699 h 1078683"/>
              <a:gd name="connsiteX71" fmla="*/ 1084068 w 1197400"/>
              <a:gd name="connsiteY71" fmla="*/ 626790 h 1078683"/>
              <a:gd name="connsiteX72" fmla="*/ 966602 w 1197400"/>
              <a:gd name="connsiteY72" fmla="*/ 743638 h 1078683"/>
              <a:gd name="connsiteX73" fmla="*/ 849136 w 1197400"/>
              <a:gd name="connsiteY73" fmla="*/ 626790 h 1078683"/>
              <a:gd name="connsiteX74" fmla="*/ 966602 w 1197400"/>
              <a:gd name="connsiteY74" fmla="*/ 508699 h 1078683"/>
              <a:gd name="connsiteX75" fmla="*/ 230188 w 1197400"/>
              <a:gd name="connsiteY75" fmla="*/ 508699 h 1078683"/>
              <a:gd name="connsiteX76" fmla="*/ 348278 w 1197400"/>
              <a:gd name="connsiteY76" fmla="*/ 626790 h 1078683"/>
              <a:gd name="connsiteX77" fmla="*/ 230188 w 1197400"/>
              <a:gd name="connsiteY77" fmla="*/ 743638 h 1078683"/>
              <a:gd name="connsiteX78" fmla="*/ 113340 w 1197400"/>
              <a:gd name="connsiteY78" fmla="*/ 626790 h 1078683"/>
              <a:gd name="connsiteX79" fmla="*/ 230188 w 1197400"/>
              <a:gd name="connsiteY79" fmla="*/ 508699 h 1078683"/>
              <a:gd name="connsiteX80" fmla="*/ 650360 w 1197400"/>
              <a:gd name="connsiteY80" fmla="*/ 29761 h 1078683"/>
              <a:gd name="connsiteX81" fmla="*/ 616696 w 1197400"/>
              <a:gd name="connsiteY81" fmla="*/ 63241 h 1078683"/>
              <a:gd name="connsiteX82" fmla="*/ 616696 w 1197400"/>
              <a:gd name="connsiteY82" fmla="*/ 156243 h 1078683"/>
              <a:gd name="connsiteX83" fmla="*/ 601734 w 1197400"/>
              <a:gd name="connsiteY83" fmla="*/ 156243 h 1078683"/>
              <a:gd name="connsiteX84" fmla="*/ 536900 w 1197400"/>
              <a:gd name="connsiteY84" fmla="*/ 220725 h 1078683"/>
              <a:gd name="connsiteX85" fmla="*/ 601734 w 1197400"/>
              <a:gd name="connsiteY85" fmla="*/ 285206 h 1078683"/>
              <a:gd name="connsiteX86" fmla="*/ 616696 w 1197400"/>
              <a:gd name="connsiteY86" fmla="*/ 285206 h 1078683"/>
              <a:gd name="connsiteX87" fmla="*/ 616696 w 1197400"/>
              <a:gd name="connsiteY87" fmla="*/ 376968 h 1078683"/>
              <a:gd name="connsiteX88" fmla="*/ 650360 w 1197400"/>
              <a:gd name="connsiteY88" fmla="*/ 411689 h 1078683"/>
              <a:gd name="connsiteX89" fmla="*/ 715194 w 1197400"/>
              <a:gd name="connsiteY89" fmla="*/ 411689 h 1078683"/>
              <a:gd name="connsiteX90" fmla="*/ 807458 w 1197400"/>
              <a:gd name="connsiteY90" fmla="*/ 332327 h 1078683"/>
              <a:gd name="connsiteX91" fmla="*/ 902214 w 1197400"/>
              <a:gd name="connsiteY91" fmla="*/ 411689 h 1078683"/>
              <a:gd name="connsiteX92" fmla="*/ 970790 w 1197400"/>
              <a:gd name="connsiteY92" fmla="*/ 411689 h 1078683"/>
              <a:gd name="connsiteX93" fmla="*/ 1005700 w 1197400"/>
              <a:gd name="connsiteY93" fmla="*/ 376968 h 1078683"/>
              <a:gd name="connsiteX94" fmla="*/ 1005700 w 1197400"/>
              <a:gd name="connsiteY94" fmla="*/ 116562 h 1078683"/>
              <a:gd name="connsiteX95" fmla="*/ 918424 w 1197400"/>
              <a:gd name="connsiteY95" fmla="*/ 29761 h 1078683"/>
              <a:gd name="connsiteX96" fmla="*/ 285044 w 1197400"/>
              <a:gd name="connsiteY96" fmla="*/ 29761 h 1078683"/>
              <a:gd name="connsiteX97" fmla="*/ 197768 w 1197400"/>
              <a:gd name="connsiteY97" fmla="*/ 116562 h 1078683"/>
              <a:gd name="connsiteX98" fmla="*/ 197768 w 1197400"/>
              <a:gd name="connsiteY98" fmla="*/ 376968 h 1078683"/>
              <a:gd name="connsiteX99" fmla="*/ 232678 w 1197400"/>
              <a:gd name="connsiteY99" fmla="*/ 411689 h 1078683"/>
              <a:gd name="connsiteX100" fmla="*/ 303746 w 1197400"/>
              <a:gd name="connsiteY100" fmla="*/ 411689 h 1078683"/>
              <a:gd name="connsiteX101" fmla="*/ 328682 w 1197400"/>
              <a:gd name="connsiteY101" fmla="*/ 432769 h 1078683"/>
              <a:gd name="connsiteX102" fmla="*/ 392270 w 1197400"/>
              <a:gd name="connsiteY102" fmla="*/ 489810 h 1078683"/>
              <a:gd name="connsiteX103" fmla="*/ 455856 w 1197400"/>
              <a:gd name="connsiteY103" fmla="*/ 432769 h 1078683"/>
              <a:gd name="connsiteX104" fmla="*/ 480794 w 1197400"/>
              <a:gd name="connsiteY104" fmla="*/ 411689 h 1078683"/>
              <a:gd name="connsiteX105" fmla="*/ 553108 w 1197400"/>
              <a:gd name="connsiteY105" fmla="*/ 411689 h 1078683"/>
              <a:gd name="connsiteX106" fmla="*/ 586772 w 1197400"/>
              <a:gd name="connsiteY106" fmla="*/ 376968 h 1078683"/>
              <a:gd name="connsiteX107" fmla="*/ 586772 w 1197400"/>
              <a:gd name="connsiteY107" fmla="*/ 312487 h 1078683"/>
              <a:gd name="connsiteX108" fmla="*/ 506976 w 1197400"/>
              <a:gd name="connsiteY108" fmla="*/ 220725 h 1078683"/>
              <a:gd name="connsiteX109" fmla="*/ 586772 w 1197400"/>
              <a:gd name="connsiteY109" fmla="*/ 127723 h 1078683"/>
              <a:gd name="connsiteX110" fmla="*/ 586772 w 1197400"/>
              <a:gd name="connsiteY110" fmla="*/ 63241 h 1078683"/>
              <a:gd name="connsiteX111" fmla="*/ 553108 w 1197400"/>
              <a:gd name="connsiteY111" fmla="*/ 29761 h 1078683"/>
              <a:gd name="connsiteX112" fmla="*/ 285044 w 1197400"/>
              <a:gd name="connsiteY112" fmla="*/ 0 h 1078683"/>
              <a:gd name="connsiteX113" fmla="*/ 553108 w 1197400"/>
              <a:gd name="connsiteY113" fmla="*/ 0 h 1078683"/>
              <a:gd name="connsiteX114" fmla="*/ 601734 w 1197400"/>
              <a:gd name="connsiteY114" fmla="*/ 23560 h 1078683"/>
              <a:gd name="connsiteX115" fmla="*/ 650360 w 1197400"/>
              <a:gd name="connsiteY115" fmla="*/ 0 h 1078683"/>
              <a:gd name="connsiteX116" fmla="*/ 918424 w 1197400"/>
              <a:gd name="connsiteY116" fmla="*/ 0 h 1078683"/>
              <a:gd name="connsiteX117" fmla="*/ 1035624 w 1197400"/>
              <a:gd name="connsiteY117" fmla="*/ 116562 h 1078683"/>
              <a:gd name="connsiteX118" fmla="*/ 1035624 w 1197400"/>
              <a:gd name="connsiteY118" fmla="*/ 376968 h 1078683"/>
              <a:gd name="connsiteX119" fmla="*/ 970790 w 1197400"/>
              <a:gd name="connsiteY119" fmla="*/ 441449 h 1078683"/>
              <a:gd name="connsiteX120" fmla="*/ 897228 w 1197400"/>
              <a:gd name="connsiteY120" fmla="*/ 441449 h 1078683"/>
              <a:gd name="connsiteX121" fmla="*/ 872292 w 1197400"/>
              <a:gd name="connsiteY121" fmla="*/ 419129 h 1078683"/>
              <a:gd name="connsiteX122" fmla="*/ 807458 w 1197400"/>
              <a:gd name="connsiteY122" fmla="*/ 360848 h 1078683"/>
              <a:gd name="connsiteX123" fmla="*/ 743870 w 1197400"/>
              <a:gd name="connsiteY123" fmla="*/ 419129 h 1078683"/>
              <a:gd name="connsiteX124" fmla="*/ 718934 w 1197400"/>
              <a:gd name="connsiteY124" fmla="*/ 441449 h 1078683"/>
              <a:gd name="connsiteX125" fmla="*/ 650360 w 1197400"/>
              <a:gd name="connsiteY125" fmla="*/ 441449 h 1078683"/>
              <a:gd name="connsiteX126" fmla="*/ 601734 w 1197400"/>
              <a:gd name="connsiteY126" fmla="*/ 417889 h 1078683"/>
              <a:gd name="connsiteX127" fmla="*/ 553108 w 1197400"/>
              <a:gd name="connsiteY127" fmla="*/ 441449 h 1078683"/>
              <a:gd name="connsiteX128" fmla="*/ 485780 w 1197400"/>
              <a:gd name="connsiteY128" fmla="*/ 441449 h 1078683"/>
              <a:gd name="connsiteX129" fmla="*/ 392270 w 1197400"/>
              <a:gd name="connsiteY129" fmla="*/ 519571 h 1078683"/>
              <a:gd name="connsiteX130" fmla="*/ 298758 w 1197400"/>
              <a:gd name="connsiteY130" fmla="*/ 441449 h 1078683"/>
              <a:gd name="connsiteX131" fmla="*/ 232678 w 1197400"/>
              <a:gd name="connsiteY131" fmla="*/ 441449 h 1078683"/>
              <a:gd name="connsiteX132" fmla="*/ 167844 w 1197400"/>
              <a:gd name="connsiteY132" fmla="*/ 376968 h 1078683"/>
              <a:gd name="connsiteX133" fmla="*/ 167844 w 1197400"/>
              <a:gd name="connsiteY133" fmla="*/ 116562 h 1078683"/>
              <a:gd name="connsiteX134" fmla="*/ 285044 w 1197400"/>
              <a:gd name="connsiteY134" fmla="*/ 0 h 10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197400" h="1078683">
                <a:moveTo>
                  <a:pt x="728866" y="999230"/>
                </a:moveTo>
                <a:cubicBezTo>
                  <a:pt x="736860" y="999230"/>
                  <a:pt x="744852" y="1005335"/>
                  <a:pt x="744852" y="1013882"/>
                </a:cubicBezTo>
                <a:lnTo>
                  <a:pt x="744852" y="1059057"/>
                </a:lnTo>
                <a:cubicBezTo>
                  <a:pt x="744852" y="1067604"/>
                  <a:pt x="736860" y="1073709"/>
                  <a:pt x="728866" y="1073709"/>
                </a:cubicBezTo>
                <a:cubicBezTo>
                  <a:pt x="719540" y="1073709"/>
                  <a:pt x="712878" y="1067604"/>
                  <a:pt x="712878" y="1059057"/>
                </a:cubicBezTo>
                <a:lnTo>
                  <a:pt x="712878" y="1013882"/>
                </a:lnTo>
                <a:cubicBezTo>
                  <a:pt x="712878" y="1005335"/>
                  <a:pt x="719540" y="999230"/>
                  <a:pt x="728866" y="999230"/>
                </a:cubicBezTo>
                <a:close/>
                <a:moveTo>
                  <a:pt x="468460" y="999230"/>
                </a:moveTo>
                <a:cubicBezTo>
                  <a:pt x="477786" y="999230"/>
                  <a:pt x="484448" y="1005335"/>
                  <a:pt x="484448" y="1013882"/>
                </a:cubicBezTo>
                <a:lnTo>
                  <a:pt x="484448" y="1059057"/>
                </a:lnTo>
                <a:cubicBezTo>
                  <a:pt x="484448" y="1067604"/>
                  <a:pt x="477786" y="1073709"/>
                  <a:pt x="468460" y="1073709"/>
                </a:cubicBezTo>
                <a:cubicBezTo>
                  <a:pt x="460466" y="1073709"/>
                  <a:pt x="452472" y="1067604"/>
                  <a:pt x="452472" y="1059057"/>
                </a:cubicBezTo>
                <a:lnTo>
                  <a:pt x="452472" y="1013882"/>
                </a:lnTo>
                <a:cubicBezTo>
                  <a:pt x="452472" y="1005335"/>
                  <a:pt x="460466" y="999230"/>
                  <a:pt x="468460" y="999230"/>
                </a:cubicBezTo>
                <a:close/>
                <a:moveTo>
                  <a:pt x="101670" y="763048"/>
                </a:moveTo>
                <a:lnTo>
                  <a:pt x="359530" y="763048"/>
                </a:lnTo>
                <a:cubicBezTo>
                  <a:pt x="420570" y="763048"/>
                  <a:pt x="438010" y="786737"/>
                  <a:pt x="460432" y="871521"/>
                </a:cubicBezTo>
                <a:lnTo>
                  <a:pt x="460432" y="872768"/>
                </a:lnTo>
                <a:cubicBezTo>
                  <a:pt x="464170" y="872768"/>
                  <a:pt x="466662" y="872768"/>
                  <a:pt x="469152" y="872768"/>
                </a:cubicBezTo>
                <a:lnTo>
                  <a:pt x="725768" y="872768"/>
                </a:lnTo>
                <a:cubicBezTo>
                  <a:pt x="729504" y="872768"/>
                  <a:pt x="733242" y="872768"/>
                  <a:pt x="735732" y="872768"/>
                </a:cubicBezTo>
                <a:cubicBezTo>
                  <a:pt x="735732" y="872768"/>
                  <a:pt x="735732" y="872768"/>
                  <a:pt x="735732" y="871521"/>
                </a:cubicBezTo>
                <a:cubicBezTo>
                  <a:pt x="760648" y="786737"/>
                  <a:pt x="776842" y="763048"/>
                  <a:pt x="837880" y="763048"/>
                </a:cubicBezTo>
                <a:lnTo>
                  <a:pt x="1095740" y="763048"/>
                </a:lnTo>
                <a:cubicBezTo>
                  <a:pt x="1158026" y="763048"/>
                  <a:pt x="1172974" y="786737"/>
                  <a:pt x="1196642" y="871521"/>
                </a:cubicBezTo>
                <a:cubicBezTo>
                  <a:pt x="1199134" y="879002"/>
                  <a:pt x="1195398" y="887730"/>
                  <a:pt x="1186678" y="890223"/>
                </a:cubicBezTo>
                <a:cubicBezTo>
                  <a:pt x="1179204" y="892717"/>
                  <a:pt x="1171728" y="887730"/>
                  <a:pt x="1169238" y="879002"/>
                </a:cubicBezTo>
                <a:cubicBezTo>
                  <a:pt x="1144324" y="792972"/>
                  <a:pt x="1133112" y="792972"/>
                  <a:pt x="1095740" y="792972"/>
                </a:cubicBezTo>
                <a:lnTo>
                  <a:pt x="837880" y="792972"/>
                </a:lnTo>
                <a:cubicBezTo>
                  <a:pt x="800510" y="792972"/>
                  <a:pt x="789298" y="792972"/>
                  <a:pt x="765630" y="879002"/>
                </a:cubicBezTo>
                <a:cubicBezTo>
                  <a:pt x="796772" y="890223"/>
                  <a:pt x="810476" y="918900"/>
                  <a:pt x="827914" y="982488"/>
                </a:cubicBezTo>
                <a:lnTo>
                  <a:pt x="845354" y="1061037"/>
                </a:lnTo>
                <a:cubicBezTo>
                  <a:pt x="847846" y="1068518"/>
                  <a:pt x="841618" y="1077246"/>
                  <a:pt x="834144" y="1078492"/>
                </a:cubicBezTo>
                <a:cubicBezTo>
                  <a:pt x="825424" y="1079739"/>
                  <a:pt x="817950" y="1074752"/>
                  <a:pt x="816704" y="1067271"/>
                </a:cubicBezTo>
                <a:lnTo>
                  <a:pt x="799264" y="988722"/>
                </a:lnTo>
                <a:cubicBezTo>
                  <a:pt x="774350" y="902691"/>
                  <a:pt x="763138" y="902691"/>
                  <a:pt x="725768" y="902691"/>
                </a:cubicBezTo>
                <a:lnTo>
                  <a:pt x="469152" y="902691"/>
                </a:lnTo>
                <a:cubicBezTo>
                  <a:pt x="431782" y="902691"/>
                  <a:pt x="420570" y="902691"/>
                  <a:pt x="395656" y="989968"/>
                </a:cubicBezTo>
                <a:lnTo>
                  <a:pt x="375724" y="1067271"/>
                </a:lnTo>
                <a:cubicBezTo>
                  <a:pt x="374480" y="1074752"/>
                  <a:pt x="368250" y="1078492"/>
                  <a:pt x="360776" y="1078492"/>
                </a:cubicBezTo>
                <a:cubicBezTo>
                  <a:pt x="359530" y="1078492"/>
                  <a:pt x="359530" y="1078492"/>
                  <a:pt x="357040" y="1078492"/>
                </a:cubicBezTo>
                <a:cubicBezTo>
                  <a:pt x="349566" y="1075999"/>
                  <a:pt x="344582" y="1068518"/>
                  <a:pt x="347074" y="1059790"/>
                </a:cubicBezTo>
                <a:lnTo>
                  <a:pt x="367004" y="982488"/>
                </a:lnTo>
                <a:cubicBezTo>
                  <a:pt x="385690" y="917653"/>
                  <a:pt x="399394" y="887730"/>
                  <a:pt x="431782" y="877755"/>
                </a:cubicBezTo>
                <a:cubicBezTo>
                  <a:pt x="408114" y="792972"/>
                  <a:pt x="395656" y="792972"/>
                  <a:pt x="359530" y="792972"/>
                </a:cubicBezTo>
                <a:lnTo>
                  <a:pt x="101670" y="792972"/>
                </a:lnTo>
                <a:cubicBezTo>
                  <a:pt x="64300" y="792972"/>
                  <a:pt x="53088" y="792972"/>
                  <a:pt x="28174" y="879002"/>
                </a:cubicBezTo>
                <a:cubicBezTo>
                  <a:pt x="25682" y="887730"/>
                  <a:pt x="18208" y="892717"/>
                  <a:pt x="9488" y="890223"/>
                </a:cubicBezTo>
                <a:cubicBezTo>
                  <a:pt x="2014" y="887730"/>
                  <a:pt x="-1724" y="879002"/>
                  <a:pt x="768" y="871521"/>
                </a:cubicBezTo>
                <a:cubicBezTo>
                  <a:pt x="23192" y="786737"/>
                  <a:pt x="39386" y="763048"/>
                  <a:pt x="101670" y="763048"/>
                </a:cubicBezTo>
                <a:close/>
                <a:moveTo>
                  <a:pt x="596570" y="649324"/>
                </a:moveTo>
                <a:cubicBezTo>
                  <a:pt x="548092" y="649324"/>
                  <a:pt x="509556" y="689102"/>
                  <a:pt x="509556" y="737582"/>
                </a:cubicBezTo>
                <a:cubicBezTo>
                  <a:pt x="509556" y="786061"/>
                  <a:pt x="548092" y="825839"/>
                  <a:pt x="596570" y="825839"/>
                </a:cubicBezTo>
                <a:cubicBezTo>
                  <a:pt x="645050" y="825839"/>
                  <a:pt x="683586" y="786061"/>
                  <a:pt x="683586" y="737582"/>
                </a:cubicBezTo>
                <a:cubicBezTo>
                  <a:pt x="683586" y="689102"/>
                  <a:pt x="645050" y="649324"/>
                  <a:pt x="596570" y="649324"/>
                </a:cubicBezTo>
                <a:close/>
                <a:moveTo>
                  <a:pt x="596570" y="620734"/>
                </a:moveTo>
                <a:cubicBezTo>
                  <a:pt x="661210" y="620734"/>
                  <a:pt x="714662" y="672943"/>
                  <a:pt x="714662" y="737582"/>
                </a:cubicBezTo>
                <a:cubicBezTo>
                  <a:pt x="714662" y="802221"/>
                  <a:pt x="661210" y="855673"/>
                  <a:pt x="596570" y="855673"/>
                </a:cubicBezTo>
                <a:cubicBezTo>
                  <a:pt x="531932" y="855673"/>
                  <a:pt x="479724" y="802221"/>
                  <a:pt x="479724" y="737582"/>
                </a:cubicBezTo>
                <a:cubicBezTo>
                  <a:pt x="479724" y="672943"/>
                  <a:pt x="531932" y="620734"/>
                  <a:pt x="596570" y="620734"/>
                </a:cubicBezTo>
                <a:close/>
                <a:moveTo>
                  <a:pt x="966602" y="538533"/>
                </a:moveTo>
                <a:cubicBezTo>
                  <a:pt x="917866" y="538533"/>
                  <a:pt x="879128" y="577067"/>
                  <a:pt x="879128" y="626790"/>
                </a:cubicBezTo>
                <a:cubicBezTo>
                  <a:pt x="879128" y="674026"/>
                  <a:pt x="917866" y="713804"/>
                  <a:pt x="966602" y="713804"/>
                </a:cubicBezTo>
                <a:cubicBezTo>
                  <a:pt x="1016588" y="713804"/>
                  <a:pt x="1055326" y="674026"/>
                  <a:pt x="1055326" y="626790"/>
                </a:cubicBezTo>
                <a:cubicBezTo>
                  <a:pt x="1055326" y="577067"/>
                  <a:pt x="1016588" y="538533"/>
                  <a:pt x="966602" y="538533"/>
                </a:cubicBezTo>
                <a:close/>
                <a:moveTo>
                  <a:pt x="230188" y="538533"/>
                </a:moveTo>
                <a:cubicBezTo>
                  <a:pt x="181708" y="538533"/>
                  <a:pt x="143174" y="577067"/>
                  <a:pt x="143174" y="626790"/>
                </a:cubicBezTo>
                <a:cubicBezTo>
                  <a:pt x="143174" y="674026"/>
                  <a:pt x="181708" y="713804"/>
                  <a:pt x="230188" y="713804"/>
                </a:cubicBezTo>
                <a:cubicBezTo>
                  <a:pt x="278668" y="713804"/>
                  <a:pt x="318446" y="674026"/>
                  <a:pt x="318446" y="626790"/>
                </a:cubicBezTo>
                <a:cubicBezTo>
                  <a:pt x="318446" y="577067"/>
                  <a:pt x="278668" y="538533"/>
                  <a:pt x="230188" y="538533"/>
                </a:cubicBezTo>
                <a:close/>
                <a:moveTo>
                  <a:pt x="966602" y="508699"/>
                </a:moveTo>
                <a:cubicBezTo>
                  <a:pt x="1031584" y="508699"/>
                  <a:pt x="1084068" y="560908"/>
                  <a:pt x="1084068" y="626790"/>
                </a:cubicBezTo>
                <a:cubicBezTo>
                  <a:pt x="1084068" y="691429"/>
                  <a:pt x="1031584" y="743638"/>
                  <a:pt x="966602" y="743638"/>
                </a:cubicBezTo>
                <a:cubicBezTo>
                  <a:pt x="902870" y="743638"/>
                  <a:pt x="849136" y="691429"/>
                  <a:pt x="849136" y="626790"/>
                </a:cubicBezTo>
                <a:cubicBezTo>
                  <a:pt x="849136" y="560908"/>
                  <a:pt x="902870" y="508699"/>
                  <a:pt x="966602" y="508699"/>
                </a:cubicBezTo>
                <a:close/>
                <a:moveTo>
                  <a:pt x="230188" y="508699"/>
                </a:moveTo>
                <a:cubicBezTo>
                  <a:pt x="294828" y="508699"/>
                  <a:pt x="348278" y="560908"/>
                  <a:pt x="348278" y="626790"/>
                </a:cubicBezTo>
                <a:cubicBezTo>
                  <a:pt x="348278" y="691429"/>
                  <a:pt x="294828" y="743638"/>
                  <a:pt x="230188" y="743638"/>
                </a:cubicBezTo>
                <a:cubicBezTo>
                  <a:pt x="165548" y="743638"/>
                  <a:pt x="113340" y="691429"/>
                  <a:pt x="113340" y="626790"/>
                </a:cubicBezTo>
                <a:cubicBezTo>
                  <a:pt x="113340" y="560908"/>
                  <a:pt x="165548" y="508699"/>
                  <a:pt x="230188" y="508699"/>
                </a:cubicBezTo>
                <a:close/>
                <a:moveTo>
                  <a:pt x="650360" y="29761"/>
                </a:moveTo>
                <a:cubicBezTo>
                  <a:pt x="631658" y="29761"/>
                  <a:pt x="616696" y="45881"/>
                  <a:pt x="616696" y="63241"/>
                </a:cubicBezTo>
                <a:lnTo>
                  <a:pt x="616696" y="156243"/>
                </a:lnTo>
                <a:lnTo>
                  <a:pt x="601734" y="156243"/>
                </a:lnTo>
                <a:cubicBezTo>
                  <a:pt x="566822" y="156243"/>
                  <a:pt x="536900" y="186004"/>
                  <a:pt x="536900" y="220725"/>
                </a:cubicBezTo>
                <a:cubicBezTo>
                  <a:pt x="536900" y="255445"/>
                  <a:pt x="566822" y="285206"/>
                  <a:pt x="601734" y="285206"/>
                </a:cubicBezTo>
                <a:lnTo>
                  <a:pt x="616696" y="285206"/>
                </a:lnTo>
                <a:lnTo>
                  <a:pt x="616696" y="376968"/>
                </a:lnTo>
                <a:cubicBezTo>
                  <a:pt x="616696" y="396808"/>
                  <a:pt x="631658" y="411689"/>
                  <a:pt x="650360" y="411689"/>
                </a:cubicBezTo>
                <a:lnTo>
                  <a:pt x="715194" y="411689"/>
                </a:lnTo>
                <a:cubicBezTo>
                  <a:pt x="722674" y="365808"/>
                  <a:pt x="761326" y="332327"/>
                  <a:pt x="807458" y="332327"/>
                </a:cubicBezTo>
                <a:cubicBezTo>
                  <a:pt x="854836" y="332327"/>
                  <a:pt x="893486" y="365808"/>
                  <a:pt x="902214" y="411689"/>
                </a:cubicBezTo>
                <a:lnTo>
                  <a:pt x="970790" y="411689"/>
                </a:lnTo>
                <a:cubicBezTo>
                  <a:pt x="990738" y="411689"/>
                  <a:pt x="1005700" y="396808"/>
                  <a:pt x="1005700" y="376968"/>
                </a:cubicBezTo>
                <a:lnTo>
                  <a:pt x="1005700" y="116562"/>
                </a:lnTo>
                <a:cubicBezTo>
                  <a:pt x="1005700" y="68201"/>
                  <a:pt x="967048" y="29761"/>
                  <a:pt x="918424" y="29761"/>
                </a:cubicBezTo>
                <a:close/>
                <a:moveTo>
                  <a:pt x="285044" y="29761"/>
                </a:moveTo>
                <a:cubicBezTo>
                  <a:pt x="236418" y="29761"/>
                  <a:pt x="197768" y="68201"/>
                  <a:pt x="197768" y="116562"/>
                </a:cubicBezTo>
                <a:lnTo>
                  <a:pt x="197768" y="376968"/>
                </a:lnTo>
                <a:cubicBezTo>
                  <a:pt x="197768" y="396808"/>
                  <a:pt x="212730" y="411689"/>
                  <a:pt x="232678" y="411689"/>
                </a:cubicBezTo>
                <a:lnTo>
                  <a:pt x="303746" y="411689"/>
                </a:lnTo>
                <a:cubicBezTo>
                  <a:pt x="317462" y="411689"/>
                  <a:pt x="326188" y="420369"/>
                  <a:pt x="328682" y="432769"/>
                </a:cubicBezTo>
                <a:cubicBezTo>
                  <a:pt x="332422" y="465010"/>
                  <a:pt x="359852" y="489810"/>
                  <a:pt x="392270" y="489810"/>
                </a:cubicBezTo>
                <a:cubicBezTo>
                  <a:pt x="425934" y="489810"/>
                  <a:pt x="453364" y="465010"/>
                  <a:pt x="455856" y="432769"/>
                </a:cubicBezTo>
                <a:cubicBezTo>
                  <a:pt x="458350" y="420369"/>
                  <a:pt x="468324" y="411689"/>
                  <a:pt x="480794" y="411689"/>
                </a:cubicBezTo>
                <a:lnTo>
                  <a:pt x="553108" y="411689"/>
                </a:lnTo>
                <a:cubicBezTo>
                  <a:pt x="571810" y="411689"/>
                  <a:pt x="586772" y="396808"/>
                  <a:pt x="586772" y="376968"/>
                </a:cubicBezTo>
                <a:lnTo>
                  <a:pt x="586772" y="312487"/>
                </a:lnTo>
                <a:cubicBezTo>
                  <a:pt x="541886" y="306286"/>
                  <a:pt x="506976" y="267846"/>
                  <a:pt x="506976" y="220725"/>
                </a:cubicBezTo>
                <a:cubicBezTo>
                  <a:pt x="506976" y="173604"/>
                  <a:pt x="541886" y="135163"/>
                  <a:pt x="586772" y="127723"/>
                </a:cubicBezTo>
                <a:lnTo>
                  <a:pt x="586772" y="63241"/>
                </a:lnTo>
                <a:cubicBezTo>
                  <a:pt x="586772" y="45881"/>
                  <a:pt x="571810" y="29761"/>
                  <a:pt x="553108" y="29761"/>
                </a:cubicBezTo>
                <a:close/>
                <a:moveTo>
                  <a:pt x="285044" y="0"/>
                </a:moveTo>
                <a:lnTo>
                  <a:pt x="553108" y="0"/>
                </a:lnTo>
                <a:cubicBezTo>
                  <a:pt x="571810" y="0"/>
                  <a:pt x="590512" y="9920"/>
                  <a:pt x="601734" y="23560"/>
                </a:cubicBezTo>
                <a:cubicBezTo>
                  <a:pt x="612954" y="9920"/>
                  <a:pt x="631658" y="0"/>
                  <a:pt x="650360" y="0"/>
                </a:cubicBezTo>
                <a:lnTo>
                  <a:pt x="918424" y="0"/>
                </a:lnTo>
                <a:cubicBezTo>
                  <a:pt x="983258" y="0"/>
                  <a:pt x="1035624" y="52081"/>
                  <a:pt x="1035624" y="116562"/>
                </a:cubicBezTo>
                <a:lnTo>
                  <a:pt x="1035624" y="376968"/>
                </a:lnTo>
                <a:cubicBezTo>
                  <a:pt x="1035624" y="411689"/>
                  <a:pt x="1005700" y="441449"/>
                  <a:pt x="970790" y="441449"/>
                </a:cubicBezTo>
                <a:lnTo>
                  <a:pt x="897228" y="441449"/>
                </a:lnTo>
                <a:cubicBezTo>
                  <a:pt x="884760" y="441449"/>
                  <a:pt x="873538" y="431529"/>
                  <a:pt x="872292" y="419129"/>
                </a:cubicBezTo>
                <a:cubicBezTo>
                  <a:pt x="868550" y="386888"/>
                  <a:pt x="841120" y="360848"/>
                  <a:pt x="807458" y="360848"/>
                </a:cubicBezTo>
                <a:cubicBezTo>
                  <a:pt x="775040" y="360848"/>
                  <a:pt x="747610" y="386888"/>
                  <a:pt x="743870" y="419129"/>
                </a:cubicBezTo>
                <a:cubicBezTo>
                  <a:pt x="742624" y="431529"/>
                  <a:pt x="732648" y="441449"/>
                  <a:pt x="718934" y="441449"/>
                </a:cubicBezTo>
                <a:lnTo>
                  <a:pt x="650360" y="441449"/>
                </a:lnTo>
                <a:cubicBezTo>
                  <a:pt x="631658" y="441449"/>
                  <a:pt x="612954" y="431529"/>
                  <a:pt x="601734" y="417889"/>
                </a:cubicBezTo>
                <a:cubicBezTo>
                  <a:pt x="590512" y="431529"/>
                  <a:pt x="571810" y="441449"/>
                  <a:pt x="553108" y="441449"/>
                </a:cubicBezTo>
                <a:lnTo>
                  <a:pt x="485780" y="441449"/>
                </a:lnTo>
                <a:cubicBezTo>
                  <a:pt x="478300" y="486090"/>
                  <a:pt x="439648" y="519571"/>
                  <a:pt x="392270" y="519571"/>
                </a:cubicBezTo>
                <a:cubicBezTo>
                  <a:pt x="346138" y="519571"/>
                  <a:pt x="306240" y="486090"/>
                  <a:pt x="298758" y="441449"/>
                </a:cubicBezTo>
                <a:lnTo>
                  <a:pt x="232678" y="441449"/>
                </a:lnTo>
                <a:cubicBezTo>
                  <a:pt x="196520" y="441449"/>
                  <a:pt x="167844" y="411689"/>
                  <a:pt x="167844" y="376968"/>
                </a:cubicBezTo>
                <a:lnTo>
                  <a:pt x="167844" y="116562"/>
                </a:lnTo>
                <a:cubicBezTo>
                  <a:pt x="167844" y="52081"/>
                  <a:pt x="220210" y="0"/>
                  <a:pt x="285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E040CA51-E37B-BC4F-9103-C69502EAE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021" y="3993937"/>
            <a:ext cx="1197278" cy="1203515"/>
          </a:xfrm>
          <a:custGeom>
            <a:avLst/>
            <a:gdLst>
              <a:gd name="connsiteX0" fmla="*/ 728857 w 1197278"/>
              <a:gd name="connsiteY0" fmla="*/ 1129038 h 1203515"/>
              <a:gd name="connsiteX1" fmla="*/ 744843 w 1197278"/>
              <a:gd name="connsiteY1" fmla="*/ 1143689 h 1203515"/>
              <a:gd name="connsiteX2" fmla="*/ 744843 w 1197278"/>
              <a:gd name="connsiteY2" fmla="*/ 1188864 h 1203515"/>
              <a:gd name="connsiteX3" fmla="*/ 728857 w 1197278"/>
              <a:gd name="connsiteY3" fmla="*/ 1203515 h 1203515"/>
              <a:gd name="connsiteX4" fmla="*/ 712869 w 1197278"/>
              <a:gd name="connsiteY4" fmla="*/ 1188864 h 1203515"/>
              <a:gd name="connsiteX5" fmla="*/ 712869 w 1197278"/>
              <a:gd name="connsiteY5" fmla="*/ 1143689 h 1203515"/>
              <a:gd name="connsiteX6" fmla="*/ 728857 w 1197278"/>
              <a:gd name="connsiteY6" fmla="*/ 1129038 h 1203515"/>
              <a:gd name="connsiteX7" fmla="*/ 469783 w 1197278"/>
              <a:gd name="connsiteY7" fmla="*/ 1129038 h 1203515"/>
              <a:gd name="connsiteX8" fmla="*/ 484439 w 1197278"/>
              <a:gd name="connsiteY8" fmla="*/ 1143689 h 1203515"/>
              <a:gd name="connsiteX9" fmla="*/ 484439 w 1197278"/>
              <a:gd name="connsiteY9" fmla="*/ 1188864 h 1203515"/>
              <a:gd name="connsiteX10" fmla="*/ 469783 w 1197278"/>
              <a:gd name="connsiteY10" fmla="*/ 1203515 h 1203515"/>
              <a:gd name="connsiteX11" fmla="*/ 452463 w 1197278"/>
              <a:gd name="connsiteY11" fmla="*/ 1188864 h 1203515"/>
              <a:gd name="connsiteX12" fmla="*/ 452463 w 1197278"/>
              <a:gd name="connsiteY12" fmla="*/ 1143689 h 1203515"/>
              <a:gd name="connsiteX13" fmla="*/ 469783 w 1197278"/>
              <a:gd name="connsiteY13" fmla="*/ 1129038 h 1203515"/>
              <a:gd name="connsiteX14" fmla="*/ 101555 w 1197278"/>
              <a:gd name="connsiteY14" fmla="*/ 980667 h 1203515"/>
              <a:gd name="connsiteX15" fmla="*/ 359147 w 1197278"/>
              <a:gd name="connsiteY15" fmla="*/ 980667 h 1203515"/>
              <a:gd name="connsiteX16" fmla="*/ 425101 w 1197278"/>
              <a:gd name="connsiteY16" fmla="*/ 1004319 h 1203515"/>
              <a:gd name="connsiteX17" fmla="*/ 468657 w 1197278"/>
              <a:gd name="connsiteY17" fmla="*/ 996850 h 1203515"/>
              <a:gd name="connsiteX18" fmla="*/ 725005 w 1197278"/>
              <a:gd name="connsiteY18" fmla="*/ 996850 h 1203515"/>
              <a:gd name="connsiteX19" fmla="*/ 771049 w 1197278"/>
              <a:gd name="connsiteY19" fmla="*/ 1005564 h 1203515"/>
              <a:gd name="connsiteX20" fmla="*/ 837003 w 1197278"/>
              <a:gd name="connsiteY20" fmla="*/ 980667 h 1203515"/>
              <a:gd name="connsiteX21" fmla="*/ 1094595 w 1197278"/>
              <a:gd name="connsiteY21" fmla="*/ 980667 h 1203515"/>
              <a:gd name="connsiteX22" fmla="*/ 1196637 w 1197278"/>
              <a:gd name="connsiteY22" fmla="*/ 1088968 h 1203515"/>
              <a:gd name="connsiteX23" fmla="*/ 1185439 w 1197278"/>
              <a:gd name="connsiteY23" fmla="*/ 1107640 h 1203515"/>
              <a:gd name="connsiteX24" fmla="*/ 1181705 w 1197278"/>
              <a:gd name="connsiteY24" fmla="*/ 1107640 h 1203515"/>
              <a:gd name="connsiteX25" fmla="*/ 1168017 w 1197278"/>
              <a:gd name="connsiteY25" fmla="*/ 1097682 h 1203515"/>
              <a:gd name="connsiteX26" fmla="*/ 1094595 w 1197278"/>
              <a:gd name="connsiteY26" fmla="*/ 1010543 h 1203515"/>
              <a:gd name="connsiteX27" fmla="*/ 837003 w 1197278"/>
              <a:gd name="connsiteY27" fmla="*/ 1010543 h 1203515"/>
              <a:gd name="connsiteX28" fmla="*/ 793447 w 1197278"/>
              <a:gd name="connsiteY28" fmla="*/ 1024236 h 1203515"/>
              <a:gd name="connsiteX29" fmla="*/ 828291 w 1197278"/>
              <a:gd name="connsiteY29" fmla="*/ 1106395 h 1203515"/>
              <a:gd name="connsiteX30" fmla="*/ 844469 w 1197278"/>
              <a:gd name="connsiteY30" fmla="*/ 1184820 h 1203515"/>
              <a:gd name="connsiteX31" fmla="*/ 833269 w 1197278"/>
              <a:gd name="connsiteY31" fmla="*/ 1202248 h 1203515"/>
              <a:gd name="connsiteX32" fmla="*/ 815847 w 1197278"/>
              <a:gd name="connsiteY32" fmla="*/ 1191044 h 1203515"/>
              <a:gd name="connsiteX33" fmla="*/ 798425 w 1197278"/>
              <a:gd name="connsiteY33" fmla="*/ 1113864 h 1203515"/>
              <a:gd name="connsiteX34" fmla="*/ 725005 w 1197278"/>
              <a:gd name="connsiteY34" fmla="*/ 1026726 h 1203515"/>
              <a:gd name="connsiteX35" fmla="*/ 468657 w 1197278"/>
              <a:gd name="connsiteY35" fmla="*/ 1026726 h 1203515"/>
              <a:gd name="connsiteX36" fmla="*/ 395235 w 1197278"/>
              <a:gd name="connsiteY36" fmla="*/ 1113864 h 1203515"/>
              <a:gd name="connsiteX37" fmla="*/ 375325 w 1197278"/>
              <a:gd name="connsiteY37" fmla="*/ 1192289 h 1203515"/>
              <a:gd name="connsiteX38" fmla="*/ 360393 w 1197278"/>
              <a:gd name="connsiteY38" fmla="*/ 1202248 h 1203515"/>
              <a:gd name="connsiteX39" fmla="*/ 356659 w 1197278"/>
              <a:gd name="connsiteY39" fmla="*/ 1202248 h 1203515"/>
              <a:gd name="connsiteX40" fmla="*/ 346703 w 1197278"/>
              <a:gd name="connsiteY40" fmla="*/ 1183575 h 1203515"/>
              <a:gd name="connsiteX41" fmla="*/ 366615 w 1197278"/>
              <a:gd name="connsiteY41" fmla="*/ 1106395 h 1203515"/>
              <a:gd name="connsiteX42" fmla="*/ 401457 w 1197278"/>
              <a:gd name="connsiteY42" fmla="*/ 1022992 h 1203515"/>
              <a:gd name="connsiteX43" fmla="*/ 359147 w 1197278"/>
              <a:gd name="connsiteY43" fmla="*/ 1010543 h 1203515"/>
              <a:gd name="connsiteX44" fmla="*/ 101555 w 1197278"/>
              <a:gd name="connsiteY44" fmla="*/ 1010543 h 1203515"/>
              <a:gd name="connsiteX45" fmla="*/ 29379 w 1197278"/>
              <a:gd name="connsiteY45" fmla="*/ 1097682 h 1203515"/>
              <a:gd name="connsiteX46" fmla="*/ 14445 w 1197278"/>
              <a:gd name="connsiteY46" fmla="*/ 1107640 h 1203515"/>
              <a:gd name="connsiteX47" fmla="*/ 10713 w 1197278"/>
              <a:gd name="connsiteY47" fmla="*/ 1107640 h 1203515"/>
              <a:gd name="connsiteX48" fmla="*/ 757 w 1197278"/>
              <a:gd name="connsiteY48" fmla="*/ 1088968 h 1203515"/>
              <a:gd name="connsiteX49" fmla="*/ 101555 w 1197278"/>
              <a:gd name="connsiteY49" fmla="*/ 980667 h 1203515"/>
              <a:gd name="connsiteX50" fmla="*/ 596561 w 1197278"/>
              <a:gd name="connsiteY50" fmla="*/ 774319 h 1203515"/>
              <a:gd name="connsiteX51" fmla="*/ 509547 w 1197278"/>
              <a:gd name="connsiteY51" fmla="*/ 862576 h 1203515"/>
              <a:gd name="connsiteX52" fmla="*/ 596561 w 1197278"/>
              <a:gd name="connsiteY52" fmla="*/ 949591 h 1203515"/>
              <a:gd name="connsiteX53" fmla="*/ 684819 w 1197278"/>
              <a:gd name="connsiteY53" fmla="*/ 862576 h 1203515"/>
              <a:gd name="connsiteX54" fmla="*/ 596561 w 1197278"/>
              <a:gd name="connsiteY54" fmla="*/ 774319 h 1203515"/>
              <a:gd name="connsiteX55" fmla="*/ 965975 w 1197278"/>
              <a:gd name="connsiteY55" fmla="*/ 756151 h 1203515"/>
              <a:gd name="connsiteX56" fmla="*/ 878961 w 1197278"/>
              <a:gd name="connsiteY56" fmla="*/ 843165 h 1203515"/>
              <a:gd name="connsiteX57" fmla="*/ 965975 w 1197278"/>
              <a:gd name="connsiteY57" fmla="*/ 931423 h 1203515"/>
              <a:gd name="connsiteX58" fmla="*/ 1054233 w 1197278"/>
              <a:gd name="connsiteY58" fmla="*/ 843165 h 1203515"/>
              <a:gd name="connsiteX59" fmla="*/ 965975 w 1197278"/>
              <a:gd name="connsiteY59" fmla="*/ 756151 h 1203515"/>
              <a:gd name="connsiteX60" fmla="*/ 230179 w 1197278"/>
              <a:gd name="connsiteY60" fmla="*/ 756151 h 1203515"/>
              <a:gd name="connsiteX61" fmla="*/ 143165 w 1197278"/>
              <a:gd name="connsiteY61" fmla="*/ 843165 h 1203515"/>
              <a:gd name="connsiteX62" fmla="*/ 230179 w 1197278"/>
              <a:gd name="connsiteY62" fmla="*/ 931423 h 1203515"/>
              <a:gd name="connsiteX63" fmla="*/ 318437 w 1197278"/>
              <a:gd name="connsiteY63" fmla="*/ 843165 h 1203515"/>
              <a:gd name="connsiteX64" fmla="*/ 230179 w 1197278"/>
              <a:gd name="connsiteY64" fmla="*/ 756151 h 1203515"/>
              <a:gd name="connsiteX65" fmla="*/ 596561 w 1197278"/>
              <a:gd name="connsiteY65" fmla="*/ 744485 h 1203515"/>
              <a:gd name="connsiteX66" fmla="*/ 714653 w 1197278"/>
              <a:gd name="connsiteY66" fmla="*/ 862576 h 1203515"/>
              <a:gd name="connsiteX67" fmla="*/ 596561 w 1197278"/>
              <a:gd name="connsiteY67" fmla="*/ 979424 h 1203515"/>
              <a:gd name="connsiteX68" fmla="*/ 479715 w 1197278"/>
              <a:gd name="connsiteY68" fmla="*/ 862576 h 1203515"/>
              <a:gd name="connsiteX69" fmla="*/ 596561 w 1197278"/>
              <a:gd name="connsiteY69" fmla="*/ 744485 h 1203515"/>
              <a:gd name="connsiteX70" fmla="*/ 965975 w 1197278"/>
              <a:gd name="connsiteY70" fmla="*/ 726317 h 1203515"/>
              <a:gd name="connsiteX71" fmla="*/ 1084065 w 1197278"/>
              <a:gd name="connsiteY71" fmla="*/ 843165 h 1203515"/>
              <a:gd name="connsiteX72" fmla="*/ 965975 w 1197278"/>
              <a:gd name="connsiteY72" fmla="*/ 961256 h 1203515"/>
              <a:gd name="connsiteX73" fmla="*/ 849127 w 1197278"/>
              <a:gd name="connsiteY73" fmla="*/ 843165 h 1203515"/>
              <a:gd name="connsiteX74" fmla="*/ 965975 w 1197278"/>
              <a:gd name="connsiteY74" fmla="*/ 726317 h 1203515"/>
              <a:gd name="connsiteX75" fmla="*/ 230179 w 1197278"/>
              <a:gd name="connsiteY75" fmla="*/ 726317 h 1203515"/>
              <a:gd name="connsiteX76" fmla="*/ 348269 w 1197278"/>
              <a:gd name="connsiteY76" fmla="*/ 843165 h 1203515"/>
              <a:gd name="connsiteX77" fmla="*/ 230179 w 1197278"/>
              <a:gd name="connsiteY77" fmla="*/ 961256 h 1203515"/>
              <a:gd name="connsiteX78" fmla="*/ 113331 w 1197278"/>
              <a:gd name="connsiteY78" fmla="*/ 843165 h 1203515"/>
              <a:gd name="connsiteX79" fmla="*/ 230179 w 1197278"/>
              <a:gd name="connsiteY79" fmla="*/ 726317 h 1203515"/>
              <a:gd name="connsiteX80" fmla="*/ 970873 w 1197278"/>
              <a:gd name="connsiteY80" fmla="*/ 214922 h 1203515"/>
              <a:gd name="connsiteX81" fmla="*/ 821257 w 1197278"/>
              <a:gd name="connsiteY81" fmla="*/ 358198 h 1203515"/>
              <a:gd name="connsiteX82" fmla="*/ 865261 w 1197278"/>
              <a:gd name="connsiteY82" fmla="*/ 401804 h 1203515"/>
              <a:gd name="connsiteX83" fmla="*/ 911781 w 1197278"/>
              <a:gd name="connsiteY83" fmla="*/ 356952 h 1203515"/>
              <a:gd name="connsiteX84" fmla="*/ 930641 w 1197278"/>
              <a:gd name="connsiteY84" fmla="*/ 353215 h 1203515"/>
              <a:gd name="connsiteX85" fmla="*/ 940699 w 1197278"/>
              <a:gd name="connsiteY85" fmla="*/ 368165 h 1203515"/>
              <a:gd name="connsiteX86" fmla="*/ 940699 w 1197278"/>
              <a:gd name="connsiteY86" fmla="*/ 628555 h 1203515"/>
              <a:gd name="connsiteX87" fmla="*/ 1002305 w 1197278"/>
              <a:gd name="connsiteY87" fmla="*/ 628555 h 1203515"/>
              <a:gd name="connsiteX88" fmla="*/ 1002305 w 1197278"/>
              <a:gd name="connsiteY88" fmla="*/ 368165 h 1203515"/>
              <a:gd name="connsiteX89" fmla="*/ 1012365 w 1197278"/>
              <a:gd name="connsiteY89" fmla="*/ 353215 h 1203515"/>
              <a:gd name="connsiteX90" fmla="*/ 1031223 w 1197278"/>
              <a:gd name="connsiteY90" fmla="*/ 356952 h 1203515"/>
              <a:gd name="connsiteX91" fmla="*/ 1075229 w 1197278"/>
              <a:gd name="connsiteY91" fmla="*/ 399312 h 1203515"/>
              <a:gd name="connsiteX92" fmla="*/ 1117977 w 1197278"/>
              <a:gd name="connsiteY92" fmla="*/ 355706 h 1203515"/>
              <a:gd name="connsiteX93" fmla="*/ 972131 w 1197278"/>
              <a:gd name="connsiteY93" fmla="*/ 214922 h 1203515"/>
              <a:gd name="connsiteX94" fmla="*/ 231423 w 1197278"/>
              <a:gd name="connsiteY94" fmla="*/ 214922 h 1203515"/>
              <a:gd name="connsiteX95" fmla="*/ 83787 w 1197278"/>
              <a:gd name="connsiteY95" fmla="*/ 358198 h 1203515"/>
              <a:gd name="connsiteX96" fmla="*/ 125969 w 1197278"/>
              <a:gd name="connsiteY96" fmla="*/ 401804 h 1203515"/>
              <a:gd name="connsiteX97" fmla="*/ 173113 w 1197278"/>
              <a:gd name="connsiteY97" fmla="*/ 356952 h 1203515"/>
              <a:gd name="connsiteX98" fmla="*/ 190481 w 1197278"/>
              <a:gd name="connsiteY98" fmla="*/ 353215 h 1203515"/>
              <a:gd name="connsiteX99" fmla="*/ 200407 w 1197278"/>
              <a:gd name="connsiteY99" fmla="*/ 368165 h 1203515"/>
              <a:gd name="connsiteX100" fmla="*/ 200407 w 1197278"/>
              <a:gd name="connsiteY100" fmla="*/ 628555 h 1203515"/>
              <a:gd name="connsiteX101" fmla="*/ 262437 w 1197278"/>
              <a:gd name="connsiteY101" fmla="*/ 628555 h 1203515"/>
              <a:gd name="connsiteX102" fmla="*/ 262437 w 1197278"/>
              <a:gd name="connsiteY102" fmla="*/ 368165 h 1203515"/>
              <a:gd name="connsiteX103" fmla="*/ 272363 w 1197278"/>
              <a:gd name="connsiteY103" fmla="*/ 353215 h 1203515"/>
              <a:gd name="connsiteX104" fmla="*/ 290971 w 1197278"/>
              <a:gd name="connsiteY104" fmla="*/ 356952 h 1203515"/>
              <a:gd name="connsiteX105" fmla="*/ 335635 w 1197278"/>
              <a:gd name="connsiteY105" fmla="*/ 399312 h 1203515"/>
              <a:gd name="connsiteX106" fmla="*/ 377815 w 1197278"/>
              <a:gd name="connsiteY106" fmla="*/ 355706 h 1203515"/>
              <a:gd name="connsiteX107" fmla="*/ 232663 w 1197278"/>
              <a:gd name="connsiteY107" fmla="*/ 214922 h 1203515"/>
              <a:gd name="connsiteX108" fmla="*/ 231423 w 1197278"/>
              <a:gd name="connsiteY108" fmla="*/ 214922 h 1203515"/>
              <a:gd name="connsiteX109" fmla="*/ 971501 w 1197278"/>
              <a:gd name="connsiteY109" fmla="*/ 184086 h 1203515"/>
              <a:gd name="connsiteX110" fmla="*/ 993505 w 1197278"/>
              <a:gd name="connsiteY110" fmla="*/ 192496 h 1203515"/>
              <a:gd name="connsiteX111" fmla="*/ 1141865 w 1197278"/>
              <a:gd name="connsiteY111" fmla="*/ 335772 h 1203515"/>
              <a:gd name="connsiteX112" fmla="*/ 1150665 w 1197278"/>
              <a:gd name="connsiteY112" fmla="*/ 355706 h 1203515"/>
              <a:gd name="connsiteX113" fmla="*/ 1143123 w 1197278"/>
              <a:gd name="connsiteY113" fmla="*/ 374395 h 1203515"/>
              <a:gd name="connsiteX114" fmla="*/ 1095345 w 1197278"/>
              <a:gd name="connsiteY114" fmla="*/ 422984 h 1203515"/>
              <a:gd name="connsiteX115" fmla="*/ 1057627 w 1197278"/>
              <a:gd name="connsiteY115" fmla="*/ 422984 h 1203515"/>
              <a:gd name="connsiteX116" fmla="*/ 1032481 w 1197278"/>
              <a:gd name="connsiteY116" fmla="*/ 399312 h 1203515"/>
              <a:gd name="connsiteX117" fmla="*/ 1032481 w 1197278"/>
              <a:gd name="connsiteY117" fmla="*/ 632292 h 1203515"/>
              <a:gd name="connsiteX118" fmla="*/ 1006077 w 1197278"/>
              <a:gd name="connsiteY118" fmla="*/ 658456 h 1203515"/>
              <a:gd name="connsiteX119" fmla="*/ 936927 w 1197278"/>
              <a:gd name="connsiteY119" fmla="*/ 658456 h 1203515"/>
              <a:gd name="connsiteX120" fmla="*/ 910523 w 1197278"/>
              <a:gd name="connsiteY120" fmla="*/ 632292 h 1203515"/>
              <a:gd name="connsiteX121" fmla="*/ 910523 w 1197278"/>
              <a:gd name="connsiteY121" fmla="*/ 399312 h 1203515"/>
              <a:gd name="connsiteX122" fmla="*/ 882863 w 1197278"/>
              <a:gd name="connsiteY122" fmla="*/ 425476 h 1203515"/>
              <a:gd name="connsiteX123" fmla="*/ 845145 w 1197278"/>
              <a:gd name="connsiteY123" fmla="*/ 424230 h 1203515"/>
              <a:gd name="connsiteX124" fmla="*/ 797369 w 1197278"/>
              <a:gd name="connsiteY124" fmla="*/ 376886 h 1203515"/>
              <a:gd name="connsiteX125" fmla="*/ 798625 w 1197278"/>
              <a:gd name="connsiteY125" fmla="*/ 338264 h 1203515"/>
              <a:gd name="connsiteX126" fmla="*/ 949499 w 1197278"/>
              <a:gd name="connsiteY126" fmla="*/ 192496 h 1203515"/>
              <a:gd name="connsiteX127" fmla="*/ 971501 w 1197278"/>
              <a:gd name="connsiteY127" fmla="*/ 184086 h 1203515"/>
              <a:gd name="connsiteX128" fmla="*/ 231887 w 1197278"/>
              <a:gd name="connsiteY128" fmla="*/ 184086 h 1203515"/>
              <a:gd name="connsiteX129" fmla="*/ 252513 w 1197278"/>
              <a:gd name="connsiteY129" fmla="*/ 192496 h 1203515"/>
              <a:gd name="connsiteX130" fmla="*/ 400147 w 1197278"/>
              <a:gd name="connsiteY130" fmla="*/ 335772 h 1203515"/>
              <a:gd name="connsiteX131" fmla="*/ 407591 w 1197278"/>
              <a:gd name="connsiteY131" fmla="*/ 355706 h 1203515"/>
              <a:gd name="connsiteX132" fmla="*/ 401387 w 1197278"/>
              <a:gd name="connsiteY132" fmla="*/ 374395 h 1203515"/>
              <a:gd name="connsiteX133" fmla="*/ 354243 w 1197278"/>
              <a:gd name="connsiteY133" fmla="*/ 422984 h 1203515"/>
              <a:gd name="connsiteX134" fmla="*/ 335635 w 1197278"/>
              <a:gd name="connsiteY134" fmla="*/ 430459 h 1203515"/>
              <a:gd name="connsiteX135" fmla="*/ 315785 w 1197278"/>
              <a:gd name="connsiteY135" fmla="*/ 422984 h 1203515"/>
              <a:gd name="connsiteX136" fmla="*/ 292213 w 1197278"/>
              <a:gd name="connsiteY136" fmla="*/ 399312 h 1203515"/>
              <a:gd name="connsiteX137" fmla="*/ 292213 w 1197278"/>
              <a:gd name="connsiteY137" fmla="*/ 632292 h 1203515"/>
              <a:gd name="connsiteX138" fmla="*/ 264919 w 1197278"/>
              <a:gd name="connsiteY138" fmla="*/ 658456 h 1203515"/>
              <a:gd name="connsiteX139" fmla="*/ 197925 w 1197278"/>
              <a:gd name="connsiteY139" fmla="*/ 658456 h 1203515"/>
              <a:gd name="connsiteX140" fmla="*/ 170631 w 1197278"/>
              <a:gd name="connsiteY140" fmla="*/ 632292 h 1203515"/>
              <a:gd name="connsiteX141" fmla="*/ 170631 w 1197278"/>
              <a:gd name="connsiteY141" fmla="*/ 399312 h 1203515"/>
              <a:gd name="connsiteX142" fmla="*/ 145819 w 1197278"/>
              <a:gd name="connsiteY142" fmla="*/ 425476 h 1203515"/>
              <a:gd name="connsiteX143" fmla="*/ 125969 w 1197278"/>
              <a:gd name="connsiteY143" fmla="*/ 432951 h 1203515"/>
              <a:gd name="connsiteX144" fmla="*/ 107359 w 1197278"/>
              <a:gd name="connsiteY144" fmla="*/ 424230 h 1203515"/>
              <a:gd name="connsiteX145" fmla="*/ 60215 w 1197278"/>
              <a:gd name="connsiteY145" fmla="*/ 376886 h 1203515"/>
              <a:gd name="connsiteX146" fmla="*/ 52771 w 1197278"/>
              <a:gd name="connsiteY146" fmla="*/ 358198 h 1203515"/>
              <a:gd name="connsiteX147" fmla="*/ 61457 w 1197278"/>
              <a:gd name="connsiteY147" fmla="*/ 338264 h 1203515"/>
              <a:gd name="connsiteX148" fmla="*/ 210331 w 1197278"/>
              <a:gd name="connsiteY148" fmla="*/ 192496 h 1203515"/>
              <a:gd name="connsiteX149" fmla="*/ 231887 w 1197278"/>
              <a:gd name="connsiteY149" fmla="*/ 184086 h 1203515"/>
              <a:gd name="connsiteX150" fmla="*/ 595591 w 1197278"/>
              <a:gd name="connsiteY150" fmla="*/ 31420 h 1203515"/>
              <a:gd name="connsiteX151" fmla="*/ 399283 w 1197278"/>
              <a:gd name="connsiteY151" fmla="*/ 221809 h 1203515"/>
              <a:gd name="connsiteX152" fmla="*/ 461407 w 1197278"/>
              <a:gd name="connsiteY152" fmla="*/ 285272 h 1203515"/>
              <a:gd name="connsiteX153" fmla="*/ 526015 w 1197278"/>
              <a:gd name="connsiteY153" fmla="*/ 223053 h 1203515"/>
              <a:gd name="connsiteX154" fmla="*/ 537197 w 1197278"/>
              <a:gd name="connsiteY154" fmla="*/ 219320 h 1203515"/>
              <a:gd name="connsiteX155" fmla="*/ 544651 w 1197278"/>
              <a:gd name="connsiteY155" fmla="*/ 220564 h 1203515"/>
              <a:gd name="connsiteX156" fmla="*/ 554591 w 1197278"/>
              <a:gd name="connsiteY156" fmla="*/ 236741 h 1203515"/>
              <a:gd name="connsiteX157" fmla="*/ 554591 w 1197278"/>
              <a:gd name="connsiteY157" fmla="*/ 600097 h 1203515"/>
              <a:gd name="connsiteX158" fmla="*/ 642805 w 1197278"/>
              <a:gd name="connsiteY158" fmla="*/ 601342 h 1203515"/>
              <a:gd name="connsiteX159" fmla="*/ 644047 w 1197278"/>
              <a:gd name="connsiteY159" fmla="*/ 235497 h 1203515"/>
              <a:gd name="connsiteX160" fmla="*/ 653987 w 1197278"/>
              <a:gd name="connsiteY160" fmla="*/ 220564 h 1203515"/>
              <a:gd name="connsiteX161" fmla="*/ 673867 w 1197278"/>
              <a:gd name="connsiteY161" fmla="*/ 223053 h 1203515"/>
              <a:gd name="connsiteX162" fmla="*/ 734747 w 1197278"/>
              <a:gd name="connsiteY162" fmla="*/ 282783 h 1203515"/>
              <a:gd name="connsiteX163" fmla="*/ 795627 w 1197278"/>
              <a:gd name="connsiteY163" fmla="*/ 218076 h 1203515"/>
              <a:gd name="connsiteX164" fmla="*/ 604289 w 1197278"/>
              <a:gd name="connsiteY164" fmla="*/ 31420 h 1203515"/>
              <a:gd name="connsiteX165" fmla="*/ 595591 w 1197278"/>
              <a:gd name="connsiteY165" fmla="*/ 31420 h 1203515"/>
              <a:gd name="connsiteX166" fmla="*/ 599941 w 1197278"/>
              <a:gd name="connsiteY166" fmla="*/ 0 h 1203515"/>
              <a:gd name="connsiteX167" fmla="*/ 624169 w 1197278"/>
              <a:gd name="connsiteY167" fmla="*/ 10266 h 1203515"/>
              <a:gd name="connsiteX168" fmla="*/ 816749 w 1197278"/>
              <a:gd name="connsiteY168" fmla="*/ 195677 h 1203515"/>
              <a:gd name="connsiteX169" fmla="*/ 825447 w 1197278"/>
              <a:gd name="connsiteY169" fmla="*/ 218076 h 1203515"/>
              <a:gd name="connsiteX170" fmla="*/ 816749 w 1197278"/>
              <a:gd name="connsiteY170" fmla="*/ 239230 h 1203515"/>
              <a:gd name="connsiteX171" fmla="*/ 755869 w 1197278"/>
              <a:gd name="connsiteY171" fmla="*/ 302693 h 1203515"/>
              <a:gd name="connsiteX172" fmla="*/ 734747 w 1197278"/>
              <a:gd name="connsiteY172" fmla="*/ 312648 h 1203515"/>
              <a:gd name="connsiteX173" fmla="*/ 712383 w 1197278"/>
              <a:gd name="connsiteY173" fmla="*/ 303937 h 1203515"/>
              <a:gd name="connsiteX174" fmla="*/ 673867 w 1197278"/>
              <a:gd name="connsiteY174" fmla="*/ 265362 h 1203515"/>
              <a:gd name="connsiteX175" fmla="*/ 673867 w 1197278"/>
              <a:gd name="connsiteY175" fmla="*/ 600097 h 1203515"/>
              <a:gd name="connsiteX176" fmla="*/ 642805 w 1197278"/>
              <a:gd name="connsiteY176" fmla="*/ 631206 h 1203515"/>
              <a:gd name="connsiteX177" fmla="*/ 555833 w 1197278"/>
              <a:gd name="connsiteY177" fmla="*/ 631206 h 1203515"/>
              <a:gd name="connsiteX178" fmla="*/ 526015 w 1197278"/>
              <a:gd name="connsiteY178" fmla="*/ 600097 h 1203515"/>
              <a:gd name="connsiteX179" fmla="*/ 526015 w 1197278"/>
              <a:gd name="connsiteY179" fmla="*/ 265362 h 1203515"/>
              <a:gd name="connsiteX180" fmla="*/ 482529 w 1197278"/>
              <a:gd name="connsiteY180" fmla="*/ 306426 h 1203515"/>
              <a:gd name="connsiteX181" fmla="*/ 461407 w 1197278"/>
              <a:gd name="connsiteY181" fmla="*/ 315136 h 1203515"/>
              <a:gd name="connsiteX182" fmla="*/ 440285 w 1197278"/>
              <a:gd name="connsiteY182" fmla="*/ 306426 h 1203515"/>
              <a:gd name="connsiteX183" fmla="*/ 378161 w 1197278"/>
              <a:gd name="connsiteY183" fmla="*/ 242963 h 1203515"/>
              <a:gd name="connsiteX184" fmla="*/ 370707 w 1197278"/>
              <a:gd name="connsiteY184" fmla="*/ 220564 h 1203515"/>
              <a:gd name="connsiteX185" fmla="*/ 379405 w 1197278"/>
              <a:gd name="connsiteY185" fmla="*/ 199410 h 1203515"/>
              <a:gd name="connsiteX186" fmla="*/ 575713 w 1197278"/>
              <a:gd name="connsiteY186" fmla="*/ 10266 h 1203515"/>
              <a:gd name="connsiteX187" fmla="*/ 599941 w 1197278"/>
              <a:gd name="connsiteY187" fmla="*/ 0 h 120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197278" h="1203515">
                <a:moveTo>
                  <a:pt x="728857" y="1129038"/>
                </a:moveTo>
                <a:cubicBezTo>
                  <a:pt x="738183" y="1129038"/>
                  <a:pt x="744843" y="1135143"/>
                  <a:pt x="744843" y="1143689"/>
                </a:cubicBezTo>
                <a:lnTo>
                  <a:pt x="744843" y="1188864"/>
                </a:lnTo>
                <a:cubicBezTo>
                  <a:pt x="744843" y="1197411"/>
                  <a:pt x="738183" y="1203515"/>
                  <a:pt x="728857" y="1203515"/>
                </a:cubicBezTo>
                <a:cubicBezTo>
                  <a:pt x="719531" y="1203515"/>
                  <a:pt x="712869" y="1197411"/>
                  <a:pt x="712869" y="1188864"/>
                </a:cubicBezTo>
                <a:lnTo>
                  <a:pt x="712869" y="1143689"/>
                </a:lnTo>
                <a:cubicBezTo>
                  <a:pt x="712869" y="1135143"/>
                  <a:pt x="719531" y="1129038"/>
                  <a:pt x="728857" y="1129038"/>
                </a:cubicBezTo>
                <a:close/>
                <a:moveTo>
                  <a:pt x="469783" y="1129038"/>
                </a:moveTo>
                <a:cubicBezTo>
                  <a:pt x="477777" y="1129038"/>
                  <a:pt x="484439" y="1135143"/>
                  <a:pt x="484439" y="1143689"/>
                </a:cubicBezTo>
                <a:lnTo>
                  <a:pt x="484439" y="1188864"/>
                </a:lnTo>
                <a:cubicBezTo>
                  <a:pt x="484439" y="1197411"/>
                  <a:pt x="477777" y="1203515"/>
                  <a:pt x="469783" y="1203515"/>
                </a:cubicBezTo>
                <a:cubicBezTo>
                  <a:pt x="460457" y="1203515"/>
                  <a:pt x="452463" y="1197411"/>
                  <a:pt x="452463" y="1188864"/>
                </a:cubicBezTo>
                <a:lnTo>
                  <a:pt x="452463" y="1143689"/>
                </a:lnTo>
                <a:cubicBezTo>
                  <a:pt x="452463" y="1135143"/>
                  <a:pt x="460457" y="1129038"/>
                  <a:pt x="469783" y="1129038"/>
                </a:cubicBezTo>
                <a:close/>
                <a:moveTo>
                  <a:pt x="101555" y="980667"/>
                </a:moveTo>
                <a:lnTo>
                  <a:pt x="359147" y="980667"/>
                </a:lnTo>
                <a:cubicBezTo>
                  <a:pt x="387769" y="980667"/>
                  <a:pt x="408925" y="984402"/>
                  <a:pt x="425101" y="1004319"/>
                </a:cubicBezTo>
                <a:cubicBezTo>
                  <a:pt x="437545" y="999340"/>
                  <a:pt x="451235" y="996850"/>
                  <a:pt x="468657" y="996850"/>
                </a:cubicBezTo>
                <a:lnTo>
                  <a:pt x="725005" y="996850"/>
                </a:lnTo>
                <a:cubicBezTo>
                  <a:pt x="744915" y="996850"/>
                  <a:pt x="758605" y="999340"/>
                  <a:pt x="771049" y="1005564"/>
                </a:cubicBezTo>
                <a:cubicBezTo>
                  <a:pt x="787225" y="985647"/>
                  <a:pt x="808381" y="980667"/>
                  <a:pt x="837003" y="980667"/>
                </a:cubicBezTo>
                <a:lnTo>
                  <a:pt x="1094595" y="980667"/>
                </a:lnTo>
                <a:cubicBezTo>
                  <a:pt x="1156817" y="980667"/>
                  <a:pt x="1171749" y="1005564"/>
                  <a:pt x="1196637" y="1088968"/>
                </a:cubicBezTo>
                <a:cubicBezTo>
                  <a:pt x="1199127" y="1097682"/>
                  <a:pt x="1194149" y="1105151"/>
                  <a:pt x="1185439" y="1107640"/>
                </a:cubicBezTo>
                <a:cubicBezTo>
                  <a:pt x="1184193" y="1107640"/>
                  <a:pt x="1184193" y="1107640"/>
                  <a:pt x="1181705" y="1107640"/>
                </a:cubicBezTo>
                <a:cubicBezTo>
                  <a:pt x="1175483" y="1107640"/>
                  <a:pt x="1169261" y="1103906"/>
                  <a:pt x="1168017" y="1097682"/>
                </a:cubicBezTo>
                <a:cubicBezTo>
                  <a:pt x="1143127" y="1010543"/>
                  <a:pt x="1131929" y="1010543"/>
                  <a:pt x="1094595" y="1010543"/>
                </a:cubicBezTo>
                <a:lnTo>
                  <a:pt x="837003" y="1010543"/>
                </a:lnTo>
                <a:cubicBezTo>
                  <a:pt x="813359" y="1010543"/>
                  <a:pt x="802159" y="1013033"/>
                  <a:pt x="793447" y="1024236"/>
                </a:cubicBezTo>
                <a:cubicBezTo>
                  <a:pt x="807137" y="1040419"/>
                  <a:pt x="815847" y="1066561"/>
                  <a:pt x="828291" y="1106395"/>
                </a:cubicBezTo>
                <a:lnTo>
                  <a:pt x="844469" y="1184820"/>
                </a:lnTo>
                <a:cubicBezTo>
                  <a:pt x="846957" y="1192289"/>
                  <a:pt x="840735" y="1201003"/>
                  <a:pt x="833269" y="1202248"/>
                </a:cubicBezTo>
                <a:cubicBezTo>
                  <a:pt x="824559" y="1203492"/>
                  <a:pt x="817091" y="1199758"/>
                  <a:pt x="815847" y="1191044"/>
                </a:cubicBezTo>
                <a:lnTo>
                  <a:pt x="798425" y="1113864"/>
                </a:lnTo>
                <a:cubicBezTo>
                  <a:pt x="773537" y="1026726"/>
                  <a:pt x="762337" y="1026726"/>
                  <a:pt x="725005" y="1026726"/>
                </a:cubicBezTo>
                <a:lnTo>
                  <a:pt x="468657" y="1026726"/>
                </a:lnTo>
                <a:cubicBezTo>
                  <a:pt x="431323" y="1026726"/>
                  <a:pt x="420125" y="1026726"/>
                  <a:pt x="395235" y="1113864"/>
                </a:cubicBezTo>
                <a:lnTo>
                  <a:pt x="375325" y="1192289"/>
                </a:lnTo>
                <a:cubicBezTo>
                  <a:pt x="374081" y="1198513"/>
                  <a:pt x="367859" y="1202248"/>
                  <a:pt x="360393" y="1202248"/>
                </a:cubicBezTo>
                <a:cubicBezTo>
                  <a:pt x="360393" y="1202248"/>
                  <a:pt x="359147" y="1202248"/>
                  <a:pt x="356659" y="1202248"/>
                </a:cubicBezTo>
                <a:cubicBezTo>
                  <a:pt x="349193" y="1199758"/>
                  <a:pt x="345459" y="1192289"/>
                  <a:pt x="346703" y="1183575"/>
                </a:cubicBezTo>
                <a:lnTo>
                  <a:pt x="366615" y="1106395"/>
                </a:lnTo>
                <a:cubicBezTo>
                  <a:pt x="379059" y="1066561"/>
                  <a:pt x="387769" y="1039174"/>
                  <a:pt x="401457" y="1022992"/>
                </a:cubicBezTo>
                <a:cubicBezTo>
                  <a:pt x="392747" y="1013033"/>
                  <a:pt x="382791" y="1010543"/>
                  <a:pt x="359147" y="1010543"/>
                </a:cubicBezTo>
                <a:lnTo>
                  <a:pt x="101555" y="1010543"/>
                </a:lnTo>
                <a:cubicBezTo>
                  <a:pt x="65467" y="1010543"/>
                  <a:pt x="53023" y="1010543"/>
                  <a:pt x="29379" y="1097682"/>
                </a:cubicBezTo>
                <a:cubicBezTo>
                  <a:pt x="26889" y="1103906"/>
                  <a:pt x="20667" y="1107640"/>
                  <a:pt x="14445" y="1107640"/>
                </a:cubicBezTo>
                <a:cubicBezTo>
                  <a:pt x="13201" y="1107640"/>
                  <a:pt x="11957" y="1107640"/>
                  <a:pt x="10713" y="1107640"/>
                </a:cubicBezTo>
                <a:cubicBezTo>
                  <a:pt x="2001" y="1105151"/>
                  <a:pt x="-1733" y="1097682"/>
                  <a:pt x="757" y="1088968"/>
                </a:cubicBezTo>
                <a:cubicBezTo>
                  <a:pt x="23157" y="1005564"/>
                  <a:pt x="39333" y="980667"/>
                  <a:pt x="101555" y="980667"/>
                </a:cubicBezTo>
                <a:close/>
                <a:moveTo>
                  <a:pt x="596561" y="774319"/>
                </a:moveTo>
                <a:cubicBezTo>
                  <a:pt x="548083" y="774319"/>
                  <a:pt x="509547" y="812854"/>
                  <a:pt x="509547" y="862576"/>
                </a:cubicBezTo>
                <a:cubicBezTo>
                  <a:pt x="509547" y="909813"/>
                  <a:pt x="548083" y="949591"/>
                  <a:pt x="596561" y="949591"/>
                </a:cubicBezTo>
                <a:cubicBezTo>
                  <a:pt x="645041" y="949591"/>
                  <a:pt x="684819" y="909813"/>
                  <a:pt x="684819" y="862576"/>
                </a:cubicBezTo>
                <a:cubicBezTo>
                  <a:pt x="684819" y="812854"/>
                  <a:pt x="645041" y="774319"/>
                  <a:pt x="596561" y="774319"/>
                </a:cubicBezTo>
                <a:close/>
                <a:moveTo>
                  <a:pt x="965975" y="756151"/>
                </a:moveTo>
                <a:cubicBezTo>
                  <a:pt x="917495" y="756151"/>
                  <a:pt x="878961" y="795929"/>
                  <a:pt x="878961" y="843165"/>
                </a:cubicBezTo>
                <a:cubicBezTo>
                  <a:pt x="878961" y="891645"/>
                  <a:pt x="917495" y="931423"/>
                  <a:pt x="965975" y="931423"/>
                </a:cubicBezTo>
                <a:cubicBezTo>
                  <a:pt x="1015697" y="931423"/>
                  <a:pt x="1054233" y="891645"/>
                  <a:pt x="1054233" y="843165"/>
                </a:cubicBezTo>
                <a:cubicBezTo>
                  <a:pt x="1054233" y="795929"/>
                  <a:pt x="1015697" y="756151"/>
                  <a:pt x="965975" y="756151"/>
                </a:cubicBezTo>
                <a:close/>
                <a:moveTo>
                  <a:pt x="230179" y="756151"/>
                </a:moveTo>
                <a:cubicBezTo>
                  <a:pt x="181699" y="756151"/>
                  <a:pt x="143165" y="795929"/>
                  <a:pt x="143165" y="843165"/>
                </a:cubicBezTo>
                <a:cubicBezTo>
                  <a:pt x="143165" y="891645"/>
                  <a:pt x="181699" y="931423"/>
                  <a:pt x="230179" y="931423"/>
                </a:cubicBezTo>
                <a:cubicBezTo>
                  <a:pt x="278659" y="931423"/>
                  <a:pt x="318437" y="891645"/>
                  <a:pt x="318437" y="843165"/>
                </a:cubicBezTo>
                <a:cubicBezTo>
                  <a:pt x="318437" y="795929"/>
                  <a:pt x="278659" y="756151"/>
                  <a:pt x="230179" y="756151"/>
                </a:cubicBezTo>
                <a:close/>
                <a:moveTo>
                  <a:pt x="596561" y="744485"/>
                </a:moveTo>
                <a:cubicBezTo>
                  <a:pt x="661201" y="744485"/>
                  <a:pt x="714653" y="797937"/>
                  <a:pt x="714653" y="862576"/>
                </a:cubicBezTo>
                <a:cubicBezTo>
                  <a:pt x="714653" y="927216"/>
                  <a:pt x="661201" y="979424"/>
                  <a:pt x="596561" y="979424"/>
                </a:cubicBezTo>
                <a:cubicBezTo>
                  <a:pt x="531923" y="979424"/>
                  <a:pt x="479715" y="927216"/>
                  <a:pt x="479715" y="862576"/>
                </a:cubicBezTo>
                <a:cubicBezTo>
                  <a:pt x="479715" y="797937"/>
                  <a:pt x="531923" y="744485"/>
                  <a:pt x="596561" y="744485"/>
                </a:cubicBezTo>
                <a:close/>
                <a:moveTo>
                  <a:pt x="965975" y="726317"/>
                </a:moveTo>
                <a:cubicBezTo>
                  <a:pt x="1030615" y="726317"/>
                  <a:pt x="1084065" y="778526"/>
                  <a:pt x="1084065" y="843165"/>
                </a:cubicBezTo>
                <a:cubicBezTo>
                  <a:pt x="1084065" y="909048"/>
                  <a:pt x="1030615" y="961256"/>
                  <a:pt x="965975" y="961256"/>
                </a:cubicBezTo>
                <a:cubicBezTo>
                  <a:pt x="902579" y="961256"/>
                  <a:pt x="849127" y="909048"/>
                  <a:pt x="849127" y="843165"/>
                </a:cubicBezTo>
                <a:cubicBezTo>
                  <a:pt x="849127" y="778526"/>
                  <a:pt x="902579" y="726317"/>
                  <a:pt x="965975" y="726317"/>
                </a:cubicBezTo>
                <a:close/>
                <a:moveTo>
                  <a:pt x="230179" y="726317"/>
                </a:moveTo>
                <a:cubicBezTo>
                  <a:pt x="296061" y="726317"/>
                  <a:pt x="348269" y="778526"/>
                  <a:pt x="348269" y="843165"/>
                </a:cubicBezTo>
                <a:cubicBezTo>
                  <a:pt x="348269" y="909048"/>
                  <a:pt x="296061" y="961256"/>
                  <a:pt x="230179" y="961256"/>
                </a:cubicBezTo>
                <a:cubicBezTo>
                  <a:pt x="165539" y="961256"/>
                  <a:pt x="113331" y="909048"/>
                  <a:pt x="113331" y="843165"/>
                </a:cubicBezTo>
                <a:cubicBezTo>
                  <a:pt x="113331" y="778526"/>
                  <a:pt x="165539" y="726317"/>
                  <a:pt x="230179" y="726317"/>
                </a:cubicBezTo>
                <a:close/>
                <a:moveTo>
                  <a:pt x="970873" y="214922"/>
                </a:moveTo>
                <a:lnTo>
                  <a:pt x="821257" y="358198"/>
                </a:lnTo>
                <a:lnTo>
                  <a:pt x="865261" y="401804"/>
                </a:lnTo>
                <a:lnTo>
                  <a:pt x="911781" y="356952"/>
                </a:lnTo>
                <a:cubicBezTo>
                  <a:pt x="916811" y="351969"/>
                  <a:pt x="923097" y="350723"/>
                  <a:pt x="930641" y="353215"/>
                </a:cubicBezTo>
                <a:cubicBezTo>
                  <a:pt x="935669" y="355706"/>
                  <a:pt x="940699" y="361936"/>
                  <a:pt x="940699" y="368165"/>
                </a:cubicBezTo>
                <a:lnTo>
                  <a:pt x="940699" y="628555"/>
                </a:lnTo>
                <a:lnTo>
                  <a:pt x="1002305" y="628555"/>
                </a:lnTo>
                <a:lnTo>
                  <a:pt x="1002305" y="368165"/>
                </a:lnTo>
                <a:cubicBezTo>
                  <a:pt x="1002305" y="361936"/>
                  <a:pt x="1006077" y="355706"/>
                  <a:pt x="1012365" y="353215"/>
                </a:cubicBezTo>
                <a:cubicBezTo>
                  <a:pt x="1018651" y="350723"/>
                  <a:pt x="1026195" y="351969"/>
                  <a:pt x="1031223" y="356952"/>
                </a:cubicBezTo>
                <a:lnTo>
                  <a:pt x="1075229" y="399312"/>
                </a:lnTo>
                <a:lnTo>
                  <a:pt x="1117977" y="355706"/>
                </a:lnTo>
                <a:lnTo>
                  <a:pt x="972131" y="214922"/>
                </a:lnTo>
                <a:close/>
                <a:moveTo>
                  <a:pt x="231423" y="214922"/>
                </a:moveTo>
                <a:lnTo>
                  <a:pt x="83787" y="358198"/>
                </a:lnTo>
                <a:lnTo>
                  <a:pt x="125969" y="401804"/>
                </a:lnTo>
                <a:lnTo>
                  <a:pt x="173113" y="356952"/>
                </a:lnTo>
                <a:cubicBezTo>
                  <a:pt x="176835" y="351969"/>
                  <a:pt x="184279" y="350723"/>
                  <a:pt x="190481" y="353215"/>
                </a:cubicBezTo>
                <a:cubicBezTo>
                  <a:pt x="196685" y="355706"/>
                  <a:pt x="200407" y="361936"/>
                  <a:pt x="200407" y="368165"/>
                </a:cubicBezTo>
                <a:lnTo>
                  <a:pt x="200407" y="628555"/>
                </a:lnTo>
                <a:lnTo>
                  <a:pt x="262437" y="628555"/>
                </a:lnTo>
                <a:lnTo>
                  <a:pt x="262437" y="368165"/>
                </a:lnTo>
                <a:cubicBezTo>
                  <a:pt x="262437" y="361936"/>
                  <a:pt x="266159" y="355706"/>
                  <a:pt x="272363" y="353215"/>
                </a:cubicBezTo>
                <a:cubicBezTo>
                  <a:pt x="278565" y="350723"/>
                  <a:pt x="286009" y="351969"/>
                  <a:pt x="290971" y="356952"/>
                </a:cubicBezTo>
                <a:lnTo>
                  <a:pt x="335635" y="399312"/>
                </a:lnTo>
                <a:lnTo>
                  <a:pt x="377815" y="355706"/>
                </a:lnTo>
                <a:lnTo>
                  <a:pt x="232663" y="214922"/>
                </a:lnTo>
                <a:cubicBezTo>
                  <a:pt x="231423" y="214922"/>
                  <a:pt x="231423" y="214922"/>
                  <a:pt x="231423" y="214922"/>
                </a:cubicBezTo>
                <a:close/>
                <a:moveTo>
                  <a:pt x="971501" y="184086"/>
                </a:moveTo>
                <a:cubicBezTo>
                  <a:pt x="979361" y="184086"/>
                  <a:pt x="987219" y="186889"/>
                  <a:pt x="993505" y="192496"/>
                </a:cubicBezTo>
                <a:lnTo>
                  <a:pt x="1141865" y="335772"/>
                </a:lnTo>
                <a:cubicBezTo>
                  <a:pt x="1146893" y="340756"/>
                  <a:pt x="1150665" y="346985"/>
                  <a:pt x="1150665" y="355706"/>
                </a:cubicBezTo>
                <a:cubicBezTo>
                  <a:pt x="1150665" y="361936"/>
                  <a:pt x="1148151" y="368165"/>
                  <a:pt x="1143123" y="374395"/>
                </a:cubicBezTo>
                <a:lnTo>
                  <a:pt x="1095345" y="422984"/>
                </a:lnTo>
                <a:cubicBezTo>
                  <a:pt x="1085287" y="432951"/>
                  <a:pt x="1067685" y="432951"/>
                  <a:pt x="1057627" y="422984"/>
                </a:cubicBezTo>
                <a:lnTo>
                  <a:pt x="1032481" y="399312"/>
                </a:lnTo>
                <a:lnTo>
                  <a:pt x="1032481" y="632292"/>
                </a:lnTo>
                <a:cubicBezTo>
                  <a:pt x="1032481" y="645997"/>
                  <a:pt x="1019907" y="658456"/>
                  <a:pt x="1006077" y="658456"/>
                </a:cubicBezTo>
                <a:lnTo>
                  <a:pt x="936927" y="658456"/>
                </a:lnTo>
                <a:cubicBezTo>
                  <a:pt x="921839" y="658456"/>
                  <a:pt x="910523" y="645997"/>
                  <a:pt x="910523" y="632292"/>
                </a:cubicBezTo>
                <a:lnTo>
                  <a:pt x="910523" y="399312"/>
                </a:lnTo>
                <a:lnTo>
                  <a:pt x="882863" y="425476"/>
                </a:lnTo>
                <a:cubicBezTo>
                  <a:pt x="872805" y="436689"/>
                  <a:pt x="855203" y="435443"/>
                  <a:pt x="845145" y="424230"/>
                </a:cubicBezTo>
                <a:lnTo>
                  <a:pt x="797369" y="376886"/>
                </a:lnTo>
                <a:cubicBezTo>
                  <a:pt x="788567" y="365673"/>
                  <a:pt x="788567" y="349477"/>
                  <a:pt x="798625" y="338264"/>
                </a:cubicBezTo>
                <a:lnTo>
                  <a:pt x="949499" y="192496"/>
                </a:lnTo>
                <a:cubicBezTo>
                  <a:pt x="955787" y="186889"/>
                  <a:pt x="963645" y="184086"/>
                  <a:pt x="971501" y="184086"/>
                </a:cubicBezTo>
                <a:close/>
                <a:moveTo>
                  <a:pt x="231887" y="184086"/>
                </a:moveTo>
                <a:cubicBezTo>
                  <a:pt x="239487" y="184086"/>
                  <a:pt x="246931" y="186889"/>
                  <a:pt x="252513" y="192496"/>
                </a:cubicBezTo>
                <a:lnTo>
                  <a:pt x="400147" y="335772"/>
                </a:lnTo>
                <a:cubicBezTo>
                  <a:pt x="405109" y="342002"/>
                  <a:pt x="407591" y="346985"/>
                  <a:pt x="407591" y="355706"/>
                </a:cubicBezTo>
                <a:cubicBezTo>
                  <a:pt x="408831" y="361936"/>
                  <a:pt x="405109" y="368165"/>
                  <a:pt x="401387" y="374395"/>
                </a:cubicBezTo>
                <a:lnTo>
                  <a:pt x="354243" y="422984"/>
                </a:lnTo>
                <a:cubicBezTo>
                  <a:pt x="348041" y="427968"/>
                  <a:pt x="343079" y="430459"/>
                  <a:pt x="335635" y="430459"/>
                </a:cubicBezTo>
                <a:cubicBezTo>
                  <a:pt x="328191" y="430459"/>
                  <a:pt x="321987" y="427968"/>
                  <a:pt x="315785" y="422984"/>
                </a:cubicBezTo>
                <a:lnTo>
                  <a:pt x="292213" y="399312"/>
                </a:lnTo>
                <a:lnTo>
                  <a:pt x="292213" y="632292"/>
                </a:lnTo>
                <a:cubicBezTo>
                  <a:pt x="292213" y="645997"/>
                  <a:pt x="279807" y="658456"/>
                  <a:pt x="264919" y="658456"/>
                </a:cubicBezTo>
                <a:lnTo>
                  <a:pt x="197925" y="658456"/>
                </a:lnTo>
                <a:cubicBezTo>
                  <a:pt x="183037" y="658456"/>
                  <a:pt x="170631" y="645997"/>
                  <a:pt x="170631" y="632292"/>
                </a:cubicBezTo>
                <a:lnTo>
                  <a:pt x="170631" y="399312"/>
                </a:lnTo>
                <a:lnTo>
                  <a:pt x="145819" y="425476"/>
                </a:lnTo>
                <a:cubicBezTo>
                  <a:pt x="139615" y="430459"/>
                  <a:pt x="133413" y="432951"/>
                  <a:pt x="125969" y="432951"/>
                </a:cubicBezTo>
                <a:cubicBezTo>
                  <a:pt x="118525" y="432951"/>
                  <a:pt x="112323" y="430459"/>
                  <a:pt x="107359" y="424230"/>
                </a:cubicBezTo>
                <a:lnTo>
                  <a:pt x="60215" y="376886"/>
                </a:lnTo>
                <a:cubicBezTo>
                  <a:pt x="55253" y="371903"/>
                  <a:pt x="52771" y="364428"/>
                  <a:pt x="52771" y="358198"/>
                </a:cubicBezTo>
                <a:cubicBezTo>
                  <a:pt x="54013" y="349477"/>
                  <a:pt x="55253" y="344493"/>
                  <a:pt x="61457" y="338264"/>
                </a:cubicBezTo>
                <a:lnTo>
                  <a:pt x="210331" y="192496"/>
                </a:lnTo>
                <a:cubicBezTo>
                  <a:pt x="216535" y="186889"/>
                  <a:pt x="224289" y="184086"/>
                  <a:pt x="231887" y="184086"/>
                </a:cubicBezTo>
                <a:close/>
                <a:moveTo>
                  <a:pt x="595591" y="31420"/>
                </a:moveTo>
                <a:lnTo>
                  <a:pt x="399283" y="221809"/>
                </a:lnTo>
                <a:lnTo>
                  <a:pt x="461407" y="285272"/>
                </a:lnTo>
                <a:lnTo>
                  <a:pt x="526015" y="223053"/>
                </a:lnTo>
                <a:cubicBezTo>
                  <a:pt x="528499" y="220564"/>
                  <a:pt x="533469" y="219320"/>
                  <a:pt x="537197" y="219320"/>
                </a:cubicBezTo>
                <a:cubicBezTo>
                  <a:pt x="539681" y="219320"/>
                  <a:pt x="542167" y="219320"/>
                  <a:pt x="544651" y="220564"/>
                </a:cubicBezTo>
                <a:cubicBezTo>
                  <a:pt x="550863" y="223053"/>
                  <a:pt x="554591" y="229275"/>
                  <a:pt x="554591" y="236741"/>
                </a:cubicBezTo>
                <a:lnTo>
                  <a:pt x="554591" y="600097"/>
                </a:lnTo>
                <a:lnTo>
                  <a:pt x="642805" y="601342"/>
                </a:lnTo>
                <a:lnTo>
                  <a:pt x="644047" y="235497"/>
                </a:lnTo>
                <a:cubicBezTo>
                  <a:pt x="644047" y="228031"/>
                  <a:pt x="649017" y="221809"/>
                  <a:pt x="653987" y="220564"/>
                </a:cubicBezTo>
                <a:cubicBezTo>
                  <a:pt x="661441" y="216831"/>
                  <a:pt x="668897" y="218076"/>
                  <a:pt x="673867" y="223053"/>
                </a:cubicBezTo>
                <a:lnTo>
                  <a:pt x="734747" y="282783"/>
                </a:lnTo>
                <a:lnTo>
                  <a:pt x="795627" y="218076"/>
                </a:lnTo>
                <a:lnTo>
                  <a:pt x="604289" y="31420"/>
                </a:lnTo>
                <a:cubicBezTo>
                  <a:pt x="601803" y="28931"/>
                  <a:pt x="598077" y="28931"/>
                  <a:pt x="595591" y="31420"/>
                </a:cubicBezTo>
                <a:close/>
                <a:moveTo>
                  <a:pt x="599941" y="0"/>
                </a:moveTo>
                <a:cubicBezTo>
                  <a:pt x="608637" y="0"/>
                  <a:pt x="617335" y="3422"/>
                  <a:pt x="624169" y="10266"/>
                </a:cubicBezTo>
                <a:lnTo>
                  <a:pt x="816749" y="195677"/>
                </a:lnTo>
                <a:cubicBezTo>
                  <a:pt x="822961" y="201899"/>
                  <a:pt x="825447" y="209365"/>
                  <a:pt x="825447" y="218076"/>
                </a:cubicBezTo>
                <a:cubicBezTo>
                  <a:pt x="826689" y="225542"/>
                  <a:pt x="822961" y="234252"/>
                  <a:pt x="816749" y="239230"/>
                </a:cubicBezTo>
                <a:lnTo>
                  <a:pt x="755869" y="302693"/>
                </a:lnTo>
                <a:cubicBezTo>
                  <a:pt x="749657" y="307670"/>
                  <a:pt x="742201" y="312648"/>
                  <a:pt x="734747" y="312648"/>
                </a:cubicBezTo>
                <a:cubicBezTo>
                  <a:pt x="727293" y="312648"/>
                  <a:pt x="718595" y="308915"/>
                  <a:pt x="712383" y="303937"/>
                </a:cubicBezTo>
                <a:lnTo>
                  <a:pt x="673867" y="265362"/>
                </a:lnTo>
                <a:lnTo>
                  <a:pt x="673867" y="600097"/>
                </a:lnTo>
                <a:cubicBezTo>
                  <a:pt x="673867" y="617518"/>
                  <a:pt x="660199" y="631206"/>
                  <a:pt x="642805" y="631206"/>
                </a:cubicBezTo>
                <a:lnTo>
                  <a:pt x="555833" y="631206"/>
                </a:lnTo>
                <a:cubicBezTo>
                  <a:pt x="539681" y="631206"/>
                  <a:pt x="526015" y="617518"/>
                  <a:pt x="526015" y="600097"/>
                </a:cubicBezTo>
                <a:lnTo>
                  <a:pt x="526015" y="265362"/>
                </a:lnTo>
                <a:lnTo>
                  <a:pt x="482529" y="306426"/>
                </a:lnTo>
                <a:cubicBezTo>
                  <a:pt x="476315" y="312648"/>
                  <a:pt x="468861" y="315136"/>
                  <a:pt x="461407" y="315136"/>
                </a:cubicBezTo>
                <a:cubicBezTo>
                  <a:pt x="453951" y="315136"/>
                  <a:pt x="445255" y="311403"/>
                  <a:pt x="440285" y="306426"/>
                </a:cubicBezTo>
                <a:lnTo>
                  <a:pt x="378161" y="242963"/>
                </a:lnTo>
                <a:cubicBezTo>
                  <a:pt x="373191" y="236741"/>
                  <a:pt x="370707" y="229275"/>
                  <a:pt x="370707" y="220564"/>
                </a:cubicBezTo>
                <a:cubicBezTo>
                  <a:pt x="370707" y="213098"/>
                  <a:pt x="374435" y="205632"/>
                  <a:pt x="379405" y="199410"/>
                </a:cubicBezTo>
                <a:lnTo>
                  <a:pt x="575713" y="10266"/>
                </a:lnTo>
                <a:cubicBezTo>
                  <a:pt x="582547" y="3422"/>
                  <a:pt x="591243" y="0"/>
                  <a:pt x="599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5" name="Freeform 270">
            <a:extLst>
              <a:ext uri="{FF2B5EF4-FFF2-40B4-BE49-F238E27FC236}">
                <a16:creationId xmlns:a16="http://schemas.microsoft.com/office/drawing/2014/main" id="{B0FA093A-EF67-0A42-9D0E-10361E95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742" y="5955666"/>
            <a:ext cx="2519270" cy="935643"/>
          </a:xfrm>
          <a:prstGeom prst="round2SameRect">
            <a:avLst>
              <a:gd name="adj1" fmla="val 28799"/>
              <a:gd name="adj2" fmla="val 0"/>
            </a:avLst>
          </a:prstGeom>
          <a:noFill/>
          <a:ln w="127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6" name="Freeform 283">
            <a:extLst>
              <a:ext uri="{FF2B5EF4-FFF2-40B4-BE49-F238E27FC236}">
                <a16:creationId xmlns:a16="http://schemas.microsoft.com/office/drawing/2014/main" id="{66CFB176-CEDF-E646-A616-3D264D70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012" y="5955666"/>
            <a:ext cx="2522297" cy="935643"/>
          </a:xfrm>
          <a:prstGeom prst="round2SameRect">
            <a:avLst>
              <a:gd name="adj1" fmla="val 28799"/>
              <a:gd name="adj2" fmla="val 0"/>
            </a:avLst>
          </a:prstGeom>
          <a:noFill/>
          <a:ln w="127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7" name="Freeform 290">
            <a:extLst>
              <a:ext uri="{FF2B5EF4-FFF2-40B4-BE49-F238E27FC236}">
                <a16:creationId xmlns:a16="http://schemas.microsoft.com/office/drawing/2014/main" id="{9757F7CC-37C8-0C46-AA6C-D467F04CD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4310" y="5955666"/>
            <a:ext cx="2522299" cy="935643"/>
          </a:xfrm>
          <a:prstGeom prst="round2SameRect">
            <a:avLst>
              <a:gd name="adj1" fmla="val 30147"/>
              <a:gd name="adj2" fmla="val 0"/>
            </a:avLst>
          </a:prstGeom>
          <a:noFill/>
          <a:ln w="127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8" name="Freeform 297">
            <a:extLst>
              <a:ext uri="{FF2B5EF4-FFF2-40B4-BE49-F238E27FC236}">
                <a16:creationId xmlns:a16="http://schemas.microsoft.com/office/drawing/2014/main" id="{9D44528D-C586-0149-BFD7-ED08EC1C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609" y="5955666"/>
            <a:ext cx="2522297" cy="935643"/>
          </a:xfrm>
          <a:prstGeom prst="round2SameRect">
            <a:avLst>
              <a:gd name="adj1" fmla="val 29473"/>
              <a:gd name="adj2" fmla="val 0"/>
            </a:avLst>
          </a:prstGeom>
          <a:noFill/>
          <a:ln w="12700" cap="flat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9" name="Line 332">
            <a:extLst>
              <a:ext uri="{FF2B5EF4-FFF2-40B4-BE49-F238E27FC236}">
                <a16:creationId xmlns:a16="http://schemas.microsoft.com/office/drawing/2014/main" id="{A89B139B-75BA-D046-AA19-08EF2A9C3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2012" y="6885253"/>
            <a:ext cx="0" cy="6052909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0" name="Line 333">
            <a:extLst>
              <a:ext uri="{FF2B5EF4-FFF2-40B4-BE49-F238E27FC236}">
                <a16:creationId xmlns:a16="http://schemas.microsoft.com/office/drawing/2014/main" id="{B79E9F69-A85E-6748-BF9D-B7A8947E1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4310" y="6885253"/>
            <a:ext cx="0" cy="6052909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1" name="Line 334">
            <a:extLst>
              <a:ext uri="{FF2B5EF4-FFF2-40B4-BE49-F238E27FC236}">
                <a16:creationId xmlns:a16="http://schemas.microsoft.com/office/drawing/2014/main" id="{36571FEB-D04D-EC46-9E0A-7A27B2519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6609" y="6885253"/>
            <a:ext cx="0" cy="6052909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7" name="Round Same Side Corner Rectangle 86">
            <a:extLst>
              <a:ext uri="{FF2B5EF4-FFF2-40B4-BE49-F238E27FC236}">
                <a16:creationId xmlns:a16="http://schemas.microsoft.com/office/drawing/2014/main" id="{A436BC56-1D0F-594B-A750-649F8205A15A}"/>
              </a:ext>
            </a:extLst>
          </p:cNvPr>
          <p:cNvSpPr/>
          <p:nvPr/>
        </p:nvSpPr>
        <p:spPr>
          <a:xfrm rot="5400000">
            <a:off x="1769634" y="5112594"/>
            <a:ext cx="1117319" cy="46565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88" name="Round Same Side Corner Rectangle 87">
            <a:extLst>
              <a:ext uri="{FF2B5EF4-FFF2-40B4-BE49-F238E27FC236}">
                <a16:creationId xmlns:a16="http://schemas.microsoft.com/office/drawing/2014/main" id="{89298CF0-BB97-4749-BB09-9B17F5607460}"/>
              </a:ext>
            </a:extLst>
          </p:cNvPr>
          <p:cNvSpPr/>
          <p:nvPr/>
        </p:nvSpPr>
        <p:spPr>
          <a:xfrm rot="5400000">
            <a:off x="1769634" y="6351030"/>
            <a:ext cx="1117319" cy="46565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89" name="Round Same Side Corner Rectangle 88">
            <a:extLst>
              <a:ext uri="{FF2B5EF4-FFF2-40B4-BE49-F238E27FC236}">
                <a16:creationId xmlns:a16="http://schemas.microsoft.com/office/drawing/2014/main" id="{A2A259E1-FAD2-1147-8B19-0A4DF81DD9B5}"/>
              </a:ext>
            </a:extLst>
          </p:cNvPr>
          <p:cNvSpPr/>
          <p:nvPr/>
        </p:nvSpPr>
        <p:spPr>
          <a:xfrm rot="5400000">
            <a:off x="1769634" y="7586443"/>
            <a:ext cx="1117319" cy="46565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90" name="Round Same Side Corner Rectangle 89">
            <a:extLst>
              <a:ext uri="{FF2B5EF4-FFF2-40B4-BE49-F238E27FC236}">
                <a16:creationId xmlns:a16="http://schemas.microsoft.com/office/drawing/2014/main" id="{DFF661DA-E904-E64C-89B9-A14DFEA0BBE4}"/>
              </a:ext>
            </a:extLst>
          </p:cNvPr>
          <p:cNvSpPr/>
          <p:nvPr/>
        </p:nvSpPr>
        <p:spPr>
          <a:xfrm rot="5400000">
            <a:off x="1769634" y="8823366"/>
            <a:ext cx="1117319" cy="46565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91" name="Round Same Side Corner Rectangle 90">
            <a:extLst>
              <a:ext uri="{FF2B5EF4-FFF2-40B4-BE49-F238E27FC236}">
                <a16:creationId xmlns:a16="http://schemas.microsoft.com/office/drawing/2014/main" id="{2CB8ACC5-1579-584F-B93E-F52CBF4C376E}"/>
              </a:ext>
            </a:extLst>
          </p:cNvPr>
          <p:cNvSpPr/>
          <p:nvPr/>
        </p:nvSpPr>
        <p:spPr>
          <a:xfrm rot="5400000">
            <a:off x="1769634" y="10060290"/>
            <a:ext cx="1117319" cy="46565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5BF59-5852-324A-BEE2-EF50DE69FB0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2F5C7-15B9-D24F-AEFB-CE1F608BF83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5CE6A87-1DCC-DD45-8AE5-800088BE9986}"/>
              </a:ext>
            </a:extLst>
          </p:cNvPr>
          <p:cNvGrpSpPr/>
          <p:nvPr/>
        </p:nvGrpSpPr>
        <p:grpSpPr>
          <a:xfrm>
            <a:off x="1503124" y="3288026"/>
            <a:ext cx="660097" cy="657068"/>
            <a:chOff x="1503124" y="3288026"/>
            <a:chExt cx="660097" cy="657068"/>
          </a:xfrm>
        </p:grpSpPr>
        <p:sp>
          <p:nvSpPr>
            <p:cNvPr id="62" name="Freeform 243">
              <a:extLst>
                <a:ext uri="{FF2B5EF4-FFF2-40B4-BE49-F238E27FC236}">
                  <a16:creationId xmlns:a16="http://schemas.microsoft.com/office/drawing/2014/main" id="{A12C580A-9E10-3F4D-956D-671631300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124" y="3288026"/>
              <a:ext cx="660097" cy="657068"/>
            </a:xfrm>
            <a:custGeom>
              <a:avLst/>
              <a:gdLst>
                <a:gd name="T0" fmla="*/ 344980 w 527"/>
                <a:gd name="T1" fmla="*/ 172490 h 527"/>
                <a:gd name="T2" fmla="*/ 344980 w 527"/>
                <a:gd name="T3" fmla="*/ 172490 h 527"/>
                <a:gd name="T4" fmla="*/ 172490 w 527"/>
                <a:gd name="T5" fmla="*/ 344980 h 527"/>
                <a:gd name="T6" fmla="*/ 172490 w 527"/>
                <a:gd name="T7" fmla="*/ 344980 h 527"/>
                <a:gd name="T8" fmla="*/ 0 w 527"/>
                <a:gd name="T9" fmla="*/ 172490 h 527"/>
                <a:gd name="T10" fmla="*/ 0 w 527"/>
                <a:gd name="T11" fmla="*/ 172490 h 527"/>
                <a:gd name="T12" fmla="*/ 172490 w 527"/>
                <a:gd name="T13" fmla="*/ 0 h 527"/>
                <a:gd name="T14" fmla="*/ 172490 w 527"/>
                <a:gd name="T15" fmla="*/ 0 h 527"/>
                <a:gd name="T16" fmla="*/ 344980 w 527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" h="527">
                  <a:moveTo>
                    <a:pt x="526" y="263"/>
                  </a:moveTo>
                  <a:lnTo>
                    <a:pt x="526" y="263"/>
                  </a:ln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181E6C-7C61-8443-A180-C57941D8C317}"/>
                </a:ext>
              </a:extLst>
            </p:cNvPr>
            <p:cNvSpPr txBox="1"/>
            <p:nvPr/>
          </p:nvSpPr>
          <p:spPr>
            <a:xfrm>
              <a:off x="1556358" y="3318682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D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0FDF74-154A-EA41-BB7E-CCD57C1E0B5C}"/>
              </a:ext>
            </a:extLst>
          </p:cNvPr>
          <p:cNvSpPr txBox="1"/>
          <p:nvPr/>
        </p:nvSpPr>
        <p:spPr>
          <a:xfrm>
            <a:off x="1410746" y="4085911"/>
            <a:ext cx="186008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DRIVER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06A5E3B-7E07-FE44-A95F-D1D63F34D169}"/>
              </a:ext>
            </a:extLst>
          </p:cNvPr>
          <p:cNvGrpSpPr/>
          <p:nvPr/>
        </p:nvGrpSpPr>
        <p:grpSpPr>
          <a:xfrm>
            <a:off x="3976973" y="3288026"/>
            <a:ext cx="660097" cy="657068"/>
            <a:chOff x="3976973" y="3288026"/>
            <a:chExt cx="660097" cy="657068"/>
          </a:xfrm>
        </p:grpSpPr>
        <p:sp>
          <p:nvSpPr>
            <p:cNvPr id="66" name="Freeform 251">
              <a:extLst>
                <a:ext uri="{FF2B5EF4-FFF2-40B4-BE49-F238E27FC236}">
                  <a16:creationId xmlns:a16="http://schemas.microsoft.com/office/drawing/2014/main" id="{DA3C8111-C24E-7247-8934-B2921363F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973" y="3288026"/>
              <a:ext cx="660097" cy="657068"/>
            </a:xfrm>
            <a:custGeom>
              <a:avLst/>
              <a:gdLst>
                <a:gd name="T0" fmla="*/ 344980 w 527"/>
                <a:gd name="T1" fmla="*/ 172490 h 527"/>
                <a:gd name="T2" fmla="*/ 344980 w 527"/>
                <a:gd name="T3" fmla="*/ 172490 h 527"/>
                <a:gd name="T4" fmla="*/ 172490 w 527"/>
                <a:gd name="T5" fmla="*/ 344980 h 527"/>
                <a:gd name="T6" fmla="*/ 172490 w 527"/>
                <a:gd name="T7" fmla="*/ 344980 h 527"/>
                <a:gd name="T8" fmla="*/ 0 w 527"/>
                <a:gd name="T9" fmla="*/ 172490 h 527"/>
                <a:gd name="T10" fmla="*/ 0 w 527"/>
                <a:gd name="T11" fmla="*/ 172490 h 527"/>
                <a:gd name="T12" fmla="*/ 172490 w 527"/>
                <a:gd name="T13" fmla="*/ 0 h 527"/>
                <a:gd name="T14" fmla="*/ 172490 w 527"/>
                <a:gd name="T15" fmla="*/ 0 h 527"/>
                <a:gd name="T16" fmla="*/ 344980 w 527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" h="527">
                  <a:moveTo>
                    <a:pt x="526" y="263"/>
                  </a:moveTo>
                  <a:lnTo>
                    <a:pt x="526" y="263"/>
                  </a:ln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095EEB-8646-7C4D-8884-27185BC4A3FF}"/>
                </a:ext>
              </a:extLst>
            </p:cNvPr>
            <p:cNvSpPr txBox="1"/>
            <p:nvPr/>
          </p:nvSpPr>
          <p:spPr>
            <a:xfrm>
              <a:off x="4020451" y="3318682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62524B-3B35-6649-BD9F-91D036BCC5A3}"/>
              </a:ext>
            </a:extLst>
          </p:cNvPr>
          <p:cNvSpPr txBox="1"/>
          <p:nvPr/>
        </p:nvSpPr>
        <p:spPr>
          <a:xfrm>
            <a:off x="3885083" y="4085911"/>
            <a:ext cx="27148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APPROVER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24F7B4-98B4-D843-A5EB-D463D666A256}"/>
              </a:ext>
            </a:extLst>
          </p:cNvPr>
          <p:cNvGrpSpPr/>
          <p:nvPr/>
        </p:nvGrpSpPr>
        <p:grpSpPr>
          <a:xfrm>
            <a:off x="7153314" y="3288026"/>
            <a:ext cx="657068" cy="657068"/>
            <a:chOff x="7153314" y="3288026"/>
            <a:chExt cx="657068" cy="657068"/>
          </a:xfrm>
        </p:grpSpPr>
        <p:sp>
          <p:nvSpPr>
            <p:cNvPr id="71" name="Freeform 261">
              <a:extLst>
                <a:ext uri="{FF2B5EF4-FFF2-40B4-BE49-F238E27FC236}">
                  <a16:creationId xmlns:a16="http://schemas.microsoft.com/office/drawing/2014/main" id="{F0EFF9C3-C7E4-CC44-83A6-A8274173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314" y="3288026"/>
              <a:ext cx="657068" cy="657068"/>
            </a:xfrm>
            <a:custGeom>
              <a:avLst/>
              <a:gdLst>
                <a:gd name="T0" fmla="*/ 344980 w 527"/>
                <a:gd name="T1" fmla="*/ 172490 h 527"/>
                <a:gd name="T2" fmla="*/ 344980 w 527"/>
                <a:gd name="T3" fmla="*/ 172490 h 527"/>
                <a:gd name="T4" fmla="*/ 172490 w 527"/>
                <a:gd name="T5" fmla="*/ 344980 h 527"/>
                <a:gd name="T6" fmla="*/ 172490 w 527"/>
                <a:gd name="T7" fmla="*/ 344980 h 527"/>
                <a:gd name="T8" fmla="*/ 0 w 527"/>
                <a:gd name="T9" fmla="*/ 172490 h 527"/>
                <a:gd name="T10" fmla="*/ 0 w 527"/>
                <a:gd name="T11" fmla="*/ 172490 h 527"/>
                <a:gd name="T12" fmla="*/ 172490 w 527"/>
                <a:gd name="T13" fmla="*/ 0 h 527"/>
                <a:gd name="T14" fmla="*/ 172490 w 527"/>
                <a:gd name="T15" fmla="*/ 0 h 527"/>
                <a:gd name="T16" fmla="*/ 344980 w 527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" h="527">
                  <a:moveTo>
                    <a:pt x="526" y="263"/>
                  </a:moveTo>
                  <a:lnTo>
                    <a:pt x="526" y="263"/>
                  </a:ln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45AF73-E06C-2E43-8BB5-16974609E37C}"/>
                </a:ext>
              </a:extLst>
            </p:cNvPr>
            <p:cNvSpPr txBox="1"/>
            <p:nvPr/>
          </p:nvSpPr>
          <p:spPr>
            <a:xfrm>
              <a:off x="7191452" y="3318682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3A4C69-96FA-A648-9CBB-76D069A066A9}"/>
              </a:ext>
            </a:extLst>
          </p:cNvPr>
          <p:cNvSpPr txBox="1"/>
          <p:nvPr/>
        </p:nvSpPr>
        <p:spPr>
          <a:xfrm>
            <a:off x="7054449" y="4085911"/>
            <a:ext cx="365430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CONTRIBUTORS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C10D4C-08CF-0848-9852-E5642D6ECE01}"/>
              </a:ext>
            </a:extLst>
          </p:cNvPr>
          <p:cNvGrpSpPr/>
          <p:nvPr/>
        </p:nvGrpSpPr>
        <p:grpSpPr>
          <a:xfrm>
            <a:off x="11419721" y="3288026"/>
            <a:ext cx="654041" cy="657068"/>
            <a:chOff x="11419721" y="3288026"/>
            <a:chExt cx="654041" cy="657068"/>
          </a:xfrm>
        </p:grpSpPr>
        <p:sp>
          <p:nvSpPr>
            <p:cNvPr id="72" name="Freeform 263">
              <a:extLst>
                <a:ext uri="{FF2B5EF4-FFF2-40B4-BE49-F238E27FC236}">
                  <a16:creationId xmlns:a16="http://schemas.microsoft.com/office/drawing/2014/main" id="{B9CDC7A7-EF79-F246-AC81-57FAFBBA3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9721" y="3288026"/>
              <a:ext cx="654041" cy="657068"/>
            </a:xfrm>
            <a:custGeom>
              <a:avLst/>
              <a:gdLst>
                <a:gd name="T0" fmla="*/ 342105 w 526"/>
                <a:gd name="T1" fmla="*/ 172490 h 527"/>
                <a:gd name="T2" fmla="*/ 342105 w 526"/>
                <a:gd name="T3" fmla="*/ 172490 h 527"/>
                <a:gd name="T4" fmla="*/ 170727 w 526"/>
                <a:gd name="T5" fmla="*/ 344980 h 527"/>
                <a:gd name="T6" fmla="*/ 170727 w 526"/>
                <a:gd name="T7" fmla="*/ 344980 h 527"/>
                <a:gd name="T8" fmla="*/ 0 w 526"/>
                <a:gd name="T9" fmla="*/ 172490 h 527"/>
                <a:gd name="T10" fmla="*/ 0 w 526"/>
                <a:gd name="T11" fmla="*/ 172490 h 527"/>
                <a:gd name="T12" fmla="*/ 170727 w 526"/>
                <a:gd name="T13" fmla="*/ 0 h 527"/>
                <a:gd name="T14" fmla="*/ 170727 w 526"/>
                <a:gd name="T15" fmla="*/ 0 h 527"/>
                <a:gd name="T16" fmla="*/ 342105 w 526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7">
                  <a:moveTo>
                    <a:pt x="525" y="263"/>
                  </a:moveTo>
                  <a:lnTo>
                    <a:pt x="525" y="263"/>
                  </a:lnTo>
                  <a:cubicBezTo>
                    <a:pt x="525" y="408"/>
                    <a:pt x="407" y="526"/>
                    <a:pt x="262" y="526"/>
                  </a:cubicBezTo>
                  <a:cubicBezTo>
                    <a:pt x="117" y="526"/>
                    <a:pt x="0" y="408"/>
                    <a:pt x="0" y="263"/>
                  </a:cubicBezTo>
                  <a:cubicBezTo>
                    <a:pt x="0" y="118"/>
                    <a:pt x="117" y="0"/>
                    <a:pt x="262" y="0"/>
                  </a:cubicBezTo>
                  <a:cubicBezTo>
                    <a:pt x="407" y="0"/>
                    <a:pt x="525" y="118"/>
                    <a:pt x="525" y="2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3BEB4-98C1-4742-8543-223C056DA33D}"/>
                </a:ext>
              </a:extLst>
            </p:cNvPr>
            <p:cNvSpPr txBox="1"/>
            <p:nvPr/>
          </p:nvSpPr>
          <p:spPr>
            <a:xfrm>
              <a:off x="11456157" y="3318682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2F7986-1155-7544-9370-C4E0DF7BD2EB}"/>
              </a:ext>
            </a:extLst>
          </p:cNvPr>
          <p:cNvSpPr txBox="1"/>
          <p:nvPr/>
        </p:nvSpPr>
        <p:spPr>
          <a:xfrm>
            <a:off x="11323427" y="4085911"/>
            <a:ext cx="269073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5E3F5D6-6545-0E48-A58D-0DAF26EADBD2}"/>
              </a:ext>
            </a:extLst>
          </p:cNvPr>
          <p:cNvGrpSpPr/>
          <p:nvPr/>
        </p:nvGrpSpPr>
        <p:grpSpPr>
          <a:xfrm>
            <a:off x="6075357" y="7115379"/>
            <a:ext cx="654041" cy="660097"/>
            <a:chOff x="6075357" y="7115379"/>
            <a:chExt cx="654041" cy="660097"/>
          </a:xfrm>
        </p:grpSpPr>
        <p:sp>
          <p:nvSpPr>
            <p:cNvPr id="82" name="Freeform 369">
              <a:extLst>
                <a:ext uri="{FF2B5EF4-FFF2-40B4-BE49-F238E27FC236}">
                  <a16:creationId xmlns:a16="http://schemas.microsoft.com/office/drawing/2014/main" id="{A736AB27-84CD-4640-A79C-1E309664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57" y="7115379"/>
              <a:ext cx="654041" cy="660097"/>
            </a:xfrm>
            <a:custGeom>
              <a:avLst/>
              <a:gdLst>
                <a:gd name="T0" fmla="*/ 342103 w 526"/>
                <a:gd name="T1" fmla="*/ 172490 h 527"/>
                <a:gd name="T2" fmla="*/ 342103 w 526"/>
                <a:gd name="T3" fmla="*/ 172490 h 527"/>
                <a:gd name="T4" fmla="*/ 171378 w 526"/>
                <a:gd name="T5" fmla="*/ 344980 h 527"/>
                <a:gd name="T6" fmla="*/ 171378 w 526"/>
                <a:gd name="T7" fmla="*/ 344980 h 527"/>
                <a:gd name="T8" fmla="*/ 0 w 526"/>
                <a:gd name="T9" fmla="*/ 172490 h 527"/>
                <a:gd name="T10" fmla="*/ 0 w 526"/>
                <a:gd name="T11" fmla="*/ 172490 h 527"/>
                <a:gd name="T12" fmla="*/ 171378 w 526"/>
                <a:gd name="T13" fmla="*/ 0 h 527"/>
                <a:gd name="T14" fmla="*/ 171378 w 526"/>
                <a:gd name="T15" fmla="*/ 0 h 527"/>
                <a:gd name="T16" fmla="*/ 342103 w 526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7">
                  <a:moveTo>
                    <a:pt x="525" y="263"/>
                  </a:moveTo>
                  <a:lnTo>
                    <a:pt x="525" y="263"/>
                  </a:lnTo>
                  <a:cubicBezTo>
                    <a:pt x="525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5" y="118"/>
                    <a:pt x="525" y="2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964AD2-A2FA-D045-B880-A3D405AA403B}"/>
                </a:ext>
              </a:extLst>
            </p:cNvPr>
            <p:cNvSpPr txBox="1"/>
            <p:nvPr/>
          </p:nvSpPr>
          <p:spPr>
            <a:xfrm>
              <a:off x="6116050" y="715852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E215D31-F669-4942-8602-753D25DCE86D}"/>
              </a:ext>
            </a:extLst>
          </p:cNvPr>
          <p:cNvGrpSpPr/>
          <p:nvPr/>
        </p:nvGrpSpPr>
        <p:grpSpPr>
          <a:xfrm>
            <a:off x="11119953" y="7115379"/>
            <a:ext cx="657068" cy="660097"/>
            <a:chOff x="11119953" y="7115379"/>
            <a:chExt cx="657068" cy="660097"/>
          </a:xfrm>
        </p:grpSpPr>
        <p:sp>
          <p:nvSpPr>
            <p:cNvPr id="67" name="Freeform 253">
              <a:extLst>
                <a:ext uri="{FF2B5EF4-FFF2-40B4-BE49-F238E27FC236}">
                  <a16:creationId xmlns:a16="http://schemas.microsoft.com/office/drawing/2014/main" id="{E062A288-5D70-C842-B8AA-6F9900F8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9953" y="7115379"/>
              <a:ext cx="657068" cy="660097"/>
            </a:xfrm>
            <a:custGeom>
              <a:avLst/>
              <a:gdLst>
                <a:gd name="T0" fmla="*/ 344980 w 527"/>
                <a:gd name="T1" fmla="*/ 172490 h 527"/>
                <a:gd name="T2" fmla="*/ 344980 w 527"/>
                <a:gd name="T3" fmla="*/ 172490 h 527"/>
                <a:gd name="T4" fmla="*/ 172490 w 527"/>
                <a:gd name="T5" fmla="*/ 344980 h 527"/>
                <a:gd name="T6" fmla="*/ 172490 w 527"/>
                <a:gd name="T7" fmla="*/ 344980 h 527"/>
                <a:gd name="T8" fmla="*/ 0 w 527"/>
                <a:gd name="T9" fmla="*/ 172490 h 527"/>
                <a:gd name="T10" fmla="*/ 0 w 527"/>
                <a:gd name="T11" fmla="*/ 172490 h 527"/>
                <a:gd name="T12" fmla="*/ 172490 w 527"/>
                <a:gd name="T13" fmla="*/ 0 h 527"/>
                <a:gd name="T14" fmla="*/ 172490 w 527"/>
                <a:gd name="T15" fmla="*/ 0 h 527"/>
                <a:gd name="T16" fmla="*/ 344980 w 527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" h="527">
                  <a:moveTo>
                    <a:pt x="526" y="263"/>
                  </a:moveTo>
                  <a:lnTo>
                    <a:pt x="526" y="263"/>
                  </a:lnTo>
                  <a:cubicBezTo>
                    <a:pt x="526" y="409"/>
                    <a:pt x="408" y="526"/>
                    <a:pt x="263" y="526"/>
                  </a:cubicBezTo>
                  <a:cubicBezTo>
                    <a:pt x="118" y="526"/>
                    <a:pt x="0" y="409"/>
                    <a:pt x="0" y="263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0EAD18-166F-3A45-BF7E-0275D43D6CED}"/>
                </a:ext>
              </a:extLst>
            </p:cNvPr>
            <p:cNvSpPr txBox="1"/>
            <p:nvPr/>
          </p:nvSpPr>
          <p:spPr>
            <a:xfrm>
              <a:off x="11157352" y="715852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6DB1C90-CAFF-6D44-9BB0-6593A23BCC97}"/>
              </a:ext>
            </a:extLst>
          </p:cNvPr>
          <p:cNvGrpSpPr/>
          <p:nvPr/>
        </p:nvGrpSpPr>
        <p:grpSpPr>
          <a:xfrm>
            <a:off x="13639223" y="7115379"/>
            <a:ext cx="654041" cy="660097"/>
            <a:chOff x="13639223" y="7115379"/>
            <a:chExt cx="654041" cy="660097"/>
          </a:xfrm>
        </p:grpSpPr>
        <p:sp>
          <p:nvSpPr>
            <p:cNvPr id="64" name="Freeform 247">
              <a:extLst>
                <a:ext uri="{FF2B5EF4-FFF2-40B4-BE49-F238E27FC236}">
                  <a16:creationId xmlns:a16="http://schemas.microsoft.com/office/drawing/2014/main" id="{C1D30D07-E894-1B41-943C-1E926C7B5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223" y="7115379"/>
              <a:ext cx="654041" cy="660097"/>
            </a:xfrm>
            <a:custGeom>
              <a:avLst/>
              <a:gdLst>
                <a:gd name="T0" fmla="*/ 342105 w 526"/>
                <a:gd name="T1" fmla="*/ 172490 h 527"/>
                <a:gd name="T2" fmla="*/ 342105 w 526"/>
                <a:gd name="T3" fmla="*/ 172490 h 527"/>
                <a:gd name="T4" fmla="*/ 171379 w 526"/>
                <a:gd name="T5" fmla="*/ 344980 h 527"/>
                <a:gd name="T6" fmla="*/ 171379 w 526"/>
                <a:gd name="T7" fmla="*/ 344980 h 527"/>
                <a:gd name="T8" fmla="*/ 0 w 526"/>
                <a:gd name="T9" fmla="*/ 172490 h 527"/>
                <a:gd name="T10" fmla="*/ 0 w 526"/>
                <a:gd name="T11" fmla="*/ 172490 h 527"/>
                <a:gd name="T12" fmla="*/ 171379 w 526"/>
                <a:gd name="T13" fmla="*/ 0 h 527"/>
                <a:gd name="T14" fmla="*/ 171379 w 526"/>
                <a:gd name="T15" fmla="*/ 0 h 527"/>
                <a:gd name="T16" fmla="*/ 342105 w 526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7">
                  <a:moveTo>
                    <a:pt x="525" y="263"/>
                  </a:moveTo>
                  <a:lnTo>
                    <a:pt x="525" y="263"/>
                  </a:lnTo>
                  <a:cubicBezTo>
                    <a:pt x="525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5" y="118"/>
                    <a:pt x="525" y="2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93FB62-AC8F-9D4D-9FBA-332616C6790B}"/>
                </a:ext>
              </a:extLst>
            </p:cNvPr>
            <p:cNvSpPr txBox="1"/>
            <p:nvPr/>
          </p:nvSpPr>
          <p:spPr>
            <a:xfrm>
              <a:off x="13678004" y="715852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D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D56313-BF0D-914D-85A6-091239F35A56}"/>
              </a:ext>
            </a:extLst>
          </p:cNvPr>
          <p:cNvGrpSpPr/>
          <p:nvPr/>
        </p:nvGrpSpPr>
        <p:grpSpPr>
          <a:xfrm>
            <a:off x="8597654" y="8350790"/>
            <a:ext cx="657070" cy="660097"/>
            <a:chOff x="8597654" y="8350790"/>
            <a:chExt cx="657070" cy="660097"/>
          </a:xfrm>
        </p:grpSpPr>
        <p:sp>
          <p:nvSpPr>
            <p:cNvPr id="63" name="Freeform 245">
              <a:extLst>
                <a:ext uri="{FF2B5EF4-FFF2-40B4-BE49-F238E27FC236}">
                  <a16:creationId xmlns:a16="http://schemas.microsoft.com/office/drawing/2014/main" id="{B77AA052-833D-BE42-B27C-EC243D95F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654" y="8350790"/>
              <a:ext cx="657070" cy="660097"/>
            </a:xfrm>
            <a:custGeom>
              <a:avLst/>
              <a:gdLst>
                <a:gd name="T0" fmla="*/ 344980 w 527"/>
                <a:gd name="T1" fmla="*/ 172490 h 527"/>
                <a:gd name="T2" fmla="*/ 344980 w 527"/>
                <a:gd name="T3" fmla="*/ 172490 h 527"/>
                <a:gd name="T4" fmla="*/ 172490 w 527"/>
                <a:gd name="T5" fmla="*/ 344980 h 527"/>
                <a:gd name="T6" fmla="*/ 172490 w 527"/>
                <a:gd name="T7" fmla="*/ 344980 h 527"/>
                <a:gd name="T8" fmla="*/ 0 w 527"/>
                <a:gd name="T9" fmla="*/ 172490 h 527"/>
                <a:gd name="T10" fmla="*/ 0 w 527"/>
                <a:gd name="T11" fmla="*/ 172490 h 527"/>
                <a:gd name="T12" fmla="*/ 172490 w 527"/>
                <a:gd name="T13" fmla="*/ 0 h 527"/>
                <a:gd name="T14" fmla="*/ 172490 w 527"/>
                <a:gd name="T15" fmla="*/ 0 h 527"/>
                <a:gd name="T16" fmla="*/ 344980 w 527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" h="527">
                  <a:moveTo>
                    <a:pt x="526" y="263"/>
                  </a:moveTo>
                  <a:lnTo>
                    <a:pt x="526" y="263"/>
                  </a:lnTo>
                  <a:cubicBezTo>
                    <a:pt x="526" y="409"/>
                    <a:pt x="408" y="526"/>
                    <a:pt x="263" y="526"/>
                  </a:cubicBezTo>
                  <a:cubicBezTo>
                    <a:pt x="118" y="526"/>
                    <a:pt x="0" y="409"/>
                    <a:pt x="0" y="263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7710A5-D24A-614A-B2CC-B40939512D61}"/>
                </a:ext>
              </a:extLst>
            </p:cNvPr>
            <p:cNvSpPr txBox="1"/>
            <p:nvPr/>
          </p:nvSpPr>
          <p:spPr>
            <a:xfrm>
              <a:off x="8636701" y="8389557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D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A93480-934A-3442-8B90-D960C024DFA3}"/>
              </a:ext>
            </a:extLst>
          </p:cNvPr>
          <p:cNvGrpSpPr/>
          <p:nvPr/>
        </p:nvGrpSpPr>
        <p:grpSpPr>
          <a:xfrm>
            <a:off x="13639223" y="8350790"/>
            <a:ext cx="654041" cy="660097"/>
            <a:chOff x="13639223" y="8350790"/>
            <a:chExt cx="654041" cy="660097"/>
          </a:xfrm>
        </p:grpSpPr>
        <p:sp>
          <p:nvSpPr>
            <p:cNvPr id="85" name="Freeform 375">
              <a:extLst>
                <a:ext uri="{FF2B5EF4-FFF2-40B4-BE49-F238E27FC236}">
                  <a16:creationId xmlns:a16="http://schemas.microsoft.com/office/drawing/2014/main" id="{7738913C-FFFC-2E45-844C-49B638B4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223" y="8350790"/>
              <a:ext cx="654041" cy="660097"/>
            </a:xfrm>
            <a:custGeom>
              <a:avLst/>
              <a:gdLst>
                <a:gd name="T0" fmla="*/ 342105 w 526"/>
                <a:gd name="T1" fmla="*/ 172490 h 527"/>
                <a:gd name="T2" fmla="*/ 342105 w 526"/>
                <a:gd name="T3" fmla="*/ 172490 h 527"/>
                <a:gd name="T4" fmla="*/ 171379 w 526"/>
                <a:gd name="T5" fmla="*/ 344980 h 527"/>
                <a:gd name="T6" fmla="*/ 171379 w 526"/>
                <a:gd name="T7" fmla="*/ 344980 h 527"/>
                <a:gd name="T8" fmla="*/ 0 w 526"/>
                <a:gd name="T9" fmla="*/ 172490 h 527"/>
                <a:gd name="T10" fmla="*/ 0 w 526"/>
                <a:gd name="T11" fmla="*/ 172490 h 527"/>
                <a:gd name="T12" fmla="*/ 171379 w 526"/>
                <a:gd name="T13" fmla="*/ 0 h 527"/>
                <a:gd name="T14" fmla="*/ 171379 w 526"/>
                <a:gd name="T15" fmla="*/ 0 h 527"/>
                <a:gd name="T16" fmla="*/ 342105 w 526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7">
                  <a:moveTo>
                    <a:pt x="525" y="263"/>
                  </a:moveTo>
                  <a:lnTo>
                    <a:pt x="525" y="263"/>
                  </a:lnTo>
                  <a:cubicBezTo>
                    <a:pt x="525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5" y="118"/>
                    <a:pt x="525" y="2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EC9DF1-8811-2544-AA7A-BB18F95F4347}"/>
                </a:ext>
              </a:extLst>
            </p:cNvPr>
            <p:cNvSpPr txBox="1"/>
            <p:nvPr/>
          </p:nvSpPr>
          <p:spPr>
            <a:xfrm>
              <a:off x="13678004" y="8389557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545B69-1F3C-9E4D-A9D5-5DAFC9F4EF0D}"/>
              </a:ext>
            </a:extLst>
          </p:cNvPr>
          <p:cNvGrpSpPr/>
          <p:nvPr/>
        </p:nvGrpSpPr>
        <p:grpSpPr>
          <a:xfrm>
            <a:off x="6075357" y="9589228"/>
            <a:ext cx="654041" cy="654041"/>
            <a:chOff x="6075357" y="9589228"/>
            <a:chExt cx="654041" cy="654041"/>
          </a:xfrm>
        </p:grpSpPr>
        <p:sp>
          <p:nvSpPr>
            <p:cNvPr id="65" name="Freeform 249">
              <a:extLst>
                <a:ext uri="{FF2B5EF4-FFF2-40B4-BE49-F238E27FC236}">
                  <a16:creationId xmlns:a16="http://schemas.microsoft.com/office/drawing/2014/main" id="{8F845FD7-C69A-C044-AD27-E295FF4B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57" y="9589228"/>
              <a:ext cx="654041" cy="654041"/>
            </a:xfrm>
            <a:custGeom>
              <a:avLst/>
              <a:gdLst>
                <a:gd name="T0" fmla="*/ 342103 w 526"/>
                <a:gd name="T1" fmla="*/ 171378 h 526"/>
                <a:gd name="T2" fmla="*/ 342103 w 526"/>
                <a:gd name="T3" fmla="*/ 171378 h 526"/>
                <a:gd name="T4" fmla="*/ 171378 w 526"/>
                <a:gd name="T5" fmla="*/ 342103 h 526"/>
                <a:gd name="T6" fmla="*/ 171378 w 526"/>
                <a:gd name="T7" fmla="*/ 342103 h 526"/>
                <a:gd name="T8" fmla="*/ 0 w 526"/>
                <a:gd name="T9" fmla="*/ 171378 h 526"/>
                <a:gd name="T10" fmla="*/ 0 w 526"/>
                <a:gd name="T11" fmla="*/ 171378 h 526"/>
                <a:gd name="T12" fmla="*/ 171378 w 526"/>
                <a:gd name="T13" fmla="*/ 0 h 526"/>
                <a:gd name="T14" fmla="*/ 171378 w 526"/>
                <a:gd name="T15" fmla="*/ 0 h 526"/>
                <a:gd name="T16" fmla="*/ 342103 w 526"/>
                <a:gd name="T17" fmla="*/ 171378 h 5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6">
                  <a:moveTo>
                    <a:pt x="525" y="263"/>
                  </a:moveTo>
                  <a:lnTo>
                    <a:pt x="525" y="263"/>
                  </a:lnTo>
                  <a:cubicBezTo>
                    <a:pt x="525" y="408"/>
                    <a:pt x="408" y="525"/>
                    <a:pt x="263" y="525"/>
                  </a:cubicBezTo>
                  <a:cubicBezTo>
                    <a:pt x="117" y="525"/>
                    <a:pt x="0" y="408"/>
                    <a:pt x="0" y="263"/>
                  </a:cubicBez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5" y="118"/>
                    <a:pt x="525" y="26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B4C8B7-125B-5148-A759-92F3DC708000}"/>
                </a:ext>
              </a:extLst>
            </p:cNvPr>
            <p:cNvSpPr txBox="1"/>
            <p:nvPr/>
          </p:nvSpPr>
          <p:spPr>
            <a:xfrm>
              <a:off x="6116050" y="9625304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F6AD8D-ECB3-FA43-8157-712CCE36FB4A}"/>
              </a:ext>
            </a:extLst>
          </p:cNvPr>
          <p:cNvGrpSpPr/>
          <p:nvPr/>
        </p:nvGrpSpPr>
        <p:grpSpPr>
          <a:xfrm>
            <a:off x="11119953" y="9589228"/>
            <a:ext cx="657068" cy="654041"/>
            <a:chOff x="11119953" y="9589228"/>
            <a:chExt cx="657068" cy="654041"/>
          </a:xfrm>
        </p:grpSpPr>
        <p:sp>
          <p:nvSpPr>
            <p:cNvPr id="68" name="Freeform 255">
              <a:extLst>
                <a:ext uri="{FF2B5EF4-FFF2-40B4-BE49-F238E27FC236}">
                  <a16:creationId xmlns:a16="http://schemas.microsoft.com/office/drawing/2014/main" id="{72D8AB1D-3910-064E-A86F-E0D18AFF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9953" y="9589228"/>
              <a:ext cx="657068" cy="654041"/>
            </a:xfrm>
            <a:custGeom>
              <a:avLst/>
              <a:gdLst>
                <a:gd name="T0" fmla="*/ 344980 w 527"/>
                <a:gd name="T1" fmla="*/ 171378 h 526"/>
                <a:gd name="T2" fmla="*/ 344980 w 527"/>
                <a:gd name="T3" fmla="*/ 171378 h 526"/>
                <a:gd name="T4" fmla="*/ 172490 w 527"/>
                <a:gd name="T5" fmla="*/ 342103 h 526"/>
                <a:gd name="T6" fmla="*/ 172490 w 527"/>
                <a:gd name="T7" fmla="*/ 342103 h 526"/>
                <a:gd name="T8" fmla="*/ 0 w 527"/>
                <a:gd name="T9" fmla="*/ 171378 h 526"/>
                <a:gd name="T10" fmla="*/ 0 w 527"/>
                <a:gd name="T11" fmla="*/ 171378 h 526"/>
                <a:gd name="T12" fmla="*/ 172490 w 527"/>
                <a:gd name="T13" fmla="*/ 0 h 526"/>
                <a:gd name="T14" fmla="*/ 172490 w 527"/>
                <a:gd name="T15" fmla="*/ 0 h 526"/>
                <a:gd name="T16" fmla="*/ 344980 w 527"/>
                <a:gd name="T17" fmla="*/ 171378 h 5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" h="526">
                  <a:moveTo>
                    <a:pt x="526" y="263"/>
                  </a:moveTo>
                  <a:lnTo>
                    <a:pt x="526" y="263"/>
                  </a:lnTo>
                  <a:cubicBezTo>
                    <a:pt x="526" y="408"/>
                    <a:pt x="408" y="525"/>
                    <a:pt x="263" y="525"/>
                  </a:cubicBezTo>
                  <a:cubicBezTo>
                    <a:pt x="118" y="525"/>
                    <a:pt x="0" y="408"/>
                    <a:pt x="0" y="263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205296-0A82-F540-B598-6E33AFFFBD89}"/>
                </a:ext>
              </a:extLst>
            </p:cNvPr>
            <p:cNvSpPr txBox="1"/>
            <p:nvPr/>
          </p:nvSpPr>
          <p:spPr>
            <a:xfrm>
              <a:off x="11157352" y="9625304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51044E5-F9DD-F44B-8735-F0155EB67B97}"/>
              </a:ext>
            </a:extLst>
          </p:cNvPr>
          <p:cNvGrpSpPr/>
          <p:nvPr/>
        </p:nvGrpSpPr>
        <p:grpSpPr>
          <a:xfrm>
            <a:off x="13639223" y="9589228"/>
            <a:ext cx="654041" cy="654041"/>
            <a:chOff x="13639223" y="9589228"/>
            <a:chExt cx="654041" cy="654041"/>
          </a:xfrm>
        </p:grpSpPr>
        <p:sp>
          <p:nvSpPr>
            <p:cNvPr id="84" name="Freeform 373">
              <a:extLst>
                <a:ext uri="{FF2B5EF4-FFF2-40B4-BE49-F238E27FC236}">
                  <a16:creationId xmlns:a16="http://schemas.microsoft.com/office/drawing/2014/main" id="{E6FB675D-71D4-CC40-ABE9-DFA8C034F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223" y="9589228"/>
              <a:ext cx="654041" cy="654041"/>
            </a:xfrm>
            <a:custGeom>
              <a:avLst/>
              <a:gdLst>
                <a:gd name="T0" fmla="*/ 342105 w 526"/>
                <a:gd name="T1" fmla="*/ 171378 h 526"/>
                <a:gd name="T2" fmla="*/ 342105 w 526"/>
                <a:gd name="T3" fmla="*/ 171378 h 526"/>
                <a:gd name="T4" fmla="*/ 171379 w 526"/>
                <a:gd name="T5" fmla="*/ 342103 h 526"/>
                <a:gd name="T6" fmla="*/ 171379 w 526"/>
                <a:gd name="T7" fmla="*/ 342103 h 526"/>
                <a:gd name="T8" fmla="*/ 0 w 526"/>
                <a:gd name="T9" fmla="*/ 171378 h 526"/>
                <a:gd name="T10" fmla="*/ 0 w 526"/>
                <a:gd name="T11" fmla="*/ 171378 h 526"/>
                <a:gd name="T12" fmla="*/ 171379 w 526"/>
                <a:gd name="T13" fmla="*/ 0 h 526"/>
                <a:gd name="T14" fmla="*/ 171379 w 526"/>
                <a:gd name="T15" fmla="*/ 0 h 526"/>
                <a:gd name="T16" fmla="*/ 342105 w 526"/>
                <a:gd name="T17" fmla="*/ 171378 h 5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6">
                  <a:moveTo>
                    <a:pt x="525" y="263"/>
                  </a:moveTo>
                  <a:lnTo>
                    <a:pt x="525" y="263"/>
                  </a:lnTo>
                  <a:cubicBezTo>
                    <a:pt x="525" y="408"/>
                    <a:pt x="408" y="525"/>
                    <a:pt x="263" y="525"/>
                  </a:cubicBezTo>
                  <a:cubicBezTo>
                    <a:pt x="117" y="525"/>
                    <a:pt x="0" y="408"/>
                    <a:pt x="0" y="263"/>
                  </a:cubicBez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5" y="118"/>
                    <a:pt x="525" y="2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91429C-CE5E-6848-8772-54623F667C19}"/>
                </a:ext>
              </a:extLst>
            </p:cNvPr>
            <p:cNvSpPr txBox="1"/>
            <p:nvPr/>
          </p:nvSpPr>
          <p:spPr>
            <a:xfrm>
              <a:off x="13678004" y="9625304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ECB65D-AE41-0D4D-ABF2-9A4CF1D54D1E}"/>
              </a:ext>
            </a:extLst>
          </p:cNvPr>
          <p:cNvGrpSpPr/>
          <p:nvPr/>
        </p:nvGrpSpPr>
        <p:grpSpPr>
          <a:xfrm>
            <a:off x="6075357" y="10824640"/>
            <a:ext cx="654041" cy="660097"/>
            <a:chOff x="6075357" y="10824640"/>
            <a:chExt cx="654041" cy="660097"/>
          </a:xfrm>
        </p:grpSpPr>
        <p:sp>
          <p:nvSpPr>
            <p:cNvPr id="83" name="Freeform 371">
              <a:extLst>
                <a:ext uri="{FF2B5EF4-FFF2-40B4-BE49-F238E27FC236}">
                  <a16:creationId xmlns:a16="http://schemas.microsoft.com/office/drawing/2014/main" id="{5DEF41AA-2669-4F46-8947-0C8DD6D0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57" y="10824640"/>
              <a:ext cx="654041" cy="660097"/>
            </a:xfrm>
            <a:custGeom>
              <a:avLst/>
              <a:gdLst>
                <a:gd name="T0" fmla="*/ 342103 w 526"/>
                <a:gd name="T1" fmla="*/ 172490 h 527"/>
                <a:gd name="T2" fmla="*/ 342103 w 526"/>
                <a:gd name="T3" fmla="*/ 172490 h 527"/>
                <a:gd name="T4" fmla="*/ 171378 w 526"/>
                <a:gd name="T5" fmla="*/ 344980 h 527"/>
                <a:gd name="T6" fmla="*/ 171378 w 526"/>
                <a:gd name="T7" fmla="*/ 344980 h 527"/>
                <a:gd name="T8" fmla="*/ 0 w 526"/>
                <a:gd name="T9" fmla="*/ 172490 h 527"/>
                <a:gd name="T10" fmla="*/ 0 w 526"/>
                <a:gd name="T11" fmla="*/ 172490 h 527"/>
                <a:gd name="T12" fmla="*/ 171378 w 526"/>
                <a:gd name="T13" fmla="*/ 0 h 527"/>
                <a:gd name="T14" fmla="*/ 171378 w 526"/>
                <a:gd name="T15" fmla="*/ 0 h 527"/>
                <a:gd name="T16" fmla="*/ 342103 w 526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7">
                  <a:moveTo>
                    <a:pt x="525" y="263"/>
                  </a:moveTo>
                  <a:lnTo>
                    <a:pt x="525" y="263"/>
                  </a:lnTo>
                  <a:cubicBezTo>
                    <a:pt x="525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5" y="118"/>
                    <a:pt x="525" y="2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F5A28-9663-614E-852A-CAE0D6911F2D}"/>
                </a:ext>
              </a:extLst>
            </p:cNvPr>
            <p:cNvSpPr txBox="1"/>
            <p:nvPr/>
          </p:nvSpPr>
          <p:spPr>
            <a:xfrm>
              <a:off x="6116050" y="10850988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FCE790-A389-4D44-A6EE-CBA412F51368}"/>
              </a:ext>
            </a:extLst>
          </p:cNvPr>
          <p:cNvGrpSpPr/>
          <p:nvPr/>
        </p:nvGrpSpPr>
        <p:grpSpPr>
          <a:xfrm>
            <a:off x="8603710" y="10824640"/>
            <a:ext cx="657070" cy="660097"/>
            <a:chOff x="8603710" y="10824640"/>
            <a:chExt cx="657070" cy="660097"/>
          </a:xfrm>
        </p:grpSpPr>
        <p:sp>
          <p:nvSpPr>
            <p:cNvPr id="73" name="Freeform 265">
              <a:extLst>
                <a:ext uri="{FF2B5EF4-FFF2-40B4-BE49-F238E27FC236}">
                  <a16:creationId xmlns:a16="http://schemas.microsoft.com/office/drawing/2014/main" id="{CFAC7854-68B3-4C4C-A76C-DD21BABE8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3710" y="10824640"/>
              <a:ext cx="657070" cy="660097"/>
            </a:xfrm>
            <a:custGeom>
              <a:avLst/>
              <a:gdLst>
                <a:gd name="T0" fmla="*/ 344980 w 527"/>
                <a:gd name="T1" fmla="*/ 172490 h 527"/>
                <a:gd name="T2" fmla="*/ 344980 w 527"/>
                <a:gd name="T3" fmla="*/ 172490 h 527"/>
                <a:gd name="T4" fmla="*/ 172490 w 527"/>
                <a:gd name="T5" fmla="*/ 344980 h 527"/>
                <a:gd name="T6" fmla="*/ 172490 w 527"/>
                <a:gd name="T7" fmla="*/ 344980 h 527"/>
                <a:gd name="T8" fmla="*/ 0 w 527"/>
                <a:gd name="T9" fmla="*/ 172490 h 527"/>
                <a:gd name="T10" fmla="*/ 0 w 527"/>
                <a:gd name="T11" fmla="*/ 172490 h 527"/>
                <a:gd name="T12" fmla="*/ 172490 w 527"/>
                <a:gd name="T13" fmla="*/ 0 h 527"/>
                <a:gd name="T14" fmla="*/ 172490 w 527"/>
                <a:gd name="T15" fmla="*/ 0 h 527"/>
                <a:gd name="T16" fmla="*/ 344980 w 527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" h="527">
                  <a:moveTo>
                    <a:pt x="526" y="263"/>
                  </a:moveTo>
                  <a:lnTo>
                    <a:pt x="526" y="263"/>
                  </a:ln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95D965-9136-4047-9162-E4E7DFDF3819}"/>
                </a:ext>
              </a:extLst>
            </p:cNvPr>
            <p:cNvSpPr txBox="1"/>
            <p:nvPr/>
          </p:nvSpPr>
          <p:spPr>
            <a:xfrm>
              <a:off x="8636701" y="10850988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FEC2606-00F5-8F4D-BD64-C127FCE64D7C}"/>
              </a:ext>
            </a:extLst>
          </p:cNvPr>
          <p:cNvGrpSpPr/>
          <p:nvPr/>
        </p:nvGrpSpPr>
        <p:grpSpPr>
          <a:xfrm>
            <a:off x="13639223" y="10824640"/>
            <a:ext cx="654041" cy="660097"/>
            <a:chOff x="13639223" y="10824640"/>
            <a:chExt cx="654041" cy="660097"/>
          </a:xfrm>
        </p:grpSpPr>
        <p:sp>
          <p:nvSpPr>
            <p:cNvPr id="69" name="Freeform 257">
              <a:extLst>
                <a:ext uri="{FF2B5EF4-FFF2-40B4-BE49-F238E27FC236}">
                  <a16:creationId xmlns:a16="http://schemas.microsoft.com/office/drawing/2014/main" id="{5E3B5563-25AE-F341-9E62-C802F5D4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223" y="10824640"/>
              <a:ext cx="654041" cy="660097"/>
            </a:xfrm>
            <a:custGeom>
              <a:avLst/>
              <a:gdLst>
                <a:gd name="T0" fmla="*/ 342105 w 526"/>
                <a:gd name="T1" fmla="*/ 172490 h 527"/>
                <a:gd name="T2" fmla="*/ 342105 w 526"/>
                <a:gd name="T3" fmla="*/ 172490 h 527"/>
                <a:gd name="T4" fmla="*/ 171379 w 526"/>
                <a:gd name="T5" fmla="*/ 344980 h 527"/>
                <a:gd name="T6" fmla="*/ 171379 w 526"/>
                <a:gd name="T7" fmla="*/ 344980 h 527"/>
                <a:gd name="T8" fmla="*/ 0 w 526"/>
                <a:gd name="T9" fmla="*/ 172490 h 527"/>
                <a:gd name="T10" fmla="*/ 0 w 526"/>
                <a:gd name="T11" fmla="*/ 172490 h 527"/>
                <a:gd name="T12" fmla="*/ 171379 w 526"/>
                <a:gd name="T13" fmla="*/ 0 h 527"/>
                <a:gd name="T14" fmla="*/ 171379 w 526"/>
                <a:gd name="T15" fmla="*/ 0 h 527"/>
                <a:gd name="T16" fmla="*/ 342105 w 526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7">
                  <a:moveTo>
                    <a:pt x="525" y="263"/>
                  </a:moveTo>
                  <a:lnTo>
                    <a:pt x="525" y="263"/>
                  </a:lnTo>
                  <a:cubicBezTo>
                    <a:pt x="525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5" y="118"/>
                    <a:pt x="525" y="2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A99ADC-DCC0-7A40-9DA7-85EF3E7644B7}"/>
                </a:ext>
              </a:extLst>
            </p:cNvPr>
            <p:cNvSpPr txBox="1"/>
            <p:nvPr/>
          </p:nvSpPr>
          <p:spPr>
            <a:xfrm>
              <a:off x="13678004" y="10850988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5BA54B2-9E9E-E842-8CFE-CBBAFF4F33E6}"/>
              </a:ext>
            </a:extLst>
          </p:cNvPr>
          <p:cNvGrpSpPr/>
          <p:nvPr/>
        </p:nvGrpSpPr>
        <p:grpSpPr>
          <a:xfrm>
            <a:off x="6075357" y="12053995"/>
            <a:ext cx="654041" cy="660097"/>
            <a:chOff x="6075357" y="12053995"/>
            <a:chExt cx="654041" cy="660097"/>
          </a:xfrm>
        </p:grpSpPr>
        <p:sp>
          <p:nvSpPr>
            <p:cNvPr id="70" name="Freeform 259">
              <a:extLst>
                <a:ext uri="{FF2B5EF4-FFF2-40B4-BE49-F238E27FC236}">
                  <a16:creationId xmlns:a16="http://schemas.microsoft.com/office/drawing/2014/main" id="{B0D616EA-586A-7843-B4A1-890246984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57" y="12053995"/>
              <a:ext cx="654041" cy="660097"/>
            </a:xfrm>
            <a:custGeom>
              <a:avLst/>
              <a:gdLst>
                <a:gd name="T0" fmla="*/ 342103 w 526"/>
                <a:gd name="T1" fmla="*/ 172490 h 527"/>
                <a:gd name="T2" fmla="*/ 342103 w 526"/>
                <a:gd name="T3" fmla="*/ 172490 h 527"/>
                <a:gd name="T4" fmla="*/ 171378 w 526"/>
                <a:gd name="T5" fmla="*/ 344980 h 527"/>
                <a:gd name="T6" fmla="*/ 171378 w 526"/>
                <a:gd name="T7" fmla="*/ 344980 h 527"/>
                <a:gd name="T8" fmla="*/ 0 w 526"/>
                <a:gd name="T9" fmla="*/ 172490 h 527"/>
                <a:gd name="T10" fmla="*/ 0 w 526"/>
                <a:gd name="T11" fmla="*/ 172490 h 527"/>
                <a:gd name="T12" fmla="*/ 171378 w 526"/>
                <a:gd name="T13" fmla="*/ 0 h 527"/>
                <a:gd name="T14" fmla="*/ 171378 w 526"/>
                <a:gd name="T15" fmla="*/ 0 h 527"/>
                <a:gd name="T16" fmla="*/ 342103 w 526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6" h="527">
                  <a:moveTo>
                    <a:pt x="525" y="263"/>
                  </a:moveTo>
                  <a:lnTo>
                    <a:pt x="525" y="263"/>
                  </a:lnTo>
                  <a:cubicBezTo>
                    <a:pt x="525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5" y="118"/>
                    <a:pt x="525" y="2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B12CEE-6816-2545-B484-D6DC477F1778}"/>
                </a:ext>
              </a:extLst>
            </p:cNvPr>
            <p:cNvSpPr txBox="1"/>
            <p:nvPr/>
          </p:nvSpPr>
          <p:spPr>
            <a:xfrm>
              <a:off x="6116050" y="1208344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1065374-38FC-7446-9FA9-E4CBBACF97DB}"/>
              </a:ext>
            </a:extLst>
          </p:cNvPr>
          <p:cNvGrpSpPr/>
          <p:nvPr/>
        </p:nvGrpSpPr>
        <p:grpSpPr>
          <a:xfrm>
            <a:off x="8597654" y="12053995"/>
            <a:ext cx="657070" cy="660097"/>
            <a:chOff x="8597654" y="12053995"/>
            <a:chExt cx="657070" cy="660097"/>
          </a:xfrm>
        </p:grpSpPr>
        <p:sp>
          <p:nvSpPr>
            <p:cNvPr id="86" name="Freeform 377">
              <a:extLst>
                <a:ext uri="{FF2B5EF4-FFF2-40B4-BE49-F238E27FC236}">
                  <a16:creationId xmlns:a16="http://schemas.microsoft.com/office/drawing/2014/main" id="{E9DA4A2D-3D53-5C4A-9D7B-BF68630ED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654" y="12053995"/>
              <a:ext cx="657070" cy="660097"/>
            </a:xfrm>
            <a:custGeom>
              <a:avLst/>
              <a:gdLst>
                <a:gd name="T0" fmla="*/ 344980 w 527"/>
                <a:gd name="T1" fmla="*/ 172490 h 527"/>
                <a:gd name="T2" fmla="*/ 344980 w 527"/>
                <a:gd name="T3" fmla="*/ 172490 h 527"/>
                <a:gd name="T4" fmla="*/ 172490 w 527"/>
                <a:gd name="T5" fmla="*/ 344980 h 527"/>
                <a:gd name="T6" fmla="*/ 172490 w 527"/>
                <a:gd name="T7" fmla="*/ 344980 h 527"/>
                <a:gd name="T8" fmla="*/ 0 w 527"/>
                <a:gd name="T9" fmla="*/ 172490 h 527"/>
                <a:gd name="T10" fmla="*/ 0 w 527"/>
                <a:gd name="T11" fmla="*/ 172490 h 527"/>
                <a:gd name="T12" fmla="*/ 172490 w 527"/>
                <a:gd name="T13" fmla="*/ 0 h 527"/>
                <a:gd name="T14" fmla="*/ 172490 w 527"/>
                <a:gd name="T15" fmla="*/ 0 h 527"/>
                <a:gd name="T16" fmla="*/ 344980 w 527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" h="527">
                  <a:moveTo>
                    <a:pt x="526" y="263"/>
                  </a:moveTo>
                  <a:lnTo>
                    <a:pt x="526" y="263"/>
                  </a:lnTo>
                  <a:cubicBezTo>
                    <a:pt x="526" y="409"/>
                    <a:pt x="408" y="526"/>
                    <a:pt x="263" y="526"/>
                  </a:cubicBezTo>
                  <a:cubicBezTo>
                    <a:pt x="118" y="526"/>
                    <a:pt x="0" y="409"/>
                    <a:pt x="0" y="263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C59071-75A8-D54D-BFF6-8626B6669D32}"/>
                </a:ext>
              </a:extLst>
            </p:cNvPr>
            <p:cNvSpPr txBox="1"/>
            <p:nvPr/>
          </p:nvSpPr>
          <p:spPr>
            <a:xfrm>
              <a:off x="8636701" y="1208344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20968A7-40E7-B844-8420-80579DF23166}"/>
              </a:ext>
            </a:extLst>
          </p:cNvPr>
          <p:cNvGrpSpPr/>
          <p:nvPr/>
        </p:nvGrpSpPr>
        <p:grpSpPr>
          <a:xfrm>
            <a:off x="11119953" y="12053995"/>
            <a:ext cx="657068" cy="660097"/>
            <a:chOff x="11119953" y="12053995"/>
            <a:chExt cx="657068" cy="660097"/>
          </a:xfrm>
        </p:grpSpPr>
        <p:sp>
          <p:nvSpPr>
            <p:cNvPr id="74" name="Freeform 267">
              <a:extLst>
                <a:ext uri="{FF2B5EF4-FFF2-40B4-BE49-F238E27FC236}">
                  <a16:creationId xmlns:a16="http://schemas.microsoft.com/office/drawing/2014/main" id="{85FE2F05-699C-594C-BAAF-D09652F02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9953" y="12053995"/>
              <a:ext cx="657068" cy="660097"/>
            </a:xfrm>
            <a:custGeom>
              <a:avLst/>
              <a:gdLst>
                <a:gd name="T0" fmla="*/ 344980 w 527"/>
                <a:gd name="T1" fmla="*/ 172490 h 527"/>
                <a:gd name="T2" fmla="*/ 344980 w 527"/>
                <a:gd name="T3" fmla="*/ 172490 h 527"/>
                <a:gd name="T4" fmla="*/ 172490 w 527"/>
                <a:gd name="T5" fmla="*/ 344980 h 527"/>
                <a:gd name="T6" fmla="*/ 172490 w 527"/>
                <a:gd name="T7" fmla="*/ 344980 h 527"/>
                <a:gd name="T8" fmla="*/ 0 w 527"/>
                <a:gd name="T9" fmla="*/ 172490 h 527"/>
                <a:gd name="T10" fmla="*/ 0 w 527"/>
                <a:gd name="T11" fmla="*/ 172490 h 527"/>
                <a:gd name="T12" fmla="*/ 172490 w 527"/>
                <a:gd name="T13" fmla="*/ 0 h 527"/>
                <a:gd name="T14" fmla="*/ 172490 w 527"/>
                <a:gd name="T15" fmla="*/ 0 h 527"/>
                <a:gd name="T16" fmla="*/ 344980 w 527"/>
                <a:gd name="T17" fmla="*/ 172490 h 5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" h="527">
                  <a:moveTo>
                    <a:pt x="526" y="263"/>
                  </a:moveTo>
                  <a:lnTo>
                    <a:pt x="526" y="263"/>
                  </a:lnTo>
                  <a:cubicBezTo>
                    <a:pt x="526" y="409"/>
                    <a:pt x="408" y="526"/>
                    <a:pt x="263" y="526"/>
                  </a:cubicBezTo>
                  <a:cubicBezTo>
                    <a:pt x="118" y="526"/>
                    <a:pt x="0" y="409"/>
                    <a:pt x="0" y="263"/>
                  </a:cubicBez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FFF024-0F92-654C-8FD3-900DDCCD4BCF}"/>
                </a:ext>
              </a:extLst>
            </p:cNvPr>
            <p:cNvSpPr txBox="1"/>
            <p:nvPr/>
          </p:nvSpPr>
          <p:spPr>
            <a:xfrm>
              <a:off x="11157352" y="1208344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32DC8E9-3D94-7F4D-A7C0-403964B7EE09}"/>
              </a:ext>
            </a:extLst>
          </p:cNvPr>
          <p:cNvSpPr txBox="1"/>
          <p:nvPr/>
        </p:nvSpPr>
        <p:spPr>
          <a:xfrm>
            <a:off x="5300183" y="6143299"/>
            <a:ext cx="21981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CEF0D6-AA75-B443-A2C6-5712C53888DF}"/>
              </a:ext>
            </a:extLst>
          </p:cNvPr>
          <p:cNvSpPr txBox="1"/>
          <p:nvPr/>
        </p:nvSpPr>
        <p:spPr>
          <a:xfrm>
            <a:off x="7820834" y="6143299"/>
            <a:ext cx="21981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003FA5-D189-0846-8AA9-D14588C63068}"/>
              </a:ext>
            </a:extLst>
          </p:cNvPr>
          <p:cNvSpPr txBox="1"/>
          <p:nvPr/>
        </p:nvSpPr>
        <p:spPr>
          <a:xfrm>
            <a:off x="10341485" y="6143299"/>
            <a:ext cx="21981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0C9250-6B15-1D4B-81B1-A88C9157A834}"/>
              </a:ext>
            </a:extLst>
          </p:cNvPr>
          <p:cNvSpPr txBox="1"/>
          <p:nvPr/>
        </p:nvSpPr>
        <p:spPr>
          <a:xfrm>
            <a:off x="12862137" y="6143299"/>
            <a:ext cx="21981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AB7F56-D3A3-ED46-9B63-41FBDAE0C4B6}"/>
              </a:ext>
            </a:extLst>
          </p:cNvPr>
          <p:cNvSpPr txBox="1"/>
          <p:nvPr/>
        </p:nvSpPr>
        <p:spPr>
          <a:xfrm>
            <a:off x="1416721" y="7145287"/>
            <a:ext cx="246836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C43322-ECD7-EB48-9B1D-101FA379522B}"/>
              </a:ext>
            </a:extLst>
          </p:cNvPr>
          <p:cNvSpPr txBox="1"/>
          <p:nvPr/>
        </p:nvSpPr>
        <p:spPr>
          <a:xfrm>
            <a:off x="1416721" y="8378253"/>
            <a:ext cx="246836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0ED3A1-73E3-9E43-92AF-BB195F1BA3FA}"/>
              </a:ext>
            </a:extLst>
          </p:cNvPr>
          <p:cNvSpPr txBox="1"/>
          <p:nvPr/>
        </p:nvSpPr>
        <p:spPr>
          <a:xfrm>
            <a:off x="1416721" y="9611219"/>
            <a:ext cx="246836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219AFD-A131-BE49-A512-0F4CD457E403}"/>
              </a:ext>
            </a:extLst>
          </p:cNvPr>
          <p:cNvSpPr txBox="1"/>
          <p:nvPr/>
        </p:nvSpPr>
        <p:spPr>
          <a:xfrm>
            <a:off x="1416721" y="10844185"/>
            <a:ext cx="246836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9BC0FA-5EA0-EE42-9649-1AE7054277EE}"/>
              </a:ext>
            </a:extLst>
          </p:cNvPr>
          <p:cNvSpPr txBox="1"/>
          <p:nvPr/>
        </p:nvSpPr>
        <p:spPr>
          <a:xfrm>
            <a:off x="1416721" y="12077152"/>
            <a:ext cx="246836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65F9A0-B026-B74A-9208-0421955A5B2E}"/>
              </a:ext>
            </a:extLst>
          </p:cNvPr>
          <p:cNvSpPr txBox="1"/>
          <p:nvPr/>
        </p:nvSpPr>
        <p:spPr>
          <a:xfrm>
            <a:off x="17207999" y="5609059"/>
            <a:ext cx="58851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E9F59-DF70-3745-AF52-46B90833943E}"/>
              </a:ext>
            </a:extLst>
          </p:cNvPr>
          <p:cNvSpPr txBox="1"/>
          <p:nvPr/>
        </p:nvSpPr>
        <p:spPr>
          <a:xfrm>
            <a:off x="17207999" y="6267389"/>
            <a:ext cx="588511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E2D15B-7AA5-0B44-8D77-B8D80BEAA588}"/>
              </a:ext>
            </a:extLst>
          </p:cNvPr>
          <p:cNvSpPr txBox="1"/>
          <p:nvPr/>
        </p:nvSpPr>
        <p:spPr>
          <a:xfrm>
            <a:off x="17207999" y="10606728"/>
            <a:ext cx="58851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AD9D9E-3F55-8F49-82B9-97639E28D6D1}"/>
              </a:ext>
            </a:extLst>
          </p:cNvPr>
          <p:cNvSpPr txBox="1"/>
          <p:nvPr/>
        </p:nvSpPr>
        <p:spPr>
          <a:xfrm>
            <a:off x="17207999" y="11265058"/>
            <a:ext cx="588511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03836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">
            <a:extLst>
              <a:ext uri="{FF2B5EF4-FFF2-40B4-BE49-F238E27FC236}">
                <a16:creationId xmlns:a16="http://schemas.microsoft.com/office/drawing/2014/main" id="{97B8DF49-3AE5-BB4E-85DF-57F1E1FBC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923" y="7581686"/>
            <a:ext cx="16623550" cy="1626018"/>
          </a:xfrm>
          <a:custGeom>
            <a:avLst/>
            <a:gdLst>
              <a:gd name="T0" fmla="*/ 8715142 w 13345"/>
              <a:gd name="T1" fmla="*/ 851917 h 1305"/>
              <a:gd name="T2" fmla="*/ 0 w 13345"/>
              <a:gd name="T3" fmla="*/ 851917 h 1305"/>
              <a:gd name="T4" fmla="*/ 0 w 13345"/>
              <a:gd name="T5" fmla="*/ 0 h 1305"/>
              <a:gd name="T6" fmla="*/ 8715142 w 13345"/>
              <a:gd name="T7" fmla="*/ 0 h 1305"/>
              <a:gd name="T8" fmla="*/ 8715142 w 13345"/>
              <a:gd name="T9" fmla="*/ 851917 h 1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45" h="1305">
                <a:moveTo>
                  <a:pt x="13344" y="1304"/>
                </a:moveTo>
                <a:lnTo>
                  <a:pt x="0" y="1304"/>
                </a:lnTo>
                <a:lnTo>
                  <a:pt x="0" y="0"/>
                </a:lnTo>
                <a:lnTo>
                  <a:pt x="13344" y="0"/>
                </a:lnTo>
                <a:lnTo>
                  <a:pt x="13344" y="130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080A1457-B051-7A44-9E46-2B5CFBE80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923" y="9455998"/>
            <a:ext cx="16623550" cy="1626020"/>
          </a:xfrm>
          <a:custGeom>
            <a:avLst/>
            <a:gdLst>
              <a:gd name="T0" fmla="*/ 8715142 w 13345"/>
              <a:gd name="T1" fmla="*/ 851917 h 1305"/>
              <a:gd name="T2" fmla="*/ 0 w 13345"/>
              <a:gd name="T3" fmla="*/ 851917 h 1305"/>
              <a:gd name="T4" fmla="*/ 0 w 13345"/>
              <a:gd name="T5" fmla="*/ 0 h 1305"/>
              <a:gd name="T6" fmla="*/ 8715142 w 13345"/>
              <a:gd name="T7" fmla="*/ 0 h 1305"/>
              <a:gd name="T8" fmla="*/ 8715142 w 13345"/>
              <a:gd name="T9" fmla="*/ 851917 h 1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45" h="1305">
                <a:moveTo>
                  <a:pt x="13344" y="1304"/>
                </a:moveTo>
                <a:lnTo>
                  <a:pt x="0" y="1304"/>
                </a:lnTo>
                <a:lnTo>
                  <a:pt x="0" y="0"/>
                </a:lnTo>
                <a:lnTo>
                  <a:pt x="13344" y="0"/>
                </a:lnTo>
                <a:lnTo>
                  <a:pt x="13344" y="130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D5352FE6-6612-CA4C-8374-42806C1E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923" y="11336367"/>
            <a:ext cx="16623550" cy="1626018"/>
          </a:xfrm>
          <a:custGeom>
            <a:avLst/>
            <a:gdLst>
              <a:gd name="T0" fmla="*/ 8715142 w 13345"/>
              <a:gd name="T1" fmla="*/ 851917 h 1305"/>
              <a:gd name="T2" fmla="*/ 0 w 13345"/>
              <a:gd name="T3" fmla="*/ 851917 h 1305"/>
              <a:gd name="T4" fmla="*/ 0 w 13345"/>
              <a:gd name="T5" fmla="*/ 0 h 1305"/>
              <a:gd name="T6" fmla="*/ 8715142 w 13345"/>
              <a:gd name="T7" fmla="*/ 0 h 1305"/>
              <a:gd name="T8" fmla="*/ 8715142 w 13345"/>
              <a:gd name="T9" fmla="*/ 851917 h 13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45" h="1305">
                <a:moveTo>
                  <a:pt x="13344" y="1304"/>
                </a:moveTo>
                <a:lnTo>
                  <a:pt x="0" y="1304"/>
                </a:lnTo>
                <a:lnTo>
                  <a:pt x="0" y="0"/>
                </a:lnTo>
                <a:lnTo>
                  <a:pt x="13344" y="0"/>
                </a:lnTo>
                <a:lnTo>
                  <a:pt x="13344" y="130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2" name="Freeform 287">
            <a:extLst>
              <a:ext uri="{FF2B5EF4-FFF2-40B4-BE49-F238E27FC236}">
                <a16:creationId xmlns:a16="http://schemas.microsoft.com/office/drawing/2014/main" id="{814EBB41-8E87-A84D-8354-41798536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901" y="3291053"/>
            <a:ext cx="3324710" cy="3324710"/>
          </a:xfrm>
          <a:custGeom>
            <a:avLst/>
            <a:gdLst>
              <a:gd name="T0" fmla="*/ 1741931 w 2667"/>
              <a:gd name="T1" fmla="*/ 871291 h 2666"/>
              <a:gd name="T2" fmla="*/ 1741931 w 2667"/>
              <a:gd name="T3" fmla="*/ 871291 h 2666"/>
              <a:gd name="T4" fmla="*/ 870965 w 2667"/>
              <a:gd name="T5" fmla="*/ 1741928 h 2666"/>
              <a:gd name="T6" fmla="*/ 870965 w 2667"/>
              <a:gd name="T7" fmla="*/ 1741928 h 2666"/>
              <a:gd name="T8" fmla="*/ 0 w 2667"/>
              <a:gd name="T9" fmla="*/ 871291 h 2666"/>
              <a:gd name="T10" fmla="*/ 0 w 2667"/>
              <a:gd name="T11" fmla="*/ 871291 h 2666"/>
              <a:gd name="T12" fmla="*/ 870965 w 2667"/>
              <a:gd name="T13" fmla="*/ 0 h 2666"/>
              <a:gd name="T14" fmla="*/ 870965 w 2667"/>
              <a:gd name="T15" fmla="*/ 0 h 2666"/>
              <a:gd name="T16" fmla="*/ 1741931 w 2667"/>
              <a:gd name="T17" fmla="*/ 871291 h 26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67" h="2666">
                <a:moveTo>
                  <a:pt x="2666" y="1333"/>
                </a:moveTo>
                <a:lnTo>
                  <a:pt x="2666" y="1333"/>
                </a:lnTo>
                <a:cubicBezTo>
                  <a:pt x="2666" y="2069"/>
                  <a:pt x="2069" y="2665"/>
                  <a:pt x="1333" y="2665"/>
                </a:cubicBezTo>
                <a:cubicBezTo>
                  <a:pt x="596" y="2665"/>
                  <a:pt x="0" y="2069"/>
                  <a:pt x="0" y="1333"/>
                </a:cubicBezTo>
                <a:cubicBezTo>
                  <a:pt x="0" y="597"/>
                  <a:pt x="596" y="0"/>
                  <a:pt x="1333" y="0"/>
                </a:cubicBezTo>
                <a:cubicBezTo>
                  <a:pt x="2069" y="0"/>
                  <a:pt x="2666" y="597"/>
                  <a:pt x="2666" y="13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3" name="Freeform 300">
            <a:extLst>
              <a:ext uri="{FF2B5EF4-FFF2-40B4-BE49-F238E27FC236}">
                <a16:creationId xmlns:a16="http://schemas.microsoft.com/office/drawing/2014/main" id="{87F44937-5DBD-3744-A623-506348A9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492" y="3291053"/>
            <a:ext cx="3324710" cy="3324710"/>
          </a:xfrm>
          <a:custGeom>
            <a:avLst/>
            <a:gdLst>
              <a:gd name="T0" fmla="*/ 1741928 w 2666"/>
              <a:gd name="T1" fmla="*/ 871291 h 2666"/>
              <a:gd name="T2" fmla="*/ 1741928 w 2666"/>
              <a:gd name="T3" fmla="*/ 871291 h 2666"/>
              <a:gd name="T4" fmla="*/ 870637 w 2666"/>
              <a:gd name="T5" fmla="*/ 1741928 h 2666"/>
              <a:gd name="T6" fmla="*/ 870637 w 2666"/>
              <a:gd name="T7" fmla="*/ 1741928 h 2666"/>
              <a:gd name="T8" fmla="*/ 0 w 2666"/>
              <a:gd name="T9" fmla="*/ 871291 h 2666"/>
              <a:gd name="T10" fmla="*/ 0 w 2666"/>
              <a:gd name="T11" fmla="*/ 871291 h 2666"/>
              <a:gd name="T12" fmla="*/ 870637 w 2666"/>
              <a:gd name="T13" fmla="*/ 0 h 2666"/>
              <a:gd name="T14" fmla="*/ 870637 w 2666"/>
              <a:gd name="T15" fmla="*/ 0 h 2666"/>
              <a:gd name="T16" fmla="*/ 1741928 w 2666"/>
              <a:gd name="T17" fmla="*/ 871291 h 26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66" h="2666">
                <a:moveTo>
                  <a:pt x="2665" y="1333"/>
                </a:moveTo>
                <a:lnTo>
                  <a:pt x="2665" y="1333"/>
                </a:lnTo>
                <a:cubicBezTo>
                  <a:pt x="2665" y="2069"/>
                  <a:pt x="2068" y="2665"/>
                  <a:pt x="1332" y="2665"/>
                </a:cubicBezTo>
                <a:cubicBezTo>
                  <a:pt x="597" y="2665"/>
                  <a:pt x="0" y="2069"/>
                  <a:pt x="0" y="1333"/>
                </a:cubicBezTo>
                <a:cubicBezTo>
                  <a:pt x="0" y="597"/>
                  <a:pt x="597" y="0"/>
                  <a:pt x="1332" y="0"/>
                </a:cubicBezTo>
                <a:cubicBezTo>
                  <a:pt x="2068" y="0"/>
                  <a:pt x="2665" y="597"/>
                  <a:pt x="2665" y="13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4" name="Freeform 308">
            <a:extLst>
              <a:ext uri="{FF2B5EF4-FFF2-40B4-BE49-F238E27FC236}">
                <a16:creationId xmlns:a16="http://schemas.microsoft.com/office/drawing/2014/main" id="{4250F037-7C46-744C-92F6-168F74C97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0053" y="3291053"/>
            <a:ext cx="3324710" cy="3324710"/>
          </a:xfrm>
          <a:custGeom>
            <a:avLst/>
            <a:gdLst>
              <a:gd name="T0" fmla="*/ 1741929 w 2667"/>
              <a:gd name="T1" fmla="*/ 871291 h 2666"/>
              <a:gd name="T2" fmla="*/ 1741929 w 2667"/>
              <a:gd name="T3" fmla="*/ 871291 h 2666"/>
              <a:gd name="T4" fmla="*/ 870964 w 2667"/>
              <a:gd name="T5" fmla="*/ 1741928 h 2666"/>
              <a:gd name="T6" fmla="*/ 870964 w 2667"/>
              <a:gd name="T7" fmla="*/ 1741928 h 2666"/>
              <a:gd name="T8" fmla="*/ 0 w 2667"/>
              <a:gd name="T9" fmla="*/ 871291 h 2666"/>
              <a:gd name="T10" fmla="*/ 0 w 2667"/>
              <a:gd name="T11" fmla="*/ 871291 h 2666"/>
              <a:gd name="T12" fmla="*/ 870964 w 2667"/>
              <a:gd name="T13" fmla="*/ 0 h 2666"/>
              <a:gd name="T14" fmla="*/ 870964 w 2667"/>
              <a:gd name="T15" fmla="*/ 0 h 2666"/>
              <a:gd name="T16" fmla="*/ 1741929 w 2667"/>
              <a:gd name="T17" fmla="*/ 871291 h 26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67" h="2666">
                <a:moveTo>
                  <a:pt x="2666" y="1333"/>
                </a:moveTo>
                <a:lnTo>
                  <a:pt x="2666" y="1333"/>
                </a:lnTo>
                <a:cubicBezTo>
                  <a:pt x="2666" y="2069"/>
                  <a:pt x="2069" y="2665"/>
                  <a:pt x="1333" y="2665"/>
                </a:cubicBezTo>
                <a:cubicBezTo>
                  <a:pt x="597" y="2665"/>
                  <a:pt x="0" y="2069"/>
                  <a:pt x="0" y="1333"/>
                </a:cubicBezTo>
                <a:cubicBezTo>
                  <a:pt x="0" y="597"/>
                  <a:pt x="597" y="0"/>
                  <a:pt x="1333" y="0"/>
                </a:cubicBezTo>
                <a:cubicBezTo>
                  <a:pt x="2069" y="0"/>
                  <a:pt x="2666" y="597"/>
                  <a:pt x="2666" y="13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5" name="Freeform 319">
            <a:extLst>
              <a:ext uri="{FF2B5EF4-FFF2-40B4-BE49-F238E27FC236}">
                <a16:creationId xmlns:a16="http://schemas.microsoft.com/office/drawing/2014/main" id="{F4D11CF2-298D-7249-AAF3-C76B3BCF2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616" y="3291053"/>
            <a:ext cx="3321681" cy="3324710"/>
          </a:xfrm>
          <a:custGeom>
            <a:avLst/>
            <a:gdLst>
              <a:gd name="T0" fmla="*/ 1741929 w 2667"/>
              <a:gd name="T1" fmla="*/ 871291 h 2666"/>
              <a:gd name="T2" fmla="*/ 1741929 w 2667"/>
              <a:gd name="T3" fmla="*/ 871291 h 2666"/>
              <a:gd name="T4" fmla="*/ 871618 w 2667"/>
              <a:gd name="T5" fmla="*/ 1741928 h 2666"/>
              <a:gd name="T6" fmla="*/ 871618 w 2667"/>
              <a:gd name="T7" fmla="*/ 1741928 h 2666"/>
              <a:gd name="T8" fmla="*/ 0 w 2667"/>
              <a:gd name="T9" fmla="*/ 871291 h 2666"/>
              <a:gd name="T10" fmla="*/ 0 w 2667"/>
              <a:gd name="T11" fmla="*/ 871291 h 2666"/>
              <a:gd name="T12" fmla="*/ 871618 w 2667"/>
              <a:gd name="T13" fmla="*/ 0 h 2666"/>
              <a:gd name="T14" fmla="*/ 871618 w 2667"/>
              <a:gd name="T15" fmla="*/ 0 h 2666"/>
              <a:gd name="T16" fmla="*/ 1741929 w 2667"/>
              <a:gd name="T17" fmla="*/ 871291 h 26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67" h="2666">
                <a:moveTo>
                  <a:pt x="2666" y="1333"/>
                </a:moveTo>
                <a:lnTo>
                  <a:pt x="2666" y="1333"/>
                </a:lnTo>
                <a:cubicBezTo>
                  <a:pt x="2666" y="2069"/>
                  <a:pt x="2070" y="2665"/>
                  <a:pt x="1334" y="2665"/>
                </a:cubicBezTo>
                <a:cubicBezTo>
                  <a:pt x="597" y="2665"/>
                  <a:pt x="0" y="2069"/>
                  <a:pt x="0" y="1333"/>
                </a:cubicBezTo>
                <a:cubicBezTo>
                  <a:pt x="0" y="597"/>
                  <a:pt x="597" y="0"/>
                  <a:pt x="1334" y="0"/>
                </a:cubicBezTo>
                <a:cubicBezTo>
                  <a:pt x="2070" y="0"/>
                  <a:pt x="2666" y="597"/>
                  <a:pt x="2666" y="13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6" name="Freeform 376">
            <a:extLst>
              <a:ext uri="{FF2B5EF4-FFF2-40B4-BE49-F238E27FC236}">
                <a16:creationId xmlns:a16="http://schemas.microsoft.com/office/drawing/2014/main" id="{5EADB107-727A-5E4D-8A16-293CE876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79" y="4950380"/>
            <a:ext cx="3827353" cy="1919732"/>
          </a:xfrm>
          <a:custGeom>
            <a:avLst/>
            <a:gdLst>
              <a:gd name="T0" fmla="*/ 2006919 w 3074"/>
              <a:gd name="T1" fmla="*/ 0 h 1537"/>
              <a:gd name="T2" fmla="*/ 2006919 w 3074"/>
              <a:gd name="T3" fmla="*/ 0 h 1537"/>
              <a:gd name="T4" fmla="*/ 1003786 w 3074"/>
              <a:gd name="T5" fmla="*/ 1004571 h 1537"/>
              <a:gd name="T6" fmla="*/ 1003786 w 3074"/>
              <a:gd name="T7" fmla="*/ 1004571 h 1537"/>
              <a:gd name="T8" fmla="*/ 0 w 3074"/>
              <a:gd name="T9" fmla="*/ 0 h 1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4" h="1537">
                <a:moveTo>
                  <a:pt x="3073" y="0"/>
                </a:moveTo>
                <a:lnTo>
                  <a:pt x="3073" y="0"/>
                </a:lnTo>
                <a:cubicBezTo>
                  <a:pt x="3073" y="847"/>
                  <a:pt x="2384" y="1536"/>
                  <a:pt x="1537" y="1536"/>
                </a:cubicBezTo>
                <a:cubicBezTo>
                  <a:pt x="689" y="1536"/>
                  <a:pt x="0" y="847"/>
                  <a:pt x="0" y="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7" name="Freeform 377">
            <a:extLst>
              <a:ext uri="{FF2B5EF4-FFF2-40B4-BE49-F238E27FC236}">
                <a16:creationId xmlns:a16="http://schemas.microsoft.com/office/drawing/2014/main" id="{23EBC306-BBDD-1941-9451-F0118505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113" y="4950380"/>
            <a:ext cx="3830382" cy="1919732"/>
          </a:xfrm>
          <a:custGeom>
            <a:avLst/>
            <a:gdLst>
              <a:gd name="T0" fmla="*/ 2006919 w 3074"/>
              <a:gd name="T1" fmla="*/ 0 h 1537"/>
              <a:gd name="T2" fmla="*/ 2006919 w 3074"/>
              <a:gd name="T3" fmla="*/ 0 h 1537"/>
              <a:gd name="T4" fmla="*/ 1003133 w 3074"/>
              <a:gd name="T5" fmla="*/ 1004571 h 1537"/>
              <a:gd name="T6" fmla="*/ 1003133 w 3074"/>
              <a:gd name="T7" fmla="*/ 1004571 h 1537"/>
              <a:gd name="T8" fmla="*/ 0 w 3074"/>
              <a:gd name="T9" fmla="*/ 0 h 1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4" h="1537">
                <a:moveTo>
                  <a:pt x="3073" y="0"/>
                </a:moveTo>
                <a:lnTo>
                  <a:pt x="3073" y="0"/>
                </a:lnTo>
                <a:cubicBezTo>
                  <a:pt x="3073" y="847"/>
                  <a:pt x="2384" y="1536"/>
                  <a:pt x="1536" y="1536"/>
                </a:cubicBezTo>
                <a:cubicBezTo>
                  <a:pt x="690" y="1536"/>
                  <a:pt x="0" y="847"/>
                  <a:pt x="0" y="0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8" name="Freeform 378">
            <a:extLst>
              <a:ext uri="{FF2B5EF4-FFF2-40B4-BE49-F238E27FC236}">
                <a16:creationId xmlns:a16="http://schemas.microsoft.com/office/drawing/2014/main" id="{E376437A-3B62-6B46-983D-A061828D7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733" y="4950380"/>
            <a:ext cx="3827353" cy="1919732"/>
          </a:xfrm>
          <a:custGeom>
            <a:avLst/>
            <a:gdLst>
              <a:gd name="T0" fmla="*/ 2006917 w 3075"/>
              <a:gd name="T1" fmla="*/ 0 h 1537"/>
              <a:gd name="T2" fmla="*/ 2006917 w 3075"/>
              <a:gd name="T3" fmla="*/ 0 h 1537"/>
              <a:gd name="T4" fmla="*/ 1003459 w 3075"/>
              <a:gd name="T5" fmla="*/ 1004571 h 1537"/>
              <a:gd name="T6" fmla="*/ 1003459 w 3075"/>
              <a:gd name="T7" fmla="*/ 1004571 h 1537"/>
              <a:gd name="T8" fmla="*/ 0 w 3075"/>
              <a:gd name="T9" fmla="*/ 0 h 1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5" h="1537">
                <a:moveTo>
                  <a:pt x="3074" y="0"/>
                </a:moveTo>
                <a:lnTo>
                  <a:pt x="3074" y="0"/>
                </a:lnTo>
                <a:cubicBezTo>
                  <a:pt x="3074" y="847"/>
                  <a:pt x="2384" y="1536"/>
                  <a:pt x="1537" y="1536"/>
                </a:cubicBezTo>
                <a:cubicBezTo>
                  <a:pt x="689" y="1536"/>
                  <a:pt x="0" y="847"/>
                  <a:pt x="0" y="0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9" name="Freeform 379">
            <a:extLst>
              <a:ext uri="{FF2B5EF4-FFF2-40B4-BE49-F238E27FC236}">
                <a16:creationId xmlns:a16="http://schemas.microsoft.com/office/drawing/2014/main" id="{EBEF8F4F-254A-A741-A16D-989C6395F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267" y="4950380"/>
            <a:ext cx="3830380" cy="1919732"/>
          </a:xfrm>
          <a:custGeom>
            <a:avLst/>
            <a:gdLst>
              <a:gd name="T0" fmla="*/ 2006917 w 3075"/>
              <a:gd name="T1" fmla="*/ 0 h 1537"/>
              <a:gd name="T2" fmla="*/ 2006917 w 3075"/>
              <a:gd name="T3" fmla="*/ 0 h 1537"/>
              <a:gd name="T4" fmla="*/ 1003459 w 3075"/>
              <a:gd name="T5" fmla="*/ 1004571 h 1537"/>
              <a:gd name="T6" fmla="*/ 1003459 w 3075"/>
              <a:gd name="T7" fmla="*/ 1004571 h 1537"/>
              <a:gd name="T8" fmla="*/ 0 w 3075"/>
              <a:gd name="T9" fmla="*/ 0 h 1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5" h="1537">
                <a:moveTo>
                  <a:pt x="3074" y="0"/>
                </a:moveTo>
                <a:lnTo>
                  <a:pt x="3074" y="0"/>
                </a:lnTo>
                <a:cubicBezTo>
                  <a:pt x="3074" y="847"/>
                  <a:pt x="2384" y="1536"/>
                  <a:pt x="1537" y="1536"/>
                </a:cubicBezTo>
                <a:cubicBezTo>
                  <a:pt x="689" y="1536"/>
                  <a:pt x="0" y="847"/>
                  <a:pt x="0" y="0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0" name="Line 381">
            <a:extLst>
              <a:ext uri="{FF2B5EF4-FFF2-40B4-BE49-F238E27FC236}">
                <a16:creationId xmlns:a16="http://schemas.microsoft.com/office/drawing/2014/main" id="{6335CA9D-9327-6E4F-BD43-46729FEA0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1051" y="4950380"/>
            <a:ext cx="0" cy="8012005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1" name="Line 384">
            <a:extLst>
              <a:ext uri="{FF2B5EF4-FFF2-40B4-BE49-F238E27FC236}">
                <a16:creationId xmlns:a16="http://schemas.microsoft.com/office/drawing/2014/main" id="{353D91A7-6FA3-E447-A7E2-9C2AF1BC9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47614" y="4950380"/>
            <a:ext cx="0" cy="8012005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2" name="Line 387">
            <a:extLst>
              <a:ext uri="{FF2B5EF4-FFF2-40B4-BE49-F238E27FC236}">
                <a16:creationId xmlns:a16="http://schemas.microsoft.com/office/drawing/2014/main" id="{9654455F-BC4D-5B4F-B2AB-2BC46AC09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11148" y="4950380"/>
            <a:ext cx="0" cy="8012005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F67D1-EAC6-E24F-B444-9FE81D8ECAA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AE341-C95C-534D-B6B7-DFE6B60D26A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D932D-311D-A441-AE55-37886794992C}"/>
              </a:ext>
            </a:extLst>
          </p:cNvPr>
          <p:cNvSpPr txBox="1"/>
          <p:nvPr/>
        </p:nvSpPr>
        <p:spPr>
          <a:xfrm>
            <a:off x="6892906" y="3913769"/>
            <a:ext cx="31221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47BCD-3E62-E443-8F59-8ACC4AABDAA1}"/>
              </a:ext>
            </a:extLst>
          </p:cNvPr>
          <p:cNvSpPr txBox="1"/>
          <p:nvPr/>
        </p:nvSpPr>
        <p:spPr>
          <a:xfrm>
            <a:off x="6892906" y="5037862"/>
            <a:ext cx="31221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451E6-060A-7A46-A168-645E9534D89F}"/>
              </a:ext>
            </a:extLst>
          </p:cNvPr>
          <p:cNvSpPr txBox="1"/>
          <p:nvPr/>
        </p:nvSpPr>
        <p:spPr>
          <a:xfrm>
            <a:off x="10957760" y="3913769"/>
            <a:ext cx="31221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38804-DB67-6148-B7C6-BD5052A8A608}"/>
              </a:ext>
            </a:extLst>
          </p:cNvPr>
          <p:cNvSpPr txBox="1"/>
          <p:nvPr/>
        </p:nvSpPr>
        <p:spPr>
          <a:xfrm>
            <a:off x="10957760" y="5037862"/>
            <a:ext cx="31221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ASSIST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FE09-C100-1E46-B47F-3B39DA42CF5B}"/>
              </a:ext>
            </a:extLst>
          </p:cNvPr>
          <p:cNvSpPr txBox="1"/>
          <p:nvPr/>
        </p:nvSpPr>
        <p:spPr>
          <a:xfrm>
            <a:off x="15028209" y="3913769"/>
            <a:ext cx="31221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96E4A-4482-2343-8643-D04523B36166}"/>
              </a:ext>
            </a:extLst>
          </p:cNvPr>
          <p:cNvSpPr txBox="1"/>
          <p:nvPr/>
        </p:nvSpPr>
        <p:spPr>
          <a:xfrm>
            <a:off x="15028209" y="5037862"/>
            <a:ext cx="31221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008D3-9B48-1441-9B09-EF8BDA2CBAA9}"/>
              </a:ext>
            </a:extLst>
          </p:cNvPr>
          <p:cNvSpPr txBox="1"/>
          <p:nvPr/>
        </p:nvSpPr>
        <p:spPr>
          <a:xfrm>
            <a:off x="19086782" y="3901104"/>
            <a:ext cx="31221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AC4E4-F063-454A-BA5B-99DD4C7F094C}"/>
              </a:ext>
            </a:extLst>
          </p:cNvPr>
          <p:cNvSpPr txBox="1"/>
          <p:nvPr/>
        </p:nvSpPr>
        <p:spPr>
          <a:xfrm>
            <a:off x="19086782" y="5025197"/>
            <a:ext cx="312217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C3F96-08EB-9E4C-AF8C-9ECADD8A248B}"/>
              </a:ext>
            </a:extLst>
          </p:cNvPr>
          <p:cNvSpPr txBox="1"/>
          <p:nvPr/>
        </p:nvSpPr>
        <p:spPr>
          <a:xfrm>
            <a:off x="1899801" y="7780825"/>
            <a:ext cx="3948909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DISCOVERY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B0CD9-5025-2A49-9EC4-6282493F094A}"/>
              </a:ext>
            </a:extLst>
          </p:cNvPr>
          <p:cNvSpPr txBox="1"/>
          <p:nvPr/>
        </p:nvSpPr>
        <p:spPr>
          <a:xfrm>
            <a:off x="1899801" y="9661491"/>
            <a:ext cx="3948909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RECRUITMENT STRATEGY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17FCD-029F-924F-B8B4-ECFABAF2B9D6}"/>
              </a:ext>
            </a:extLst>
          </p:cNvPr>
          <p:cNvSpPr txBox="1"/>
          <p:nvPr/>
        </p:nvSpPr>
        <p:spPr>
          <a:xfrm>
            <a:off x="1899801" y="11542157"/>
            <a:ext cx="3948909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CAMPAIGN LAUNCH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E203F-77C0-FE4F-B8C5-22E91024E74D}"/>
              </a:ext>
            </a:extLst>
          </p:cNvPr>
          <p:cNvSpPr txBox="1"/>
          <p:nvPr/>
        </p:nvSpPr>
        <p:spPr>
          <a:xfrm>
            <a:off x="6589015" y="8062586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01 Description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7AFDD-DC5F-0540-A4A7-0B6F422A63AF}"/>
              </a:ext>
            </a:extLst>
          </p:cNvPr>
          <p:cNvSpPr txBox="1"/>
          <p:nvPr/>
        </p:nvSpPr>
        <p:spPr>
          <a:xfrm>
            <a:off x="6589015" y="9965419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01 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E3BA2-9191-1D42-8B9D-DE53FBAE4127}"/>
              </a:ext>
            </a:extLst>
          </p:cNvPr>
          <p:cNvSpPr txBox="1"/>
          <p:nvPr/>
        </p:nvSpPr>
        <p:spPr>
          <a:xfrm>
            <a:off x="6589015" y="11846085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01 Description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C8461-BA50-164B-8455-01B7CA00A0AD}"/>
              </a:ext>
            </a:extLst>
          </p:cNvPr>
          <p:cNvSpPr txBox="1"/>
          <p:nvPr/>
        </p:nvSpPr>
        <p:spPr>
          <a:xfrm>
            <a:off x="10654146" y="8062586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02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7D5BF-23E9-394C-965D-FA60051A885B}"/>
              </a:ext>
            </a:extLst>
          </p:cNvPr>
          <p:cNvSpPr txBox="1"/>
          <p:nvPr/>
        </p:nvSpPr>
        <p:spPr>
          <a:xfrm>
            <a:off x="10654146" y="9965419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02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011F93-9A55-334B-A546-2352590049EC}"/>
              </a:ext>
            </a:extLst>
          </p:cNvPr>
          <p:cNvSpPr txBox="1"/>
          <p:nvPr/>
        </p:nvSpPr>
        <p:spPr>
          <a:xfrm>
            <a:off x="10654146" y="11846085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02 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F2D41-37BD-CF46-9AA2-24612199CC8D}"/>
              </a:ext>
            </a:extLst>
          </p:cNvPr>
          <p:cNvSpPr txBox="1"/>
          <p:nvPr/>
        </p:nvSpPr>
        <p:spPr>
          <a:xfrm>
            <a:off x="14719277" y="8062586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03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F3E71-E60F-1E40-95A1-7AC2D73C314A}"/>
              </a:ext>
            </a:extLst>
          </p:cNvPr>
          <p:cNvSpPr txBox="1"/>
          <p:nvPr/>
        </p:nvSpPr>
        <p:spPr>
          <a:xfrm>
            <a:off x="14719277" y="9965419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03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79C4E7-D6A6-F943-B477-3911A948141C}"/>
              </a:ext>
            </a:extLst>
          </p:cNvPr>
          <p:cNvSpPr txBox="1"/>
          <p:nvPr/>
        </p:nvSpPr>
        <p:spPr>
          <a:xfrm>
            <a:off x="14719277" y="11846085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03 Description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C44C9-7686-0E48-AD00-DE11E1FBD455}"/>
              </a:ext>
            </a:extLst>
          </p:cNvPr>
          <p:cNvSpPr txBox="1"/>
          <p:nvPr/>
        </p:nvSpPr>
        <p:spPr>
          <a:xfrm>
            <a:off x="18784407" y="8062586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04 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C31742-4401-5D4B-9C0E-97D908757C20}"/>
              </a:ext>
            </a:extLst>
          </p:cNvPr>
          <p:cNvSpPr txBox="1"/>
          <p:nvPr/>
        </p:nvSpPr>
        <p:spPr>
          <a:xfrm>
            <a:off x="18784407" y="9965419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04 Description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995A5-3D35-874D-A96D-1A1F39E3D15B}"/>
              </a:ext>
            </a:extLst>
          </p:cNvPr>
          <p:cNvSpPr txBox="1"/>
          <p:nvPr/>
        </p:nvSpPr>
        <p:spPr>
          <a:xfrm>
            <a:off x="18784407" y="11846085"/>
            <a:ext cx="3729958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04 Description</a:t>
            </a:r>
          </a:p>
        </p:txBody>
      </p:sp>
    </p:spTree>
    <p:extLst>
      <p:ext uri="{BB962C8B-B14F-4D97-AF65-F5344CB8AC3E}">
        <p14:creationId xmlns:p14="http://schemas.microsoft.com/office/powerpoint/2010/main" val="273949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2">
            <a:extLst>
              <a:ext uri="{FF2B5EF4-FFF2-40B4-BE49-F238E27FC236}">
                <a16:creationId xmlns:a16="http://schemas.microsoft.com/office/drawing/2014/main" id="{6C8F69D0-05A1-A745-A149-F3129A4B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893" y="3566599"/>
            <a:ext cx="2488990" cy="2428431"/>
          </a:xfrm>
          <a:custGeom>
            <a:avLst/>
            <a:gdLst>
              <a:gd name="T0" fmla="*/ 1304122 w 1996"/>
              <a:gd name="T1" fmla="*/ 1272441 h 1950"/>
              <a:gd name="T2" fmla="*/ 0 w 1996"/>
              <a:gd name="T3" fmla="*/ 1272441 h 1950"/>
              <a:gd name="T4" fmla="*/ 0 w 1996"/>
              <a:gd name="T5" fmla="*/ 0 h 1950"/>
              <a:gd name="T6" fmla="*/ 1304122 w 1996"/>
              <a:gd name="T7" fmla="*/ 0 h 1950"/>
              <a:gd name="T8" fmla="*/ 1304122 w 1996"/>
              <a:gd name="T9" fmla="*/ 1272441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950">
                <a:moveTo>
                  <a:pt x="1995" y="1949"/>
                </a:moveTo>
                <a:lnTo>
                  <a:pt x="0" y="1949"/>
                </a:lnTo>
                <a:lnTo>
                  <a:pt x="0" y="0"/>
                </a:lnTo>
                <a:lnTo>
                  <a:pt x="1995" y="0"/>
                </a:lnTo>
                <a:lnTo>
                  <a:pt x="1995" y="194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771" name="Freeform 3">
            <a:extLst>
              <a:ext uri="{FF2B5EF4-FFF2-40B4-BE49-F238E27FC236}">
                <a16:creationId xmlns:a16="http://schemas.microsoft.com/office/drawing/2014/main" id="{D836EB21-3D2B-924F-8515-65A37B03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480" y="3566599"/>
            <a:ext cx="2488990" cy="2428431"/>
          </a:xfrm>
          <a:custGeom>
            <a:avLst/>
            <a:gdLst>
              <a:gd name="T0" fmla="*/ 1304122 w 1996"/>
              <a:gd name="T1" fmla="*/ 1272441 h 1950"/>
              <a:gd name="T2" fmla="*/ 0 w 1996"/>
              <a:gd name="T3" fmla="*/ 1272441 h 1950"/>
              <a:gd name="T4" fmla="*/ 0 w 1996"/>
              <a:gd name="T5" fmla="*/ 0 h 1950"/>
              <a:gd name="T6" fmla="*/ 1304122 w 1996"/>
              <a:gd name="T7" fmla="*/ 0 h 1950"/>
              <a:gd name="T8" fmla="*/ 1304122 w 1996"/>
              <a:gd name="T9" fmla="*/ 1272441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950">
                <a:moveTo>
                  <a:pt x="1995" y="1949"/>
                </a:moveTo>
                <a:lnTo>
                  <a:pt x="0" y="1949"/>
                </a:lnTo>
                <a:lnTo>
                  <a:pt x="0" y="0"/>
                </a:lnTo>
                <a:lnTo>
                  <a:pt x="1995" y="0"/>
                </a:lnTo>
                <a:lnTo>
                  <a:pt x="1995" y="194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772" name="Freeform 4">
            <a:extLst>
              <a:ext uri="{FF2B5EF4-FFF2-40B4-BE49-F238E27FC236}">
                <a16:creationId xmlns:a16="http://schemas.microsoft.com/office/drawing/2014/main" id="{9E954C11-5D22-244F-BCFD-666638AF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538" y="3566599"/>
            <a:ext cx="2488990" cy="2428431"/>
          </a:xfrm>
          <a:custGeom>
            <a:avLst/>
            <a:gdLst>
              <a:gd name="T0" fmla="*/ 1304124 w 1996"/>
              <a:gd name="T1" fmla="*/ 1272441 h 1950"/>
              <a:gd name="T2" fmla="*/ 0 w 1996"/>
              <a:gd name="T3" fmla="*/ 1272441 h 1950"/>
              <a:gd name="T4" fmla="*/ 0 w 1996"/>
              <a:gd name="T5" fmla="*/ 0 h 1950"/>
              <a:gd name="T6" fmla="*/ 1304124 w 1996"/>
              <a:gd name="T7" fmla="*/ 0 h 1950"/>
              <a:gd name="T8" fmla="*/ 1304124 w 1996"/>
              <a:gd name="T9" fmla="*/ 1272441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950">
                <a:moveTo>
                  <a:pt x="1995" y="1949"/>
                </a:moveTo>
                <a:lnTo>
                  <a:pt x="0" y="1949"/>
                </a:lnTo>
                <a:lnTo>
                  <a:pt x="0" y="0"/>
                </a:lnTo>
                <a:lnTo>
                  <a:pt x="1995" y="0"/>
                </a:lnTo>
                <a:lnTo>
                  <a:pt x="1995" y="194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773" name="Freeform 5">
            <a:extLst>
              <a:ext uri="{FF2B5EF4-FFF2-40B4-BE49-F238E27FC236}">
                <a16:creationId xmlns:a16="http://schemas.microsoft.com/office/drawing/2014/main" id="{E1C30203-8844-5E4D-B434-6AC3D8A8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450" y="3566599"/>
            <a:ext cx="2482935" cy="2428431"/>
          </a:xfrm>
          <a:custGeom>
            <a:avLst/>
            <a:gdLst>
              <a:gd name="T0" fmla="*/ 1301244 w 1995"/>
              <a:gd name="T1" fmla="*/ 1272441 h 1950"/>
              <a:gd name="T2" fmla="*/ 0 w 1995"/>
              <a:gd name="T3" fmla="*/ 1272441 h 1950"/>
              <a:gd name="T4" fmla="*/ 0 w 1995"/>
              <a:gd name="T5" fmla="*/ 0 h 1950"/>
              <a:gd name="T6" fmla="*/ 1301244 w 1995"/>
              <a:gd name="T7" fmla="*/ 0 h 1950"/>
              <a:gd name="T8" fmla="*/ 1301244 w 1995"/>
              <a:gd name="T9" fmla="*/ 1272441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950">
                <a:moveTo>
                  <a:pt x="1994" y="1949"/>
                </a:moveTo>
                <a:lnTo>
                  <a:pt x="0" y="1949"/>
                </a:lnTo>
                <a:lnTo>
                  <a:pt x="0" y="0"/>
                </a:lnTo>
                <a:lnTo>
                  <a:pt x="1994" y="0"/>
                </a:lnTo>
                <a:lnTo>
                  <a:pt x="1994" y="194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774" name="Freeform 6">
            <a:extLst>
              <a:ext uri="{FF2B5EF4-FFF2-40B4-BE49-F238E27FC236}">
                <a16:creationId xmlns:a16="http://schemas.microsoft.com/office/drawing/2014/main" id="{102AE037-7057-5E47-B346-F6149330B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980" y="3566599"/>
            <a:ext cx="2485962" cy="2428431"/>
          </a:xfrm>
          <a:custGeom>
            <a:avLst/>
            <a:gdLst>
              <a:gd name="T0" fmla="*/ 1304124 w 1996"/>
              <a:gd name="T1" fmla="*/ 1272441 h 1950"/>
              <a:gd name="T2" fmla="*/ 0 w 1996"/>
              <a:gd name="T3" fmla="*/ 1272441 h 1950"/>
              <a:gd name="T4" fmla="*/ 0 w 1996"/>
              <a:gd name="T5" fmla="*/ 0 h 1950"/>
              <a:gd name="T6" fmla="*/ 1304124 w 1996"/>
              <a:gd name="T7" fmla="*/ 0 h 1950"/>
              <a:gd name="T8" fmla="*/ 1304124 w 1996"/>
              <a:gd name="T9" fmla="*/ 1272441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950">
                <a:moveTo>
                  <a:pt x="1995" y="1949"/>
                </a:moveTo>
                <a:lnTo>
                  <a:pt x="0" y="1949"/>
                </a:lnTo>
                <a:lnTo>
                  <a:pt x="0" y="0"/>
                </a:lnTo>
                <a:lnTo>
                  <a:pt x="1995" y="0"/>
                </a:lnTo>
                <a:lnTo>
                  <a:pt x="1995" y="194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775" name="Freeform 7">
            <a:extLst>
              <a:ext uri="{FF2B5EF4-FFF2-40B4-BE49-F238E27FC236}">
                <a16:creationId xmlns:a16="http://schemas.microsoft.com/office/drawing/2014/main" id="{8582A381-4215-7547-BBDA-D73AC7D1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037" y="3566599"/>
            <a:ext cx="2482935" cy="2428431"/>
          </a:xfrm>
          <a:custGeom>
            <a:avLst/>
            <a:gdLst>
              <a:gd name="T0" fmla="*/ 1301244 w 1995"/>
              <a:gd name="T1" fmla="*/ 1272441 h 1950"/>
              <a:gd name="T2" fmla="*/ 0 w 1995"/>
              <a:gd name="T3" fmla="*/ 1272441 h 1950"/>
              <a:gd name="T4" fmla="*/ 0 w 1995"/>
              <a:gd name="T5" fmla="*/ 0 h 1950"/>
              <a:gd name="T6" fmla="*/ 1301244 w 1995"/>
              <a:gd name="T7" fmla="*/ 0 h 1950"/>
              <a:gd name="T8" fmla="*/ 1301244 w 1995"/>
              <a:gd name="T9" fmla="*/ 1272441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950">
                <a:moveTo>
                  <a:pt x="1994" y="1949"/>
                </a:moveTo>
                <a:lnTo>
                  <a:pt x="0" y="1949"/>
                </a:lnTo>
                <a:lnTo>
                  <a:pt x="0" y="0"/>
                </a:lnTo>
                <a:lnTo>
                  <a:pt x="1994" y="0"/>
                </a:lnTo>
                <a:lnTo>
                  <a:pt x="1994" y="194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49A24E-45C5-F54B-AD11-BBDD1C274101}"/>
              </a:ext>
            </a:extLst>
          </p:cNvPr>
          <p:cNvGrpSpPr/>
          <p:nvPr/>
        </p:nvGrpSpPr>
        <p:grpSpPr>
          <a:xfrm>
            <a:off x="12509790" y="3303165"/>
            <a:ext cx="2255838" cy="1114293"/>
            <a:chOff x="12509790" y="3303165"/>
            <a:chExt cx="2255838" cy="1114293"/>
          </a:xfrm>
        </p:grpSpPr>
        <p:sp>
          <p:nvSpPr>
            <p:cNvPr id="32779" name="Freeform 11">
              <a:extLst>
                <a:ext uri="{FF2B5EF4-FFF2-40B4-BE49-F238E27FC236}">
                  <a16:creationId xmlns:a16="http://schemas.microsoft.com/office/drawing/2014/main" id="{5C042272-440D-6747-81C5-95EF362A7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9790" y="3303165"/>
              <a:ext cx="2255838" cy="1114293"/>
            </a:xfrm>
            <a:custGeom>
              <a:avLst/>
              <a:gdLst>
                <a:gd name="T0" fmla="*/ 59386 w 1814"/>
                <a:gd name="T1" fmla="*/ 0 h 897"/>
                <a:gd name="T2" fmla="*/ 59386 w 1814"/>
                <a:gd name="T3" fmla="*/ 0 h 897"/>
                <a:gd name="T4" fmla="*/ 0 w 1814"/>
                <a:gd name="T5" fmla="*/ 58666 h 897"/>
                <a:gd name="T6" fmla="*/ 0 w 1814"/>
                <a:gd name="T7" fmla="*/ 139494 h 897"/>
                <a:gd name="T8" fmla="*/ 118119 w 1814"/>
                <a:gd name="T9" fmla="*/ 139494 h 897"/>
                <a:gd name="T10" fmla="*/ 118119 w 1814"/>
                <a:gd name="T11" fmla="*/ 408703 h 897"/>
                <a:gd name="T12" fmla="*/ 118119 w 1814"/>
                <a:gd name="T13" fmla="*/ 408703 h 897"/>
                <a:gd name="T14" fmla="*/ 294972 w 1814"/>
                <a:gd name="T15" fmla="*/ 584048 h 897"/>
                <a:gd name="T16" fmla="*/ 1006300 w 1814"/>
                <a:gd name="T17" fmla="*/ 584048 h 897"/>
                <a:gd name="T18" fmla="*/ 1006300 w 1814"/>
                <a:gd name="T19" fmla="*/ 584048 h 897"/>
                <a:gd name="T20" fmla="*/ 1183152 w 1814"/>
                <a:gd name="T21" fmla="*/ 407400 h 897"/>
                <a:gd name="T22" fmla="*/ 1183152 w 1814"/>
                <a:gd name="T23" fmla="*/ 58666 h 897"/>
                <a:gd name="T24" fmla="*/ 1183152 w 1814"/>
                <a:gd name="T25" fmla="*/ 58666 h 897"/>
                <a:gd name="T26" fmla="*/ 1166185 w 1814"/>
                <a:gd name="T27" fmla="*/ 16948 h 897"/>
                <a:gd name="T28" fmla="*/ 1166185 w 1814"/>
                <a:gd name="T29" fmla="*/ 16948 h 897"/>
                <a:gd name="T30" fmla="*/ 1123766 w 1814"/>
                <a:gd name="T31" fmla="*/ 0 h 897"/>
                <a:gd name="T32" fmla="*/ 59386 w 1814"/>
                <a:gd name="T33" fmla="*/ 0 h 8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14" h="897">
                  <a:moveTo>
                    <a:pt x="91" y="0"/>
                  </a:moveTo>
                  <a:lnTo>
                    <a:pt x="91" y="0"/>
                  </a:lnTo>
                  <a:cubicBezTo>
                    <a:pt x="40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  <a:lnTo>
                    <a:pt x="181" y="627"/>
                  </a:lnTo>
                  <a:cubicBezTo>
                    <a:pt x="182" y="776"/>
                    <a:pt x="303" y="896"/>
                    <a:pt x="452" y="896"/>
                  </a:cubicBezTo>
                  <a:lnTo>
                    <a:pt x="1542" y="896"/>
                  </a:lnTo>
                  <a:cubicBezTo>
                    <a:pt x="1692" y="896"/>
                    <a:pt x="1813" y="775"/>
                    <a:pt x="1813" y="625"/>
                  </a:cubicBezTo>
                  <a:lnTo>
                    <a:pt x="1813" y="90"/>
                  </a:lnTo>
                  <a:cubicBezTo>
                    <a:pt x="1813" y="65"/>
                    <a:pt x="1803" y="43"/>
                    <a:pt x="1787" y="26"/>
                  </a:cubicBezTo>
                  <a:cubicBezTo>
                    <a:pt x="1771" y="9"/>
                    <a:pt x="1748" y="0"/>
                    <a:pt x="1722" y="0"/>
                  </a:cubicBezTo>
                  <a:lnTo>
                    <a:pt x="9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solidFill>
                  <a:schemeClr val="accent3"/>
                </a:solidFill>
                <a:latin typeface="Poppins" pitchFamily="2" charset="77"/>
              </a:endParaRPr>
            </a:p>
          </p:txBody>
        </p:sp>
        <p:sp>
          <p:nvSpPr>
            <p:cNvPr id="32780" name="Freeform 12">
              <a:extLst>
                <a:ext uri="{FF2B5EF4-FFF2-40B4-BE49-F238E27FC236}">
                  <a16:creationId xmlns:a16="http://schemas.microsoft.com/office/drawing/2014/main" id="{1959E7D6-2352-5C43-B0BB-E167DB86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9790" y="3303165"/>
              <a:ext cx="224070" cy="269490"/>
            </a:xfrm>
            <a:custGeom>
              <a:avLst/>
              <a:gdLst>
                <a:gd name="T0" fmla="*/ 117444 w 182"/>
                <a:gd name="T1" fmla="*/ 140478 h 215"/>
                <a:gd name="T2" fmla="*/ 117444 w 182"/>
                <a:gd name="T3" fmla="*/ 59079 h 215"/>
                <a:gd name="T4" fmla="*/ 117444 w 182"/>
                <a:gd name="T5" fmla="*/ 59079 h 215"/>
                <a:gd name="T6" fmla="*/ 100574 w 182"/>
                <a:gd name="T7" fmla="*/ 17067 h 215"/>
                <a:gd name="T8" fmla="*/ 100574 w 182"/>
                <a:gd name="T9" fmla="*/ 17067 h 215"/>
                <a:gd name="T10" fmla="*/ 59046 w 182"/>
                <a:gd name="T11" fmla="*/ 0 h 215"/>
                <a:gd name="T12" fmla="*/ 59046 w 182"/>
                <a:gd name="T13" fmla="*/ 0 h 215"/>
                <a:gd name="T14" fmla="*/ 0 w 182"/>
                <a:gd name="T15" fmla="*/ 59079 h 215"/>
                <a:gd name="T16" fmla="*/ 0 w 182"/>
                <a:gd name="T17" fmla="*/ 140478 h 215"/>
                <a:gd name="T18" fmla="*/ 117444 w 182"/>
                <a:gd name="T19" fmla="*/ 140478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2" h="215">
                  <a:moveTo>
                    <a:pt x="181" y="214"/>
                  </a:moveTo>
                  <a:lnTo>
                    <a:pt x="181" y="90"/>
                  </a:lnTo>
                  <a:cubicBezTo>
                    <a:pt x="181" y="65"/>
                    <a:pt x="171" y="43"/>
                    <a:pt x="155" y="26"/>
                  </a:cubicBezTo>
                  <a:cubicBezTo>
                    <a:pt x="138" y="9"/>
                    <a:pt x="116" y="0"/>
                    <a:pt x="91" y="0"/>
                  </a:cubicBezTo>
                  <a:cubicBezTo>
                    <a:pt x="40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2860" name="Freeform 92">
            <a:extLst>
              <a:ext uri="{FF2B5EF4-FFF2-40B4-BE49-F238E27FC236}">
                <a16:creationId xmlns:a16="http://schemas.microsoft.com/office/drawing/2014/main" id="{75B5F32E-B6B6-E04E-9763-9A4E845B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4484073"/>
            <a:ext cx="5383729" cy="1517013"/>
          </a:xfrm>
          <a:custGeom>
            <a:avLst/>
            <a:gdLst>
              <a:gd name="T0" fmla="*/ 2822043 w 4323"/>
              <a:gd name="T1" fmla="*/ 794310 h 1217"/>
              <a:gd name="T2" fmla="*/ 0 w 4323"/>
              <a:gd name="T3" fmla="*/ 794310 h 1217"/>
              <a:gd name="T4" fmla="*/ 0 w 4323"/>
              <a:gd name="T5" fmla="*/ 0 h 1217"/>
              <a:gd name="T6" fmla="*/ 2822043 w 4323"/>
              <a:gd name="T7" fmla="*/ 0 h 1217"/>
              <a:gd name="T8" fmla="*/ 2822043 w 4323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3" h="1217">
                <a:moveTo>
                  <a:pt x="4322" y="1216"/>
                </a:moveTo>
                <a:lnTo>
                  <a:pt x="0" y="1216"/>
                </a:lnTo>
                <a:lnTo>
                  <a:pt x="0" y="0"/>
                </a:lnTo>
                <a:lnTo>
                  <a:pt x="4322" y="0"/>
                </a:lnTo>
                <a:lnTo>
                  <a:pt x="4322" y="12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67" name="Freeform 99">
            <a:extLst>
              <a:ext uri="{FF2B5EF4-FFF2-40B4-BE49-F238E27FC236}">
                <a16:creationId xmlns:a16="http://schemas.microsoft.com/office/drawing/2014/main" id="{632F5BFC-C2EF-D34B-99DB-D0D9DE45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6164597"/>
            <a:ext cx="5383729" cy="1517011"/>
          </a:xfrm>
          <a:custGeom>
            <a:avLst/>
            <a:gdLst>
              <a:gd name="T0" fmla="*/ 2822043 w 4323"/>
              <a:gd name="T1" fmla="*/ 794310 h 1217"/>
              <a:gd name="T2" fmla="*/ 0 w 4323"/>
              <a:gd name="T3" fmla="*/ 794310 h 1217"/>
              <a:gd name="T4" fmla="*/ 0 w 4323"/>
              <a:gd name="T5" fmla="*/ 0 h 1217"/>
              <a:gd name="T6" fmla="*/ 2822043 w 4323"/>
              <a:gd name="T7" fmla="*/ 0 h 1217"/>
              <a:gd name="T8" fmla="*/ 2822043 w 4323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3" h="1217">
                <a:moveTo>
                  <a:pt x="4322" y="1216"/>
                </a:moveTo>
                <a:lnTo>
                  <a:pt x="0" y="1216"/>
                </a:lnTo>
                <a:lnTo>
                  <a:pt x="0" y="0"/>
                </a:lnTo>
                <a:lnTo>
                  <a:pt x="4322" y="0"/>
                </a:lnTo>
                <a:lnTo>
                  <a:pt x="4322" y="12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68" name="Freeform 100">
            <a:extLst>
              <a:ext uri="{FF2B5EF4-FFF2-40B4-BE49-F238E27FC236}">
                <a16:creationId xmlns:a16="http://schemas.microsoft.com/office/drawing/2014/main" id="{9A411CA6-7FEA-8A4E-8723-7EB0D2BD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893" y="6164597"/>
            <a:ext cx="2488990" cy="1517011"/>
          </a:xfrm>
          <a:custGeom>
            <a:avLst/>
            <a:gdLst>
              <a:gd name="T0" fmla="*/ 1304122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2 w 1996"/>
              <a:gd name="T7" fmla="*/ 0 h 1217"/>
              <a:gd name="T8" fmla="*/ 1304122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75" name="Freeform 107">
            <a:extLst>
              <a:ext uri="{FF2B5EF4-FFF2-40B4-BE49-F238E27FC236}">
                <a16:creationId xmlns:a16="http://schemas.microsoft.com/office/drawing/2014/main" id="{4A2CE307-1873-F24A-B722-F58E0BD3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7851174"/>
            <a:ext cx="5383729" cy="1517013"/>
          </a:xfrm>
          <a:custGeom>
            <a:avLst/>
            <a:gdLst>
              <a:gd name="T0" fmla="*/ 2822043 w 4323"/>
              <a:gd name="T1" fmla="*/ 794310 h 1218"/>
              <a:gd name="T2" fmla="*/ 0 w 4323"/>
              <a:gd name="T3" fmla="*/ 794310 h 1218"/>
              <a:gd name="T4" fmla="*/ 0 w 4323"/>
              <a:gd name="T5" fmla="*/ 0 h 1218"/>
              <a:gd name="T6" fmla="*/ 2822043 w 4323"/>
              <a:gd name="T7" fmla="*/ 0 h 1218"/>
              <a:gd name="T8" fmla="*/ 2822043 w 4323"/>
              <a:gd name="T9" fmla="*/ 794310 h 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3" h="1218">
                <a:moveTo>
                  <a:pt x="4322" y="1217"/>
                </a:moveTo>
                <a:lnTo>
                  <a:pt x="0" y="1217"/>
                </a:lnTo>
                <a:lnTo>
                  <a:pt x="0" y="0"/>
                </a:lnTo>
                <a:lnTo>
                  <a:pt x="4322" y="0"/>
                </a:lnTo>
                <a:lnTo>
                  <a:pt x="4322" y="121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82" name="Freeform 114">
            <a:extLst>
              <a:ext uri="{FF2B5EF4-FFF2-40B4-BE49-F238E27FC236}">
                <a16:creationId xmlns:a16="http://schemas.microsoft.com/office/drawing/2014/main" id="{3E21D821-7DD1-5A4F-A50B-4AB2C26C9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9537754"/>
            <a:ext cx="5383729" cy="1517011"/>
          </a:xfrm>
          <a:custGeom>
            <a:avLst/>
            <a:gdLst>
              <a:gd name="T0" fmla="*/ 2822043 w 4323"/>
              <a:gd name="T1" fmla="*/ 794309 h 1216"/>
              <a:gd name="T2" fmla="*/ 0 w 4323"/>
              <a:gd name="T3" fmla="*/ 794309 h 1216"/>
              <a:gd name="T4" fmla="*/ 0 w 4323"/>
              <a:gd name="T5" fmla="*/ 0 h 1216"/>
              <a:gd name="T6" fmla="*/ 2822043 w 4323"/>
              <a:gd name="T7" fmla="*/ 0 h 1216"/>
              <a:gd name="T8" fmla="*/ 2822043 w 4323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3" h="1216">
                <a:moveTo>
                  <a:pt x="4322" y="1215"/>
                </a:moveTo>
                <a:lnTo>
                  <a:pt x="0" y="1215"/>
                </a:lnTo>
                <a:lnTo>
                  <a:pt x="0" y="0"/>
                </a:lnTo>
                <a:lnTo>
                  <a:pt x="4322" y="0"/>
                </a:lnTo>
                <a:lnTo>
                  <a:pt x="4322" y="12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83" name="Freeform 115">
            <a:extLst>
              <a:ext uri="{FF2B5EF4-FFF2-40B4-BE49-F238E27FC236}">
                <a16:creationId xmlns:a16="http://schemas.microsoft.com/office/drawing/2014/main" id="{DDBF67E8-ABAA-EF40-9123-1D5C4E31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450" y="9537754"/>
            <a:ext cx="2482935" cy="1517011"/>
          </a:xfrm>
          <a:custGeom>
            <a:avLst/>
            <a:gdLst>
              <a:gd name="T0" fmla="*/ 1301244 w 1995"/>
              <a:gd name="T1" fmla="*/ 794309 h 1216"/>
              <a:gd name="T2" fmla="*/ 0 w 1995"/>
              <a:gd name="T3" fmla="*/ 794309 h 1216"/>
              <a:gd name="T4" fmla="*/ 0 w 1995"/>
              <a:gd name="T5" fmla="*/ 0 h 1216"/>
              <a:gd name="T6" fmla="*/ 1301244 w 1995"/>
              <a:gd name="T7" fmla="*/ 0 h 1216"/>
              <a:gd name="T8" fmla="*/ 1301244 w 1995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6">
                <a:moveTo>
                  <a:pt x="1994" y="1215"/>
                </a:moveTo>
                <a:lnTo>
                  <a:pt x="0" y="1215"/>
                </a:lnTo>
                <a:lnTo>
                  <a:pt x="0" y="0"/>
                </a:lnTo>
                <a:lnTo>
                  <a:pt x="1994" y="0"/>
                </a:lnTo>
                <a:lnTo>
                  <a:pt x="1994" y="1215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0" name="Freeform 122">
            <a:extLst>
              <a:ext uri="{FF2B5EF4-FFF2-40B4-BE49-F238E27FC236}">
                <a16:creationId xmlns:a16="http://schemas.microsoft.com/office/drawing/2014/main" id="{06A9FA53-4217-B544-8842-26FE8E64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893" y="7851174"/>
            <a:ext cx="2488990" cy="1517013"/>
          </a:xfrm>
          <a:custGeom>
            <a:avLst/>
            <a:gdLst>
              <a:gd name="T0" fmla="*/ 1304122 w 1996"/>
              <a:gd name="T1" fmla="*/ 794310 h 1218"/>
              <a:gd name="T2" fmla="*/ 0 w 1996"/>
              <a:gd name="T3" fmla="*/ 794310 h 1218"/>
              <a:gd name="T4" fmla="*/ 0 w 1996"/>
              <a:gd name="T5" fmla="*/ 0 h 1218"/>
              <a:gd name="T6" fmla="*/ 1304122 w 1996"/>
              <a:gd name="T7" fmla="*/ 0 h 1218"/>
              <a:gd name="T8" fmla="*/ 1304122 w 1996"/>
              <a:gd name="T9" fmla="*/ 794310 h 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8">
                <a:moveTo>
                  <a:pt x="1995" y="1217"/>
                </a:moveTo>
                <a:lnTo>
                  <a:pt x="0" y="1217"/>
                </a:lnTo>
                <a:lnTo>
                  <a:pt x="0" y="0"/>
                </a:lnTo>
                <a:lnTo>
                  <a:pt x="1995" y="0"/>
                </a:lnTo>
                <a:lnTo>
                  <a:pt x="1995" y="1217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1" name="Freeform 123">
            <a:extLst>
              <a:ext uri="{FF2B5EF4-FFF2-40B4-BE49-F238E27FC236}">
                <a16:creationId xmlns:a16="http://schemas.microsoft.com/office/drawing/2014/main" id="{9053D00F-06B6-3148-A497-32D460E4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893" y="9537754"/>
            <a:ext cx="2488990" cy="1517011"/>
          </a:xfrm>
          <a:custGeom>
            <a:avLst/>
            <a:gdLst>
              <a:gd name="T0" fmla="*/ 1304122 w 1996"/>
              <a:gd name="T1" fmla="*/ 794309 h 1216"/>
              <a:gd name="T2" fmla="*/ 0 w 1996"/>
              <a:gd name="T3" fmla="*/ 794309 h 1216"/>
              <a:gd name="T4" fmla="*/ 0 w 1996"/>
              <a:gd name="T5" fmla="*/ 0 h 1216"/>
              <a:gd name="T6" fmla="*/ 1304122 w 1996"/>
              <a:gd name="T7" fmla="*/ 0 h 1216"/>
              <a:gd name="T8" fmla="*/ 1304122 w 1996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6">
                <a:moveTo>
                  <a:pt x="1995" y="1215"/>
                </a:moveTo>
                <a:lnTo>
                  <a:pt x="0" y="1215"/>
                </a:lnTo>
                <a:lnTo>
                  <a:pt x="0" y="0"/>
                </a:lnTo>
                <a:lnTo>
                  <a:pt x="1995" y="0"/>
                </a:lnTo>
                <a:lnTo>
                  <a:pt x="1995" y="1215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2" name="Freeform 124">
            <a:extLst>
              <a:ext uri="{FF2B5EF4-FFF2-40B4-BE49-F238E27FC236}">
                <a16:creationId xmlns:a16="http://schemas.microsoft.com/office/drawing/2014/main" id="{E0002694-7AB1-D24C-AAA9-0AE1C4DC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450" y="6164597"/>
            <a:ext cx="2482935" cy="1517011"/>
          </a:xfrm>
          <a:custGeom>
            <a:avLst/>
            <a:gdLst>
              <a:gd name="T0" fmla="*/ 1301244 w 1995"/>
              <a:gd name="T1" fmla="*/ 794310 h 1217"/>
              <a:gd name="T2" fmla="*/ 0 w 1995"/>
              <a:gd name="T3" fmla="*/ 794310 h 1217"/>
              <a:gd name="T4" fmla="*/ 0 w 1995"/>
              <a:gd name="T5" fmla="*/ 0 h 1217"/>
              <a:gd name="T6" fmla="*/ 1301244 w 1995"/>
              <a:gd name="T7" fmla="*/ 0 h 1217"/>
              <a:gd name="T8" fmla="*/ 1301244 w 1995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7">
                <a:moveTo>
                  <a:pt x="1994" y="1216"/>
                </a:moveTo>
                <a:lnTo>
                  <a:pt x="0" y="1216"/>
                </a:lnTo>
                <a:lnTo>
                  <a:pt x="0" y="0"/>
                </a:lnTo>
                <a:lnTo>
                  <a:pt x="1994" y="0"/>
                </a:lnTo>
                <a:lnTo>
                  <a:pt x="1994" y="1216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3" name="Freeform 125">
            <a:extLst>
              <a:ext uri="{FF2B5EF4-FFF2-40B4-BE49-F238E27FC236}">
                <a16:creationId xmlns:a16="http://schemas.microsoft.com/office/drawing/2014/main" id="{BE7A5426-028D-584E-836E-C6FD09022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450" y="7851174"/>
            <a:ext cx="2482935" cy="1517013"/>
          </a:xfrm>
          <a:custGeom>
            <a:avLst/>
            <a:gdLst>
              <a:gd name="T0" fmla="*/ 1301244 w 1995"/>
              <a:gd name="T1" fmla="*/ 794310 h 1218"/>
              <a:gd name="T2" fmla="*/ 0 w 1995"/>
              <a:gd name="T3" fmla="*/ 794310 h 1218"/>
              <a:gd name="T4" fmla="*/ 0 w 1995"/>
              <a:gd name="T5" fmla="*/ 0 h 1218"/>
              <a:gd name="T6" fmla="*/ 1301244 w 1995"/>
              <a:gd name="T7" fmla="*/ 0 h 1218"/>
              <a:gd name="T8" fmla="*/ 1301244 w 1995"/>
              <a:gd name="T9" fmla="*/ 794310 h 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8">
                <a:moveTo>
                  <a:pt x="1994" y="1217"/>
                </a:moveTo>
                <a:lnTo>
                  <a:pt x="0" y="1217"/>
                </a:lnTo>
                <a:lnTo>
                  <a:pt x="0" y="0"/>
                </a:lnTo>
                <a:lnTo>
                  <a:pt x="1994" y="0"/>
                </a:lnTo>
                <a:lnTo>
                  <a:pt x="1994" y="1217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4" name="Freeform 126">
            <a:extLst>
              <a:ext uri="{FF2B5EF4-FFF2-40B4-BE49-F238E27FC236}">
                <a16:creationId xmlns:a16="http://schemas.microsoft.com/office/drawing/2014/main" id="{807E758F-7478-3947-ACB7-489E1965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980" y="6164597"/>
            <a:ext cx="2485962" cy="1517011"/>
          </a:xfrm>
          <a:custGeom>
            <a:avLst/>
            <a:gdLst>
              <a:gd name="T0" fmla="*/ 1304124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4 w 1996"/>
              <a:gd name="T7" fmla="*/ 0 h 1217"/>
              <a:gd name="T8" fmla="*/ 1304124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5" name="Freeform 127">
            <a:extLst>
              <a:ext uri="{FF2B5EF4-FFF2-40B4-BE49-F238E27FC236}">
                <a16:creationId xmlns:a16="http://schemas.microsoft.com/office/drawing/2014/main" id="{E0509E7A-BFAB-6F4B-9894-7EAA5F89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980" y="7851174"/>
            <a:ext cx="2485962" cy="1517013"/>
          </a:xfrm>
          <a:custGeom>
            <a:avLst/>
            <a:gdLst>
              <a:gd name="T0" fmla="*/ 1304124 w 1996"/>
              <a:gd name="T1" fmla="*/ 794310 h 1218"/>
              <a:gd name="T2" fmla="*/ 0 w 1996"/>
              <a:gd name="T3" fmla="*/ 794310 h 1218"/>
              <a:gd name="T4" fmla="*/ 0 w 1996"/>
              <a:gd name="T5" fmla="*/ 0 h 1218"/>
              <a:gd name="T6" fmla="*/ 1304124 w 1996"/>
              <a:gd name="T7" fmla="*/ 0 h 1218"/>
              <a:gd name="T8" fmla="*/ 1304124 w 1996"/>
              <a:gd name="T9" fmla="*/ 794310 h 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8">
                <a:moveTo>
                  <a:pt x="1995" y="1217"/>
                </a:moveTo>
                <a:lnTo>
                  <a:pt x="0" y="1217"/>
                </a:lnTo>
                <a:lnTo>
                  <a:pt x="0" y="0"/>
                </a:lnTo>
                <a:lnTo>
                  <a:pt x="1995" y="0"/>
                </a:lnTo>
                <a:lnTo>
                  <a:pt x="1995" y="1217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6" name="Freeform 128">
            <a:extLst>
              <a:ext uri="{FF2B5EF4-FFF2-40B4-BE49-F238E27FC236}">
                <a16:creationId xmlns:a16="http://schemas.microsoft.com/office/drawing/2014/main" id="{B6842D3A-339A-594C-AA14-9B16B75BD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980" y="9537754"/>
            <a:ext cx="2485962" cy="1517011"/>
          </a:xfrm>
          <a:custGeom>
            <a:avLst/>
            <a:gdLst>
              <a:gd name="T0" fmla="*/ 1304124 w 1996"/>
              <a:gd name="T1" fmla="*/ 794309 h 1216"/>
              <a:gd name="T2" fmla="*/ 0 w 1996"/>
              <a:gd name="T3" fmla="*/ 794309 h 1216"/>
              <a:gd name="T4" fmla="*/ 0 w 1996"/>
              <a:gd name="T5" fmla="*/ 0 h 1216"/>
              <a:gd name="T6" fmla="*/ 1304124 w 1996"/>
              <a:gd name="T7" fmla="*/ 0 h 1216"/>
              <a:gd name="T8" fmla="*/ 1304124 w 1996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6">
                <a:moveTo>
                  <a:pt x="1995" y="1215"/>
                </a:moveTo>
                <a:lnTo>
                  <a:pt x="0" y="1215"/>
                </a:lnTo>
                <a:lnTo>
                  <a:pt x="0" y="0"/>
                </a:lnTo>
                <a:lnTo>
                  <a:pt x="1995" y="0"/>
                </a:lnTo>
                <a:lnTo>
                  <a:pt x="1995" y="1215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7" name="Freeform 129">
            <a:extLst>
              <a:ext uri="{FF2B5EF4-FFF2-40B4-BE49-F238E27FC236}">
                <a16:creationId xmlns:a16="http://schemas.microsoft.com/office/drawing/2014/main" id="{7A87E3AE-A282-E541-A3C7-37633219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480" y="9537754"/>
            <a:ext cx="2488990" cy="1517011"/>
          </a:xfrm>
          <a:custGeom>
            <a:avLst/>
            <a:gdLst>
              <a:gd name="T0" fmla="*/ 1304122 w 1996"/>
              <a:gd name="T1" fmla="*/ 794309 h 1216"/>
              <a:gd name="T2" fmla="*/ 0 w 1996"/>
              <a:gd name="T3" fmla="*/ 794309 h 1216"/>
              <a:gd name="T4" fmla="*/ 0 w 1996"/>
              <a:gd name="T5" fmla="*/ 0 h 1216"/>
              <a:gd name="T6" fmla="*/ 1304122 w 1996"/>
              <a:gd name="T7" fmla="*/ 0 h 1216"/>
              <a:gd name="T8" fmla="*/ 1304122 w 1996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6">
                <a:moveTo>
                  <a:pt x="1995" y="1215"/>
                </a:moveTo>
                <a:lnTo>
                  <a:pt x="0" y="1215"/>
                </a:lnTo>
                <a:lnTo>
                  <a:pt x="0" y="0"/>
                </a:lnTo>
                <a:lnTo>
                  <a:pt x="1995" y="0"/>
                </a:lnTo>
                <a:lnTo>
                  <a:pt x="1995" y="1215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8" name="Freeform 130">
            <a:extLst>
              <a:ext uri="{FF2B5EF4-FFF2-40B4-BE49-F238E27FC236}">
                <a16:creationId xmlns:a16="http://schemas.microsoft.com/office/drawing/2014/main" id="{A4C54D59-E1B9-9049-8E17-D5E75CA1C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037" y="7851174"/>
            <a:ext cx="2482935" cy="1517013"/>
          </a:xfrm>
          <a:custGeom>
            <a:avLst/>
            <a:gdLst>
              <a:gd name="T0" fmla="*/ 1301244 w 1995"/>
              <a:gd name="T1" fmla="*/ 794310 h 1218"/>
              <a:gd name="T2" fmla="*/ 0 w 1995"/>
              <a:gd name="T3" fmla="*/ 794310 h 1218"/>
              <a:gd name="T4" fmla="*/ 0 w 1995"/>
              <a:gd name="T5" fmla="*/ 0 h 1218"/>
              <a:gd name="T6" fmla="*/ 1301244 w 1995"/>
              <a:gd name="T7" fmla="*/ 0 h 1218"/>
              <a:gd name="T8" fmla="*/ 1301244 w 1995"/>
              <a:gd name="T9" fmla="*/ 794310 h 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8">
                <a:moveTo>
                  <a:pt x="1994" y="1217"/>
                </a:moveTo>
                <a:lnTo>
                  <a:pt x="0" y="1217"/>
                </a:lnTo>
                <a:lnTo>
                  <a:pt x="0" y="0"/>
                </a:lnTo>
                <a:lnTo>
                  <a:pt x="1994" y="0"/>
                </a:lnTo>
                <a:lnTo>
                  <a:pt x="1994" y="1217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899" name="Freeform 131">
            <a:extLst>
              <a:ext uri="{FF2B5EF4-FFF2-40B4-BE49-F238E27FC236}">
                <a16:creationId xmlns:a16="http://schemas.microsoft.com/office/drawing/2014/main" id="{013546A3-2518-BC42-AA80-A4E7F417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480" y="7851174"/>
            <a:ext cx="2488990" cy="1517013"/>
          </a:xfrm>
          <a:custGeom>
            <a:avLst/>
            <a:gdLst>
              <a:gd name="T0" fmla="*/ 1304122 w 1996"/>
              <a:gd name="T1" fmla="*/ 794310 h 1218"/>
              <a:gd name="T2" fmla="*/ 0 w 1996"/>
              <a:gd name="T3" fmla="*/ 794310 h 1218"/>
              <a:gd name="T4" fmla="*/ 0 w 1996"/>
              <a:gd name="T5" fmla="*/ 0 h 1218"/>
              <a:gd name="T6" fmla="*/ 1304122 w 1996"/>
              <a:gd name="T7" fmla="*/ 0 h 1218"/>
              <a:gd name="T8" fmla="*/ 1304122 w 1996"/>
              <a:gd name="T9" fmla="*/ 794310 h 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8">
                <a:moveTo>
                  <a:pt x="1995" y="1217"/>
                </a:moveTo>
                <a:lnTo>
                  <a:pt x="0" y="1217"/>
                </a:lnTo>
                <a:lnTo>
                  <a:pt x="0" y="0"/>
                </a:lnTo>
                <a:lnTo>
                  <a:pt x="1995" y="0"/>
                </a:lnTo>
                <a:lnTo>
                  <a:pt x="1995" y="1217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900" name="Freeform 132">
            <a:extLst>
              <a:ext uri="{FF2B5EF4-FFF2-40B4-BE49-F238E27FC236}">
                <a16:creationId xmlns:a16="http://schemas.microsoft.com/office/drawing/2014/main" id="{D159E2D2-7607-184B-AE0E-76594B45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480" y="6164597"/>
            <a:ext cx="2488990" cy="1517011"/>
          </a:xfrm>
          <a:custGeom>
            <a:avLst/>
            <a:gdLst>
              <a:gd name="T0" fmla="*/ 1304122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2 w 1996"/>
              <a:gd name="T7" fmla="*/ 0 h 1217"/>
              <a:gd name="T8" fmla="*/ 1304122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901" name="Freeform 133">
            <a:extLst>
              <a:ext uri="{FF2B5EF4-FFF2-40B4-BE49-F238E27FC236}">
                <a16:creationId xmlns:a16="http://schemas.microsoft.com/office/drawing/2014/main" id="{B29BEF70-CEAB-154D-945D-D1B816B7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037" y="6164597"/>
            <a:ext cx="2482935" cy="1517011"/>
          </a:xfrm>
          <a:custGeom>
            <a:avLst/>
            <a:gdLst>
              <a:gd name="T0" fmla="*/ 1301244 w 1995"/>
              <a:gd name="T1" fmla="*/ 794310 h 1217"/>
              <a:gd name="T2" fmla="*/ 0 w 1995"/>
              <a:gd name="T3" fmla="*/ 794310 h 1217"/>
              <a:gd name="T4" fmla="*/ 0 w 1995"/>
              <a:gd name="T5" fmla="*/ 0 h 1217"/>
              <a:gd name="T6" fmla="*/ 1301244 w 1995"/>
              <a:gd name="T7" fmla="*/ 0 h 1217"/>
              <a:gd name="T8" fmla="*/ 1301244 w 1995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7">
                <a:moveTo>
                  <a:pt x="1994" y="1216"/>
                </a:moveTo>
                <a:lnTo>
                  <a:pt x="0" y="1216"/>
                </a:lnTo>
                <a:lnTo>
                  <a:pt x="0" y="0"/>
                </a:lnTo>
                <a:lnTo>
                  <a:pt x="1994" y="0"/>
                </a:lnTo>
                <a:lnTo>
                  <a:pt x="1994" y="1216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902" name="Freeform 134">
            <a:extLst>
              <a:ext uri="{FF2B5EF4-FFF2-40B4-BE49-F238E27FC236}">
                <a16:creationId xmlns:a16="http://schemas.microsoft.com/office/drawing/2014/main" id="{A5A86977-FF03-EF40-A0C6-3493A604E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037" y="9537754"/>
            <a:ext cx="2482935" cy="1517011"/>
          </a:xfrm>
          <a:custGeom>
            <a:avLst/>
            <a:gdLst>
              <a:gd name="T0" fmla="*/ 1301244 w 1995"/>
              <a:gd name="T1" fmla="*/ 794309 h 1216"/>
              <a:gd name="T2" fmla="*/ 0 w 1995"/>
              <a:gd name="T3" fmla="*/ 794309 h 1216"/>
              <a:gd name="T4" fmla="*/ 0 w 1995"/>
              <a:gd name="T5" fmla="*/ 0 h 1216"/>
              <a:gd name="T6" fmla="*/ 1301244 w 1995"/>
              <a:gd name="T7" fmla="*/ 0 h 1216"/>
              <a:gd name="T8" fmla="*/ 1301244 w 1995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6">
                <a:moveTo>
                  <a:pt x="1994" y="1215"/>
                </a:moveTo>
                <a:lnTo>
                  <a:pt x="0" y="1215"/>
                </a:lnTo>
                <a:lnTo>
                  <a:pt x="0" y="0"/>
                </a:lnTo>
                <a:lnTo>
                  <a:pt x="1994" y="0"/>
                </a:lnTo>
                <a:lnTo>
                  <a:pt x="1994" y="1215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934" name="Freeform 166">
            <a:extLst>
              <a:ext uri="{FF2B5EF4-FFF2-40B4-BE49-F238E27FC236}">
                <a16:creationId xmlns:a16="http://schemas.microsoft.com/office/drawing/2014/main" id="{021462DA-75C1-DD42-831C-30871157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538" y="7851174"/>
            <a:ext cx="2488990" cy="1517013"/>
          </a:xfrm>
          <a:custGeom>
            <a:avLst/>
            <a:gdLst>
              <a:gd name="T0" fmla="*/ 1304124 w 1996"/>
              <a:gd name="T1" fmla="*/ 794310 h 1218"/>
              <a:gd name="T2" fmla="*/ 0 w 1996"/>
              <a:gd name="T3" fmla="*/ 794310 h 1218"/>
              <a:gd name="T4" fmla="*/ 0 w 1996"/>
              <a:gd name="T5" fmla="*/ 0 h 1218"/>
              <a:gd name="T6" fmla="*/ 1304124 w 1996"/>
              <a:gd name="T7" fmla="*/ 0 h 1218"/>
              <a:gd name="T8" fmla="*/ 1304124 w 1996"/>
              <a:gd name="T9" fmla="*/ 794310 h 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8">
                <a:moveTo>
                  <a:pt x="1995" y="1217"/>
                </a:moveTo>
                <a:lnTo>
                  <a:pt x="0" y="1217"/>
                </a:lnTo>
                <a:lnTo>
                  <a:pt x="0" y="0"/>
                </a:lnTo>
                <a:lnTo>
                  <a:pt x="1995" y="0"/>
                </a:lnTo>
                <a:lnTo>
                  <a:pt x="1995" y="1217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935" name="Freeform 167">
            <a:extLst>
              <a:ext uri="{FF2B5EF4-FFF2-40B4-BE49-F238E27FC236}">
                <a16:creationId xmlns:a16="http://schemas.microsoft.com/office/drawing/2014/main" id="{7F013E70-C4D0-524C-9EF8-32925E2A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538" y="6164597"/>
            <a:ext cx="2488990" cy="1517011"/>
          </a:xfrm>
          <a:custGeom>
            <a:avLst/>
            <a:gdLst>
              <a:gd name="T0" fmla="*/ 1304124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4 w 1996"/>
              <a:gd name="T7" fmla="*/ 0 h 1217"/>
              <a:gd name="T8" fmla="*/ 1304124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936" name="Freeform 168">
            <a:extLst>
              <a:ext uri="{FF2B5EF4-FFF2-40B4-BE49-F238E27FC236}">
                <a16:creationId xmlns:a16="http://schemas.microsoft.com/office/drawing/2014/main" id="{3AFD222F-E819-9043-840B-37FDFF82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538" y="9537754"/>
            <a:ext cx="2488990" cy="1517011"/>
          </a:xfrm>
          <a:custGeom>
            <a:avLst/>
            <a:gdLst>
              <a:gd name="T0" fmla="*/ 1304124 w 1996"/>
              <a:gd name="T1" fmla="*/ 794309 h 1216"/>
              <a:gd name="T2" fmla="*/ 0 w 1996"/>
              <a:gd name="T3" fmla="*/ 794309 h 1216"/>
              <a:gd name="T4" fmla="*/ 0 w 1996"/>
              <a:gd name="T5" fmla="*/ 0 h 1216"/>
              <a:gd name="T6" fmla="*/ 1304124 w 1996"/>
              <a:gd name="T7" fmla="*/ 0 h 1216"/>
              <a:gd name="T8" fmla="*/ 1304124 w 1996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6">
                <a:moveTo>
                  <a:pt x="1995" y="1215"/>
                </a:moveTo>
                <a:lnTo>
                  <a:pt x="0" y="1215"/>
                </a:lnTo>
                <a:lnTo>
                  <a:pt x="0" y="0"/>
                </a:lnTo>
                <a:lnTo>
                  <a:pt x="1995" y="0"/>
                </a:lnTo>
                <a:lnTo>
                  <a:pt x="1995" y="1215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06412A-96EF-894D-8F43-3519BBE2D6C1}"/>
              </a:ext>
            </a:extLst>
          </p:cNvPr>
          <p:cNvGrpSpPr/>
          <p:nvPr/>
        </p:nvGrpSpPr>
        <p:grpSpPr>
          <a:xfrm>
            <a:off x="7195705" y="3303165"/>
            <a:ext cx="2258865" cy="1114293"/>
            <a:chOff x="7195705" y="3303165"/>
            <a:chExt cx="2258865" cy="1114293"/>
          </a:xfrm>
        </p:grpSpPr>
        <p:sp>
          <p:nvSpPr>
            <p:cNvPr id="32903" name="Freeform 135">
              <a:extLst>
                <a:ext uri="{FF2B5EF4-FFF2-40B4-BE49-F238E27FC236}">
                  <a16:creationId xmlns:a16="http://schemas.microsoft.com/office/drawing/2014/main" id="{C41F85DD-D88F-204D-BFB5-F27730F1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705" y="3303165"/>
              <a:ext cx="2258865" cy="1114293"/>
            </a:xfrm>
            <a:custGeom>
              <a:avLst/>
              <a:gdLst>
                <a:gd name="T0" fmla="*/ 58733 w 1814"/>
                <a:gd name="T1" fmla="*/ 0 h 897"/>
                <a:gd name="T2" fmla="*/ 58733 w 1814"/>
                <a:gd name="T3" fmla="*/ 0 h 897"/>
                <a:gd name="T4" fmla="*/ 0 w 1814"/>
                <a:gd name="T5" fmla="*/ 58666 h 897"/>
                <a:gd name="T6" fmla="*/ 0 w 1814"/>
                <a:gd name="T7" fmla="*/ 139494 h 897"/>
                <a:gd name="T8" fmla="*/ 118119 w 1814"/>
                <a:gd name="T9" fmla="*/ 139494 h 897"/>
                <a:gd name="T10" fmla="*/ 118119 w 1814"/>
                <a:gd name="T11" fmla="*/ 408703 h 897"/>
                <a:gd name="T12" fmla="*/ 118119 w 1814"/>
                <a:gd name="T13" fmla="*/ 408703 h 897"/>
                <a:gd name="T14" fmla="*/ 295624 w 1814"/>
                <a:gd name="T15" fmla="*/ 584048 h 897"/>
                <a:gd name="T16" fmla="*/ 1006298 w 1814"/>
                <a:gd name="T17" fmla="*/ 584048 h 897"/>
                <a:gd name="T18" fmla="*/ 1006298 w 1814"/>
                <a:gd name="T19" fmla="*/ 584048 h 897"/>
                <a:gd name="T20" fmla="*/ 1183150 w 1814"/>
                <a:gd name="T21" fmla="*/ 407400 h 897"/>
                <a:gd name="T22" fmla="*/ 1183150 w 1814"/>
                <a:gd name="T23" fmla="*/ 58666 h 897"/>
                <a:gd name="T24" fmla="*/ 1183150 w 1814"/>
                <a:gd name="T25" fmla="*/ 58666 h 897"/>
                <a:gd name="T26" fmla="*/ 1166183 w 1814"/>
                <a:gd name="T27" fmla="*/ 16948 h 897"/>
                <a:gd name="T28" fmla="*/ 1166183 w 1814"/>
                <a:gd name="T29" fmla="*/ 16948 h 897"/>
                <a:gd name="T30" fmla="*/ 1124417 w 1814"/>
                <a:gd name="T31" fmla="*/ 0 h 897"/>
                <a:gd name="T32" fmla="*/ 58733 w 1814"/>
                <a:gd name="T33" fmla="*/ 0 h 8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14" h="897"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  <a:lnTo>
                    <a:pt x="181" y="627"/>
                  </a:lnTo>
                  <a:cubicBezTo>
                    <a:pt x="183" y="776"/>
                    <a:pt x="303" y="896"/>
                    <a:pt x="453" y="896"/>
                  </a:cubicBezTo>
                  <a:lnTo>
                    <a:pt x="1542" y="896"/>
                  </a:lnTo>
                  <a:cubicBezTo>
                    <a:pt x="1692" y="896"/>
                    <a:pt x="1813" y="775"/>
                    <a:pt x="1813" y="625"/>
                  </a:cubicBezTo>
                  <a:lnTo>
                    <a:pt x="1813" y="90"/>
                  </a:lnTo>
                  <a:cubicBezTo>
                    <a:pt x="1813" y="65"/>
                    <a:pt x="1803" y="43"/>
                    <a:pt x="1787" y="26"/>
                  </a:cubicBezTo>
                  <a:cubicBezTo>
                    <a:pt x="1770" y="9"/>
                    <a:pt x="1748" y="0"/>
                    <a:pt x="1723" y="0"/>
                  </a:cubicBezTo>
                  <a:lnTo>
                    <a:pt x="9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solidFill>
                  <a:schemeClr val="accent1"/>
                </a:solidFill>
                <a:latin typeface="Poppins" pitchFamily="2" charset="77"/>
              </a:endParaRPr>
            </a:p>
          </p:txBody>
        </p:sp>
        <p:sp>
          <p:nvSpPr>
            <p:cNvPr id="32943" name="Freeform 175">
              <a:extLst>
                <a:ext uri="{FF2B5EF4-FFF2-40B4-BE49-F238E27FC236}">
                  <a16:creationId xmlns:a16="http://schemas.microsoft.com/office/drawing/2014/main" id="{04785A1D-CD59-1845-9A6D-7E31A8751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705" y="3303165"/>
              <a:ext cx="224070" cy="269490"/>
            </a:xfrm>
            <a:custGeom>
              <a:avLst/>
              <a:gdLst>
                <a:gd name="T0" fmla="*/ 117442 w 182"/>
                <a:gd name="T1" fmla="*/ 140478 h 215"/>
                <a:gd name="T2" fmla="*/ 117442 w 182"/>
                <a:gd name="T3" fmla="*/ 59079 h 215"/>
                <a:gd name="T4" fmla="*/ 117442 w 182"/>
                <a:gd name="T5" fmla="*/ 59079 h 215"/>
                <a:gd name="T6" fmla="*/ 100572 w 182"/>
                <a:gd name="T7" fmla="*/ 17067 h 215"/>
                <a:gd name="T8" fmla="*/ 100572 w 182"/>
                <a:gd name="T9" fmla="*/ 17067 h 215"/>
                <a:gd name="T10" fmla="*/ 58397 w 182"/>
                <a:gd name="T11" fmla="*/ 0 h 215"/>
                <a:gd name="T12" fmla="*/ 58397 w 182"/>
                <a:gd name="T13" fmla="*/ 0 h 215"/>
                <a:gd name="T14" fmla="*/ 0 w 182"/>
                <a:gd name="T15" fmla="*/ 59079 h 215"/>
                <a:gd name="T16" fmla="*/ 0 w 182"/>
                <a:gd name="T17" fmla="*/ 140478 h 215"/>
                <a:gd name="T18" fmla="*/ 117442 w 182"/>
                <a:gd name="T19" fmla="*/ 140478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2" h="215">
                  <a:moveTo>
                    <a:pt x="181" y="214"/>
                  </a:moveTo>
                  <a:lnTo>
                    <a:pt x="181" y="90"/>
                  </a:lnTo>
                  <a:cubicBezTo>
                    <a:pt x="181" y="65"/>
                    <a:pt x="171" y="43"/>
                    <a:pt x="155" y="26"/>
                  </a:cubicBezTo>
                  <a:cubicBezTo>
                    <a:pt x="138" y="9"/>
                    <a:pt x="116" y="0"/>
                    <a:pt x="90" y="0"/>
                  </a:cubicBezTo>
                  <a:cubicBezTo>
                    <a:pt x="40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017A29B-8EAC-9149-9CB9-93B824C8F8C7}"/>
              </a:ext>
            </a:extLst>
          </p:cNvPr>
          <p:cNvGrpSpPr/>
          <p:nvPr/>
        </p:nvGrpSpPr>
        <p:grpSpPr>
          <a:xfrm>
            <a:off x="9848206" y="3303165"/>
            <a:ext cx="2264921" cy="1114293"/>
            <a:chOff x="9848206" y="3303165"/>
            <a:chExt cx="2264921" cy="1114293"/>
          </a:xfrm>
        </p:grpSpPr>
        <p:sp>
          <p:nvSpPr>
            <p:cNvPr id="32781" name="Freeform 13">
              <a:extLst>
                <a:ext uri="{FF2B5EF4-FFF2-40B4-BE49-F238E27FC236}">
                  <a16:creationId xmlns:a16="http://schemas.microsoft.com/office/drawing/2014/main" id="{7DF0F2BA-4E1C-A744-81E7-FCD47E855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206" y="3303165"/>
              <a:ext cx="2264921" cy="1114293"/>
            </a:xfrm>
            <a:custGeom>
              <a:avLst/>
              <a:gdLst>
                <a:gd name="T0" fmla="*/ 59498 w 1815"/>
                <a:gd name="T1" fmla="*/ 0 h 897"/>
                <a:gd name="T2" fmla="*/ 59498 w 1815"/>
                <a:gd name="T3" fmla="*/ 0 h 897"/>
                <a:gd name="T4" fmla="*/ 0 w 1815"/>
                <a:gd name="T5" fmla="*/ 58666 h 897"/>
                <a:gd name="T6" fmla="*/ 0 w 1815"/>
                <a:gd name="T7" fmla="*/ 139494 h 897"/>
                <a:gd name="T8" fmla="*/ 118995 w 1815"/>
                <a:gd name="T9" fmla="*/ 139494 h 897"/>
                <a:gd name="T10" fmla="*/ 118995 w 1815"/>
                <a:gd name="T11" fmla="*/ 408703 h 897"/>
                <a:gd name="T12" fmla="*/ 118995 w 1815"/>
                <a:gd name="T13" fmla="*/ 408703 h 897"/>
                <a:gd name="T14" fmla="*/ 296181 w 1815"/>
                <a:gd name="T15" fmla="*/ 584048 h 897"/>
                <a:gd name="T16" fmla="*/ 1008846 w 1815"/>
                <a:gd name="T17" fmla="*/ 584048 h 897"/>
                <a:gd name="T18" fmla="*/ 1008846 w 1815"/>
                <a:gd name="T19" fmla="*/ 584048 h 897"/>
                <a:gd name="T20" fmla="*/ 1186031 w 1815"/>
                <a:gd name="T21" fmla="*/ 407400 h 897"/>
                <a:gd name="T22" fmla="*/ 1186031 w 1815"/>
                <a:gd name="T23" fmla="*/ 58666 h 897"/>
                <a:gd name="T24" fmla="*/ 1186031 w 1815"/>
                <a:gd name="T25" fmla="*/ 58666 h 897"/>
                <a:gd name="T26" fmla="*/ 1168378 w 1815"/>
                <a:gd name="T27" fmla="*/ 16948 h 897"/>
                <a:gd name="T28" fmla="*/ 1168378 w 1815"/>
                <a:gd name="T29" fmla="*/ 16948 h 897"/>
                <a:gd name="T30" fmla="*/ 1126533 w 1815"/>
                <a:gd name="T31" fmla="*/ 0 h 897"/>
                <a:gd name="T32" fmla="*/ 59498 w 1815"/>
                <a:gd name="T33" fmla="*/ 0 h 8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15" h="897">
                  <a:moveTo>
                    <a:pt x="9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2" y="214"/>
                  </a:lnTo>
                  <a:lnTo>
                    <a:pt x="182" y="627"/>
                  </a:lnTo>
                  <a:cubicBezTo>
                    <a:pt x="183" y="776"/>
                    <a:pt x="304" y="896"/>
                    <a:pt x="453" y="896"/>
                  </a:cubicBezTo>
                  <a:lnTo>
                    <a:pt x="1543" y="896"/>
                  </a:lnTo>
                  <a:cubicBezTo>
                    <a:pt x="1693" y="896"/>
                    <a:pt x="1814" y="775"/>
                    <a:pt x="1814" y="625"/>
                  </a:cubicBezTo>
                  <a:lnTo>
                    <a:pt x="1814" y="90"/>
                  </a:lnTo>
                  <a:cubicBezTo>
                    <a:pt x="1814" y="65"/>
                    <a:pt x="1804" y="43"/>
                    <a:pt x="1787" y="26"/>
                  </a:cubicBezTo>
                  <a:cubicBezTo>
                    <a:pt x="1771" y="9"/>
                    <a:pt x="1748" y="0"/>
                    <a:pt x="1723" y="0"/>
                  </a:cubicBezTo>
                  <a:lnTo>
                    <a:pt x="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solidFill>
                  <a:schemeClr val="accent2"/>
                </a:solidFill>
                <a:latin typeface="Poppins" pitchFamily="2" charset="77"/>
              </a:endParaRPr>
            </a:p>
          </p:txBody>
        </p:sp>
        <p:sp>
          <p:nvSpPr>
            <p:cNvPr id="32944" name="Freeform 176">
              <a:extLst>
                <a:ext uri="{FF2B5EF4-FFF2-40B4-BE49-F238E27FC236}">
                  <a16:creationId xmlns:a16="http://schemas.microsoft.com/office/drawing/2014/main" id="{E969E4CA-9408-9D4B-83ED-604AA2CC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8206" y="3303165"/>
              <a:ext cx="227097" cy="269490"/>
            </a:xfrm>
            <a:custGeom>
              <a:avLst/>
              <a:gdLst>
                <a:gd name="T0" fmla="*/ 117448 w 183"/>
                <a:gd name="T1" fmla="*/ 140478 h 215"/>
                <a:gd name="T2" fmla="*/ 117448 w 183"/>
                <a:gd name="T3" fmla="*/ 59079 h 215"/>
                <a:gd name="T4" fmla="*/ 117448 w 183"/>
                <a:gd name="T5" fmla="*/ 59079 h 215"/>
                <a:gd name="T6" fmla="*/ 100024 w 183"/>
                <a:gd name="T7" fmla="*/ 17067 h 215"/>
                <a:gd name="T8" fmla="*/ 100024 w 183"/>
                <a:gd name="T9" fmla="*/ 17067 h 215"/>
                <a:gd name="T10" fmla="*/ 58724 w 183"/>
                <a:gd name="T11" fmla="*/ 0 h 215"/>
                <a:gd name="T12" fmla="*/ 58724 w 183"/>
                <a:gd name="T13" fmla="*/ 0 h 215"/>
                <a:gd name="T14" fmla="*/ 0 w 183"/>
                <a:gd name="T15" fmla="*/ 59079 h 215"/>
                <a:gd name="T16" fmla="*/ 0 w 183"/>
                <a:gd name="T17" fmla="*/ 140478 h 215"/>
                <a:gd name="T18" fmla="*/ 117448 w 183"/>
                <a:gd name="T19" fmla="*/ 140478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215">
                  <a:moveTo>
                    <a:pt x="182" y="214"/>
                  </a:moveTo>
                  <a:lnTo>
                    <a:pt x="182" y="90"/>
                  </a:lnTo>
                  <a:cubicBezTo>
                    <a:pt x="182" y="65"/>
                    <a:pt x="172" y="43"/>
                    <a:pt x="155" y="26"/>
                  </a:cubicBezTo>
                  <a:cubicBezTo>
                    <a:pt x="139" y="9"/>
                    <a:pt x="116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2" y="214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2A759E-F9FD-514D-94C7-3B770A2B7EED}"/>
              </a:ext>
            </a:extLst>
          </p:cNvPr>
          <p:cNvGrpSpPr/>
          <p:nvPr/>
        </p:nvGrpSpPr>
        <p:grpSpPr>
          <a:xfrm>
            <a:off x="15162291" y="3303165"/>
            <a:ext cx="2258865" cy="1114293"/>
            <a:chOff x="15162291" y="3303165"/>
            <a:chExt cx="2258865" cy="1114293"/>
          </a:xfrm>
        </p:grpSpPr>
        <p:sp>
          <p:nvSpPr>
            <p:cNvPr id="32778" name="Freeform 10">
              <a:extLst>
                <a:ext uri="{FF2B5EF4-FFF2-40B4-BE49-F238E27FC236}">
                  <a16:creationId xmlns:a16="http://schemas.microsoft.com/office/drawing/2014/main" id="{FD66F175-FD37-064C-ABF5-EDD64F43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2291" y="3303165"/>
              <a:ext cx="2258865" cy="1114293"/>
            </a:xfrm>
            <a:custGeom>
              <a:avLst/>
              <a:gdLst>
                <a:gd name="T0" fmla="*/ 58733 w 1814"/>
                <a:gd name="T1" fmla="*/ 0 h 897"/>
                <a:gd name="T2" fmla="*/ 58733 w 1814"/>
                <a:gd name="T3" fmla="*/ 0 h 897"/>
                <a:gd name="T4" fmla="*/ 0 w 1814"/>
                <a:gd name="T5" fmla="*/ 58666 h 897"/>
                <a:gd name="T6" fmla="*/ 0 w 1814"/>
                <a:gd name="T7" fmla="*/ 139494 h 897"/>
                <a:gd name="T8" fmla="*/ 118119 w 1814"/>
                <a:gd name="T9" fmla="*/ 139494 h 897"/>
                <a:gd name="T10" fmla="*/ 118119 w 1814"/>
                <a:gd name="T11" fmla="*/ 408703 h 897"/>
                <a:gd name="T12" fmla="*/ 118119 w 1814"/>
                <a:gd name="T13" fmla="*/ 408703 h 897"/>
                <a:gd name="T14" fmla="*/ 294972 w 1814"/>
                <a:gd name="T15" fmla="*/ 584048 h 897"/>
                <a:gd name="T16" fmla="*/ 1006298 w 1814"/>
                <a:gd name="T17" fmla="*/ 584048 h 897"/>
                <a:gd name="T18" fmla="*/ 1006298 w 1814"/>
                <a:gd name="T19" fmla="*/ 584048 h 897"/>
                <a:gd name="T20" fmla="*/ 1183150 w 1814"/>
                <a:gd name="T21" fmla="*/ 407400 h 897"/>
                <a:gd name="T22" fmla="*/ 1183150 w 1814"/>
                <a:gd name="T23" fmla="*/ 58666 h 897"/>
                <a:gd name="T24" fmla="*/ 1183150 w 1814"/>
                <a:gd name="T25" fmla="*/ 58666 h 897"/>
                <a:gd name="T26" fmla="*/ 1165530 w 1814"/>
                <a:gd name="T27" fmla="*/ 16948 h 897"/>
                <a:gd name="T28" fmla="*/ 1165530 w 1814"/>
                <a:gd name="T29" fmla="*/ 16948 h 897"/>
                <a:gd name="T30" fmla="*/ 1123764 w 1814"/>
                <a:gd name="T31" fmla="*/ 0 h 897"/>
                <a:gd name="T32" fmla="*/ 58733 w 1814"/>
                <a:gd name="T33" fmla="*/ 0 h 8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14" h="897"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  <a:lnTo>
                    <a:pt x="181" y="627"/>
                  </a:lnTo>
                  <a:cubicBezTo>
                    <a:pt x="182" y="776"/>
                    <a:pt x="303" y="896"/>
                    <a:pt x="452" y="896"/>
                  </a:cubicBezTo>
                  <a:lnTo>
                    <a:pt x="1542" y="896"/>
                  </a:lnTo>
                  <a:cubicBezTo>
                    <a:pt x="1692" y="896"/>
                    <a:pt x="1813" y="775"/>
                    <a:pt x="1813" y="625"/>
                  </a:cubicBezTo>
                  <a:lnTo>
                    <a:pt x="1813" y="90"/>
                  </a:lnTo>
                  <a:cubicBezTo>
                    <a:pt x="1813" y="65"/>
                    <a:pt x="1803" y="43"/>
                    <a:pt x="1786" y="26"/>
                  </a:cubicBezTo>
                  <a:cubicBezTo>
                    <a:pt x="1770" y="9"/>
                    <a:pt x="1747" y="0"/>
                    <a:pt x="1722" y="0"/>
                  </a:cubicBezTo>
                  <a:lnTo>
                    <a:pt x="9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solidFill>
                  <a:schemeClr val="accent4"/>
                </a:solidFill>
                <a:latin typeface="Poppins" pitchFamily="2" charset="77"/>
              </a:endParaRPr>
            </a:p>
          </p:txBody>
        </p:sp>
        <p:sp>
          <p:nvSpPr>
            <p:cNvPr id="32945" name="Freeform 177">
              <a:extLst>
                <a:ext uri="{FF2B5EF4-FFF2-40B4-BE49-F238E27FC236}">
                  <a16:creationId xmlns:a16="http://schemas.microsoft.com/office/drawing/2014/main" id="{D891FD5F-3809-F544-AB9D-CF552A5A2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2291" y="3303165"/>
              <a:ext cx="224070" cy="269490"/>
            </a:xfrm>
            <a:custGeom>
              <a:avLst/>
              <a:gdLst>
                <a:gd name="T0" fmla="*/ 117442 w 182"/>
                <a:gd name="T1" fmla="*/ 140478 h 215"/>
                <a:gd name="T2" fmla="*/ 117442 w 182"/>
                <a:gd name="T3" fmla="*/ 59079 h 215"/>
                <a:gd name="T4" fmla="*/ 117442 w 182"/>
                <a:gd name="T5" fmla="*/ 59079 h 215"/>
                <a:gd name="T6" fmla="*/ 99923 w 182"/>
                <a:gd name="T7" fmla="*/ 17067 h 215"/>
                <a:gd name="T8" fmla="*/ 99923 w 182"/>
                <a:gd name="T9" fmla="*/ 17067 h 215"/>
                <a:gd name="T10" fmla="*/ 58397 w 182"/>
                <a:gd name="T11" fmla="*/ 0 h 215"/>
                <a:gd name="T12" fmla="*/ 58397 w 182"/>
                <a:gd name="T13" fmla="*/ 0 h 215"/>
                <a:gd name="T14" fmla="*/ 0 w 182"/>
                <a:gd name="T15" fmla="*/ 59079 h 215"/>
                <a:gd name="T16" fmla="*/ 0 w 182"/>
                <a:gd name="T17" fmla="*/ 140478 h 215"/>
                <a:gd name="T18" fmla="*/ 117442 w 182"/>
                <a:gd name="T19" fmla="*/ 140478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2" h="215">
                  <a:moveTo>
                    <a:pt x="181" y="214"/>
                  </a:moveTo>
                  <a:lnTo>
                    <a:pt x="181" y="90"/>
                  </a:lnTo>
                  <a:cubicBezTo>
                    <a:pt x="181" y="65"/>
                    <a:pt x="171" y="43"/>
                    <a:pt x="154" y="26"/>
                  </a:cubicBezTo>
                  <a:cubicBezTo>
                    <a:pt x="138" y="9"/>
                    <a:pt x="115" y="0"/>
                    <a:pt x="90" y="0"/>
                  </a:cubicBezTo>
                  <a:cubicBezTo>
                    <a:pt x="40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A3877F-EB9F-AF42-8C87-567E17083E02}"/>
              </a:ext>
            </a:extLst>
          </p:cNvPr>
          <p:cNvGrpSpPr/>
          <p:nvPr/>
        </p:nvGrpSpPr>
        <p:grpSpPr>
          <a:xfrm>
            <a:off x="17814791" y="3303165"/>
            <a:ext cx="2258865" cy="1114293"/>
            <a:chOff x="17814791" y="3303165"/>
            <a:chExt cx="2258865" cy="1114293"/>
          </a:xfrm>
        </p:grpSpPr>
        <p:sp>
          <p:nvSpPr>
            <p:cNvPr id="32777" name="Freeform 9">
              <a:extLst>
                <a:ext uri="{FF2B5EF4-FFF2-40B4-BE49-F238E27FC236}">
                  <a16:creationId xmlns:a16="http://schemas.microsoft.com/office/drawing/2014/main" id="{A0E29D89-6648-D749-833C-6D74B99C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4791" y="3303165"/>
              <a:ext cx="2258865" cy="1114293"/>
            </a:xfrm>
            <a:custGeom>
              <a:avLst/>
              <a:gdLst>
                <a:gd name="T0" fmla="*/ 59386 w 1814"/>
                <a:gd name="T1" fmla="*/ 0 h 897"/>
                <a:gd name="T2" fmla="*/ 59386 w 1814"/>
                <a:gd name="T3" fmla="*/ 0 h 897"/>
                <a:gd name="T4" fmla="*/ 0 w 1814"/>
                <a:gd name="T5" fmla="*/ 58666 h 897"/>
                <a:gd name="T6" fmla="*/ 0 w 1814"/>
                <a:gd name="T7" fmla="*/ 139494 h 897"/>
                <a:gd name="T8" fmla="*/ 118119 w 1814"/>
                <a:gd name="T9" fmla="*/ 139494 h 897"/>
                <a:gd name="T10" fmla="*/ 118119 w 1814"/>
                <a:gd name="T11" fmla="*/ 408703 h 897"/>
                <a:gd name="T12" fmla="*/ 118119 w 1814"/>
                <a:gd name="T13" fmla="*/ 408703 h 897"/>
                <a:gd name="T14" fmla="*/ 294972 w 1814"/>
                <a:gd name="T15" fmla="*/ 584048 h 897"/>
                <a:gd name="T16" fmla="*/ 1006300 w 1814"/>
                <a:gd name="T17" fmla="*/ 584048 h 897"/>
                <a:gd name="T18" fmla="*/ 1006300 w 1814"/>
                <a:gd name="T19" fmla="*/ 584048 h 897"/>
                <a:gd name="T20" fmla="*/ 1183152 w 1814"/>
                <a:gd name="T21" fmla="*/ 407400 h 897"/>
                <a:gd name="T22" fmla="*/ 1183152 w 1814"/>
                <a:gd name="T23" fmla="*/ 58666 h 897"/>
                <a:gd name="T24" fmla="*/ 1183152 w 1814"/>
                <a:gd name="T25" fmla="*/ 58666 h 897"/>
                <a:gd name="T26" fmla="*/ 1166185 w 1814"/>
                <a:gd name="T27" fmla="*/ 16948 h 897"/>
                <a:gd name="T28" fmla="*/ 1166185 w 1814"/>
                <a:gd name="T29" fmla="*/ 16948 h 897"/>
                <a:gd name="T30" fmla="*/ 1124419 w 1814"/>
                <a:gd name="T31" fmla="*/ 0 h 897"/>
                <a:gd name="T32" fmla="*/ 59386 w 1814"/>
                <a:gd name="T33" fmla="*/ 0 h 8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14" h="897">
                  <a:moveTo>
                    <a:pt x="9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  <a:lnTo>
                    <a:pt x="181" y="627"/>
                  </a:lnTo>
                  <a:cubicBezTo>
                    <a:pt x="183" y="776"/>
                    <a:pt x="303" y="896"/>
                    <a:pt x="452" y="896"/>
                  </a:cubicBezTo>
                  <a:lnTo>
                    <a:pt x="1542" y="896"/>
                  </a:lnTo>
                  <a:cubicBezTo>
                    <a:pt x="1692" y="896"/>
                    <a:pt x="1813" y="775"/>
                    <a:pt x="1813" y="625"/>
                  </a:cubicBezTo>
                  <a:lnTo>
                    <a:pt x="1813" y="90"/>
                  </a:lnTo>
                  <a:cubicBezTo>
                    <a:pt x="1813" y="65"/>
                    <a:pt x="1803" y="43"/>
                    <a:pt x="1787" y="26"/>
                  </a:cubicBezTo>
                  <a:cubicBezTo>
                    <a:pt x="1770" y="9"/>
                    <a:pt x="1748" y="0"/>
                    <a:pt x="1723" y="0"/>
                  </a:cubicBezTo>
                  <a:lnTo>
                    <a:pt x="9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solidFill>
                  <a:schemeClr val="accent5"/>
                </a:solidFill>
                <a:latin typeface="Poppins" pitchFamily="2" charset="77"/>
              </a:endParaRPr>
            </a:p>
          </p:txBody>
        </p:sp>
        <p:sp>
          <p:nvSpPr>
            <p:cNvPr id="32946" name="Freeform 178">
              <a:extLst>
                <a:ext uri="{FF2B5EF4-FFF2-40B4-BE49-F238E27FC236}">
                  <a16:creationId xmlns:a16="http://schemas.microsoft.com/office/drawing/2014/main" id="{638E43BF-040C-9940-96C1-F417E0C6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4791" y="3303165"/>
              <a:ext cx="227099" cy="269490"/>
            </a:xfrm>
            <a:custGeom>
              <a:avLst/>
              <a:gdLst>
                <a:gd name="T0" fmla="*/ 117444 w 182"/>
                <a:gd name="T1" fmla="*/ 140478 h 215"/>
                <a:gd name="T2" fmla="*/ 117444 w 182"/>
                <a:gd name="T3" fmla="*/ 59079 h 215"/>
                <a:gd name="T4" fmla="*/ 117444 w 182"/>
                <a:gd name="T5" fmla="*/ 59079 h 215"/>
                <a:gd name="T6" fmla="*/ 100574 w 182"/>
                <a:gd name="T7" fmla="*/ 17067 h 215"/>
                <a:gd name="T8" fmla="*/ 100574 w 182"/>
                <a:gd name="T9" fmla="*/ 17067 h 215"/>
                <a:gd name="T10" fmla="*/ 59046 w 182"/>
                <a:gd name="T11" fmla="*/ 0 h 215"/>
                <a:gd name="T12" fmla="*/ 59046 w 182"/>
                <a:gd name="T13" fmla="*/ 0 h 215"/>
                <a:gd name="T14" fmla="*/ 0 w 182"/>
                <a:gd name="T15" fmla="*/ 59079 h 215"/>
                <a:gd name="T16" fmla="*/ 0 w 182"/>
                <a:gd name="T17" fmla="*/ 140478 h 215"/>
                <a:gd name="T18" fmla="*/ 117444 w 182"/>
                <a:gd name="T19" fmla="*/ 140478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2" h="215">
                  <a:moveTo>
                    <a:pt x="181" y="214"/>
                  </a:moveTo>
                  <a:lnTo>
                    <a:pt x="181" y="90"/>
                  </a:lnTo>
                  <a:cubicBezTo>
                    <a:pt x="181" y="65"/>
                    <a:pt x="171" y="43"/>
                    <a:pt x="155" y="26"/>
                  </a:cubicBezTo>
                  <a:cubicBezTo>
                    <a:pt x="139" y="9"/>
                    <a:pt x="116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BEEA82-59F6-B04D-95F3-37030F82FB31}"/>
              </a:ext>
            </a:extLst>
          </p:cNvPr>
          <p:cNvGrpSpPr/>
          <p:nvPr/>
        </p:nvGrpSpPr>
        <p:grpSpPr>
          <a:xfrm>
            <a:off x="20473348" y="3303165"/>
            <a:ext cx="2258865" cy="1114293"/>
            <a:chOff x="20473348" y="3303165"/>
            <a:chExt cx="2258865" cy="1114293"/>
          </a:xfrm>
        </p:grpSpPr>
        <p:sp>
          <p:nvSpPr>
            <p:cNvPr id="32776" name="Freeform 8">
              <a:extLst>
                <a:ext uri="{FF2B5EF4-FFF2-40B4-BE49-F238E27FC236}">
                  <a16:creationId xmlns:a16="http://schemas.microsoft.com/office/drawing/2014/main" id="{61790F51-3312-6F42-B9DF-16015E6A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3348" y="3303165"/>
              <a:ext cx="2258865" cy="1114293"/>
            </a:xfrm>
            <a:custGeom>
              <a:avLst/>
              <a:gdLst>
                <a:gd name="T0" fmla="*/ 58733 w 1814"/>
                <a:gd name="T1" fmla="*/ 0 h 897"/>
                <a:gd name="T2" fmla="*/ 58733 w 1814"/>
                <a:gd name="T3" fmla="*/ 0 h 897"/>
                <a:gd name="T4" fmla="*/ 0 w 1814"/>
                <a:gd name="T5" fmla="*/ 58666 h 897"/>
                <a:gd name="T6" fmla="*/ 0 w 1814"/>
                <a:gd name="T7" fmla="*/ 139494 h 897"/>
                <a:gd name="T8" fmla="*/ 118119 w 1814"/>
                <a:gd name="T9" fmla="*/ 139494 h 897"/>
                <a:gd name="T10" fmla="*/ 118119 w 1814"/>
                <a:gd name="T11" fmla="*/ 408703 h 897"/>
                <a:gd name="T12" fmla="*/ 118119 w 1814"/>
                <a:gd name="T13" fmla="*/ 408703 h 897"/>
                <a:gd name="T14" fmla="*/ 294972 w 1814"/>
                <a:gd name="T15" fmla="*/ 584048 h 897"/>
                <a:gd name="T16" fmla="*/ 1006300 w 1814"/>
                <a:gd name="T17" fmla="*/ 584048 h 897"/>
                <a:gd name="T18" fmla="*/ 1006300 w 1814"/>
                <a:gd name="T19" fmla="*/ 584048 h 897"/>
                <a:gd name="T20" fmla="*/ 1183152 w 1814"/>
                <a:gd name="T21" fmla="*/ 407400 h 897"/>
                <a:gd name="T22" fmla="*/ 1183152 w 1814"/>
                <a:gd name="T23" fmla="*/ 58666 h 897"/>
                <a:gd name="T24" fmla="*/ 1183152 w 1814"/>
                <a:gd name="T25" fmla="*/ 58666 h 897"/>
                <a:gd name="T26" fmla="*/ 1165532 w 1814"/>
                <a:gd name="T27" fmla="*/ 16948 h 897"/>
                <a:gd name="T28" fmla="*/ 1165532 w 1814"/>
                <a:gd name="T29" fmla="*/ 16948 h 897"/>
                <a:gd name="T30" fmla="*/ 1123766 w 1814"/>
                <a:gd name="T31" fmla="*/ 0 h 897"/>
                <a:gd name="T32" fmla="*/ 58733 w 1814"/>
                <a:gd name="T33" fmla="*/ 0 h 8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14" h="897"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  <a:lnTo>
                    <a:pt x="181" y="627"/>
                  </a:lnTo>
                  <a:cubicBezTo>
                    <a:pt x="182" y="776"/>
                    <a:pt x="303" y="896"/>
                    <a:pt x="452" y="896"/>
                  </a:cubicBezTo>
                  <a:lnTo>
                    <a:pt x="1542" y="896"/>
                  </a:lnTo>
                  <a:cubicBezTo>
                    <a:pt x="1691" y="896"/>
                    <a:pt x="1813" y="775"/>
                    <a:pt x="1813" y="625"/>
                  </a:cubicBezTo>
                  <a:lnTo>
                    <a:pt x="1813" y="90"/>
                  </a:lnTo>
                  <a:cubicBezTo>
                    <a:pt x="1813" y="65"/>
                    <a:pt x="1802" y="43"/>
                    <a:pt x="1786" y="26"/>
                  </a:cubicBezTo>
                  <a:cubicBezTo>
                    <a:pt x="1770" y="9"/>
                    <a:pt x="1747" y="0"/>
                    <a:pt x="1722" y="0"/>
                  </a:cubicBezTo>
                  <a:lnTo>
                    <a:pt x="9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947" name="Freeform 179">
              <a:extLst>
                <a:ext uri="{FF2B5EF4-FFF2-40B4-BE49-F238E27FC236}">
                  <a16:creationId xmlns:a16="http://schemas.microsoft.com/office/drawing/2014/main" id="{1BC7E94C-39F5-CD46-8FC9-E25C7A23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3348" y="3303165"/>
              <a:ext cx="227099" cy="269490"/>
            </a:xfrm>
            <a:custGeom>
              <a:avLst/>
              <a:gdLst>
                <a:gd name="T0" fmla="*/ 117444 w 182"/>
                <a:gd name="T1" fmla="*/ 140478 h 215"/>
                <a:gd name="T2" fmla="*/ 117444 w 182"/>
                <a:gd name="T3" fmla="*/ 59079 h 215"/>
                <a:gd name="T4" fmla="*/ 117444 w 182"/>
                <a:gd name="T5" fmla="*/ 59079 h 215"/>
                <a:gd name="T6" fmla="*/ 99925 w 182"/>
                <a:gd name="T7" fmla="*/ 17067 h 215"/>
                <a:gd name="T8" fmla="*/ 99925 w 182"/>
                <a:gd name="T9" fmla="*/ 17067 h 215"/>
                <a:gd name="T10" fmla="*/ 58398 w 182"/>
                <a:gd name="T11" fmla="*/ 0 h 215"/>
                <a:gd name="T12" fmla="*/ 58398 w 182"/>
                <a:gd name="T13" fmla="*/ 0 h 215"/>
                <a:gd name="T14" fmla="*/ 0 w 182"/>
                <a:gd name="T15" fmla="*/ 59079 h 215"/>
                <a:gd name="T16" fmla="*/ 0 w 182"/>
                <a:gd name="T17" fmla="*/ 140478 h 215"/>
                <a:gd name="T18" fmla="*/ 117444 w 182"/>
                <a:gd name="T19" fmla="*/ 140478 h 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2" h="215">
                  <a:moveTo>
                    <a:pt x="181" y="214"/>
                  </a:moveTo>
                  <a:lnTo>
                    <a:pt x="181" y="90"/>
                  </a:lnTo>
                  <a:cubicBezTo>
                    <a:pt x="181" y="65"/>
                    <a:pt x="171" y="43"/>
                    <a:pt x="154" y="26"/>
                  </a:cubicBezTo>
                  <a:cubicBezTo>
                    <a:pt x="138" y="9"/>
                    <a:pt x="115" y="0"/>
                    <a:pt x="90" y="0"/>
                  </a:cubicBezTo>
                  <a:cubicBezTo>
                    <a:pt x="40" y="0"/>
                    <a:pt x="0" y="40"/>
                    <a:pt x="0" y="90"/>
                  </a:cubicBezTo>
                  <a:lnTo>
                    <a:pt x="0" y="214"/>
                  </a:lnTo>
                  <a:lnTo>
                    <a:pt x="181" y="214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2973" name="Freeform 205">
            <a:extLst>
              <a:ext uri="{FF2B5EF4-FFF2-40B4-BE49-F238E27FC236}">
                <a16:creationId xmlns:a16="http://schemas.microsoft.com/office/drawing/2014/main" id="{0454CA9D-6056-DF4F-B5DC-FDE5DD58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8460" y="12256870"/>
            <a:ext cx="629818" cy="632845"/>
          </a:xfrm>
          <a:custGeom>
            <a:avLst/>
            <a:gdLst>
              <a:gd name="T0" fmla="*/ 330582 w 508"/>
              <a:gd name="T1" fmla="*/ 165617 h 508"/>
              <a:gd name="T2" fmla="*/ 330582 w 508"/>
              <a:gd name="T3" fmla="*/ 165617 h 508"/>
              <a:gd name="T4" fmla="*/ 165617 w 508"/>
              <a:gd name="T5" fmla="*/ 330582 h 508"/>
              <a:gd name="T6" fmla="*/ 165617 w 508"/>
              <a:gd name="T7" fmla="*/ 330582 h 508"/>
              <a:gd name="T8" fmla="*/ 0 w 508"/>
              <a:gd name="T9" fmla="*/ 165617 h 508"/>
              <a:gd name="T10" fmla="*/ 0 w 508"/>
              <a:gd name="T11" fmla="*/ 165617 h 508"/>
              <a:gd name="T12" fmla="*/ 165617 w 508"/>
              <a:gd name="T13" fmla="*/ 0 h 508"/>
              <a:gd name="T14" fmla="*/ 165617 w 508"/>
              <a:gd name="T15" fmla="*/ 0 h 508"/>
              <a:gd name="T16" fmla="*/ 330582 w 508"/>
              <a:gd name="T17" fmla="*/ 165617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4"/>
                  <a:pt x="394" y="507"/>
                  <a:pt x="254" y="507"/>
                </a:cubicBezTo>
                <a:cubicBezTo>
                  <a:pt x="114" y="507"/>
                  <a:pt x="0" y="394"/>
                  <a:pt x="0" y="254"/>
                </a:cubicBezTo>
                <a:cubicBezTo>
                  <a:pt x="0" y="114"/>
                  <a:pt x="114" y="0"/>
                  <a:pt x="254" y="0"/>
                </a:cubicBezTo>
                <a:cubicBezTo>
                  <a:pt x="394" y="0"/>
                  <a:pt x="507" y="114"/>
                  <a:pt x="507" y="2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986" name="Freeform 218">
            <a:extLst>
              <a:ext uri="{FF2B5EF4-FFF2-40B4-BE49-F238E27FC236}">
                <a16:creationId xmlns:a16="http://schemas.microsoft.com/office/drawing/2014/main" id="{AE861E3A-A476-3E44-BD9F-D632DF8C6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68" y="12256870"/>
            <a:ext cx="632845" cy="632845"/>
          </a:xfrm>
          <a:custGeom>
            <a:avLst/>
            <a:gdLst>
              <a:gd name="T0" fmla="*/ 330582 w 508"/>
              <a:gd name="T1" fmla="*/ 165617 h 508"/>
              <a:gd name="T2" fmla="*/ 330582 w 508"/>
              <a:gd name="T3" fmla="*/ 165617 h 508"/>
              <a:gd name="T4" fmla="*/ 165617 w 508"/>
              <a:gd name="T5" fmla="*/ 330582 h 508"/>
              <a:gd name="T6" fmla="*/ 165617 w 508"/>
              <a:gd name="T7" fmla="*/ 330582 h 508"/>
              <a:gd name="T8" fmla="*/ 0 w 508"/>
              <a:gd name="T9" fmla="*/ 165617 h 508"/>
              <a:gd name="T10" fmla="*/ 0 w 508"/>
              <a:gd name="T11" fmla="*/ 165617 h 508"/>
              <a:gd name="T12" fmla="*/ 165617 w 508"/>
              <a:gd name="T13" fmla="*/ 0 h 508"/>
              <a:gd name="T14" fmla="*/ 165617 w 508"/>
              <a:gd name="T15" fmla="*/ 0 h 508"/>
              <a:gd name="T16" fmla="*/ 330582 w 508"/>
              <a:gd name="T17" fmla="*/ 165617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4"/>
                  <a:pt x="393" y="507"/>
                  <a:pt x="254" y="507"/>
                </a:cubicBezTo>
                <a:cubicBezTo>
                  <a:pt x="113" y="507"/>
                  <a:pt x="0" y="394"/>
                  <a:pt x="0" y="254"/>
                </a:cubicBezTo>
                <a:cubicBezTo>
                  <a:pt x="0" y="114"/>
                  <a:pt x="113" y="0"/>
                  <a:pt x="254" y="0"/>
                </a:cubicBezTo>
                <a:cubicBezTo>
                  <a:pt x="393" y="0"/>
                  <a:pt x="507" y="114"/>
                  <a:pt x="507" y="254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992" name="Freeform 224">
            <a:extLst>
              <a:ext uri="{FF2B5EF4-FFF2-40B4-BE49-F238E27FC236}">
                <a16:creationId xmlns:a16="http://schemas.microsoft.com/office/drawing/2014/main" id="{B9F94D56-1439-364E-A880-A35E7B80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80" y="12256870"/>
            <a:ext cx="602567" cy="523838"/>
          </a:xfrm>
          <a:custGeom>
            <a:avLst/>
            <a:gdLst>
              <a:gd name="T0" fmla="*/ 158417 w 484"/>
              <a:gd name="T1" fmla="*/ 0 h 419"/>
              <a:gd name="T2" fmla="*/ 0 w 484"/>
              <a:gd name="T3" fmla="*/ 272975 h 419"/>
              <a:gd name="T4" fmla="*/ 316178 w 484"/>
              <a:gd name="T5" fmla="*/ 272975 h 419"/>
              <a:gd name="T6" fmla="*/ 158417 w 484"/>
              <a:gd name="T7" fmla="*/ 0 h 4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4" h="419">
                <a:moveTo>
                  <a:pt x="242" y="0"/>
                </a:moveTo>
                <a:lnTo>
                  <a:pt x="0" y="418"/>
                </a:lnTo>
                <a:lnTo>
                  <a:pt x="483" y="418"/>
                </a:lnTo>
                <a:lnTo>
                  <a:pt x="2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999" name="Freeform 231">
            <a:extLst>
              <a:ext uri="{FF2B5EF4-FFF2-40B4-BE49-F238E27FC236}">
                <a16:creationId xmlns:a16="http://schemas.microsoft.com/office/drawing/2014/main" id="{243ACF59-BB8E-C046-919F-3050C3A0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93" y="12256870"/>
            <a:ext cx="605594" cy="523838"/>
          </a:xfrm>
          <a:custGeom>
            <a:avLst/>
            <a:gdLst>
              <a:gd name="T0" fmla="*/ 158417 w 484"/>
              <a:gd name="T1" fmla="*/ 0 h 419"/>
              <a:gd name="T2" fmla="*/ 0 w 484"/>
              <a:gd name="T3" fmla="*/ 272975 h 419"/>
              <a:gd name="T4" fmla="*/ 316178 w 484"/>
              <a:gd name="T5" fmla="*/ 272975 h 419"/>
              <a:gd name="T6" fmla="*/ 158417 w 484"/>
              <a:gd name="T7" fmla="*/ 0 h 4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4" h="419">
                <a:moveTo>
                  <a:pt x="242" y="0"/>
                </a:moveTo>
                <a:lnTo>
                  <a:pt x="0" y="418"/>
                </a:lnTo>
                <a:lnTo>
                  <a:pt x="483" y="418"/>
                </a:lnTo>
                <a:lnTo>
                  <a:pt x="242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FE7B39-88CD-4D9C-BDC5-EBFB9DFC815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087CC-6982-40DF-A84B-D96D9447A1E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A3089D-AD20-4171-9D38-97ED2D19C8A1}"/>
              </a:ext>
            </a:extLst>
          </p:cNvPr>
          <p:cNvSpPr txBox="1"/>
          <p:nvPr/>
        </p:nvSpPr>
        <p:spPr>
          <a:xfrm>
            <a:off x="7452360" y="3549321"/>
            <a:ext cx="1966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01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E27B03-B13D-4537-AC12-E9ED46B66F24}"/>
              </a:ext>
            </a:extLst>
          </p:cNvPr>
          <p:cNvSpPr txBox="1"/>
          <p:nvPr/>
        </p:nvSpPr>
        <p:spPr>
          <a:xfrm>
            <a:off x="10106660" y="3551861"/>
            <a:ext cx="1966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02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E645B-8540-411E-8C3A-8031E7CCA6ED}"/>
              </a:ext>
            </a:extLst>
          </p:cNvPr>
          <p:cNvSpPr txBox="1"/>
          <p:nvPr/>
        </p:nvSpPr>
        <p:spPr>
          <a:xfrm>
            <a:off x="12766040" y="3551861"/>
            <a:ext cx="1966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03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422962-890D-4800-ADB3-1512A8962A76}"/>
              </a:ext>
            </a:extLst>
          </p:cNvPr>
          <p:cNvSpPr txBox="1"/>
          <p:nvPr/>
        </p:nvSpPr>
        <p:spPr>
          <a:xfrm>
            <a:off x="15417800" y="3551861"/>
            <a:ext cx="1966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04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699F5D-7A58-4D66-8B25-2773ECDDDC5A}"/>
              </a:ext>
            </a:extLst>
          </p:cNvPr>
          <p:cNvSpPr txBox="1"/>
          <p:nvPr/>
        </p:nvSpPr>
        <p:spPr>
          <a:xfrm>
            <a:off x="18069560" y="3551861"/>
            <a:ext cx="1966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05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554D55-3A3C-497F-BC6B-4EC67BF57174}"/>
              </a:ext>
            </a:extLst>
          </p:cNvPr>
          <p:cNvSpPr txBox="1"/>
          <p:nvPr/>
        </p:nvSpPr>
        <p:spPr>
          <a:xfrm>
            <a:off x="20727035" y="3551861"/>
            <a:ext cx="1966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06</a:t>
            </a:r>
          </a:p>
        </p:txBody>
      </p:sp>
      <p:sp>
        <p:nvSpPr>
          <p:cNvPr id="76" name="Freeform 206">
            <a:extLst>
              <a:ext uri="{FF2B5EF4-FFF2-40B4-BE49-F238E27FC236}">
                <a16:creationId xmlns:a16="http://schemas.microsoft.com/office/drawing/2014/main" id="{A8C0C616-0CEB-49A5-B853-B66CAB35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481" y="9976808"/>
            <a:ext cx="629818" cy="632846"/>
          </a:xfrm>
          <a:custGeom>
            <a:avLst/>
            <a:gdLst>
              <a:gd name="T0" fmla="*/ 330584 w 508"/>
              <a:gd name="T1" fmla="*/ 165618 h 508"/>
              <a:gd name="T2" fmla="*/ 330584 w 508"/>
              <a:gd name="T3" fmla="*/ 165618 h 508"/>
              <a:gd name="T4" fmla="*/ 165618 w 508"/>
              <a:gd name="T5" fmla="*/ 330584 h 508"/>
              <a:gd name="T6" fmla="*/ 165618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5618 w 508"/>
              <a:gd name="T13" fmla="*/ 0 h 508"/>
              <a:gd name="T14" fmla="*/ 165618 w 508"/>
              <a:gd name="T15" fmla="*/ 0 h 508"/>
              <a:gd name="T16" fmla="*/ 330584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4" y="507"/>
                  <a:pt x="254" y="507"/>
                </a:cubicBezTo>
                <a:cubicBezTo>
                  <a:pt x="114" y="507"/>
                  <a:pt x="0" y="393"/>
                  <a:pt x="0" y="254"/>
                </a:cubicBezTo>
                <a:cubicBezTo>
                  <a:pt x="0" y="113"/>
                  <a:pt x="114" y="0"/>
                  <a:pt x="254" y="0"/>
                </a:cubicBezTo>
                <a:cubicBezTo>
                  <a:pt x="394" y="0"/>
                  <a:pt x="507" y="113"/>
                  <a:pt x="507" y="2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7" name="Freeform 207">
            <a:extLst>
              <a:ext uri="{FF2B5EF4-FFF2-40B4-BE49-F238E27FC236}">
                <a16:creationId xmlns:a16="http://schemas.microsoft.com/office/drawing/2014/main" id="{5D48FA93-7DCA-4B70-AB86-EAFC473E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981" y="6609707"/>
            <a:ext cx="632845" cy="632846"/>
          </a:xfrm>
          <a:custGeom>
            <a:avLst/>
            <a:gdLst>
              <a:gd name="T0" fmla="*/ 330582 w 508"/>
              <a:gd name="T1" fmla="*/ 164637 h 507"/>
              <a:gd name="T2" fmla="*/ 330582 w 508"/>
              <a:gd name="T3" fmla="*/ 164637 h 507"/>
              <a:gd name="T4" fmla="*/ 165617 w 508"/>
              <a:gd name="T5" fmla="*/ 330581 h 507"/>
              <a:gd name="T6" fmla="*/ 165617 w 508"/>
              <a:gd name="T7" fmla="*/ 330581 h 507"/>
              <a:gd name="T8" fmla="*/ 0 w 508"/>
              <a:gd name="T9" fmla="*/ 164637 h 507"/>
              <a:gd name="T10" fmla="*/ 0 w 508"/>
              <a:gd name="T11" fmla="*/ 164637 h 507"/>
              <a:gd name="T12" fmla="*/ 165617 w 508"/>
              <a:gd name="T13" fmla="*/ 0 h 507"/>
              <a:gd name="T14" fmla="*/ 165617 w 508"/>
              <a:gd name="T15" fmla="*/ 0 h 507"/>
              <a:gd name="T16" fmla="*/ 330582 w 508"/>
              <a:gd name="T17" fmla="*/ 164637 h 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7">
                <a:moveTo>
                  <a:pt x="507" y="252"/>
                </a:moveTo>
                <a:lnTo>
                  <a:pt x="507" y="252"/>
                </a:lnTo>
                <a:cubicBezTo>
                  <a:pt x="507" y="392"/>
                  <a:pt x="394" y="506"/>
                  <a:pt x="254" y="506"/>
                </a:cubicBezTo>
                <a:cubicBezTo>
                  <a:pt x="113" y="506"/>
                  <a:pt x="0" y="392"/>
                  <a:pt x="0" y="252"/>
                </a:cubicBezTo>
                <a:cubicBezTo>
                  <a:pt x="0" y="113"/>
                  <a:pt x="113" y="0"/>
                  <a:pt x="254" y="0"/>
                </a:cubicBezTo>
                <a:cubicBezTo>
                  <a:pt x="394" y="0"/>
                  <a:pt x="507" y="113"/>
                  <a:pt x="507" y="2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8" name="Freeform 208">
            <a:extLst>
              <a:ext uri="{FF2B5EF4-FFF2-40B4-BE49-F238E27FC236}">
                <a16:creationId xmlns:a16="http://schemas.microsoft.com/office/drawing/2014/main" id="{D7C1AC0D-DF48-4289-BC75-30A244AC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123" y="9976808"/>
            <a:ext cx="632846" cy="632846"/>
          </a:xfrm>
          <a:custGeom>
            <a:avLst/>
            <a:gdLst>
              <a:gd name="T0" fmla="*/ 330582 w 508"/>
              <a:gd name="T1" fmla="*/ 165618 h 508"/>
              <a:gd name="T2" fmla="*/ 330582 w 508"/>
              <a:gd name="T3" fmla="*/ 165618 h 508"/>
              <a:gd name="T4" fmla="*/ 165617 w 508"/>
              <a:gd name="T5" fmla="*/ 330584 h 508"/>
              <a:gd name="T6" fmla="*/ 165617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5617 w 508"/>
              <a:gd name="T13" fmla="*/ 0 h 508"/>
              <a:gd name="T14" fmla="*/ 165617 w 508"/>
              <a:gd name="T15" fmla="*/ 0 h 508"/>
              <a:gd name="T16" fmla="*/ 330582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3" y="507"/>
                  <a:pt x="254" y="507"/>
                </a:cubicBezTo>
                <a:cubicBezTo>
                  <a:pt x="113" y="507"/>
                  <a:pt x="0" y="393"/>
                  <a:pt x="0" y="254"/>
                </a:cubicBezTo>
                <a:cubicBezTo>
                  <a:pt x="0" y="113"/>
                  <a:pt x="113" y="0"/>
                  <a:pt x="254" y="0"/>
                </a:cubicBezTo>
                <a:cubicBezTo>
                  <a:pt x="393" y="0"/>
                  <a:pt x="507" y="113"/>
                  <a:pt x="507" y="2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9" name="Freeform 209">
            <a:extLst>
              <a:ext uri="{FF2B5EF4-FFF2-40B4-BE49-F238E27FC236}">
                <a16:creationId xmlns:a16="http://schemas.microsoft.com/office/drawing/2014/main" id="{30AD5AEC-12DA-4E77-81C6-1118986DD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039" y="6609707"/>
            <a:ext cx="632845" cy="632846"/>
          </a:xfrm>
          <a:custGeom>
            <a:avLst/>
            <a:gdLst>
              <a:gd name="T0" fmla="*/ 330584 w 508"/>
              <a:gd name="T1" fmla="*/ 164637 h 507"/>
              <a:gd name="T2" fmla="*/ 330584 w 508"/>
              <a:gd name="T3" fmla="*/ 164637 h 507"/>
              <a:gd name="T4" fmla="*/ 164966 w 508"/>
              <a:gd name="T5" fmla="*/ 330581 h 507"/>
              <a:gd name="T6" fmla="*/ 164966 w 508"/>
              <a:gd name="T7" fmla="*/ 330581 h 507"/>
              <a:gd name="T8" fmla="*/ 0 w 508"/>
              <a:gd name="T9" fmla="*/ 164637 h 507"/>
              <a:gd name="T10" fmla="*/ 0 w 508"/>
              <a:gd name="T11" fmla="*/ 164637 h 507"/>
              <a:gd name="T12" fmla="*/ 164966 w 508"/>
              <a:gd name="T13" fmla="*/ 0 h 507"/>
              <a:gd name="T14" fmla="*/ 164966 w 508"/>
              <a:gd name="T15" fmla="*/ 0 h 507"/>
              <a:gd name="T16" fmla="*/ 330584 w 508"/>
              <a:gd name="T17" fmla="*/ 164637 h 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7">
                <a:moveTo>
                  <a:pt x="507" y="252"/>
                </a:moveTo>
                <a:lnTo>
                  <a:pt x="507" y="252"/>
                </a:lnTo>
                <a:cubicBezTo>
                  <a:pt x="507" y="392"/>
                  <a:pt x="393" y="506"/>
                  <a:pt x="253" y="506"/>
                </a:cubicBezTo>
                <a:cubicBezTo>
                  <a:pt x="114" y="506"/>
                  <a:pt x="0" y="392"/>
                  <a:pt x="0" y="252"/>
                </a:cubicBezTo>
                <a:cubicBezTo>
                  <a:pt x="0" y="113"/>
                  <a:pt x="114" y="0"/>
                  <a:pt x="253" y="0"/>
                </a:cubicBezTo>
                <a:cubicBezTo>
                  <a:pt x="393" y="0"/>
                  <a:pt x="507" y="113"/>
                  <a:pt x="507" y="2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0" name="Freeform 219">
            <a:extLst>
              <a:ext uri="{FF2B5EF4-FFF2-40B4-BE49-F238E27FC236}">
                <a16:creationId xmlns:a16="http://schemas.microsoft.com/office/drawing/2014/main" id="{C0811860-666C-48D4-A1D8-5C984302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123" y="6609707"/>
            <a:ext cx="632846" cy="632846"/>
          </a:xfrm>
          <a:custGeom>
            <a:avLst/>
            <a:gdLst>
              <a:gd name="T0" fmla="*/ 330582 w 508"/>
              <a:gd name="T1" fmla="*/ 164637 h 507"/>
              <a:gd name="T2" fmla="*/ 330582 w 508"/>
              <a:gd name="T3" fmla="*/ 164637 h 507"/>
              <a:gd name="T4" fmla="*/ 165617 w 508"/>
              <a:gd name="T5" fmla="*/ 330581 h 507"/>
              <a:gd name="T6" fmla="*/ 165617 w 508"/>
              <a:gd name="T7" fmla="*/ 330581 h 507"/>
              <a:gd name="T8" fmla="*/ 0 w 508"/>
              <a:gd name="T9" fmla="*/ 164637 h 507"/>
              <a:gd name="T10" fmla="*/ 0 w 508"/>
              <a:gd name="T11" fmla="*/ 164637 h 507"/>
              <a:gd name="T12" fmla="*/ 165617 w 508"/>
              <a:gd name="T13" fmla="*/ 0 h 507"/>
              <a:gd name="T14" fmla="*/ 165617 w 508"/>
              <a:gd name="T15" fmla="*/ 0 h 507"/>
              <a:gd name="T16" fmla="*/ 330582 w 508"/>
              <a:gd name="T17" fmla="*/ 164637 h 5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7">
                <a:moveTo>
                  <a:pt x="507" y="252"/>
                </a:moveTo>
                <a:lnTo>
                  <a:pt x="507" y="252"/>
                </a:lnTo>
                <a:cubicBezTo>
                  <a:pt x="507" y="392"/>
                  <a:pt x="393" y="506"/>
                  <a:pt x="254" y="506"/>
                </a:cubicBezTo>
                <a:cubicBezTo>
                  <a:pt x="113" y="506"/>
                  <a:pt x="0" y="392"/>
                  <a:pt x="0" y="252"/>
                </a:cubicBezTo>
                <a:cubicBezTo>
                  <a:pt x="0" y="113"/>
                  <a:pt x="113" y="0"/>
                  <a:pt x="254" y="0"/>
                </a:cubicBezTo>
                <a:cubicBezTo>
                  <a:pt x="393" y="0"/>
                  <a:pt x="507" y="113"/>
                  <a:pt x="507" y="252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1" name="Freeform 220">
            <a:extLst>
              <a:ext uri="{FF2B5EF4-FFF2-40B4-BE49-F238E27FC236}">
                <a16:creationId xmlns:a16="http://schemas.microsoft.com/office/drawing/2014/main" id="{E3DD78E9-77B4-41F0-92ED-5A58DBDD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6567" y="8290231"/>
            <a:ext cx="629818" cy="632845"/>
          </a:xfrm>
          <a:custGeom>
            <a:avLst/>
            <a:gdLst>
              <a:gd name="T0" fmla="*/ 330582 w 508"/>
              <a:gd name="T1" fmla="*/ 165617 h 508"/>
              <a:gd name="T2" fmla="*/ 330582 w 508"/>
              <a:gd name="T3" fmla="*/ 165617 h 508"/>
              <a:gd name="T4" fmla="*/ 165617 w 508"/>
              <a:gd name="T5" fmla="*/ 330582 h 508"/>
              <a:gd name="T6" fmla="*/ 165617 w 508"/>
              <a:gd name="T7" fmla="*/ 330582 h 508"/>
              <a:gd name="T8" fmla="*/ 0 w 508"/>
              <a:gd name="T9" fmla="*/ 165617 h 508"/>
              <a:gd name="T10" fmla="*/ 0 w 508"/>
              <a:gd name="T11" fmla="*/ 165617 h 508"/>
              <a:gd name="T12" fmla="*/ 165617 w 508"/>
              <a:gd name="T13" fmla="*/ 0 h 508"/>
              <a:gd name="T14" fmla="*/ 165617 w 508"/>
              <a:gd name="T15" fmla="*/ 0 h 508"/>
              <a:gd name="T16" fmla="*/ 330582 w 508"/>
              <a:gd name="T17" fmla="*/ 165617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4" y="507"/>
                  <a:pt x="254" y="507"/>
                </a:cubicBezTo>
                <a:cubicBezTo>
                  <a:pt x="114" y="507"/>
                  <a:pt x="0" y="393"/>
                  <a:pt x="0" y="254"/>
                </a:cubicBezTo>
                <a:cubicBezTo>
                  <a:pt x="0" y="114"/>
                  <a:pt x="114" y="0"/>
                  <a:pt x="254" y="0"/>
                </a:cubicBezTo>
                <a:cubicBezTo>
                  <a:pt x="394" y="0"/>
                  <a:pt x="507" y="114"/>
                  <a:pt x="507" y="254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2" name="Freeform 221">
            <a:extLst>
              <a:ext uri="{FF2B5EF4-FFF2-40B4-BE49-F238E27FC236}">
                <a16:creationId xmlns:a16="http://schemas.microsoft.com/office/drawing/2014/main" id="{A42CD748-03E8-460B-B17D-97B98492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538" y="9976808"/>
            <a:ext cx="632845" cy="632846"/>
          </a:xfrm>
          <a:custGeom>
            <a:avLst/>
            <a:gdLst>
              <a:gd name="T0" fmla="*/ 330581 w 507"/>
              <a:gd name="T1" fmla="*/ 165618 h 508"/>
              <a:gd name="T2" fmla="*/ 330581 w 507"/>
              <a:gd name="T3" fmla="*/ 165618 h 508"/>
              <a:gd name="T4" fmla="*/ 165290 w 507"/>
              <a:gd name="T5" fmla="*/ 330584 h 508"/>
              <a:gd name="T6" fmla="*/ 165290 w 507"/>
              <a:gd name="T7" fmla="*/ 330584 h 508"/>
              <a:gd name="T8" fmla="*/ 0 w 507"/>
              <a:gd name="T9" fmla="*/ 165618 h 508"/>
              <a:gd name="T10" fmla="*/ 0 w 507"/>
              <a:gd name="T11" fmla="*/ 165618 h 508"/>
              <a:gd name="T12" fmla="*/ 165290 w 507"/>
              <a:gd name="T13" fmla="*/ 0 h 508"/>
              <a:gd name="T14" fmla="*/ 165290 w 507"/>
              <a:gd name="T15" fmla="*/ 0 h 508"/>
              <a:gd name="T16" fmla="*/ 330581 w 507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7" h="508">
                <a:moveTo>
                  <a:pt x="506" y="254"/>
                </a:moveTo>
                <a:lnTo>
                  <a:pt x="506" y="254"/>
                </a:lnTo>
                <a:cubicBezTo>
                  <a:pt x="506" y="393"/>
                  <a:pt x="393" y="507"/>
                  <a:pt x="253" y="507"/>
                </a:cubicBezTo>
                <a:cubicBezTo>
                  <a:pt x="113" y="507"/>
                  <a:pt x="0" y="393"/>
                  <a:pt x="0" y="254"/>
                </a:cubicBezTo>
                <a:cubicBezTo>
                  <a:pt x="0" y="113"/>
                  <a:pt x="113" y="0"/>
                  <a:pt x="253" y="0"/>
                </a:cubicBezTo>
                <a:cubicBezTo>
                  <a:pt x="393" y="0"/>
                  <a:pt x="506" y="113"/>
                  <a:pt x="506" y="254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3" name="Freeform 222">
            <a:extLst>
              <a:ext uri="{FF2B5EF4-FFF2-40B4-BE49-F238E27FC236}">
                <a16:creationId xmlns:a16="http://schemas.microsoft.com/office/drawing/2014/main" id="{58E53314-6CC0-4373-A47E-1E17CF23E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538" y="4923129"/>
            <a:ext cx="632845" cy="632845"/>
          </a:xfrm>
          <a:custGeom>
            <a:avLst/>
            <a:gdLst>
              <a:gd name="T0" fmla="*/ 330581 w 507"/>
              <a:gd name="T1" fmla="*/ 164966 h 508"/>
              <a:gd name="T2" fmla="*/ 330581 w 507"/>
              <a:gd name="T3" fmla="*/ 164966 h 508"/>
              <a:gd name="T4" fmla="*/ 165290 w 507"/>
              <a:gd name="T5" fmla="*/ 330584 h 508"/>
              <a:gd name="T6" fmla="*/ 165290 w 507"/>
              <a:gd name="T7" fmla="*/ 330584 h 508"/>
              <a:gd name="T8" fmla="*/ 0 w 507"/>
              <a:gd name="T9" fmla="*/ 164966 h 508"/>
              <a:gd name="T10" fmla="*/ 0 w 507"/>
              <a:gd name="T11" fmla="*/ 164966 h 508"/>
              <a:gd name="T12" fmla="*/ 165290 w 507"/>
              <a:gd name="T13" fmla="*/ 0 h 508"/>
              <a:gd name="T14" fmla="*/ 165290 w 507"/>
              <a:gd name="T15" fmla="*/ 0 h 508"/>
              <a:gd name="T16" fmla="*/ 330581 w 507"/>
              <a:gd name="T17" fmla="*/ 164966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7" h="508">
                <a:moveTo>
                  <a:pt x="506" y="253"/>
                </a:moveTo>
                <a:lnTo>
                  <a:pt x="506" y="253"/>
                </a:lnTo>
                <a:cubicBezTo>
                  <a:pt x="506" y="394"/>
                  <a:pt x="393" y="507"/>
                  <a:pt x="253" y="507"/>
                </a:cubicBezTo>
                <a:cubicBezTo>
                  <a:pt x="113" y="507"/>
                  <a:pt x="0" y="394"/>
                  <a:pt x="0" y="253"/>
                </a:cubicBezTo>
                <a:cubicBezTo>
                  <a:pt x="0" y="113"/>
                  <a:pt x="113" y="0"/>
                  <a:pt x="253" y="0"/>
                </a:cubicBezTo>
                <a:cubicBezTo>
                  <a:pt x="393" y="0"/>
                  <a:pt x="506" y="113"/>
                  <a:pt x="506" y="2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4" name="Freeform 223">
            <a:extLst>
              <a:ext uri="{FF2B5EF4-FFF2-40B4-BE49-F238E27FC236}">
                <a16:creationId xmlns:a16="http://schemas.microsoft.com/office/drawing/2014/main" id="{C4E50C6C-B138-4BDC-8062-5464D5BD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981" y="8290231"/>
            <a:ext cx="632845" cy="632845"/>
          </a:xfrm>
          <a:custGeom>
            <a:avLst/>
            <a:gdLst>
              <a:gd name="T0" fmla="*/ 330582 w 508"/>
              <a:gd name="T1" fmla="*/ 165617 h 508"/>
              <a:gd name="T2" fmla="*/ 330582 w 508"/>
              <a:gd name="T3" fmla="*/ 165617 h 508"/>
              <a:gd name="T4" fmla="*/ 165617 w 508"/>
              <a:gd name="T5" fmla="*/ 330582 h 508"/>
              <a:gd name="T6" fmla="*/ 165617 w 508"/>
              <a:gd name="T7" fmla="*/ 330582 h 508"/>
              <a:gd name="T8" fmla="*/ 0 w 508"/>
              <a:gd name="T9" fmla="*/ 165617 h 508"/>
              <a:gd name="T10" fmla="*/ 0 w 508"/>
              <a:gd name="T11" fmla="*/ 165617 h 508"/>
              <a:gd name="T12" fmla="*/ 165617 w 508"/>
              <a:gd name="T13" fmla="*/ 0 h 508"/>
              <a:gd name="T14" fmla="*/ 165617 w 508"/>
              <a:gd name="T15" fmla="*/ 0 h 508"/>
              <a:gd name="T16" fmla="*/ 330582 w 508"/>
              <a:gd name="T17" fmla="*/ 165617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4" y="507"/>
                  <a:pt x="254" y="507"/>
                </a:cubicBezTo>
                <a:cubicBezTo>
                  <a:pt x="113" y="507"/>
                  <a:pt x="0" y="393"/>
                  <a:pt x="0" y="254"/>
                </a:cubicBezTo>
                <a:cubicBezTo>
                  <a:pt x="0" y="114"/>
                  <a:pt x="113" y="0"/>
                  <a:pt x="254" y="0"/>
                </a:cubicBezTo>
                <a:cubicBezTo>
                  <a:pt x="394" y="0"/>
                  <a:pt x="507" y="114"/>
                  <a:pt x="507" y="254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5" name="Freeform 225">
            <a:extLst>
              <a:ext uri="{FF2B5EF4-FFF2-40B4-BE49-F238E27FC236}">
                <a16:creationId xmlns:a16="http://schemas.microsoft.com/office/drawing/2014/main" id="{7B0E080B-9BDC-4CB3-B5F5-4858CC4E8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7235" y="4977633"/>
            <a:ext cx="602567" cy="523838"/>
          </a:xfrm>
          <a:custGeom>
            <a:avLst/>
            <a:gdLst>
              <a:gd name="T0" fmla="*/ 158417 w 484"/>
              <a:gd name="T1" fmla="*/ 0 h 420"/>
              <a:gd name="T2" fmla="*/ 0 w 484"/>
              <a:gd name="T3" fmla="*/ 272979 h 420"/>
              <a:gd name="T4" fmla="*/ 316178 w 484"/>
              <a:gd name="T5" fmla="*/ 272979 h 420"/>
              <a:gd name="T6" fmla="*/ 158417 w 484"/>
              <a:gd name="T7" fmla="*/ 0 h 4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4" h="420">
                <a:moveTo>
                  <a:pt x="242" y="0"/>
                </a:moveTo>
                <a:lnTo>
                  <a:pt x="0" y="419"/>
                </a:lnTo>
                <a:lnTo>
                  <a:pt x="483" y="419"/>
                </a:lnTo>
                <a:lnTo>
                  <a:pt x="2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6" name="Freeform 226">
            <a:extLst>
              <a:ext uri="{FF2B5EF4-FFF2-40B4-BE49-F238E27FC236}">
                <a16:creationId xmlns:a16="http://schemas.microsoft.com/office/drawing/2014/main" id="{5D75258B-E347-4706-AA5E-0512B728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7235" y="8350790"/>
            <a:ext cx="602567" cy="523838"/>
          </a:xfrm>
          <a:custGeom>
            <a:avLst/>
            <a:gdLst>
              <a:gd name="T0" fmla="*/ 158417 w 484"/>
              <a:gd name="T1" fmla="*/ 0 h 418"/>
              <a:gd name="T2" fmla="*/ 0 w 484"/>
              <a:gd name="T3" fmla="*/ 272975 h 418"/>
              <a:gd name="T4" fmla="*/ 316178 w 484"/>
              <a:gd name="T5" fmla="*/ 272975 h 418"/>
              <a:gd name="T6" fmla="*/ 158417 w 484"/>
              <a:gd name="T7" fmla="*/ 0 h 4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4" h="418">
                <a:moveTo>
                  <a:pt x="242" y="0"/>
                </a:moveTo>
                <a:lnTo>
                  <a:pt x="0" y="417"/>
                </a:lnTo>
                <a:lnTo>
                  <a:pt x="483" y="417"/>
                </a:lnTo>
                <a:lnTo>
                  <a:pt x="2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7" name="Freeform 227">
            <a:extLst>
              <a:ext uri="{FF2B5EF4-FFF2-40B4-BE49-F238E27FC236}">
                <a16:creationId xmlns:a16="http://schemas.microsoft.com/office/drawing/2014/main" id="{73AE1F75-AA5F-4152-8C00-10C27DFA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1707" y="6664210"/>
            <a:ext cx="605594" cy="523840"/>
          </a:xfrm>
          <a:custGeom>
            <a:avLst/>
            <a:gdLst>
              <a:gd name="T0" fmla="*/ 158089 w 483"/>
              <a:gd name="T1" fmla="*/ 0 h 418"/>
              <a:gd name="T2" fmla="*/ 0 w 483"/>
              <a:gd name="T3" fmla="*/ 272973 h 418"/>
              <a:gd name="T4" fmla="*/ 316177 w 483"/>
              <a:gd name="T5" fmla="*/ 272973 h 418"/>
              <a:gd name="T6" fmla="*/ 158089 w 483"/>
              <a:gd name="T7" fmla="*/ 0 h 4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3" h="418">
                <a:moveTo>
                  <a:pt x="241" y="0"/>
                </a:moveTo>
                <a:lnTo>
                  <a:pt x="0" y="417"/>
                </a:lnTo>
                <a:lnTo>
                  <a:pt x="482" y="417"/>
                </a:lnTo>
                <a:lnTo>
                  <a:pt x="24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8" name="Freeform 228">
            <a:extLst>
              <a:ext uri="{FF2B5EF4-FFF2-40B4-BE49-F238E27FC236}">
                <a16:creationId xmlns:a16="http://schemas.microsoft.com/office/drawing/2014/main" id="{7C83D412-02AA-4135-A232-62515FAA0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207" y="10034341"/>
            <a:ext cx="605594" cy="520811"/>
          </a:xfrm>
          <a:custGeom>
            <a:avLst/>
            <a:gdLst>
              <a:gd name="T0" fmla="*/ 157762 w 484"/>
              <a:gd name="T1" fmla="*/ 0 h 420"/>
              <a:gd name="T2" fmla="*/ 0 w 484"/>
              <a:gd name="T3" fmla="*/ 272979 h 420"/>
              <a:gd name="T4" fmla="*/ 316178 w 484"/>
              <a:gd name="T5" fmla="*/ 272979 h 420"/>
              <a:gd name="T6" fmla="*/ 157762 w 484"/>
              <a:gd name="T7" fmla="*/ 0 h 4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4" h="420">
                <a:moveTo>
                  <a:pt x="241" y="0"/>
                </a:moveTo>
                <a:lnTo>
                  <a:pt x="0" y="419"/>
                </a:lnTo>
                <a:lnTo>
                  <a:pt x="483" y="419"/>
                </a:lnTo>
                <a:lnTo>
                  <a:pt x="24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9" name="Freeform 229">
            <a:extLst>
              <a:ext uri="{FF2B5EF4-FFF2-40B4-BE49-F238E27FC236}">
                <a16:creationId xmlns:a16="http://schemas.microsoft.com/office/drawing/2014/main" id="{611C44C1-E2C5-4386-973F-5A3A0D9F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619" y="6664210"/>
            <a:ext cx="605594" cy="523840"/>
          </a:xfrm>
          <a:custGeom>
            <a:avLst/>
            <a:gdLst>
              <a:gd name="T0" fmla="*/ 158089 w 483"/>
              <a:gd name="T1" fmla="*/ 0 h 418"/>
              <a:gd name="T2" fmla="*/ 0 w 483"/>
              <a:gd name="T3" fmla="*/ 272973 h 418"/>
              <a:gd name="T4" fmla="*/ 316177 w 483"/>
              <a:gd name="T5" fmla="*/ 272973 h 418"/>
              <a:gd name="T6" fmla="*/ 158089 w 483"/>
              <a:gd name="T7" fmla="*/ 0 h 4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3" h="418">
                <a:moveTo>
                  <a:pt x="241" y="0"/>
                </a:moveTo>
                <a:lnTo>
                  <a:pt x="0" y="417"/>
                </a:lnTo>
                <a:lnTo>
                  <a:pt x="482" y="417"/>
                </a:lnTo>
                <a:lnTo>
                  <a:pt x="24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0" name="Freeform 230">
            <a:extLst>
              <a:ext uri="{FF2B5EF4-FFF2-40B4-BE49-F238E27FC236}">
                <a16:creationId xmlns:a16="http://schemas.microsoft.com/office/drawing/2014/main" id="{8A30D354-18B5-4F15-8244-58A0C939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0650" y="6664210"/>
            <a:ext cx="602565" cy="523840"/>
          </a:xfrm>
          <a:custGeom>
            <a:avLst/>
            <a:gdLst>
              <a:gd name="T0" fmla="*/ 158417 w 484"/>
              <a:gd name="T1" fmla="*/ 0 h 418"/>
              <a:gd name="T2" fmla="*/ 0 w 484"/>
              <a:gd name="T3" fmla="*/ 272973 h 418"/>
              <a:gd name="T4" fmla="*/ 316178 w 484"/>
              <a:gd name="T5" fmla="*/ 272973 h 418"/>
              <a:gd name="T6" fmla="*/ 158417 w 484"/>
              <a:gd name="T7" fmla="*/ 0 h 4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4" h="418">
                <a:moveTo>
                  <a:pt x="242" y="0"/>
                </a:moveTo>
                <a:lnTo>
                  <a:pt x="0" y="417"/>
                </a:lnTo>
                <a:lnTo>
                  <a:pt x="483" y="417"/>
                </a:lnTo>
                <a:lnTo>
                  <a:pt x="2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1" name="Freeform 232">
            <a:extLst>
              <a:ext uri="{FF2B5EF4-FFF2-40B4-BE49-F238E27FC236}">
                <a16:creationId xmlns:a16="http://schemas.microsoft.com/office/drawing/2014/main" id="{3EC2B35B-3831-4B34-A2F2-875D11A6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1707" y="4977633"/>
            <a:ext cx="605594" cy="523838"/>
          </a:xfrm>
          <a:custGeom>
            <a:avLst/>
            <a:gdLst>
              <a:gd name="T0" fmla="*/ 158089 w 483"/>
              <a:gd name="T1" fmla="*/ 0 h 420"/>
              <a:gd name="T2" fmla="*/ 0 w 483"/>
              <a:gd name="T3" fmla="*/ 272979 h 420"/>
              <a:gd name="T4" fmla="*/ 316177 w 483"/>
              <a:gd name="T5" fmla="*/ 272979 h 420"/>
              <a:gd name="T6" fmla="*/ 158089 w 483"/>
              <a:gd name="T7" fmla="*/ 0 h 4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3" h="420">
                <a:moveTo>
                  <a:pt x="241" y="0"/>
                </a:moveTo>
                <a:lnTo>
                  <a:pt x="0" y="419"/>
                </a:lnTo>
                <a:lnTo>
                  <a:pt x="482" y="419"/>
                </a:lnTo>
                <a:lnTo>
                  <a:pt x="241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2" name="Freeform 233">
            <a:extLst>
              <a:ext uri="{FF2B5EF4-FFF2-40B4-BE49-F238E27FC236}">
                <a16:creationId xmlns:a16="http://schemas.microsoft.com/office/drawing/2014/main" id="{8C8D5CFB-8B2E-4751-AB49-EA74B9B55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120" y="10034341"/>
            <a:ext cx="605594" cy="520811"/>
          </a:xfrm>
          <a:custGeom>
            <a:avLst/>
            <a:gdLst>
              <a:gd name="T0" fmla="*/ 158417 w 484"/>
              <a:gd name="T1" fmla="*/ 0 h 420"/>
              <a:gd name="T2" fmla="*/ 0 w 484"/>
              <a:gd name="T3" fmla="*/ 272979 h 420"/>
              <a:gd name="T4" fmla="*/ 316178 w 484"/>
              <a:gd name="T5" fmla="*/ 272979 h 420"/>
              <a:gd name="T6" fmla="*/ 158417 w 484"/>
              <a:gd name="T7" fmla="*/ 0 h 4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4" h="420">
                <a:moveTo>
                  <a:pt x="242" y="0"/>
                </a:moveTo>
                <a:lnTo>
                  <a:pt x="0" y="419"/>
                </a:lnTo>
                <a:lnTo>
                  <a:pt x="483" y="419"/>
                </a:lnTo>
                <a:lnTo>
                  <a:pt x="242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3" name="Freeform 234">
            <a:extLst>
              <a:ext uri="{FF2B5EF4-FFF2-40B4-BE49-F238E27FC236}">
                <a16:creationId xmlns:a16="http://schemas.microsoft.com/office/drawing/2014/main" id="{DD6DF540-A5A2-4051-B2A4-23B3C395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619" y="8350790"/>
            <a:ext cx="605594" cy="523838"/>
          </a:xfrm>
          <a:custGeom>
            <a:avLst/>
            <a:gdLst>
              <a:gd name="T0" fmla="*/ 158089 w 483"/>
              <a:gd name="T1" fmla="*/ 0 h 418"/>
              <a:gd name="T2" fmla="*/ 0 w 483"/>
              <a:gd name="T3" fmla="*/ 272975 h 418"/>
              <a:gd name="T4" fmla="*/ 316177 w 483"/>
              <a:gd name="T5" fmla="*/ 272975 h 418"/>
              <a:gd name="T6" fmla="*/ 158089 w 483"/>
              <a:gd name="T7" fmla="*/ 0 h 4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3" h="418">
                <a:moveTo>
                  <a:pt x="241" y="0"/>
                </a:moveTo>
                <a:lnTo>
                  <a:pt x="0" y="417"/>
                </a:lnTo>
                <a:lnTo>
                  <a:pt x="482" y="417"/>
                </a:lnTo>
                <a:lnTo>
                  <a:pt x="241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4" name="Freeform 235">
            <a:extLst>
              <a:ext uri="{FF2B5EF4-FFF2-40B4-BE49-F238E27FC236}">
                <a16:creationId xmlns:a16="http://schemas.microsoft.com/office/drawing/2014/main" id="{33489002-25A2-401B-8E42-53FFC2401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207" y="8350790"/>
            <a:ext cx="605594" cy="523838"/>
          </a:xfrm>
          <a:custGeom>
            <a:avLst/>
            <a:gdLst>
              <a:gd name="T0" fmla="*/ 157762 w 484"/>
              <a:gd name="T1" fmla="*/ 0 h 418"/>
              <a:gd name="T2" fmla="*/ 0 w 484"/>
              <a:gd name="T3" fmla="*/ 272975 h 418"/>
              <a:gd name="T4" fmla="*/ 316178 w 484"/>
              <a:gd name="T5" fmla="*/ 272975 h 418"/>
              <a:gd name="T6" fmla="*/ 157762 w 484"/>
              <a:gd name="T7" fmla="*/ 0 h 4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4" h="418">
                <a:moveTo>
                  <a:pt x="241" y="0"/>
                </a:moveTo>
                <a:lnTo>
                  <a:pt x="0" y="417"/>
                </a:lnTo>
                <a:lnTo>
                  <a:pt x="483" y="417"/>
                </a:lnTo>
                <a:lnTo>
                  <a:pt x="241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5EF8B9-2AA1-44A9-8FFA-4C49E5D40083}"/>
              </a:ext>
            </a:extLst>
          </p:cNvPr>
          <p:cNvSpPr txBox="1"/>
          <p:nvPr/>
        </p:nvSpPr>
        <p:spPr>
          <a:xfrm>
            <a:off x="2566540" y="12251579"/>
            <a:ext cx="302473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APPROVE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1B1872-03DB-4C4F-801C-E211D7A4CC70}"/>
              </a:ext>
            </a:extLst>
          </p:cNvPr>
          <p:cNvSpPr txBox="1"/>
          <p:nvPr/>
        </p:nvSpPr>
        <p:spPr>
          <a:xfrm>
            <a:off x="7966727" y="12251579"/>
            <a:ext cx="302473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RECOMMEND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4D567A-EA79-45D9-B2E9-B4FE05FF56A2}"/>
              </a:ext>
            </a:extLst>
          </p:cNvPr>
          <p:cNvSpPr txBox="1"/>
          <p:nvPr/>
        </p:nvSpPr>
        <p:spPr>
          <a:xfrm>
            <a:off x="14243871" y="12255389"/>
            <a:ext cx="302473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EBA776-D627-4D85-B8FF-E35427C6682E}"/>
              </a:ext>
            </a:extLst>
          </p:cNvPr>
          <p:cNvSpPr txBox="1"/>
          <p:nvPr/>
        </p:nvSpPr>
        <p:spPr>
          <a:xfrm>
            <a:off x="20237540" y="12255389"/>
            <a:ext cx="302473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0947E7-81C3-4C0E-95D0-B31C99ACB6F1}"/>
              </a:ext>
            </a:extLst>
          </p:cNvPr>
          <p:cNvSpPr txBox="1"/>
          <p:nvPr/>
        </p:nvSpPr>
        <p:spPr>
          <a:xfrm>
            <a:off x="1751072" y="4945287"/>
            <a:ext cx="48863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B92A211-60C6-454A-9944-41133875440A}"/>
              </a:ext>
            </a:extLst>
          </p:cNvPr>
          <p:cNvSpPr txBox="1"/>
          <p:nvPr/>
        </p:nvSpPr>
        <p:spPr>
          <a:xfrm>
            <a:off x="1752977" y="6627402"/>
            <a:ext cx="48863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CD068B2-239A-47D8-8C62-5696EE9ADDA8}"/>
              </a:ext>
            </a:extLst>
          </p:cNvPr>
          <p:cNvSpPr txBox="1"/>
          <p:nvPr/>
        </p:nvSpPr>
        <p:spPr>
          <a:xfrm>
            <a:off x="1752977" y="8317137"/>
            <a:ext cx="48863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57E58DF-C045-449B-B1FD-08F08E37E8A1}"/>
              </a:ext>
            </a:extLst>
          </p:cNvPr>
          <p:cNvSpPr txBox="1"/>
          <p:nvPr/>
        </p:nvSpPr>
        <p:spPr>
          <a:xfrm>
            <a:off x="1752977" y="9999252"/>
            <a:ext cx="48863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2">
            <a:extLst>
              <a:ext uri="{FF2B5EF4-FFF2-40B4-BE49-F238E27FC236}">
                <a16:creationId xmlns:a16="http://schemas.microsoft.com/office/drawing/2014/main" id="{67C6E11F-89B2-164C-84AA-FFF38DFF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796" y="3288026"/>
            <a:ext cx="3972695" cy="7064250"/>
          </a:xfrm>
          <a:custGeom>
            <a:avLst/>
            <a:gdLst>
              <a:gd name="T0" fmla="*/ 2081805 w 3187"/>
              <a:gd name="T1" fmla="*/ 3703416 h 5670"/>
              <a:gd name="T2" fmla="*/ 0 w 3187"/>
              <a:gd name="T3" fmla="*/ 3703416 h 5670"/>
              <a:gd name="T4" fmla="*/ 0 w 3187"/>
              <a:gd name="T5" fmla="*/ 0 h 5670"/>
              <a:gd name="T6" fmla="*/ 2081805 w 3187"/>
              <a:gd name="T7" fmla="*/ 0 h 5670"/>
              <a:gd name="T8" fmla="*/ 2081805 w 3187"/>
              <a:gd name="T9" fmla="*/ 3703416 h 5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7" h="5670">
                <a:moveTo>
                  <a:pt x="3186" y="5669"/>
                </a:moveTo>
                <a:lnTo>
                  <a:pt x="0" y="5669"/>
                </a:lnTo>
                <a:lnTo>
                  <a:pt x="0" y="0"/>
                </a:lnTo>
                <a:lnTo>
                  <a:pt x="3186" y="0"/>
                </a:lnTo>
                <a:lnTo>
                  <a:pt x="3186" y="566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819" name="Freeform 3">
            <a:extLst>
              <a:ext uri="{FF2B5EF4-FFF2-40B4-BE49-F238E27FC236}">
                <a16:creationId xmlns:a16="http://schemas.microsoft.com/office/drawing/2014/main" id="{198AC618-C2F1-FC40-B621-84AF7005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796" y="9807242"/>
            <a:ext cx="3972695" cy="3155144"/>
          </a:xfrm>
          <a:custGeom>
            <a:avLst/>
            <a:gdLst>
              <a:gd name="T0" fmla="*/ 561290 w 3187"/>
              <a:gd name="T1" fmla="*/ 282190 h 2531"/>
              <a:gd name="T2" fmla="*/ 380945 w 3187"/>
              <a:gd name="T3" fmla="*/ 0 h 2531"/>
              <a:gd name="T4" fmla="*/ 199947 w 3187"/>
              <a:gd name="T5" fmla="*/ 282190 h 2531"/>
              <a:gd name="T6" fmla="*/ 0 w 3187"/>
              <a:gd name="T7" fmla="*/ 282190 h 2531"/>
              <a:gd name="T8" fmla="*/ 0 w 3187"/>
              <a:gd name="T9" fmla="*/ 1352161 h 2531"/>
              <a:gd name="T10" fmla="*/ 0 w 3187"/>
              <a:gd name="T11" fmla="*/ 1352161 h 2531"/>
              <a:gd name="T12" fmla="*/ 300574 w 3187"/>
              <a:gd name="T13" fmla="*/ 1652641 h 2531"/>
              <a:gd name="T14" fmla="*/ 1781884 w 3187"/>
              <a:gd name="T15" fmla="*/ 1652641 h 2531"/>
              <a:gd name="T16" fmla="*/ 1781884 w 3187"/>
              <a:gd name="T17" fmla="*/ 1652641 h 2531"/>
              <a:gd name="T18" fmla="*/ 2081805 w 3187"/>
              <a:gd name="T19" fmla="*/ 1352161 h 2531"/>
              <a:gd name="T20" fmla="*/ 2081805 w 3187"/>
              <a:gd name="T21" fmla="*/ 282190 h 2531"/>
              <a:gd name="T22" fmla="*/ 561290 w 3187"/>
              <a:gd name="T23" fmla="*/ 282190 h 25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87" h="2531">
                <a:moveTo>
                  <a:pt x="859" y="432"/>
                </a:moveTo>
                <a:lnTo>
                  <a:pt x="583" y="0"/>
                </a:lnTo>
                <a:lnTo>
                  <a:pt x="306" y="432"/>
                </a:lnTo>
                <a:lnTo>
                  <a:pt x="0" y="432"/>
                </a:lnTo>
                <a:lnTo>
                  <a:pt x="0" y="2070"/>
                </a:lnTo>
                <a:cubicBezTo>
                  <a:pt x="0" y="2324"/>
                  <a:pt x="206" y="2530"/>
                  <a:pt x="460" y="2530"/>
                </a:cubicBezTo>
                <a:lnTo>
                  <a:pt x="2727" y="2530"/>
                </a:lnTo>
                <a:cubicBezTo>
                  <a:pt x="2980" y="2530"/>
                  <a:pt x="3186" y="2324"/>
                  <a:pt x="3186" y="2070"/>
                </a:cubicBezTo>
                <a:lnTo>
                  <a:pt x="3186" y="432"/>
                </a:lnTo>
                <a:lnTo>
                  <a:pt x="859" y="4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820" name="Freeform 4">
            <a:extLst>
              <a:ext uri="{FF2B5EF4-FFF2-40B4-BE49-F238E27FC236}">
                <a16:creationId xmlns:a16="http://schemas.microsoft.com/office/drawing/2014/main" id="{A17EF393-2A67-DB4A-AE2E-A7FA23E66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169" y="3288026"/>
            <a:ext cx="3966639" cy="7064250"/>
          </a:xfrm>
          <a:custGeom>
            <a:avLst/>
            <a:gdLst>
              <a:gd name="T0" fmla="*/ 2078925 w 3185"/>
              <a:gd name="T1" fmla="*/ 3703416 h 5670"/>
              <a:gd name="T2" fmla="*/ 0 w 3185"/>
              <a:gd name="T3" fmla="*/ 3703416 h 5670"/>
              <a:gd name="T4" fmla="*/ 0 w 3185"/>
              <a:gd name="T5" fmla="*/ 0 h 5670"/>
              <a:gd name="T6" fmla="*/ 2078925 w 3185"/>
              <a:gd name="T7" fmla="*/ 0 h 5670"/>
              <a:gd name="T8" fmla="*/ 2078925 w 3185"/>
              <a:gd name="T9" fmla="*/ 3703416 h 5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5" h="5670">
                <a:moveTo>
                  <a:pt x="3184" y="5669"/>
                </a:moveTo>
                <a:lnTo>
                  <a:pt x="0" y="5669"/>
                </a:lnTo>
                <a:lnTo>
                  <a:pt x="0" y="0"/>
                </a:lnTo>
                <a:lnTo>
                  <a:pt x="3184" y="0"/>
                </a:lnTo>
                <a:lnTo>
                  <a:pt x="3184" y="566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821" name="Freeform 5">
            <a:extLst>
              <a:ext uri="{FF2B5EF4-FFF2-40B4-BE49-F238E27FC236}">
                <a16:creationId xmlns:a16="http://schemas.microsoft.com/office/drawing/2014/main" id="{DF1EBAC1-B045-334D-A18F-A541465B6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487" y="3288026"/>
            <a:ext cx="3966639" cy="7064250"/>
          </a:xfrm>
          <a:custGeom>
            <a:avLst/>
            <a:gdLst>
              <a:gd name="T0" fmla="*/ 2078925 w 3186"/>
              <a:gd name="T1" fmla="*/ 3703416 h 5670"/>
              <a:gd name="T2" fmla="*/ 0 w 3186"/>
              <a:gd name="T3" fmla="*/ 3703416 h 5670"/>
              <a:gd name="T4" fmla="*/ 0 w 3186"/>
              <a:gd name="T5" fmla="*/ 0 h 5670"/>
              <a:gd name="T6" fmla="*/ 2078925 w 3186"/>
              <a:gd name="T7" fmla="*/ 0 h 5670"/>
              <a:gd name="T8" fmla="*/ 2078925 w 3186"/>
              <a:gd name="T9" fmla="*/ 3703416 h 5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6" h="5670">
                <a:moveTo>
                  <a:pt x="3185" y="5669"/>
                </a:moveTo>
                <a:lnTo>
                  <a:pt x="0" y="5669"/>
                </a:lnTo>
                <a:lnTo>
                  <a:pt x="0" y="0"/>
                </a:lnTo>
                <a:lnTo>
                  <a:pt x="3185" y="0"/>
                </a:lnTo>
                <a:lnTo>
                  <a:pt x="3185" y="566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822" name="Freeform 6">
            <a:extLst>
              <a:ext uri="{FF2B5EF4-FFF2-40B4-BE49-F238E27FC236}">
                <a16:creationId xmlns:a16="http://schemas.microsoft.com/office/drawing/2014/main" id="{0D9F73B0-6DA9-8C4B-9DB1-544B2DF1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1833" y="3288026"/>
            <a:ext cx="3972695" cy="7064250"/>
          </a:xfrm>
          <a:custGeom>
            <a:avLst/>
            <a:gdLst>
              <a:gd name="T0" fmla="*/ 2081807 w 3187"/>
              <a:gd name="T1" fmla="*/ 3703416 h 5670"/>
              <a:gd name="T2" fmla="*/ 0 w 3187"/>
              <a:gd name="T3" fmla="*/ 3703416 h 5670"/>
              <a:gd name="T4" fmla="*/ 0 w 3187"/>
              <a:gd name="T5" fmla="*/ 0 h 5670"/>
              <a:gd name="T6" fmla="*/ 2081807 w 3187"/>
              <a:gd name="T7" fmla="*/ 0 h 5670"/>
              <a:gd name="T8" fmla="*/ 2081807 w 3187"/>
              <a:gd name="T9" fmla="*/ 3703416 h 5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7" h="5670">
                <a:moveTo>
                  <a:pt x="3186" y="5669"/>
                </a:moveTo>
                <a:lnTo>
                  <a:pt x="0" y="5669"/>
                </a:lnTo>
                <a:lnTo>
                  <a:pt x="0" y="0"/>
                </a:lnTo>
                <a:lnTo>
                  <a:pt x="3186" y="0"/>
                </a:lnTo>
                <a:lnTo>
                  <a:pt x="3186" y="566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823" name="Freeform 7">
            <a:extLst>
              <a:ext uri="{FF2B5EF4-FFF2-40B4-BE49-F238E27FC236}">
                <a16:creationId xmlns:a16="http://schemas.microsoft.com/office/drawing/2014/main" id="{BE97BEF5-AA11-6B43-B90A-FB1FE232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1833" y="9807242"/>
            <a:ext cx="3972695" cy="3155144"/>
          </a:xfrm>
          <a:custGeom>
            <a:avLst/>
            <a:gdLst>
              <a:gd name="T0" fmla="*/ 561291 w 3187"/>
              <a:gd name="T1" fmla="*/ 282190 h 2531"/>
              <a:gd name="T2" fmla="*/ 380292 w 3187"/>
              <a:gd name="T3" fmla="*/ 0 h 2531"/>
              <a:gd name="T4" fmla="*/ 199948 w 3187"/>
              <a:gd name="T5" fmla="*/ 282190 h 2531"/>
              <a:gd name="T6" fmla="*/ 0 w 3187"/>
              <a:gd name="T7" fmla="*/ 282190 h 2531"/>
              <a:gd name="T8" fmla="*/ 0 w 3187"/>
              <a:gd name="T9" fmla="*/ 1352161 h 2531"/>
              <a:gd name="T10" fmla="*/ 0 w 3187"/>
              <a:gd name="T11" fmla="*/ 1352161 h 2531"/>
              <a:gd name="T12" fmla="*/ 300575 w 3187"/>
              <a:gd name="T13" fmla="*/ 1652641 h 2531"/>
              <a:gd name="T14" fmla="*/ 1781885 w 3187"/>
              <a:gd name="T15" fmla="*/ 1652641 h 2531"/>
              <a:gd name="T16" fmla="*/ 1781885 w 3187"/>
              <a:gd name="T17" fmla="*/ 1652641 h 2531"/>
              <a:gd name="T18" fmla="*/ 2081807 w 3187"/>
              <a:gd name="T19" fmla="*/ 1352161 h 2531"/>
              <a:gd name="T20" fmla="*/ 2081807 w 3187"/>
              <a:gd name="T21" fmla="*/ 282190 h 2531"/>
              <a:gd name="T22" fmla="*/ 561291 w 3187"/>
              <a:gd name="T23" fmla="*/ 282190 h 25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87" h="2531">
                <a:moveTo>
                  <a:pt x="859" y="432"/>
                </a:moveTo>
                <a:lnTo>
                  <a:pt x="582" y="0"/>
                </a:lnTo>
                <a:lnTo>
                  <a:pt x="306" y="432"/>
                </a:lnTo>
                <a:lnTo>
                  <a:pt x="0" y="432"/>
                </a:lnTo>
                <a:lnTo>
                  <a:pt x="0" y="2070"/>
                </a:lnTo>
                <a:cubicBezTo>
                  <a:pt x="0" y="2324"/>
                  <a:pt x="206" y="2530"/>
                  <a:pt x="460" y="2530"/>
                </a:cubicBezTo>
                <a:lnTo>
                  <a:pt x="2727" y="2530"/>
                </a:lnTo>
                <a:cubicBezTo>
                  <a:pt x="2981" y="2530"/>
                  <a:pt x="3186" y="2324"/>
                  <a:pt x="3186" y="2070"/>
                </a:cubicBezTo>
                <a:lnTo>
                  <a:pt x="3186" y="432"/>
                </a:lnTo>
                <a:lnTo>
                  <a:pt x="859" y="4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824" name="Freeform 8">
            <a:extLst>
              <a:ext uri="{FF2B5EF4-FFF2-40B4-BE49-F238E27FC236}">
                <a16:creationId xmlns:a16="http://schemas.microsoft.com/office/drawing/2014/main" id="{7D876E4D-2251-094E-81F8-6AD4B48C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487" y="9807242"/>
            <a:ext cx="3966639" cy="3155144"/>
          </a:xfrm>
          <a:custGeom>
            <a:avLst/>
            <a:gdLst>
              <a:gd name="T0" fmla="*/ 560690 w 3186"/>
              <a:gd name="T1" fmla="*/ 282190 h 2531"/>
              <a:gd name="T2" fmla="*/ 380538 w 3186"/>
              <a:gd name="T3" fmla="*/ 0 h 2531"/>
              <a:gd name="T4" fmla="*/ 199733 w 3186"/>
              <a:gd name="T5" fmla="*/ 282190 h 2531"/>
              <a:gd name="T6" fmla="*/ 0 w 3186"/>
              <a:gd name="T7" fmla="*/ 282190 h 2531"/>
              <a:gd name="T8" fmla="*/ 0 w 3186"/>
              <a:gd name="T9" fmla="*/ 1352161 h 2531"/>
              <a:gd name="T10" fmla="*/ 0 w 3186"/>
              <a:gd name="T11" fmla="*/ 1352161 h 2531"/>
              <a:gd name="T12" fmla="*/ 300253 w 3186"/>
              <a:gd name="T13" fmla="*/ 1652641 h 2531"/>
              <a:gd name="T14" fmla="*/ 1779325 w 3186"/>
              <a:gd name="T15" fmla="*/ 1652641 h 2531"/>
              <a:gd name="T16" fmla="*/ 1779325 w 3186"/>
              <a:gd name="T17" fmla="*/ 1652641 h 2531"/>
              <a:gd name="T18" fmla="*/ 2078925 w 3186"/>
              <a:gd name="T19" fmla="*/ 1352161 h 2531"/>
              <a:gd name="T20" fmla="*/ 2078925 w 3186"/>
              <a:gd name="T21" fmla="*/ 282190 h 2531"/>
              <a:gd name="T22" fmla="*/ 560690 w 3186"/>
              <a:gd name="T23" fmla="*/ 282190 h 25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86" h="2531">
                <a:moveTo>
                  <a:pt x="859" y="432"/>
                </a:moveTo>
                <a:lnTo>
                  <a:pt x="583" y="0"/>
                </a:lnTo>
                <a:lnTo>
                  <a:pt x="306" y="432"/>
                </a:lnTo>
                <a:lnTo>
                  <a:pt x="0" y="432"/>
                </a:lnTo>
                <a:lnTo>
                  <a:pt x="0" y="2070"/>
                </a:lnTo>
                <a:cubicBezTo>
                  <a:pt x="0" y="2324"/>
                  <a:pt x="206" y="2530"/>
                  <a:pt x="460" y="2530"/>
                </a:cubicBezTo>
                <a:lnTo>
                  <a:pt x="2726" y="2530"/>
                </a:lnTo>
                <a:cubicBezTo>
                  <a:pt x="2980" y="2530"/>
                  <a:pt x="3185" y="2324"/>
                  <a:pt x="3185" y="2070"/>
                </a:cubicBezTo>
                <a:lnTo>
                  <a:pt x="3185" y="432"/>
                </a:lnTo>
                <a:lnTo>
                  <a:pt x="859" y="4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825" name="Freeform 9">
            <a:extLst>
              <a:ext uri="{FF2B5EF4-FFF2-40B4-BE49-F238E27FC236}">
                <a16:creationId xmlns:a16="http://schemas.microsoft.com/office/drawing/2014/main" id="{44E6032C-D8CE-604F-A150-419A63F4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169" y="9807242"/>
            <a:ext cx="3966639" cy="3155144"/>
          </a:xfrm>
          <a:custGeom>
            <a:avLst/>
            <a:gdLst>
              <a:gd name="T0" fmla="*/ 560866 w 3185"/>
              <a:gd name="T1" fmla="*/ 282190 h 2531"/>
              <a:gd name="T2" fmla="*/ 380005 w 3185"/>
              <a:gd name="T3" fmla="*/ 0 h 2531"/>
              <a:gd name="T4" fmla="*/ 199796 w 3185"/>
              <a:gd name="T5" fmla="*/ 282190 h 2531"/>
              <a:gd name="T6" fmla="*/ 0 w 3185"/>
              <a:gd name="T7" fmla="*/ 282190 h 2531"/>
              <a:gd name="T8" fmla="*/ 0 w 3185"/>
              <a:gd name="T9" fmla="*/ 1352161 h 2531"/>
              <a:gd name="T10" fmla="*/ 0 w 3185"/>
              <a:gd name="T11" fmla="*/ 1352161 h 2531"/>
              <a:gd name="T12" fmla="*/ 299694 w 3185"/>
              <a:gd name="T13" fmla="*/ 1652641 h 2531"/>
              <a:gd name="T14" fmla="*/ 1779231 w 3185"/>
              <a:gd name="T15" fmla="*/ 1652641 h 2531"/>
              <a:gd name="T16" fmla="*/ 1779231 w 3185"/>
              <a:gd name="T17" fmla="*/ 1652641 h 2531"/>
              <a:gd name="T18" fmla="*/ 2078925 w 3185"/>
              <a:gd name="T19" fmla="*/ 1352161 h 2531"/>
              <a:gd name="T20" fmla="*/ 2078925 w 3185"/>
              <a:gd name="T21" fmla="*/ 282190 h 2531"/>
              <a:gd name="T22" fmla="*/ 560866 w 3185"/>
              <a:gd name="T23" fmla="*/ 282190 h 25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85" h="2531">
                <a:moveTo>
                  <a:pt x="859" y="432"/>
                </a:moveTo>
                <a:lnTo>
                  <a:pt x="582" y="0"/>
                </a:lnTo>
                <a:lnTo>
                  <a:pt x="306" y="432"/>
                </a:lnTo>
                <a:lnTo>
                  <a:pt x="0" y="432"/>
                </a:lnTo>
                <a:lnTo>
                  <a:pt x="0" y="2070"/>
                </a:lnTo>
                <a:cubicBezTo>
                  <a:pt x="0" y="2324"/>
                  <a:pt x="206" y="2530"/>
                  <a:pt x="459" y="2530"/>
                </a:cubicBezTo>
                <a:lnTo>
                  <a:pt x="2725" y="2530"/>
                </a:lnTo>
                <a:cubicBezTo>
                  <a:pt x="2979" y="2530"/>
                  <a:pt x="3184" y="2324"/>
                  <a:pt x="3184" y="2070"/>
                </a:cubicBezTo>
                <a:lnTo>
                  <a:pt x="3184" y="432"/>
                </a:lnTo>
                <a:lnTo>
                  <a:pt x="859" y="4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565FD-D3C9-43CA-A5F5-AAFD6BC9AF2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F0C63-B2AA-4DDB-940A-33131C8B831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F98786-4A84-478D-BC73-7D3CD6903EB4}"/>
              </a:ext>
            </a:extLst>
          </p:cNvPr>
          <p:cNvSpPr txBox="1"/>
          <p:nvPr/>
        </p:nvSpPr>
        <p:spPr>
          <a:xfrm>
            <a:off x="6635134" y="10747867"/>
            <a:ext cx="359090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EECA6-DAC9-485D-948F-97FC165D0D74}"/>
              </a:ext>
            </a:extLst>
          </p:cNvPr>
          <p:cNvSpPr txBox="1"/>
          <p:nvPr/>
        </p:nvSpPr>
        <p:spPr>
          <a:xfrm>
            <a:off x="6635134" y="11888930"/>
            <a:ext cx="35909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DRIVER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E37542-2674-480F-B0C9-2200380CB8BD}"/>
              </a:ext>
            </a:extLst>
          </p:cNvPr>
          <p:cNvSpPr txBox="1"/>
          <p:nvPr/>
        </p:nvSpPr>
        <p:spPr>
          <a:xfrm>
            <a:off x="10772208" y="10747867"/>
            <a:ext cx="359090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B59C33-E5B3-4BA5-9D61-A81FAEF61A9B}"/>
              </a:ext>
            </a:extLst>
          </p:cNvPr>
          <p:cNvSpPr txBox="1"/>
          <p:nvPr/>
        </p:nvSpPr>
        <p:spPr>
          <a:xfrm>
            <a:off x="10772208" y="11888930"/>
            <a:ext cx="35909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APPROVER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A2CA75-2965-4AF8-9EB5-2E392374BC79}"/>
              </a:ext>
            </a:extLst>
          </p:cNvPr>
          <p:cNvSpPr txBox="1"/>
          <p:nvPr/>
        </p:nvSpPr>
        <p:spPr>
          <a:xfrm>
            <a:off x="14916902" y="10740247"/>
            <a:ext cx="359090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6A6FD1-D190-47CB-BA8F-23E004321F38}"/>
              </a:ext>
            </a:extLst>
          </p:cNvPr>
          <p:cNvSpPr txBox="1"/>
          <p:nvPr/>
        </p:nvSpPr>
        <p:spPr>
          <a:xfrm>
            <a:off x="14939762" y="11888930"/>
            <a:ext cx="35909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CONTRIBUTORS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3D300-2780-4B74-A84C-ED86DE31D94B}"/>
              </a:ext>
            </a:extLst>
          </p:cNvPr>
          <p:cNvSpPr txBox="1"/>
          <p:nvPr/>
        </p:nvSpPr>
        <p:spPr>
          <a:xfrm>
            <a:off x="19066676" y="10737707"/>
            <a:ext cx="359090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684AF4-5D77-4F05-BF98-4695BC81286B}"/>
              </a:ext>
            </a:extLst>
          </p:cNvPr>
          <p:cNvSpPr txBox="1"/>
          <p:nvPr/>
        </p:nvSpPr>
        <p:spPr>
          <a:xfrm>
            <a:off x="19086996" y="11888930"/>
            <a:ext cx="35909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D41F0-2754-4E21-8FF2-13ECCC952CE2}"/>
              </a:ext>
            </a:extLst>
          </p:cNvPr>
          <p:cNvSpPr txBox="1"/>
          <p:nvPr/>
        </p:nvSpPr>
        <p:spPr>
          <a:xfrm>
            <a:off x="1414639" y="3737419"/>
            <a:ext cx="421867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IDENTIFY TARGET AUDIENCE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059B4-CE7A-4272-944C-DAB9003973ED}"/>
              </a:ext>
            </a:extLst>
          </p:cNvPr>
          <p:cNvSpPr txBox="1"/>
          <p:nvPr/>
        </p:nvSpPr>
        <p:spPr>
          <a:xfrm>
            <a:off x="1418449" y="5872998"/>
            <a:ext cx="421867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DESIGN THE CONTENT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C6F3FC-5AD3-4977-B0C7-D509450A4905}"/>
              </a:ext>
            </a:extLst>
          </p:cNvPr>
          <p:cNvSpPr txBox="1"/>
          <p:nvPr/>
        </p:nvSpPr>
        <p:spPr>
          <a:xfrm>
            <a:off x="1414639" y="7983279"/>
            <a:ext cx="4218675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LAUNCH AND MONITOR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E2C7B3-1501-439E-B5E9-87858322B7EA}"/>
              </a:ext>
            </a:extLst>
          </p:cNvPr>
          <p:cNvSpPr txBox="1"/>
          <p:nvPr/>
        </p:nvSpPr>
        <p:spPr>
          <a:xfrm>
            <a:off x="7033521" y="3767137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14833D-E757-426B-B675-62E4B515FC0A}"/>
              </a:ext>
            </a:extLst>
          </p:cNvPr>
          <p:cNvSpPr txBox="1"/>
          <p:nvPr/>
        </p:nvSpPr>
        <p:spPr>
          <a:xfrm>
            <a:off x="7033521" y="590804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9DA9C-3706-48A7-A4D4-D3B8F172AE21}"/>
              </a:ext>
            </a:extLst>
          </p:cNvPr>
          <p:cNvSpPr txBox="1"/>
          <p:nvPr/>
        </p:nvSpPr>
        <p:spPr>
          <a:xfrm>
            <a:off x="7033521" y="7996649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90C7B-B8B1-4104-A5A2-3583ABD4D811}"/>
              </a:ext>
            </a:extLst>
          </p:cNvPr>
          <p:cNvSpPr txBox="1"/>
          <p:nvPr/>
        </p:nvSpPr>
        <p:spPr>
          <a:xfrm>
            <a:off x="11184969" y="3767137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B346E3-5FB1-41DF-8097-DBFBAB217867}"/>
              </a:ext>
            </a:extLst>
          </p:cNvPr>
          <p:cNvSpPr txBox="1"/>
          <p:nvPr/>
        </p:nvSpPr>
        <p:spPr>
          <a:xfrm>
            <a:off x="11184969" y="590804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5F5068-615A-40D6-941E-0C2B9A8C933D}"/>
              </a:ext>
            </a:extLst>
          </p:cNvPr>
          <p:cNvSpPr txBox="1"/>
          <p:nvPr/>
        </p:nvSpPr>
        <p:spPr>
          <a:xfrm>
            <a:off x="11184969" y="7996649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4FE1B0-8F3D-4147-B788-276860898F3E}"/>
              </a:ext>
            </a:extLst>
          </p:cNvPr>
          <p:cNvSpPr txBox="1"/>
          <p:nvPr/>
        </p:nvSpPr>
        <p:spPr>
          <a:xfrm>
            <a:off x="15336417" y="3767137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E5D0AB-3820-49FE-A879-D4FDBBD0D530}"/>
              </a:ext>
            </a:extLst>
          </p:cNvPr>
          <p:cNvSpPr txBox="1"/>
          <p:nvPr/>
        </p:nvSpPr>
        <p:spPr>
          <a:xfrm>
            <a:off x="15336417" y="590804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07C003-815B-4D51-9FC9-B5A10FF3303A}"/>
              </a:ext>
            </a:extLst>
          </p:cNvPr>
          <p:cNvSpPr txBox="1"/>
          <p:nvPr/>
        </p:nvSpPr>
        <p:spPr>
          <a:xfrm>
            <a:off x="15336417" y="7996649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593CDB-ACE8-427F-8559-A4055557BB47}"/>
              </a:ext>
            </a:extLst>
          </p:cNvPr>
          <p:cNvSpPr txBox="1"/>
          <p:nvPr/>
        </p:nvSpPr>
        <p:spPr>
          <a:xfrm>
            <a:off x="19487865" y="3767137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9722BE-D10E-47F7-AD37-D4B6CE29DC8D}"/>
              </a:ext>
            </a:extLst>
          </p:cNvPr>
          <p:cNvSpPr txBox="1"/>
          <p:nvPr/>
        </p:nvSpPr>
        <p:spPr>
          <a:xfrm>
            <a:off x="19487865" y="590804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98CF77-9FAB-40DA-8C15-A2558D671C99}"/>
              </a:ext>
            </a:extLst>
          </p:cNvPr>
          <p:cNvSpPr txBox="1"/>
          <p:nvPr/>
        </p:nvSpPr>
        <p:spPr>
          <a:xfrm>
            <a:off x="19487865" y="7996649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FAE0C5-B38D-4E3D-97FC-BAF304E4B487}"/>
              </a:ext>
            </a:extLst>
          </p:cNvPr>
          <p:cNvCxnSpPr/>
          <p:nvPr/>
        </p:nvCxnSpPr>
        <p:spPr>
          <a:xfrm>
            <a:off x="1520825" y="5408334"/>
            <a:ext cx="21336000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2598C3-00AA-43EE-B213-7ED2AE497A1E}"/>
              </a:ext>
            </a:extLst>
          </p:cNvPr>
          <p:cNvCxnSpPr/>
          <p:nvPr/>
        </p:nvCxnSpPr>
        <p:spPr>
          <a:xfrm>
            <a:off x="1520825" y="7531126"/>
            <a:ext cx="21336000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4" name="Freeform 80">
            <a:extLst>
              <a:ext uri="{FF2B5EF4-FFF2-40B4-BE49-F238E27FC236}">
                <a16:creationId xmlns:a16="http://schemas.microsoft.com/office/drawing/2014/main" id="{F46E8372-611E-4146-979F-FC6CC3231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5598365"/>
            <a:ext cx="6395070" cy="1271747"/>
          </a:xfrm>
          <a:custGeom>
            <a:avLst/>
            <a:gdLst>
              <a:gd name="T0" fmla="*/ 3085529 w 5133"/>
              <a:gd name="T1" fmla="*/ 664695 h 1017"/>
              <a:gd name="T2" fmla="*/ 0 w 5133"/>
              <a:gd name="T3" fmla="*/ 664695 h 1017"/>
              <a:gd name="T4" fmla="*/ 0 w 5133"/>
              <a:gd name="T5" fmla="*/ 0 h 1017"/>
              <a:gd name="T6" fmla="*/ 3085529 w 5133"/>
              <a:gd name="T7" fmla="*/ 0 h 1017"/>
              <a:gd name="T8" fmla="*/ 3352019 w 5133"/>
              <a:gd name="T9" fmla="*/ 332347 h 1017"/>
              <a:gd name="T10" fmla="*/ 3085529 w 5133"/>
              <a:gd name="T11" fmla="*/ 664695 h 10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3" h="1017">
                <a:moveTo>
                  <a:pt x="4724" y="1016"/>
                </a:moveTo>
                <a:lnTo>
                  <a:pt x="0" y="1016"/>
                </a:lnTo>
                <a:lnTo>
                  <a:pt x="0" y="0"/>
                </a:lnTo>
                <a:lnTo>
                  <a:pt x="4724" y="0"/>
                </a:lnTo>
                <a:lnTo>
                  <a:pt x="5132" y="508"/>
                </a:lnTo>
                <a:lnTo>
                  <a:pt x="4724" y="101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962" name="Freeform 98">
            <a:extLst>
              <a:ext uri="{FF2B5EF4-FFF2-40B4-BE49-F238E27FC236}">
                <a16:creationId xmlns:a16="http://schemas.microsoft.com/office/drawing/2014/main" id="{34FE2171-D7DB-304B-B902-E1BCD558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7451482"/>
            <a:ext cx="6395070" cy="1268720"/>
          </a:xfrm>
          <a:custGeom>
            <a:avLst/>
            <a:gdLst>
              <a:gd name="T0" fmla="*/ 3085529 w 5133"/>
              <a:gd name="T1" fmla="*/ 664697 h 1017"/>
              <a:gd name="T2" fmla="*/ 0 w 5133"/>
              <a:gd name="T3" fmla="*/ 664697 h 1017"/>
              <a:gd name="T4" fmla="*/ 0 w 5133"/>
              <a:gd name="T5" fmla="*/ 0 h 1017"/>
              <a:gd name="T6" fmla="*/ 3085529 w 5133"/>
              <a:gd name="T7" fmla="*/ 0 h 1017"/>
              <a:gd name="T8" fmla="*/ 3352019 w 5133"/>
              <a:gd name="T9" fmla="*/ 332348 h 1017"/>
              <a:gd name="T10" fmla="*/ 3085529 w 5133"/>
              <a:gd name="T11" fmla="*/ 664697 h 10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3" h="1017">
                <a:moveTo>
                  <a:pt x="4724" y="1016"/>
                </a:moveTo>
                <a:lnTo>
                  <a:pt x="0" y="1016"/>
                </a:lnTo>
                <a:lnTo>
                  <a:pt x="0" y="0"/>
                </a:lnTo>
                <a:lnTo>
                  <a:pt x="4724" y="0"/>
                </a:lnTo>
                <a:lnTo>
                  <a:pt x="5132" y="508"/>
                </a:lnTo>
                <a:lnTo>
                  <a:pt x="4724" y="101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980" name="Freeform 116">
            <a:extLst>
              <a:ext uri="{FF2B5EF4-FFF2-40B4-BE49-F238E27FC236}">
                <a16:creationId xmlns:a16="http://schemas.microsoft.com/office/drawing/2014/main" id="{23ED377E-1FD7-CC4F-8CA5-F5193A0C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9301572"/>
            <a:ext cx="6395070" cy="1268718"/>
          </a:xfrm>
          <a:custGeom>
            <a:avLst/>
            <a:gdLst>
              <a:gd name="T0" fmla="*/ 3085529 w 5133"/>
              <a:gd name="T1" fmla="*/ 664695 h 1017"/>
              <a:gd name="T2" fmla="*/ 0 w 5133"/>
              <a:gd name="T3" fmla="*/ 664695 h 1017"/>
              <a:gd name="T4" fmla="*/ 0 w 5133"/>
              <a:gd name="T5" fmla="*/ 0 h 1017"/>
              <a:gd name="T6" fmla="*/ 3085529 w 5133"/>
              <a:gd name="T7" fmla="*/ 0 h 1017"/>
              <a:gd name="T8" fmla="*/ 3352019 w 5133"/>
              <a:gd name="T9" fmla="*/ 332347 h 1017"/>
              <a:gd name="T10" fmla="*/ 3085529 w 5133"/>
              <a:gd name="T11" fmla="*/ 664695 h 10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3" h="1017">
                <a:moveTo>
                  <a:pt x="4724" y="1016"/>
                </a:moveTo>
                <a:lnTo>
                  <a:pt x="0" y="1016"/>
                </a:lnTo>
                <a:lnTo>
                  <a:pt x="0" y="0"/>
                </a:lnTo>
                <a:lnTo>
                  <a:pt x="4724" y="0"/>
                </a:lnTo>
                <a:lnTo>
                  <a:pt x="5132" y="508"/>
                </a:lnTo>
                <a:lnTo>
                  <a:pt x="4724" y="101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998" name="Freeform 134">
            <a:extLst>
              <a:ext uri="{FF2B5EF4-FFF2-40B4-BE49-F238E27FC236}">
                <a16:creationId xmlns:a16="http://schemas.microsoft.com/office/drawing/2014/main" id="{B7E18A87-0A3B-3F48-9A6C-6541CDD7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11148633"/>
            <a:ext cx="6395070" cy="1268718"/>
          </a:xfrm>
          <a:custGeom>
            <a:avLst/>
            <a:gdLst>
              <a:gd name="T0" fmla="*/ 3085529 w 5133"/>
              <a:gd name="T1" fmla="*/ 664695 h 1018"/>
              <a:gd name="T2" fmla="*/ 0 w 5133"/>
              <a:gd name="T3" fmla="*/ 664695 h 1018"/>
              <a:gd name="T4" fmla="*/ 0 w 5133"/>
              <a:gd name="T5" fmla="*/ 0 h 1018"/>
              <a:gd name="T6" fmla="*/ 3085529 w 5133"/>
              <a:gd name="T7" fmla="*/ 0 h 1018"/>
              <a:gd name="T8" fmla="*/ 3352019 w 5133"/>
              <a:gd name="T9" fmla="*/ 332675 h 1018"/>
              <a:gd name="T10" fmla="*/ 3085529 w 5133"/>
              <a:gd name="T11" fmla="*/ 664695 h 10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3" h="1018">
                <a:moveTo>
                  <a:pt x="4724" y="1017"/>
                </a:moveTo>
                <a:lnTo>
                  <a:pt x="0" y="1017"/>
                </a:lnTo>
                <a:lnTo>
                  <a:pt x="0" y="0"/>
                </a:lnTo>
                <a:lnTo>
                  <a:pt x="4724" y="0"/>
                </a:lnTo>
                <a:lnTo>
                  <a:pt x="5132" y="509"/>
                </a:lnTo>
                <a:lnTo>
                  <a:pt x="4724" y="101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23" name="Line 159">
            <a:extLst>
              <a:ext uri="{FF2B5EF4-FFF2-40B4-BE49-F238E27FC236}">
                <a16:creationId xmlns:a16="http://schemas.microsoft.com/office/drawing/2014/main" id="{4C62DB83-605D-894F-8AFA-8E421EBB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8194" y="6240296"/>
            <a:ext cx="12977874" cy="0"/>
          </a:xfrm>
          <a:prstGeom prst="line">
            <a:avLst/>
          </a:prstGeom>
          <a:noFill/>
          <a:ln w="254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26" name="Line 162">
            <a:extLst>
              <a:ext uri="{FF2B5EF4-FFF2-40B4-BE49-F238E27FC236}">
                <a16:creationId xmlns:a16="http://schemas.microsoft.com/office/drawing/2014/main" id="{1A993E4A-C001-384D-9D21-3E8AD6132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3549" y="4888230"/>
            <a:ext cx="0" cy="8065770"/>
          </a:xfrm>
          <a:prstGeom prst="line">
            <a:avLst/>
          </a:prstGeom>
          <a:noFill/>
          <a:ln w="254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35" name="Line 171">
            <a:extLst>
              <a:ext uri="{FF2B5EF4-FFF2-40B4-BE49-F238E27FC236}">
                <a16:creationId xmlns:a16="http://schemas.microsoft.com/office/drawing/2014/main" id="{81C445D5-5BAE-7C4D-B5BB-0E40015A5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70119" y="4888230"/>
            <a:ext cx="0" cy="8065770"/>
          </a:xfrm>
          <a:prstGeom prst="line">
            <a:avLst/>
          </a:prstGeom>
          <a:noFill/>
          <a:ln w="254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44" name="Line 180">
            <a:extLst>
              <a:ext uri="{FF2B5EF4-FFF2-40B4-BE49-F238E27FC236}">
                <a16:creationId xmlns:a16="http://schemas.microsoft.com/office/drawing/2014/main" id="{DD466F93-0D59-D347-8A7E-8A2FC4BC2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9717" y="4888230"/>
            <a:ext cx="0" cy="8065770"/>
          </a:xfrm>
          <a:prstGeom prst="line">
            <a:avLst/>
          </a:prstGeom>
          <a:noFill/>
          <a:ln w="254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53" name="Line 189">
            <a:extLst>
              <a:ext uri="{FF2B5EF4-FFF2-40B4-BE49-F238E27FC236}">
                <a16:creationId xmlns:a16="http://schemas.microsoft.com/office/drawing/2014/main" id="{09D32DC0-637A-9646-9FA6-8C905168E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23260" y="4888230"/>
            <a:ext cx="0" cy="8013596"/>
          </a:xfrm>
          <a:prstGeom prst="line">
            <a:avLst/>
          </a:prstGeom>
          <a:noFill/>
          <a:ln w="254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56" name="Line 192">
            <a:extLst>
              <a:ext uri="{FF2B5EF4-FFF2-40B4-BE49-F238E27FC236}">
                <a16:creationId xmlns:a16="http://schemas.microsoft.com/office/drawing/2014/main" id="{28774D93-5919-0649-B00F-CA0284907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8194" y="8085843"/>
            <a:ext cx="12977874" cy="0"/>
          </a:xfrm>
          <a:prstGeom prst="line">
            <a:avLst/>
          </a:prstGeom>
          <a:noFill/>
          <a:ln w="254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59" name="Line 195">
            <a:extLst>
              <a:ext uri="{FF2B5EF4-FFF2-40B4-BE49-F238E27FC236}">
                <a16:creationId xmlns:a16="http://schemas.microsoft.com/office/drawing/2014/main" id="{6448589F-081A-9F41-85CD-9F09003A5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8194" y="9937445"/>
            <a:ext cx="12977874" cy="0"/>
          </a:xfrm>
          <a:prstGeom prst="line">
            <a:avLst/>
          </a:prstGeom>
          <a:noFill/>
          <a:ln w="254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62" name="Line 198">
            <a:extLst>
              <a:ext uri="{FF2B5EF4-FFF2-40B4-BE49-F238E27FC236}">
                <a16:creationId xmlns:a16="http://schemas.microsoft.com/office/drawing/2014/main" id="{BF4FF7B1-F3D9-284F-873F-E641B316F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8194" y="11787535"/>
            <a:ext cx="12977874" cy="0"/>
          </a:xfrm>
          <a:prstGeom prst="line">
            <a:avLst/>
          </a:prstGeom>
          <a:noFill/>
          <a:ln w="254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64" name="Freeform 200">
            <a:extLst>
              <a:ext uri="{FF2B5EF4-FFF2-40B4-BE49-F238E27FC236}">
                <a16:creationId xmlns:a16="http://schemas.microsoft.com/office/drawing/2014/main" id="{C7B6B81C-5FF2-4643-BB14-5E3941D1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353" y="10203907"/>
            <a:ext cx="560175" cy="2697919"/>
          </a:xfrm>
          <a:custGeom>
            <a:avLst/>
            <a:gdLst>
              <a:gd name="T0" fmla="*/ 293135 w 448"/>
              <a:gd name="T1" fmla="*/ 145534 h 2167"/>
              <a:gd name="T2" fmla="*/ 293135 w 448"/>
              <a:gd name="T3" fmla="*/ 1267388 h 2167"/>
              <a:gd name="T4" fmla="*/ 293135 w 448"/>
              <a:gd name="T5" fmla="*/ 1267388 h 2167"/>
              <a:gd name="T6" fmla="*/ 146240 w 448"/>
              <a:gd name="T7" fmla="*/ 1413575 h 2167"/>
              <a:gd name="T8" fmla="*/ 146240 w 448"/>
              <a:gd name="T9" fmla="*/ 1413575 h 2167"/>
              <a:gd name="T10" fmla="*/ 0 w 448"/>
              <a:gd name="T11" fmla="*/ 1267388 h 2167"/>
              <a:gd name="T12" fmla="*/ 0 w 448"/>
              <a:gd name="T13" fmla="*/ 145534 h 2167"/>
              <a:gd name="T14" fmla="*/ 0 w 448"/>
              <a:gd name="T15" fmla="*/ 145534 h 2167"/>
              <a:gd name="T16" fmla="*/ 146240 w 448"/>
              <a:gd name="T17" fmla="*/ 0 h 2167"/>
              <a:gd name="T18" fmla="*/ 146240 w 448"/>
              <a:gd name="T19" fmla="*/ 0 h 2167"/>
              <a:gd name="T20" fmla="*/ 293135 w 448"/>
              <a:gd name="T21" fmla="*/ 145534 h 2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48" h="2167">
                <a:moveTo>
                  <a:pt x="447" y="223"/>
                </a:moveTo>
                <a:lnTo>
                  <a:pt x="447" y="1942"/>
                </a:lnTo>
                <a:cubicBezTo>
                  <a:pt x="447" y="2066"/>
                  <a:pt x="347" y="2166"/>
                  <a:pt x="223" y="2166"/>
                </a:cubicBezTo>
                <a:cubicBezTo>
                  <a:pt x="99" y="2166"/>
                  <a:pt x="0" y="2066"/>
                  <a:pt x="0" y="1942"/>
                </a:cubicBezTo>
                <a:lnTo>
                  <a:pt x="0" y="223"/>
                </a:lnTo>
                <a:cubicBezTo>
                  <a:pt x="0" y="99"/>
                  <a:pt x="99" y="0"/>
                  <a:pt x="223" y="0"/>
                </a:cubicBezTo>
                <a:cubicBezTo>
                  <a:pt x="347" y="0"/>
                  <a:pt x="447" y="99"/>
                  <a:pt x="447" y="2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76" name="Freeform 212">
            <a:extLst>
              <a:ext uri="{FF2B5EF4-FFF2-40B4-BE49-F238E27FC236}">
                <a16:creationId xmlns:a16="http://schemas.microsoft.com/office/drawing/2014/main" id="{E579E1DE-CE6D-8045-9DEF-7E3E2F4A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353" y="8329593"/>
            <a:ext cx="560175" cy="1795586"/>
          </a:xfrm>
          <a:custGeom>
            <a:avLst/>
            <a:gdLst>
              <a:gd name="T0" fmla="*/ 293135 w 448"/>
              <a:gd name="T1" fmla="*/ 146106 h 1444"/>
              <a:gd name="T2" fmla="*/ 293135 w 448"/>
              <a:gd name="T3" fmla="*/ 795102 h 1444"/>
              <a:gd name="T4" fmla="*/ 293135 w 448"/>
              <a:gd name="T5" fmla="*/ 795102 h 1444"/>
              <a:gd name="T6" fmla="*/ 146240 w 448"/>
              <a:gd name="T7" fmla="*/ 941208 h 1444"/>
              <a:gd name="T8" fmla="*/ 146240 w 448"/>
              <a:gd name="T9" fmla="*/ 941208 h 1444"/>
              <a:gd name="T10" fmla="*/ 0 w 448"/>
              <a:gd name="T11" fmla="*/ 795102 h 1444"/>
              <a:gd name="T12" fmla="*/ 0 w 448"/>
              <a:gd name="T13" fmla="*/ 146106 h 1444"/>
              <a:gd name="T14" fmla="*/ 0 w 448"/>
              <a:gd name="T15" fmla="*/ 146106 h 1444"/>
              <a:gd name="T16" fmla="*/ 146240 w 448"/>
              <a:gd name="T17" fmla="*/ 0 h 1444"/>
              <a:gd name="T18" fmla="*/ 146240 w 448"/>
              <a:gd name="T19" fmla="*/ 0 h 1444"/>
              <a:gd name="T20" fmla="*/ 293135 w 448"/>
              <a:gd name="T21" fmla="*/ 146106 h 14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48" h="1444">
                <a:moveTo>
                  <a:pt x="447" y="224"/>
                </a:moveTo>
                <a:lnTo>
                  <a:pt x="447" y="1219"/>
                </a:lnTo>
                <a:cubicBezTo>
                  <a:pt x="447" y="1343"/>
                  <a:pt x="347" y="1443"/>
                  <a:pt x="223" y="1443"/>
                </a:cubicBezTo>
                <a:cubicBezTo>
                  <a:pt x="99" y="1443"/>
                  <a:pt x="0" y="1343"/>
                  <a:pt x="0" y="1219"/>
                </a:cubicBezTo>
                <a:lnTo>
                  <a:pt x="0" y="224"/>
                </a:lnTo>
                <a:cubicBezTo>
                  <a:pt x="0" y="100"/>
                  <a:pt x="99" y="0"/>
                  <a:pt x="223" y="0"/>
                </a:cubicBezTo>
                <a:cubicBezTo>
                  <a:pt x="347" y="0"/>
                  <a:pt x="447" y="100"/>
                  <a:pt x="447" y="2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83" name="Freeform 219">
            <a:extLst>
              <a:ext uri="{FF2B5EF4-FFF2-40B4-BE49-F238E27FC236}">
                <a16:creationId xmlns:a16="http://schemas.microsoft.com/office/drawing/2014/main" id="{ECEA8039-112E-884B-A66B-958B5724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353" y="5719484"/>
            <a:ext cx="560175" cy="2540467"/>
          </a:xfrm>
          <a:custGeom>
            <a:avLst/>
            <a:gdLst>
              <a:gd name="T0" fmla="*/ 293135 w 448"/>
              <a:gd name="T1" fmla="*/ 146403 h 2036"/>
              <a:gd name="T2" fmla="*/ 293135 w 448"/>
              <a:gd name="T3" fmla="*/ 1184297 h 2036"/>
              <a:gd name="T4" fmla="*/ 293135 w 448"/>
              <a:gd name="T5" fmla="*/ 1184297 h 2036"/>
              <a:gd name="T6" fmla="*/ 146240 w 448"/>
              <a:gd name="T7" fmla="*/ 1330046 h 2036"/>
              <a:gd name="T8" fmla="*/ 146240 w 448"/>
              <a:gd name="T9" fmla="*/ 1330046 h 2036"/>
              <a:gd name="T10" fmla="*/ 0 w 448"/>
              <a:gd name="T11" fmla="*/ 1184297 h 2036"/>
              <a:gd name="T12" fmla="*/ 0 w 448"/>
              <a:gd name="T13" fmla="*/ 146403 h 2036"/>
              <a:gd name="T14" fmla="*/ 0 w 448"/>
              <a:gd name="T15" fmla="*/ 146403 h 2036"/>
              <a:gd name="T16" fmla="*/ 146240 w 448"/>
              <a:gd name="T17" fmla="*/ 0 h 2036"/>
              <a:gd name="T18" fmla="*/ 146240 w 448"/>
              <a:gd name="T19" fmla="*/ 0 h 2036"/>
              <a:gd name="T20" fmla="*/ 293135 w 448"/>
              <a:gd name="T21" fmla="*/ 146403 h 20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48" h="2036">
                <a:moveTo>
                  <a:pt x="447" y="224"/>
                </a:moveTo>
                <a:lnTo>
                  <a:pt x="447" y="1812"/>
                </a:lnTo>
                <a:cubicBezTo>
                  <a:pt x="447" y="1935"/>
                  <a:pt x="347" y="2035"/>
                  <a:pt x="223" y="2035"/>
                </a:cubicBezTo>
                <a:cubicBezTo>
                  <a:pt x="99" y="2035"/>
                  <a:pt x="0" y="1935"/>
                  <a:pt x="0" y="1812"/>
                </a:cubicBezTo>
                <a:lnTo>
                  <a:pt x="0" y="224"/>
                </a:lnTo>
                <a:cubicBezTo>
                  <a:pt x="0" y="101"/>
                  <a:pt x="99" y="0"/>
                  <a:pt x="223" y="0"/>
                </a:cubicBezTo>
                <a:cubicBezTo>
                  <a:pt x="347" y="0"/>
                  <a:pt x="447" y="101"/>
                  <a:pt x="447" y="2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093" name="Freeform 229">
            <a:extLst>
              <a:ext uri="{FF2B5EF4-FFF2-40B4-BE49-F238E27FC236}">
                <a16:creationId xmlns:a16="http://schemas.microsoft.com/office/drawing/2014/main" id="{3FD5336E-0774-9B45-B6D9-E5806D81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353" y="3348586"/>
            <a:ext cx="560175" cy="2295200"/>
          </a:xfrm>
          <a:custGeom>
            <a:avLst/>
            <a:gdLst>
              <a:gd name="T0" fmla="*/ 293135 w 448"/>
              <a:gd name="T1" fmla="*/ 146252 h 1844"/>
              <a:gd name="T2" fmla="*/ 293135 w 448"/>
              <a:gd name="T3" fmla="*/ 1057714 h 1844"/>
              <a:gd name="T4" fmla="*/ 293135 w 448"/>
              <a:gd name="T5" fmla="*/ 1057714 h 1844"/>
              <a:gd name="T6" fmla="*/ 146240 w 448"/>
              <a:gd name="T7" fmla="*/ 1203313 h 1844"/>
              <a:gd name="T8" fmla="*/ 146240 w 448"/>
              <a:gd name="T9" fmla="*/ 1203313 h 1844"/>
              <a:gd name="T10" fmla="*/ 0 w 448"/>
              <a:gd name="T11" fmla="*/ 1057714 h 1844"/>
              <a:gd name="T12" fmla="*/ 0 w 448"/>
              <a:gd name="T13" fmla="*/ 146252 h 1844"/>
              <a:gd name="T14" fmla="*/ 0 w 448"/>
              <a:gd name="T15" fmla="*/ 146252 h 1844"/>
              <a:gd name="T16" fmla="*/ 146240 w 448"/>
              <a:gd name="T17" fmla="*/ 0 h 1844"/>
              <a:gd name="T18" fmla="*/ 146240 w 448"/>
              <a:gd name="T19" fmla="*/ 0 h 1844"/>
              <a:gd name="T20" fmla="*/ 293135 w 448"/>
              <a:gd name="T21" fmla="*/ 146252 h 18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48" h="1844">
                <a:moveTo>
                  <a:pt x="447" y="224"/>
                </a:moveTo>
                <a:lnTo>
                  <a:pt x="447" y="1620"/>
                </a:lnTo>
                <a:cubicBezTo>
                  <a:pt x="447" y="1743"/>
                  <a:pt x="347" y="1843"/>
                  <a:pt x="223" y="1843"/>
                </a:cubicBezTo>
                <a:cubicBezTo>
                  <a:pt x="99" y="1843"/>
                  <a:pt x="0" y="1743"/>
                  <a:pt x="0" y="1620"/>
                </a:cubicBezTo>
                <a:lnTo>
                  <a:pt x="0" y="224"/>
                </a:lnTo>
                <a:cubicBezTo>
                  <a:pt x="0" y="100"/>
                  <a:pt x="99" y="0"/>
                  <a:pt x="223" y="0"/>
                </a:cubicBezTo>
                <a:cubicBezTo>
                  <a:pt x="347" y="0"/>
                  <a:pt x="447" y="100"/>
                  <a:pt x="447" y="2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02" name="Freeform 238">
            <a:extLst>
              <a:ext uri="{FF2B5EF4-FFF2-40B4-BE49-F238E27FC236}">
                <a16:creationId xmlns:a16="http://schemas.microsoft.com/office/drawing/2014/main" id="{33A3B4CE-F7EB-CC47-85E5-D0E26DBC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835" y="5946583"/>
            <a:ext cx="584399" cy="581370"/>
          </a:xfrm>
          <a:custGeom>
            <a:avLst/>
            <a:gdLst>
              <a:gd name="T0" fmla="*/ 304660 w 468"/>
              <a:gd name="T1" fmla="*/ 152329 h 467"/>
              <a:gd name="T2" fmla="*/ 304660 w 468"/>
              <a:gd name="T3" fmla="*/ 152329 h 467"/>
              <a:gd name="T4" fmla="*/ 152004 w 468"/>
              <a:gd name="T5" fmla="*/ 304658 h 467"/>
              <a:gd name="T6" fmla="*/ 152004 w 468"/>
              <a:gd name="T7" fmla="*/ 304658 h 467"/>
              <a:gd name="T8" fmla="*/ 0 w 468"/>
              <a:gd name="T9" fmla="*/ 152329 h 467"/>
              <a:gd name="T10" fmla="*/ 0 w 468"/>
              <a:gd name="T11" fmla="*/ 152329 h 467"/>
              <a:gd name="T12" fmla="*/ 152004 w 468"/>
              <a:gd name="T13" fmla="*/ 0 h 467"/>
              <a:gd name="T14" fmla="*/ 152004 w 468"/>
              <a:gd name="T15" fmla="*/ 0 h 467"/>
              <a:gd name="T16" fmla="*/ 304660 w 468"/>
              <a:gd name="T17" fmla="*/ 152329 h 4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8" h="467">
                <a:moveTo>
                  <a:pt x="467" y="233"/>
                </a:moveTo>
                <a:lnTo>
                  <a:pt x="467" y="233"/>
                </a:lnTo>
                <a:cubicBezTo>
                  <a:pt x="467" y="362"/>
                  <a:pt x="362" y="466"/>
                  <a:pt x="233" y="466"/>
                </a:cubicBezTo>
                <a:cubicBezTo>
                  <a:pt x="105" y="466"/>
                  <a:pt x="0" y="362"/>
                  <a:pt x="0" y="233"/>
                </a:cubicBezTo>
                <a:cubicBezTo>
                  <a:pt x="0" y="104"/>
                  <a:pt x="105" y="0"/>
                  <a:pt x="233" y="0"/>
                </a:cubicBezTo>
                <a:cubicBezTo>
                  <a:pt x="362" y="0"/>
                  <a:pt x="467" y="104"/>
                  <a:pt x="467" y="2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03" name="Freeform 239">
            <a:extLst>
              <a:ext uri="{FF2B5EF4-FFF2-40B4-BE49-F238E27FC236}">
                <a16:creationId xmlns:a16="http://schemas.microsoft.com/office/drawing/2014/main" id="{C66FD672-B053-A445-9293-9F3DB329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689" y="5813352"/>
            <a:ext cx="838746" cy="841775"/>
          </a:xfrm>
          <a:custGeom>
            <a:avLst/>
            <a:gdLst>
              <a:gd name="T0" fmla="*/ 440033 w 674"/>
              <a:gd name="T1" fmla="*/ 220017 h 675"/>
              <a:gd name="T2" fmla="*/ 440033 w 674"/>
              <a:gd name="T3" fmla="*/ 220017 h 675"/>
              <a:gd name="T4" fmla="*/ 219690 w 674"/>
              <a:gd name="T5" fmla="*/ 440034 h 675"/>
              <a:gd name="T6" fmla="*/ 219690 w 674"/>
              <a:gd name="T7" fmla="*/ 440034 h 675"/>
              <a:gd name="T8" fmla="*/ 0 w 674"/>
              <a:gd name="T9" fmla="*/ 220017 h 675"/>
              <a:gd name="T10" fmla="*/ 0 w 674"/>
              <a:gd name="T11" fmla="*/ 220017 h 675"/>
              <a:gd name="T12" fmla="*/ 219690 w 674"/>
              <a:gd name="T13" fmla="*/ 0 h 675"/>
              <a:gd name="T14" fmla="*/ 219690 w 674"/>
              <a:gd name="T15" fmla="*/ 0 h 675"/>
              <a:gd name="T16" fmla="*/ 440033 w 674"/>
              <a:gd name="T17" fmla="*/ 220017 h 6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4" h="675">
                <a:moveTo>
                  <a:pt x="673" y="337"/>
                </a:moveTo>
                <a:lnTo>
                  <a:pt x="673" y="337"/>
                </a:lnTo>
                <a:cubicBezTo>
                  <a:pt x="673" y="523"/>
                  <a:pt x="522" y="674"/>
                  <a:pt x="336" y="674"/>
                </a:cubicBezTo>
                <a:cubicBezTo>
                  <a:pt x="150" y="674"/>
                  <a:pt x="0" y="523"/>
                  <a:pt x="0" y="337"/>
                </a:cubicBezTo>
                <a:cubicBezTo>
                  <a:pt x="0" y="151"/>
                  <a:pt x="150" y="0"/>
                  <a:pt x="336" y="0"/>
                </a:cubicBezTo>
                <a:cubicBezTo>
                  <a:pt x="522" y="0"/>
                  <a:pt x="673" y="151"/>
                  <a:pt x="673" y="337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04" name="Freeform 240">
            <a:extLst>
              <a:ext uri="{FF2B5EF4-FFF2-40B4-BE49-F238E27FC236}">
                <a16:creationId xmlns:a16="http://schemas.microsoft.com/office/drawing/2014/main" id="{A0FE35D0-F813-7B4E-82DE-0DEF3A052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9434" y="5946583"/>
            <a:ext cx="581370" cy="581370"/>
          </a:xfrm>
          <a:custGeom>
            <a:avLst/>
            <a:gdLst>
              <a:gd name="T0" fmla="*/ 304658 w 467"/>
              <a:gd name="T1" fmla="*/ 152329 h 467"/>
              <a:gd name="T2" fmla="*/ 304658 w 467"/>
              <a:gd name="T3" fmla="*/ 152329 h 467"/>
              <a:gd name="T4" fmla="*/ 152329 w 467"/>
              <a:gd name="T5" fmla="*/ 304658 h 467"/>
              <a:gd name="T6" fmla="*/ 152329 w 467"/>
              <a:gd name="T7" fmla="*/ 304658 h 467"/>
              <a:gd name="T8" fmla="*/ 0 w 467"/>
              <a:gd name="T9" fmla="*/ 152329 h 467"/>
              <a:gd name="T10" fmla="*/ 0 w 467"/>
              <a:gd name="T11" fmla="*/ 152329 h 467"/>
              <a:gd name="T12" fmla="*/ 152329 w 467"/>
              <a:gd name="T13" fmla="*/ 0 h 467"/>
              <a:gd name="T14" fmla="*/ 152329 w 467"/>
              <a:gd name="T15" fmla="*/ 0 h 467"/>
              <a:gd name="T16" fmla="*/ 304658 w 467"/>
              <a:gd name="T17" fmla="*/ 152329 h 4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467">
                <a:moveTo>
                  <a:pt x="466" y="233"/>
                </a:moveTo>
                <a:lnTo>
                  <a:pt x="466" y="233"/>
                </a:lnTo>
                <a:cubicBezTo>
                  <a:pt x="466" y="362"/>
                  <a:pt x="362" y="466"/>
                  <a:pt x="233" y="466"/>
                </a:cubicBezTo>
                <a:cubicBezTo>
                  <a:pt x="104" y="466"/>
                  <a:pt x="0" y="362"/>
                  <a:pt x="0" y="233"/>
                </a:cubicBezTo>
                <a:cubicBezTo>
                  <a:pt x="0" y="104"/>
                  <a:pt x="104" y="0"/>
                  <a:pt x="233" y="0"/>
                </a:cubicBezTo>
                <a:cubicBezTo>
                  <a:pt x="362" y="0"/>
                  <a:pt x="466" y="104"/>
                  <a:pt x="466" y="2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05" name="Freeform 241">
            <a:extLst>
              <a:ext uri="{FF2B5EF4-FFF2-40B4-BE49-F238E27FC236}">
                <a16:creationId xmlns:a16="http://schemas.microsoft.com/office/drawing/2014/main" id="{89F6D113-6CB9-FD41-A72D-EB7E2EC6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9230" y="5813352"/>
            <a:ext cx="838748" cy="841775"/>
          </a:xfrm>
          <a:custGeom>
            <a:avLst/>
            <a:gdLst>
              <a:gd name="T0" fmla="*/ 440031 w 674"/>
              <a:gd name="T1" fmla="*/ 220017 h 675"/>
              <a:gd name="T2" fmla="*/ 440031 w 674"/>
              <a:gd name="T3" fmla="*/ 220017 h 675"/>
              <a:gd name="T4" fmla="*/ 220343 w 674"/>
              <a:gd name="T5" fmla="*/ 440034 h 675"/>
              <a:gd name="T6" fmla="*/ 220343 w 674"/>
              <a:gd name="T7" fmla="*/ 440034 h 675"/>
              <a:gd name="T8" fmla="*/ 0 w 674"/>
              <a:gd name="T9" fmla="*/ 220017 h 675"/>
              <a:gd name="T10" fmla="*/ 0 w 674"/>
              <a:gd name="T11" fmla="*/ 220017 h 675"/>
              <a:gd name="T12" fmla="*/ 220343 w 674"/>
              <a:gd name="T13" fmla="*/ 0 h 675"/>
              <a:gd name="T14" fmla="*/ 220343 w 674"/>
              <a:gd name="T15" fmla="*/ 0 h 675"/>
              <a:gd name="T16" fmla="*/ 440031 w 674"/>
              <a:gd name="T17" fmla="*/ 220017 h 6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4" h="675">
                <a:moveTo>
                  <a:pt x="673" y="337"/>
                </a:moveTo>
                <a:lnTo>
                  <a:pt x="673" y="337"/>
                </a:lnTo>
                <a:cubicBezTo>
                  <a:pt x="673" y="523"/>
                  <a:pt x="522" y="674"/>
                  <a:pt x="337" y="674"/>
                </a:cubicBezTo>
                <a:cubicBezTo>
                  <a:pt x="151" y="674"/>
                  <a:pt x="0" y="523"/>
                  <a:pt x="0" y="337"/>
                </a:cubicBezTo>
                <a:cubicBezTo>
                  <a:pt x="0" y="151"/>
                  <a:pt x="151" y="0"/>
                  <a:pt x="337" y="0"/>
                </a:cubicBezTo>
                <a:cubicBezTo>
                  <a:pt x="522" y="0"/>
                  <a:pt x="673" y="151"/>
                  <a:pt x="673" y="337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06" name="Freeform 242">
            <a:extLst>
              <a:ext uri="{FF2B5EF4-FFF2-40B4-BE49-F238E27FC236}">
                <a16:creationId xmlns:a16="http://schemas.microsoft.com/office/drawing/2014/main" id="{BEFB2219-A053-D04E-AC85-32BEC041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2575" y="7790615"/>
            <a:ext cx="581370" cy="584399"/>
          </a:xfrm>
          <a:custGeom>
            <a:avLst/>
            <a:gdLst>
              <a:gd name="T0" fmla="*/ 304660 w 468"/>
              <a:gd name="T1" fmla="*/ 152004 h 468"/>
              <a:gd name="T2" fmla="*/ 304660 w 468"/>
              <a:gd name="T3" fmla="*/ 152004 h 468"/>
              <a:gd name="T4" fmla="*/ 152656 w 468"/>
              <a:gd name="T5" fmla="*/ 304660 h 468"/>
              <a:gd name="T6" fmla="*/ 152656 w 468"/>
              <a:gd name="T7" fmla="*/ 304660 h 468"/>
              <a:gd name="T8" fmla="*/ 0 w 468"/>
              <a:gd name="T9" fmla="*/ 152004 h 468"/>
              <a:gd name="T10" fmla="*/ 0 w 468"/>
              <a:gd name="T11" fmla="*/ 152004 h 468"/>
              <a:gd name="T12" fmla="*/ 152656 w 468"/>
              <a:gd name="T13" fmla="*/ 0 h 468"/>
              <a:gd name="T14" fmla="*/ 152656 w 468"/>
              <a:gd name="T15" fmla="*/ 0 h 468"/>
              <a:gd name="T16" fmla="*/ 304660 w 468"/>
              <a:gd name="T17" fmla="*/ 152004 h 4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8" h="468">
                <a:moveTo>
                  <a:pt x="467" y="233"/>
                </a:moveTo>
                <a:lnTo>
                  <a:pt x="467" y="233"/>
                </a:lnTo>
                <a:cubicBezTo>
                  <a:pt x="467" y="362"/>
                  <a:pt x="362" y="467"/>
                  <a:pt x="234" y="467"/>
                </a:cubicBezTo>
                <a:cubicBezTo>
                  <a:pt x="105" y="467"/>
                  <a:pt x="0" y="362"/>
                  <a:pt x="0" y="233"/>
                </a:cubicBezTo>
                <a:cubicBezTo>
                  <a:pt x="0" y="104"/>
                  <a:pt x="105" y="0"/>
                  <a:pt x="234" y="0"/>
                </a:cubicBezTo>
                <a:cubicBezTo>
                  <a:pt x="362" y="0"/>
                  <a:pt x="467" y="104"/>
                  <a:pt x="467" y="2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07" name="Freeform 243">
            <a:extLst>
              <a:ext uri="{FF2B5EF4-FFF2-40B4-BE49-F238E27FC236}">
                <a16:creationId xmlns:a16="http://schemas.microsoft.com/office/drawing/2014/main" id="{87358A02-EDB5-0D48-BB43-87585EA3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400" y="7666469"/>
            <a:ext cx="841775" cy="838746"/>
          </a:xfrm>
          <a:custGeom>
            <a:avLst/>
            <a:gdLst>
              <a:gd name="T0" fmla="*/ 440031 w 674"/>
              <a:gd name="T1" fmla="*/ 220015 h 673"/>
              <a:gd name="T2" fmla="*/ 440031 w 674"/>
              <a:gd name="T3" fmla="*/ 220015 h 673"/>
              <a:gd name="T4" fmla="*/ 220343 w 674"/>
              <a:gd name="T5" fmla="*/ 440030 h 673"/>
              <a:gd name="T6" fmla="*/ 220343 w 674"/>
              <a:gd name="T7" fmla="*/ 440030 h 673"/>
              <a:gd name="T8" fmla="*/ 0 w 674"/>
              <a:gd name="T9" fmla="*/ 220015 h 673"/>
              <a:gd name="T10" fmla="*/ 0 w 674"/>
              <a:gd name="T11" fmla="*/ 220015 h 673"/>
              <a:gd name="T12" fmla="*/ 220343 w 674"/>
              <a:gd name="T13" fmla="*/ 0 h 673"/>
              <a:gd name="T14" fmla="*/ 220343 w 674"/>
              <a:gd name="T15" fmla="*/ 0 h 673"/>
              <a:gd name="T16" fmla="*/ 440031 w 674"/>
              <a:gd name="T17" fmla="*/ 220015 h 6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4" h="673">
                <a:moveTo>
                  <a:pt x="673" y="336"/>
                </a:moveTo>
                <a:lnTo>
                  <a:pt x="673" y="336"/>
                </a:lnTo>
                <a:cubicBezTo>
                  <a:pt x="673" y="522"/>
                  <a:pt x="522" y="672"/>
                  <a:pt x="337" y="672"/>
                </a:cubicBezTo>
                <a:cubicBezTo>
                  <a:pt x="151" y="672"/>
                  <a:pt x="0" y="522"/>
                  <a:pt x="0" y="336"/>
                </a:cubicBezTo>
                <a:cubicBezTo>
                  <a:pt x="0" y="150"/>
                  <a:pt x="151" y="0"/>
                  <a:pt x="337" y="0"/>
                </a:cubicBezTo>
                <a:cubicBezTo>
                  <a:pt x="522" y="0"/>
                  <a:pt x="673" y="150"/>
                  <a:pt x="673" y="336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08" name="Freeform 244">
            <a:extLst>
              <a:ext uri="{FF2B5EF4-FFF2-40B4-BE49-F238E27FC236}">
                <a16:creationId xmlns:a16="http://schemas.microsoft.com/office/drawing/2014/main" id="{172C3931-F074-244C-8121-5C529679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2575" y="5946583"/>
            <a:ext cx="581370" cy="581370"/>
          </a:xfrm>
          <a:custGeom>
            <a:avLst/>
            <a:gdLst>
              <a:gd name="T0" fmla="*/ 304660 w 468"/>
              <a:gd name="T1" fmla="*/ 152329 h 467"/>
              <a:gd name="T2" fmla="*/ 304660 w 468"/>
              <a:gd name="T3" fmla="*/ 152329 h 467"/>
              <a:gd name="T4" fmla="*/ 152656 w 468"/>
              <a:gd name="T5" fmla="*/ 304658 h 467"/>
              <a:gd name="T6" fmla="*/ 152656 w 468"/>
              <a:gd name="T7" fmla="*/ 304658 h 467"/>
              <a:gd name="T8" fmla="*/ 0 w 468"/>
              <a:gd name="T9" fmla="*/ 152329 h 467"/>
              <a:gd name="T10" fmla="*/ 0 w 468"/>
              <a:gd name="T11" fmla="*/ 152329 h 467"/>
              <a:gd name="T12" fmla="*/ 152656 w 468"/>
              <a:gd name="T13" fmla="*/ 0 h 467"/>
              <a:gd name="T14" fmla="*/ 152656 w 468"/>
              <a:gd name="T15" fmla="*/ 0 h 467"/>
              <a:gd name="T16" fmla="*/ 304660 w 468"/>
              <a:gd name="T17" fmla="*/ 152329 h 4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8" h="467">
                <a:moveTo>
                  <a:pt x="467" y="233"/>
                </a:moveTo>
                <a:lnTo>
                  <a:pt x="467" y="233"/>
                </a:lnTo>
                <a:cubicBezTo>
                  <a:pt x="467" y="362"/>
                  <a:pt x="362" y="466"/>
                  <a:pt x="234" y="466"/>
                </a:cubicBezTo>
                <a:cubicBezTo>
                  <a:pt x="105" y="466"/>
                  <a:pt x="0" y="362"/>
                  <a:pt x="0" y="233"/>
                </a:cubicBezTo>
                <a:cubicBezTo>
                  <a:pt x="0" y="104"/>
                  <a:pt x="105" y="0"/>
                  <a:pt x="234" y="0"/>
                </a:cubicBezTo>
                <a:cubicBezTo>
                  <a:pt x="362" y="0"/>
                  <a:pt x="467" y="104"/>
                  <a:pt x="467" y="2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09" name="Freeform 245">
            <a:extLst>
              <a:ext uri="{FF2B5EF4-FFF2-40B4-BE49-F238E27FC236}">
                <a16:creationId xmlns:a16="http://schemas.microsoft.com/office/drawing/2014/main" id="{85155CAF-6EC1-5E44-8787-CE1EE6E37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400" y="5813352"/>
            <a:ext cx="841775" cy="841775"/>
          </a:xfrm>
          <a:custGeom>
            <a:avLst/>
            <a:gdLst>
              <a:gd name="T0" fmla="*/ 440031 w 674"/>
              <a:gd name="T1" fmla="*/ 220017 h 675"/>
              <a:gd name="T2" fmla="*/ 440031 w 674"/>
              <a:gd name="T3" fmla="*/ 220017 h 675"/>
              <a:gd name="T4" fmla="*/ 220343 w 674"/>
              <a:gd name="T5" fmla="*/ 440034 h 675"/>
              <a:gd name="T6" fmla="*/ 220343 w 674"/>
              <a:gd name="T7" fmla="*/ 440034 h 675"/>
              <a:gd name="T8" fmla="*/ 0 w 674"/>
              <a:gd name="T9" fmla="*/ 220017 h 675"/>
              <a:gd name="T10" fmla="*/ 0 w 674"/>
              <a:gd name="T11" fmla="*/ 220017 h 675"/>
              <a:gd name="T12" fmla="*/ 220343 w 674"/>
              <a:gd name="T13" fmla="*/ 0 h 675"/>
              <a:gd name="T14" fmla="*/ 220343 w 674"/>
              <a:gd name="T15" fmla="*/ 0 h 675"/>
              <a:gd name="T16" fmla="*/ 440031 w 674"/>
              <a:gd name="T17" fmla="*/ 220017 h 6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4" h="675">
                <a:moveTo>
                  <a:pt x="673" y="337"/>
                </a:moveTo>
                <a:lnTo>
                  <a:pt x="673" y="337"/>
                </a:lnTo>
                <a:cubicBezTo>
                  <a:pt x="673" y="523"/>
                  <a:pt x="522" y="674"/>
                  <a:pt x="337" y="674"/>
                </a:cubicBezTo>
                <a:cubicBezTo>
                  <a:pt x="151" y="674"/>
                  <a:pt x="0" y="523"/>
                  <a:pt x="0" y="337"/>
                </a:cubicBezTo>
                <a:cubicBezTo>
                  <a:pt x="0" y="151"/>
                  <a:pt x="151" y="0"/>
                  <a:pt x="337" y="0"/>
                </a:cubicBezTo>
                <a:cubicBezTo>
                  <a:pt x="522" y="0"/>
                  <a:pt x="673" y="151"/>
                  <a:pt x="673" y="337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0" name="Freeform 246">
            <a:extLst>
              <a:ext uri="{FF2B5EF4-FFF2-40B4-BE49-F238E27FC236}">
                <a16:creationId xmlns:a16="http://schemas.microsoft.com/office/drawing/2014/main" id="{E5B08978-627E-6F4E-A6A2-682E02536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2575" y="11493822"/>
            <a:ext cx="581370" cy="584397"/>
          </a:xfrm>
          <a:custGeom>
            <a:avLst/>
            <a:gdLst>
              <a:gd name="T0" fmla="*/ 304660 w 468"/>
              <a:gd name="T1" fmla="*/ 152983 h 467"/>
              <a:gd name="T2" fmla="*/ 304660 w 468"/>
              <a:gd name="T3" fmla="*/ 152983 h 467"/>
              <a:gd name="T4" fmla="*/ 152656 w 468"/>
              <a:gd name="T5" fmla="*/ 304658 h 467"/>
              <a:gd name="T6" fmla="*/ 152656 w 468"/>
              <a:gd name="T7" fmla="*/ 304658 h 467"/>
              <a:gd name="T8" fmla="*/ 0 w 468"/>
              <a:gd name="T9" fmla="*/ 152983 h 467"/>
              <a:gd name="T10" fmla="*/ 0 w 468"/>
              <a:gd name="T11" fmla="*/ 152983 h 467"/>
              <a:gd name="T12" fmla="*/ 152656 w 468"/>
              <a:gd name="T13" fmla="*/ 0 h 467"/>
              <a:gd name="T14" fmla="*/ 152656 w 468"/>
              <a:gd name="T15" fmla="*/ 0 h 467"/>
              <a:gd name="T16" fmla="*/ 304660 w 468"/>
              <a:gd name="T17" fmla="*/ 152983 h 4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8" h="467">
                <a:moveTo>
                  <a:pt x="467" y="234"/>
                </a:moveTo>
                <a:lnTo>
                  <a:pt x="467" y="234"/>
                </a:lnTo>
                <a:cubicBezTo>
                  <a:pt x="467" y="362"/>
                  <a:pt x="362" y="466"/>
                  <a:pt x="234" y="466"/>
                </a:cubicBezTo>
                <a:cubicBezTo>
                  <a:pt x="105" y="466"/>
                  <a:pt x="0" y="362"/>
                  <a:pt x="0" y="234"/>
                </a:cubicBezTo>
                <a:cubicBezTo>
                  <a:pt x="0" y="104"/>
                  <a:pt x="105" y="0"/>
                  <a:pt x="234" y="0"/>
                </a:cubicBezTo>
                <a:cubicBezTo>
                  <a:pt x="362" y="0"/>
                  <a:pt x="467" y="104"/>
                  <a:pt x="467" y="2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1" name="Freeform 247">
            <a:extLst>
              <a:ext uri="{FF2B5EF4-FFF2-40B4-BE49-F238E27FC236}">
                <a16:creationId xmlns:a16="http://schemas.microsoft.com/office/drawing/2014/main" id="{A515506A-B0D2-D847-8D39-8DE180E56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400" y="11363618"/>
            <a:ext cx="841775" cy="838748"/>
          </a:xfrm>
          <a:custGeom>
            <a:avLst/>
            <a:gdLst>
              <a:gd name="T0" fmla="*/ 440031 w 674"/>
              <a:gd name="T1" fmla="*/ 220344 h 674"/>
              <a:gd name="T2" fmla="*/ 440031 w 674"/>
              <a:gd name="T3" fmla="*/ 220344 h 674"/>
              <a:gd name="T4" fmla="*/ 220343 w 674"/>
              <a:gd name="T5" fmla="*/ 440033 h 674"/>
              <a:gd name="T6" fmla="*/ 220343 w 674"/>
              <a:gd name="T7" fmla="*/ 440033 h 674"/>
              <a:gd name="T8" fmla="*/ 0 w 674"/>
              <a:gd name="T9" fmla="*/ 220344 h 674"/>
              <a:gd name="T10" fmla="*/ 0 w 674"/>
              <a:gd name="T11" fmla="*/ 220344 h 674"/>
              <a:gd name="T12" fmla="*/ 220343 w 674"/>
              <a:gd name="T13" fmla="*/ 0 h 674"/>
              <a:gd name="T14" fmla="*/ 220343 w 674"/>
              <a:gd name="T15" fmla="*/ 0 h 674"/>
              <a:gd name="T16" fmla="*/ 440031 w 674"/>
              <a:gd name="T17" fmla="*/ 220344 h 6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4" h="674">
                <a:moveTo>
                  <a:pt x="673" y="337"/>
                </a:moveTo>
                <a:lnTo>
                  <a:pt x="673" y="337"/>
                </a:lnTo>
                <a:cubicBezTo>
                  <a:pt x="673" y="522"/>
                  <a:pt x="522" y="673"/>
                  <a:pt x="337" y="673"/>
                </a:cubicBezTo>
                <a:cubicBezTo>
                  <a:pt x="151" y="673"/>
                  <a:pt x="0" y="522"/>
                  <a:pt x="0" y="337"/>
                </a:cubicBezTo>
                <a:cubicBezTo>
                  <a:pt x="0" y="150"/>
                  <a:pt x="151" y="0"/>
                  <a:pt x="337" y="0"/>
                </a:cubicBezTo>
                <a:cubicBezTo>
                  <a:pt x="522" y="0"/>
                  <a:pt x="673" y="150"/>
                  <a:pt x="673" y="337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2" name="Freeform 248">
            <a:extLst>
              <a:ext uri="{FF2B5EF4-FFF2-40B4-BE49-F238E27FC236}">
                <a16:creationId xmlns:a16="http://schemas.microsoft.com/office/drawing/2014/main" id="{FC6DB947-42B1-6F43-91C0-DAF46343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9434" y="7790615"/>
            <a:ext cx="581370" cy="584399"/>
          </a:xfrm>
          <a:custGeom>
            <a:avLst/>
            <a:gdLst>
              <a:gd name="T0" fmla="*/ 304658 w 467"/>
              <a:gd name="T1" fmla="*/ 152004 h 468"/>
              <a:gd name="T2" fmla="*/ 304658 w 467"/>
              <a:gd name="T3" fmla="*/ 152004 h 468"/>
              <a:gd name="T4" fmla="*/ 152329 w 467"/>
              <a:gd name="T5" fmla="*/ 304660 h 468"/>
              <a:gd name="T6" fmla="*/ 152329 w 467"/>
              <a:gd name="T7" fmla="*/ 304660 h 468"/>
              <a:gd name="T8" fmla="*/ 0 w 467"/>
              <a:gd name="T9" fmla="*/ 152004 h 468"/>
              <a:gd name="T10" fmla="*/ 0 w 467"/>
              <a:gd name="T11" fmla="*/ 152004 h 468"/>
              <a:gd name="T12" fmla="*/ 152329 w 467"/>
              <a:gd name="T13" fmla="*/ 0 h 468"/>
              <a:gd name="T14" fmla="*/ 152329 w 467"/>
              <a:gd name="T15" fmla="*/ 0 h 468"/>
              <a:gd name="T16" fmla="*/ 304658 w 467"/>
              <a:gd name="T17" fmla="*/ 152004 h 4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468">
                <a:moveTo>
                  <a:pt x="466" y="233"/>
                </a:moveTo>
                <a:lnTo>
                  <a:pt x="466" y="233"/>
                </a:lnTo>
                <a:cubicBezTo>
                  <a:pt x="466" y="362"/>
                  <a:pt x="362" y="467"/>
                  <a:pt x="233" y="467"/>
                </a:cubicBezTo>
                <a:cubicBezTo>
                  <a:pt x="104" y="467"/>
                  <a:pt x="0" y="362"/>
                  <a:pt x="0" y="233"/>
                </a:cubicBezTo>
                <a:cubicBezTo>
                  <a:pt x="0" y="104"/>
                  <a:pt x="104" y="0"/>
                  <a:pt x="233" y="0"/>
                </a:cubicBezTo>
                <a:cubicBezTo>
                  <a:pt x="362" y="0"/>
                  <a:pt x="466" y="104"/>
                  <a:pt x="466" y="2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3" name="Freeform 249">
            <a:extLst>
              <a:ext uri="{FF2B5EF4-FFF2-40B4-BE49-F238E27FC236}">
                <a16:creationId xmlns:a16="http://schemas.microsoft.com/office/drawing/2014/main" id="{49078616-0B32-0949-B630-B2E858B2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9230" y="7666469"/>
            <a:ext cx="838748" cy="838746"/>
          </a:xfrm>
          <a:custGeom>
            <a:avLst/>
            <a:gdLst>
              <a:gd name="T0" fmla="*/ 440031 w 674"/>
              <a:gd name="T1" fmla="*/ 220015 h 673"/>
              <a:gd name="T2" fmla="*/ 440031 w 674"/>
              <a:gd name="T3" fmla="*/ 220015 h 673"/>
              <a:gd name="T4" fmla="*/ 220343 w 674"/>
              <a:gd name="T5" fmla="*/ 440030 h 673"/>
              <a:gd name="T6" fmla="*/ 220343 w 674"/>
              <a:gd name="T7" fmla="*/ 440030 h 673"/>
              <a:gd name="T8" fmla="*/ 0 w 674"/>
              <a:gd name="T9" fmla="*/ 220015 h 673"/>
              <a:gd name="T10" fmla="*/ 0 w 674"/>
              <a:gd name="T11" fmla="*/ 220015 h 673"/>
              <a:gd name="T12" fmla="*/ 220343 w 674"/>
              <a:gd name="T13" fmla="*/ 0 h 673"/>
              <a:gd name="T14" fmla="*/ 220343 w 674"/>
              <a:gd name="T15" fmla="*/ 0 h 673"/>
              <a:gd name="T16" fmla="*/ 440031 w 674"/>
              <a:gd name="T17" fmla="*/ 220015 h 6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4" h="673">
                <a:moveTo>
                  <a:pt x="673" y="336"/>
                </a:moveTo>
                <a:lnTo>
                  <a:pt x="673" y="336"/>
                </a:lnTo>
                <a:cubicBezTo>
                  <a:pt x="673" y="522"/>
                  <a:pt x="522" y="672"/>
                  <a:pt x="337" y="672"/>
                </a:cubicBezTo>
                <a:cubicBezTo>
                  <a:pt x="151" y="672"/>
                  <a:pt x="0" y="522"/>
                  <a:pt x="0" y="336"/>
                </a:cubicBezTo>
                <a:cubicBezTo>
                  <a:pt x="0" y="150"/>
                  <a:pt x="151" y="0"/>
                  <a:pt x="337" y="0"/>
                </a:cubicBezTo>
                <a:cubicBezTo>
                  <a:pt x="522" y="0"/>
                  <a:pt x="673" y="150"/>
                  <a:pt x="673" y="336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4" name="Freeform 250">
            <a:extLst>
              <a:ext uri="{FF2B5EF4-FFF2-40B4-BE49-F238E27FC236}">
                <a16:creationId xmlns:a16="http://schemas.microsoft.com/office/drawing/2014/main" id="{B5E2A312-2539-554C-9BA3-DB9A2109D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9031" y="9643732"/>
            <a:ext cx="581370" cy="581370"/>
          </a:xfrm>
          <a:custGeom>
            <a:avLst/>
            <a:gdLst>
              <a:gd name="T0" fmla="*/ 304658 w 467"/>
              <a:gd name="T1" fmla="*/ 152004 h 468"/>
              <a:gd name="T2" fmla="*/ 304658 w 467"/>
              <a:gd name="T3" fmla="*/ 152004 h 468"/>
              <a:gd name="T4" fmla="*/ 152329 w 467"/>
              <a:gd name="T5" fmla="*/ 304660 h 468"/>
              <a:gd name="T6" fmla="*/ 152329 w 467"/>
              <a:gd name="T7" fmla="*/ 304660 h 468"/>
              <a:gd name="T8" fmla="*/ 0 w 467"/>
              <a:gd name="T9" fmla="*/ 152004 h 468"/>
              <a:gd name="T10" fmla="*/ 0 w 467"/>
              <a:gd name="T11" fmla="*/ 152004 h 468"/>
              <a:gd name="T12" fmla="*/ 152329 w 467"/>
              <a:gd name="T13" fmla="*/ 0 h 468"/>
              <a:gd name="T14" fmla="*/ 152329 w 467"/>
              <a:gd name="T15" fmla="*/ 0 h 468"/>
              <a:gd name="T16" fmla="*/ 304658 w 467"/>
              <a:gd name="T17" fmla="*/ 152004 h 4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468">
                <a:moveTo>
                  <a:pt x="466" y="233"/>
                </a:moveTo>
                <a:lnTo>
                  <a:pt x="466" y="233"/>
                </a:lnTo>
                <a:cubicBezTo>
                  <a:pt x="466" y="362"/>
                  <a:pt x="362" y="467"/>
                  <a:pt x="233" y="467"/>
                </a:cubicBezTo>
                <a:cubicBezTo>
                  <a:pt x="104" y="467"/>
                  <a:pt x="0" y="362"/>
                  <a:pt x="0" y="233"/>
                </a:cubicBezTo>
                <a:cubicBezTo>
                  <a:pt x="0" y="105"/>
                  <a:pt x="104" y="0"/>
                  <a:pt x="233" y="0"/>
                </a:cubicBezTo>
                <a:cubicBezTo>
                  <a:pt x="362" y="0"/>
                  <a:pt x="466" y="105"/>
                  <a:pt x="466" y="2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5" name="Freeform 251">
            <a:extLst>
              <a:ext uri="{FF2B5EF4-FFF2-40B4-BE49-F238E27FC236}">
                <a16:creationId xmlns:a16="http://schemas.microsoft.com/office/drawing/2014/main" id="{72C4D355-1ED3-CA42-A861-FBDABDF3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801" y="9516557"/>
            <a:ext cx="841775" cy="841775"/>
          </a:xfrm>
          <a:custGeom>
            <a:avLst/>
            <a:gdLst>
              <a:gd name="T0" fmla="*/ 440031 w 674"/>
              <a:gd name="T1" fmla="*/ 219690 h 674"/>
              <a:gd name="T2" fmla="*/ 440031 w 674"/>
              <a:gd name="T3" fmla="*/ 219690 h 674"/>
              <a:gd name="T4" fmla="*/ 220343 w 674"/>
              <a:gd name="T5" fmla="*/ 440033 h 674"/>
              <a:gd name="T6" fmla="*/ 220343 w 674"/>
              <a:gd name="T7" fmla="*/ 440033 h 674"/>
              <a:gd name="T8" fmla="*/ 0 w 674"/>
              <a:gd name="T9" fmla="*/ 219690 h 674"/>
              <a:gd name="T10" fmla="*/ 0 w 674"/>
              <a:gd name="T11" fmla="*/ 219690 h 674"/>
              <a:gd name="T12" fmla="*/ 220343 w 674"/>
              <a:gd name="T13" fmla="*/ 0 h 674"/>
              <a:gd name="T14" fmla="*/ 220343 w 674"/>
              <a:gd name="T15" fmla="*/ 0 h 674"/>
              <a:gd name="T16" fmla="*/ 440031 w 674"/>
              <a:gd name="T17" fmla="*/ 219690 h 6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4" h="674">
                <a:moveTo>
                  <a:pt x="673" y="336"/>
                </a:moveTo>
                <a:lnTo>
                  <a:pt x="673" y="336"/>
                </a:lnTo>
                <a:cubicBezTo>
                  <a:pt x="673" y="522"/>
                  <a:pt x="523" y="673"/>
                  <a:pt x="337" y="673"/>
                </a:cubicBezTo>
                <a:cubicBezTo>
                  <a:pt x="151" y="673"/>
                  <a:pt x="0" y="522"/>
                  <a:pt x="0" y="336"/>
                </a:cubicBezTo>
                <a:cubicBezTo>
                  <a:pt x="0" y="151"/>
                  <a:pt x="151" y="0"/>
                  <a:pt x="337" y="0"/>
                </a:cubicBezTo>
                <a:cubicBezTo>
                  <a:pt x="523" y="0"/>
                  <a:pt x="673" y="151"/>
                  <a:pt x="673" y="336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6" name="Freeform 252">
            <a:extLst>
              <a:ext uri="{FF2B5EF4-FFF2-40B4-BE49-F238E27FC236}">
                <a16:creationId xmlns:a16="http://schemas.microsoft.com/office/drawing/2014/main" id="{1407641F-4515-804C-9919-CE55AFD6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9434" y="11493822"/>
            <a:ext cx="581370" cy="584397"/>
          </a:xfrm>
          <a:custGeom>
            <a:avLst/>
            <a:gdLst>
              <a:gd name="T0" fmla="*/ 304658 w 467"/>
              <a:gd name="T1" fmla="*/ 152983 h 467"/>
              <a:gd name="T2" fmla="*/ 304658 w 467"/>
              <a:gd name="T3" fmla="*/ 152983 h 467"/>
              <a:gd name="T4" fmla="*/ 152329 w 467"/>
              <a:gd name="T5" fmla="*/ 304658 h 467"/>
              <a:gd name="T6" fmla="*/ 152329 w 467"/>
              <a:gd name="T7" fmla="*/ 304658 h 467"/>
              <a:gd name="T8" fmla="*/ 0 w 467"/>
              <a:gd name="T9" fmla="*/ 152983 h 467"/>
              <a:gd name="T10" fmla="*/ 0 w 467"/>
              <a:gd name="T11" fmla="*/ 152983 h 467"/>
              <a:gd name="T12" fmla="*/ 152329 w 467"/>
              <a:gd name="T13" fmla="*/ 0 h 467"/>
              <a:gd name="T14" fmla="*/ 152329 w 467"/>
              <a:gd name="T15" fmla="*/ 0 h 467"/>
              <a:gd name="T16" fmla="*/ 304658 w 467"/>
              <a:gd name="T17" fmla="*/ 152983 h 4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7" h="467">
                <a:moveTo>
                  <a:pt x="466" y="234"/>
                </a:moveTo>
                <a:lnTo>
                  <a:pt x="466" y="234"/>
                </a:lnTo>
                <a:cubicBezTo>
                  <a:pt x="466" y="362"/>
                  <a:pt x="362" y="466"/>
                  <a:pt x="233" y="466"/>
                </a:cubicBezTo>
                <a:cubicBezTo>
                  <a:pt x="104" y="466"/>
                  <a:pt x="0" y="362"/>
                  <a:pt x="0" y="234"/>
                </a:cubicBezTo>
                <a:cubicBezTo>
                  <a:pt x="0" y="104"/>
                  <a:pt x="104" y="0"/>
                  <a:pt x="233" y="0"/>
                </a:cubicBezTo>
                <a:cubicBezTo>
                  <a:pt x="362" y="0"/>
                  <a:pt x="466" y="104"/>
                  <a:pt x="466" y="2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7" name="Freeform 253">
            <a:extLst>
              <a:ext uri="{FF2B5EF4-FFF2-40B4-BE49-F238E27FC236}">
                <a16:creationId xmlns:a16="http://schemas.microsoft.com/office/drawing/2014/main" id="{A82238F6-1E23-BE48-A114-55B88C9EE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9230" y="11363618"/>
            <a:ext cx="838748" cy="838748"/>
          </a:xfrm>
          <a:custGeom>
            <a:avLst/>
            <a:gdLst>
              <a:gd name="T0" fmla="*/ 440031 w 674"/>
              <a:gd name="T1" fmla="*/ 220344 h 674"/>
              <a:gd name="T2" fmla="*/ 440031 w 674"/>
              <a:gd name="T3" fmla="*/ 220344 h 674"/>
              <a:gd name="T4" fmla="*/ 220343 w 674"/>
              <a:gd name="T5" fmla="*/ 440033 h 674"/>
              <a:gd name="T6" fmla="*/ 220343 w 674"/>
              <a:gd name="T7" fmla="*/ 440033 h 674"/>
              <a:gd name="T8" fmla="*/ 0 w 674"/>
              <a:gd name="T9" fmla="*/ 220344 h 674"/>
              <a:gd name="T10" fmla="*/ 0 w 674"/>
              <a:gd name="T11" fmla="*/ 220344 h 674"/>
              <a:gd name="T12" fmla="*/ 220343 w 674"/>
              <a:gd name="T13" fmla="*/ 0 h 674"/>
              <a:gd name="T14" fmla="*/ 220343 w 674"/>
              <a:gd name="T15" fmla="*/ 0 h 674"/>
              <a:gd name="T16" fmla="*/ 440031 w 674"/>
              <a:gd name="T17" fmla="*/ 220344 h 6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4" h="674">
                <a:moveTo>
                  <a:pt x="673" y="337"/>
                </a:moveTo>
                <a:lnTo>
                  <a:pt x="673" y="337"/>
                </a:lnTo>
                <a:cubicBezTo>
                  <a:pt x="673" y="522"/>
                  <a:pt x="522" y="673"/>
                  <a:pt x="337" y="673"/>
                </a:cubicBezTo>
                <a:cubicBezTo>
                  <a:pt x="151" y="673"/>
                  <a:pt x="0" y="522"/>
                  <a:pt x="0" y="337"/>
                </a:cubicBezTo>
                <a:cubicBezTo>
                  <a:pt x="0" y="150"/>
                  <a:pt x="151" y="0"/>
                  <a:pt x="337" y="0"/>
                </a:cubicBezTo>
                <a:cubicBezTo>
                  <a:pt x="522" y="0"/>
                  <a:pt x="673" y="150"/>
                  <a:pt x="673" y="337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8" name="Freeform 254">
            <a:extLst>
              <a:ext uri="{FF2B5EF4-FFF2-40B4-BE49-F238E27FC236}">
                <a16:creationId xmlns:a16="http://schemas.microsoft.com/office/drawing/2014/main" id="{FA1A33D7-2A17-9D4C-BCE9-766A7645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835" y="9643732"/>
            <a:ext cx="584399" cy="581370"/>
          </a:xfrm>
          <a:custGeom>
            <a:avLst/>
            <a:gdLst>
              <a:gd name="T0" fmla="*/ 304660 w 468"/>
              <a:gd name="T1" fmla="*/ 152004 h 468"/>
              <a:gd name="T2" fmla="*/ 304660 w 468"/>
              <a:gd name="T3" fmla="*/ 152004 h 468"/>
              <a:gd name="T4" fmla="*/ 152004 w 468"/>
              <a:gd name="T5" fmla="*/ 304660 h 468"/>
              <a:gd name="T6" fmla="*/ 152004 w 468"/>
              <a:gd name="T7" fmla="*/ 304660 h 468"/>
              <a:gd name="T8" fmla="*/ 0 w 468"/>
              <a:gd name="T9" fmla="*/ 152004 h 468"/>
              <a:gd name="T10" fmla="*/ 0 w 468"/>
              <a:gd name="T11" fmla="*/ 152004 h 468"/>
              <a:gd name="T12" fmla="*/ 152004 w 468"/>
              <a:gd name="T13" fmla="*/ 0 h 468"/>
              <a:gd name="T14" fmla="*/ 152004 w 468"/>
              <a:gd name="T15" fmla="*/ 0 h 468"/>
              <a:gd name="T16" fmla="*/ 304660 w 468"/>
              <a:gd name="T17" fmla="*/ 152004 h 4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8" h="468">
                <a:moveTo>
                  <a:pt x="467" y="233"/>
                </a:moveTo>
                <a:lnTo>
                  <a:pt x="467" y="233"/>
                </a:lnTo>
                <a:cubicBezTo>
                  <a:pt x="467" y="362"/>
                  <a:pt x="362" y="467"/>
                  <a:pt x="233" y="467"/>
                </a:cubicBezTo>
                <a:cubicBezTo>
                  <a:pt x="105" y="467"/>
                  <a:pt x="0" y="362"/>
                  <a:pt x="0" y="233"/>
                </a:cubicBezTo>
                <a:cubicBezTo>
                  <a:pt x="0" y="105"/>
                  <a:pt x="105" y="0"/>
                  <a:pt x="233" y="0"/>
                </a:cubicBezTo>
                <a:cubicBezTo>
                  <a:pt x="362" y="0"/>
                  <a:pt x="467" y="105"/>
                  <a:pt x="467" y="2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119" name="Freeform 255">
            <a:extLst>
              <a:ext uri="{FF2B5EF4-FFF2-40B4-BE49-F238E27FC236}">
                <a16:creationId xmlns:a16="http://schemas.microsoft.com/office/drawing/2014/main" id="{06BEA272-BC1E-154A-9F3E-B42BC291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689" y="9516557"/>
            <a:ext cx="838746" cy="841775"/>
          </a:xfrm>
          <a:custGeom>
            <a:avLst/>
            <a:gdLst>
              <a:gd name="T0" fmla="*/ 440033 w 674"/>
              <a:gd name="T1" fmla="*/ 219690 h 674"/>
              <a:gd name="T2" fmla="*/ 440033 w 674"/>
              <a:gd name="T3" fmla="*/ 219690 h 674"/>
              <a:gd name="T4" fmla="*/ 219690 w 674"/>
              <a:gd name="T5" fmla="*/ 440033 h 674"/>
              <a:gd name="T6" fmla="*/ 219690 w 674"/>
              <a:gd name="T7" fmla="*/ 440033 h 674"/>
              <a:gd name="T8" fmla="*/ 0 w 674"/>
              <a:gd name="T9" fmla="*/ 219690 h 674"/>
              <a:gd name="T10" fmla="*/ 0 w 674"/>
              <a:gd name="T11" fmla="*/ 219690 h 674"/>
              <a:gd name="T12" fmla="*/ 219690 w 674"/>
              <a:gd name="T13" fmla="*/ 0 h 674"/>
              <a:gd name="T14" fmla="*/ 219690 w 674"/>
              <a:gd name="T15" fmla="*/ 0 h 674"/>
              <a:gd name="T16" fmla="*/ 440033 w 674"/>
              <a:gd name="T17" fmla="*/ 219690 h 6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4" h="674">
                <a:moveTo>
                  <a:pt x="673" y="336"/>
                </a:moveTo>
                <a:lnTo>
                  <a:pt x="673" y="336"/>
                </a:lnTo>
                <a:cubicBezTo>
                  <a:pt x="673" y="522"/>
                  <a:pt x="522" y="673"/>
                  <a:pt x="336" y="673"/>
                </a:cubicBezTo>
                <a:cubicBezTo>
                  <a:pt x="150" y="673"/>
                  <a:pt x="0" y="522"/>
                  <a:pt x="0" y="336"/>
                </a:cubicBezTo>
                <a:cubicBezTo>
                  <a:pt x="0" y="151"/>
                  <a:pt x="150" y="0"/>
                  <a:pt x="336" y="0"/>
                </a:cubicBezTo>
                <a:cubicBezTo>
                  <a:pt x="522" y="0"/>
                  <a:pt x="673" y="151"/>
                  <a:pt x="673" y="336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301E94-199E-44E7-8211-A5A055C44D0E}"/>
              </a:ext>
            </a:extLst>
          </p:cNvPr>
          <p:cNvSpPr txBox="1"/>
          <p:nvPr/>
        </p:nvSpPr>
        <p:spPr>
          <a:xfrm>
            <a:off x="1910236" y="5940332"/>
            <a:ext cx="51458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DESCRIPTION 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E12FE0-E3CF-40A4-A47F-77DF419FB01B}"/>
              </a:ext>
            </a:extLst>
          </p:cNvPr>
          <p:cNvSpPr txBox="1"/>
          <p:nvPr/>
        </p:nvSpPr>
        <p:spPr>
          <a:xfrm>
            <a:off x="1910236" y="7791992"/>
            <a:ext cx="51458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DESCRIPTION 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8A5FA0-A92B-48BE-BCFD-2543932AFF8E}"/>
              </a:ext>
            </a:extLst>
          </p:cNvPr>
          <p:cNvSpPr txBox="1"/>
          <p:nvPr/>
        </p:nvSpPr>
        <p:spPr>
          <a:xfrm>
            <a:off x="1910236" y="9643652"/>
            <a:ext cx="51458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DESCRIPTION 03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505F65-18C1-43C9-AADB-BEE12879C0A9}"/>
              </a:ext>
            </a:extLst>
          </p:cNvPr>
          <p:cNvSpPr txBox="1"/>
          <p:nvPr/>
        </p:nvSpPr>
        <p:spPr>
          <a:xfrm>
            <a:off x="1910236" y="11495312"/>
            <a:ext cx="51458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DESCRIPTION 04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6547DA-0406-4748-942F-9E53339AF29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899509-DC58-4540-8967-613DBBB41BB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597B23-C2EF-4214-B2B3-D247D282C32C}"/>
              </a:ext>
            </a:extLst>
          </p:cNvPr>
          <p:cNvSpPr txBox="1"/>
          <p:nvPr/>
        </p:nvSpPr>
        <p:spPr>
          <a:xfrm>
            <a:off x="8721498" y="3820892"/>
            <a:ext cx="253095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928823-2BED-49FC-96A3-740ED28E8725}"/>
              </a:ext>
            </a:extLst>
          </p:cNvPr>
          <p:cNvSpPr txBox="1"/>
          <p:nvPr/>
        </p:nvSpPr>
        <p:spPr>
          <a:xfrm>
            <a:off x="11602946" y="3820892"/>
            <a:ext cx="253095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1C5C28-B0BF-4425-B5EC-2E29122BEF7E}"/>
              </a:ext>
            </a:extLst>
          </p:cNvPr>
          <p:cNvSpPr txBox="1"/>
          <p:nvPr/>
        </p:nvSpPr>
        <p:spPr>
          <a:xfrm>
            <a:off x="14484394" y="3817082"/>
            <a:ext cx="253095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B60ABF-9303-48B3-9F94-D8E8B0C860FA}"/>
              </a:ext>
            </a:extLst>
          </p:cNvPr>
          <p:cNvSpPr txBox="1"/>
          <p:nvPr/>
        </p:nvSpPr>
        <p:spPr>
          <a:xfrm>
            <a:off x="17360762" y="3820892"/>
            <a:ext cx="253095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206CC9-8249-4375-8B33-6018E6D98897}"/>
              </a:ext>
            </a:extLst>
          </p:cNvPr>
          <p:cNvSpPr txBox="1"/>
          <p:nvPr/>
        </p:nvSpPr>
        <p:spPr>
          <a:xfrm>
            <a:off x="22328876" y="3425952"/>
            <a:ext cx="553998" cy="2130714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657367-4B25-4FF2-BB9B-504ABB388B98}"/>
              </a:ext>
            </a:extLst>
          </p:cNvPr>
          <p:cNvSpPr txBox="1"/>
          <p:nvPr/>
        </p:nvSpPr>
        <p:spPr>
          <a:xfrm>
            <a:off x="22328876" y="5846064"/>
            <a:ext cx="553998" cy="2289210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B28F5B-EFBE-4748-8A58-CD1897141D11}"/>
              </a:ext>
            </a:extLst>
          </p:cNvPr>
          <p:cNvSpPr txBox="1"/>
          <p:nvPr/>
        </p:nvSpPr>
        <p:spPr>
          <a:xfrm>
            <a:off x="22328876" y="8424672"/>
            <a:ext cx="553998" cy="1606458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ASSIST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B44DAE-ED59-4DC1-BB8F-B28F10758A6C}"/>
              </a:ext>
            </a:extLst>
          </p:cNvPr>
          <p:cNvSpPr txBox="1"/>
          <p:nvPr/>
        </p:nvSpPr>
        <p:spPr>
          <a:xfrm>
            <a:off x="22328876" y="10466832"/>
            <a:ext cx="553998" cy="2179482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2">
            <a:extLst>
              <a:ext uri="{FF2B5EF4-FFF2-40B4-BE49-F238E27FC236}">
                <a16:creationId xmlns:a16="http://schemas.microsoft.com/office/drawing/2014/main" id="{D07F50F0-5AA4-EB42-B61C-BF939CC9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4045019"/>
            <a:ext cx="3094583" cy="3563919"/>
          </a:xfrm>
          <a:custGeom>
            <a:avLst/>
            <a:gdLst>
              <a:gd name="T0" fmla="*/ 1620955 w 2481"/>
              <a:gd name="T1" fmla="*/ 1401988 h 2864"/>
              <a:gd name="T2" fmla="*/ 1620955 w 2481"/>
              <a:gd name="T3" fmla="*/ 467329 h 2864"/>
              <a:gd name="T4" fmla="*/ 811131 w 2481"/>
              <a:gd name="T5" fmla="*/ 0 h 2864"/>
              <a:gd name="T6" fmla="*/ 0 w 2481"/>
              <a:gd name="T7" fmla="*/ 467329 h 2864"/>
              <a:gd name="T8" fmla="*/ 0 w 2481"/>
              <a:gd name="T9" fmla="*/ 1401988 h 2864"/>
              <a:gd name="T10" fmla="*/ 811131 w 2481"/>
              <a:gd name="T11" fmla="*/ 1868664 h 2864"/>
              <a:gd name="T12" fmla="*/ 1620955 w 2481"/>
              <a:gd name="T13" fmla="*/ 1401988 h 2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81" h="2864">
                <a:moveTo>
                  <a:pt x="2480" y="2148"/>
                </a:moveTo>
                <a:lnTo>
                  <a:pt x="2480" y="716"/>
                </a:lnTo>
                <a:lnTo>
                  <a:pt x="1241" y="0"/>
                </a:lnTo>
                <a:lnTo>
                  <a:pt x="0" y="716"/>
                </a:lnTo>
                <a:lnTo>
                  <a:pt x="0" y="2148"/>
                </a:lnTo>
                <a:lnTo>
                  <a:pt x="1241" y="2863"/>
                </a:lnTo>
                <a:lnTo>
                  <a:pt x="2480" y="214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005" name="Freeform 93">
            <a:extLst>
              <a:ext uri="{FF2B5EF4-FFF2-40B4-BE49-F238E27FC236}">
                <a16:creationId xmlns:a16="http://schemas.microsoft.com/office/drawing/2014/main" id="{13B41A20-1105-B645-B227-6F5922DBE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653" y="5159312"/>
            <a:ext cx="15015697" cy="1341389"/>
          </a:xfrm>
          <a:custGeom>
            <a:avLst/>
            <a:gdLst>
              <a:gd name="T0" fmla="*/ 7871213 w 12053"/>
              <a:gd name="T1" fmla="*/ 702141 h 1077"/>
              <a:gd name="T2" fmla="*/ 0 w 12053"/>
              <a:gd name="T3" fmla="*/ 702141 h 1077"/>
              <a:gd name="T4" fmla="*/ 0 w 12053"/>
              <a:gd name="T5" fmla="*/ 0 h 1077"/>
              <a:gd name="T6" fmla="*/ 7871213 w 12053"/>
              <a:gd name="T7" fmla="*/ 0 h 1077"/>
              <a:gd name="T8" fmla="*/ 7871213 w 12053"/>
              <a:gd name="T9" fmla="*/ 702141 h 10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3" h="1077">
                <a:moveTo>
                  <a:pt x="12052" y="1076"/>
                </a:moveTo>
                <a:lnTo>
                  <a:pt x="0" y="1076"/>
                </a:lnTo>
                <a:lnTo>
                  <a:pt x="0" y="0"/>
                </a:lnTo>
                <a:lnTo>
                  <a:pt x="12052" y="0"/>
                </a:lnTo>
                <a:lnTo>
                  <a:pt x="12052" y="10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006" name="Freeform 94">
            <a:extLst>
              <a:ext uri="{FF2B5EF4-FFF2-40B4-BE49-F238E27FC236}">
                <a16:creationId xmlns:a16="http://schemas.microsoft.com/office/drawing/2014/main" id="{D2530E2A-ABD1-514D-9B8A-C703F760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2972" y="5831521"/>
            <a:ext cx="3091556" cy="3563919"/>
          </a:xfrm>
          <a:custGeom>
            <a:avLst/>
            <a:gdLst>
              <a:gd name="T0" fmla="*/ 1620957 w 2481"/>
              <a:gd name="T1" fmla="*/ 1401334 h 2864"/>
              <a:gd name="T2" fmla="*/ 1620957 w 2481"/>
              <a:gd name="T3" fmla="*/ 467329 h 2864"/>
              <a:gd name="T4" fmla="*/ 810479 w 2481"/>
              <a:gd name="T5" fmla="*/ 0 h 2864"/>
              <a:gd name="T6" fmla="*/ 0 w 2481"/>
              <a:gd name="T7" fmla="*/ 467329 h 2864"/>
              <a:gd name="T8" fmla="*/ 0 w 2481"/>
              <a:gd name="T9" fmla="*/ 1401334 h 2864"/>
              <a:gd name="T10" fmla="*/ 810479 w 2481"/>
              <a:gd name="T11" fmla="*/ 1868662 h 2864"/>
              <a:gd name="T12" fmla="*/ 1620957 w 2481"/>
              <a:gd name="T13" fmla="*/ 1401334 h 2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81" h="2864">
                <a:moveTo>
                  <a:pt x="2480" y="2147"/>
                </a:moveTo>
                <a:lnTo>
                  <a:pt x="2480" y="716"/>
                </a:lnTo>
                <a:lnTo>
                  <a:pt x="1240" y="0"/>
                </a:lnTo>
                <a:lnTo>
                  <a:pt x="0" y="716"/>
                </a:lnTo>
                <a:lnTo>
                  <a:pt x="0" y="2147"/>
                </a:lnTo>
                <a:lnTo>
                  <a:pt x="1240" y="2863"/>
                </a:lnTo>
                <a:lnTo>
                  <a:pt x="2480" y="214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014" name="Freeform 102">
            <a:extLst>
              <a:ext uri="{FF2B5EF4-FFF2-40B4-BE49-F238E27FC236}">
                <a16:creationId xmlns:a16="http://schemas.microsoft.com/office/drawing/2014/main" id="{E11F66C9-3B4B-744D-9AB0-6834DFBAE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331" y="6939758"/>
            <a:ext cx="15015697" cy="1341389"/>
          </a:xfrm>
          <a:custGeom>
            <a:avLst/>
            <a:gdLst>
              <a:gd name="T0" fmla="*/ 7871214 w 12050"/>
              <a:gd name="T1" fmla="*/ 702141 h 1077"/>
              <a:gd name="T2" fmla="*/ 0 w 12050"/>
              <a:gd name="T3" fmla="*/ 702141 h 1077"/>
              <a:gd name="T4" fmla="*/ 0 w 12050"/>
              <a:gd name="T5" fmla="*/ 0 h 1077"/>
              <a:gd name="T6" fmla="*/ 7871214 w 12050"/>
              <a:gd name="T7" fmla="*/ 0 h 1077"/>
              <a:gd name="T8" fmla="*/ 7871214 w 12050"/>
              <a:gd name="T9" fmla="*/ 702141 h 10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0" h="1077">
                <a:moveTo>
                  <a:pt x="12049" y="1076"/>
                </a:moveTo>
                <a:lnTo>
                  <a:pt x="0" y="1076"/>
                </a:lnTo>
                <a:lnTo>
                  <a:pt x="0" y="0"/>
                </a:lnTo>
                <a:lnTo>
                  <a:pt x="12049" y="0"/>
                </a:lnTo>
                <a:lnTo>
                  <a:pt x="12049" y="10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015" name="Freeform 103">
            <a:extLst>
              <a:ext uri="{FF2B5EF4-FFF2-40B4-BE49-F238E27FC236}">
                <a16:creationId xmlns:a16="http://schemas.microsoft.com/office/drawing/2014/main" id="{0959608C-7EC1-E547-B8ED-7B93F19E4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5" y="7608938"/>
            <a:ext cx="3094583" cy="3566948"/>
          </a:xfrm>
          <a:custGeom>
            <a:avLst/>
            <a:gdLst>
              <a:gd name="T0" fmla="*/ 1620955 w 2481"/>
              <a:gd name="T1" fmla="*/ 1401986 h 2864"/>
              <a:gd name="T2" fmla="*/ 1620955 w 2481"/>
              <a:gd name="T3" fmla="*/ 467329 h 2864"/>
              <a:gd name="T4" fmla="*/ 811131 w 2481"/>
              <a:gd name="T5" fmla="*/ 0 h 2864"/>
              <a:gd name="T6" fmla="*/ 0 w 2481"/>
              <a:gd name="T7" fmla="*/ 467329 h 2864"/>
              <a:gd name="T8" fmla="*/ 0 w 2481"/>
              <a:gd name="T9" fmla="*/ 1401986 h 2864"/>
              <a:gd name="T10" fmla="*/ 811131 w 2481"/>
              <a:gd name="T11" fmla="*/ 1868662 h 2864"/>
              <a:gd name="T12" fmla="*/ 1620955 w 2481"/>
              <a:gd name="T13" fmla="*/ 1401986 h 2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81" h="2864">
                <a:moveTo>
                  <a:pt x="2480" y="2148"/>
                </a:moveTo>
                <a:lnTo>
                  <a:pt x="2480" y="716"/>
                </a:lnTo>
                <a:lnTo>
                  <a:pt x="1241" y="0"/>
                </a:lnTo>
                <a:lnTo>
                  <a:pt x="0" y="716"/>
                </a:lnTo>
                <a:lnTo>
                  <a:pt x="0" y="2148"/>
                </a:lnTo>
                <a:lnTo>
                  <a:pt x="1241" y="2863"/>
                </a:lnTo>
                <a:lnTo>
                  <a:pt x="2480" y="214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026" name="Freeform 114">
            <a:extLst>
              <a:ext uri="{FF2B5EF4-FFF2-40B4-BE49-F238E27FC236}">
                <a16:creationId xmlns:a16="http://schemas.microsoft.com/office/drawing/2014/main" id="{C16210F5-6B96-154C-8555-CFC3D237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653" y="8726259"/>
            <a:ext cx="15015697" cy="1338362"/>
          </a:xfrm>
          <a:custGeom>
            <a:avLst/>
            <a:gdLst>
              <a:gd name="T0" fmla="*/ 7871213 w 12053"/>
              <a:gd name="T1" fmla="*/ 702142 h 1078"/>
              <a:gd name="T2" fmla="*/ 0 w 12053"/>
              <a:gd name="T3" fmla="*/ 702142 h 1078"/>
              <a:gd name="T4" fmla="*/ 0 w 12053"/>
              <a:gd name="T5" fmla="*/ 0 h 1078"/>
              <a:gd name="T6" fmla="*/ 7871213 w 12053"/>
              <a:gd name="T7" fmla="*/ 0 h 1078"/>
              <a:gd name="T8" fmla="*/ 7871213 w 12053"/>
              <a:gd name="T9" fmla="*/ 702142 h 1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3" h="1078">
                <a:moveTo>
                  <a:pt x="12052" y="1077"/>
                </a:moveTo>
                <a:lnTo>
                  <a:pt x="0" y="1077"/>
                </a:lnTo>
                <a:lnTo>
                  <a:pt x="0" y="0"/>
                </a:lnTo>
                <a:lnTo>
                  <a:pt x="12052" y="0"/>
                </a:lnTo>
                <a:lnTo>
                  <a:pt x="12052" y="10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027" name="Freeform 115">
            <a:extLst>
              <a:ext uri="{FF2B5EF4-FFF2-40B4-BE49-F238E27FC236}">
                <a16:creationId xmlns:a16="http://schemas.microsoft.com/office/drawing/2014/main" id="{708A6688-7A24-294D-803C-782AFAD3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2972" y="9395440"/>
            <a:ext cx="3091556" cy="3566948"/>
          </a:xfrm>
          <a:custGeom>
            <a:avLst/>
            <a:gdLst>
              <a:gd name="T0" fmla="*/ 1620957 w 2481"/>
              <a:gd name="T1" fmla="*/ 1401335 h 2864"/>
              <a:gd name="T2" fmla="*/ 1620957 w 2481"/>
              <a:gd name="T3" fmla="*/ 467329 h 2864"/>
              <a:gd name="T4" fmla="*/ 810479 w 2481"/>
              <a:gd name="T5" fmla="*/ 0 h 2864"/>
              <a:gd name="T6" fmla="*/ 0 w 2481"/>
              <a:gd name="T7" fmla="*/ 467329 h 2864"/>
              <a:gd name="T8" fmla="*/ 0 w 2481"/>
              <a:gd name="T9" fmla="*/ 1401335 h 2864"/>
              <a:gd name="T10" fmla="*/ 810479 w 2481"/>
              <a:gd name="T11" fmla="*/ 1868664 h 2864"/>
              <a:gd name="T12" fmla="*/ 1620957 w 2481"/>
              <a:gd name="T13" fmla="*/ 1401335 h 2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81" h="2864">
                <a:moveTo>
                  <a:pt x="2480" y="2147"/>
                </a:moveTo>
                <a:lnTo>
                  <a:pt x="2480" y="716"/>
                </a:lnTo>
                <a:lnTo>
                  <a:pt x="1240" y="0"/>
                </a:lnTo>
                <a:lnTo>
                  <a:pt x="0" y="716"/>
                </a:lnTo>
                <a:lnTo>
                  <a:pt x="0" y="2147"/>
                </a:lnTo>
                <a:lnTo>
                  <a:pt x="1240" y="2863"/>
                </a:lnTo>
                <a:lnTo>
                  <a:pt x="2480" y="214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037" name="Freeform 125">
            <a:extLst>
              <a:ext uri="{FF2B5EF4-FFF2-40B4-BE49-F238E27FC236}">
                <a16:creationId xmlns:a16="http://schemas.microsoft.com/office/drawing/2014/main" id="{B55A8181-2DE0-C141-A0C9-B52CD20ED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331" y="10506707"/>
            <a:ext cx="15015697" cy="1338362"/>
          </a:xfrm>
          <a:custGeom>
            <a:avLst/>
            <a:gdLst>
              <a:gd name="T0" fmla="*/ 7871214 w 12050"/>
              <a:gd name="T1" fmla="*/ 702142 h 1078"/>
              <a:gd name="T2" fmla="*/ 0 w 12050"/>
              <a:gd name="T3" fmla="*/ 702142 h 1078"/>
              <a:gd name="T4" fmla="*/ 0 w 12050"/>
              <a:gd name="T5" fmla="*/ 0 h 1078"/>
              <a:gd name="T6" fmla="*/ 7871214 w 12050"/>
              <a:gd name="T7" fmla="*/ 0 h 1078"/>
              <a:gd name="T8" fmla="*/ 7871214 w 12050"/>
              <a:gd name="T9" fmla="*/ 702142 h 1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50" h="1078">
                <a:moveTo>
                  <a:pt x="12049" y="1077"/>
                </a:moveTo>
                <a:lnTo>
                  <a:pt x="0" y="1077"/>
                </a:lnTo>
                <a:lnTo>
                  <a:pt x="0" y="0"/>
                </a:lnTo>
                <a:lnTo>
                  <a:pt x="12049" y="0"/>
                </a:lnTo>
                <a:lnTo>
                  <a:pt x="12049" y="10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098" name="Line 186">
            <a:extLst>
              <a:ext uri="{FF2B5EF4-FFF2-40B4-BE49-F238E27FC236}">
                <a16:creationId xmlns:a16="http://schemas.microsoft.com/office/drawing/2014/main" id="{D93BE027-60B6-E047-A8EA-79113FA89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593" y="5159314"/>
            <a:ext cx="3029" cy="66918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099" name="Line 187">
            <a:extLst>
              <a:ext uri="{FF2B5EF4-FFF2-40B4-BE49-F238E27FC236}">
                <a16:creationId xmlns:a16="http://schemas.microsoft.com/office/drawing/2014/main" id="{02DF67B2-9CC3-6E4B-ADB5-FA05AD3F8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8087" y="5159314"/>
            <a:ext cx="6056" cy="66918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100" name="Line 188">
            <a:extLst>
              <a:ext uri="{FF2B5EF4-FFF2-40B4-BE49-F238E27FC236}">
                <a16:creationId xmlns:a16="http://schemas.microsoft.com/office/drawing/2014/main" id="{8DAB8494-FF3C-7B42-B3B5-105939F92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9021" y="5159312"/>
            <a:ext cx="6056" cy="66918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14DC96-3206-46E3-B5F4-49BA1A1848B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95A0D-77A1-4883-B0A1-C9C82F5F4D0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21FFE-1EFE-4F50-A828-D35A68ADEB0B}"/>
              </a:ext>
            </a:extLst>
          </p:cNvPr>
          <p:cNvSpPr txBox="1"/>
          <p:nvPr/>
        </p:nvSpPr>
        <p:spPr>
          <a:xfrm>
            <a:off x="1534424" y="4884463"/>
            <a:ext cx="299490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E1F84-C8A8-4532-97C6-4BBF75AD3C1C}"/>
              </a:ext>
            </a:extLst>
          </p:cNvPr>
          <p:cNvSpPr txBox="1"/>
          <p:nvPr/>
        </p:nvSpPr>
        <p:spPr>
          <a:xfrm>
            <a:off x="1546616" y="5940182"/>
            <a:ext cx="2994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A76D7-027B-4AC2-B03A-68F9DAB778C7}"/>
              </a:ext>
            </a:extLst>
          </p:cNvPr>
          <p:cNvSpPr txBox="1"/>
          <p:nvPr/>
        </p:nvSpPr>
        <p:spPr>
          <a:xfrm>
            <a:off x="1534424" y="8457155"/>
            <a:ext cx="299490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80EA9-2319-479F-93BE-7D67A0332E4B}"/>
              </a:ext>
            </a:extLst>
          </p:cNvPr>
          <p:cNvSpPr txBox="1"/>
          <p:nvPr/>
        </p:nvSpPr>
        <p:spPr>
          <a:xfrm>
            <a:off x="1554236" y="9501444"/>
            <a:ext cx="2994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75158-545E-4D20-965B-1BDCEEA1C561}"/>
              </a:ext>
            </a:extLst>
          </p:cNvPr>
          <p:cNvSpPr txBox="1"/>
          <p:nvPr/>
        </p:nvSpPr>
        <p:spPr>
          <a:xfrm>
            <a:off x="19805650" y="6666455"/>
            <a:ext cx="299490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F5AEFD-8940-4DC3-9335-EFD1923EB374}"/>
              </a:ext>
            </a:extLst>
          </p:cNvPr>
          <p:cNvSpPr txBox="1"/>
          <p:nvPr/>
        </p:nvSpPr>
        <p:spPr>
          <a:xfrm>
            <a:off x="19825462" y="7716840"/>
            <a:ext cx="2994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ASSIST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AA919F-4652-4F6B-B2E9-A437504630C9}"/>
              </a:ext>
            </a:extLst>
          </p:cNvPr>
          <p:cNvSpPr txBox="1"/>
          <p:nvPr/>
        </p:nvSpPr>
        <p:spPr>
          <a:xfrm>
            <a:off x="19805650" y="10236947"/>
            <a:ext cx="299490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6DAAB3-3D85-4B04-8333-A0C671AE382F}"/>
              </a:ext>
            </a:extLst>
          </p:cNvPr>
          <p:cNvSpPr txBox="1"/>
          <p:nvPr/>
        </p:nvSpPr>
        <p:spPr>
          <a:xfrm>
            <a:off x="19825462" y="11282252"/>
            <a:ext cx="299490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E6ED62-3558-495B-893C-6DABEB211DA1}"/>
              </a:ext>
            </a:extLst>
          </p:cNvPr>
          <p:cNvSpPr txBox="1"/>
          <p:nvPr/>
        </p:nvSpPr>
        <p:spPr>
          <a:xfrm>
            <a:off x="5226291" y="5259671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4D4E31-02F2-43C6-925D-EDF0E1BC14E4}"/>
              </a:ext>
            </a:extLst>
          </p:cNvPr>
          <p:cNvSpPr txBox="1"/>
          <p:nvPr/>
        </p:nvSpPr>
        <p:spPr>
          <a:xfrm>
            <a:off x="8934691" y="5262211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7D9B40-60C4-48EB-A4BF-3EBF2883A1F3}"/>
              </a:ext>
            </a:extLst>
          </p:cNvPr>
          <p:cNvSpPr txBox="1"/>
          <p:nvPr/>
        </p:nvSpPr>
        <p:spPr>
          <a:xfrm>
            <a:off x="12645631" y="5264751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983BC-A0C5-49DE-BBF9-48B0D4D4F50D}"/>
              </a:ext>
            </a:extLst>
          </p:cNvPr>
          <p:cNvSpPr txBox="1"/>
          <p:nvPr/>
        </p:nvSpPr>
        <p:spPr>
          <a:xfrm>
            <a:off x="16356303" y="5264751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A1BF85-4231-40A6-9C69-DBA97D9750B4}"/>
              </a:ext>
            </a:extLst>
          </p:cNvPr>
          <p:cNvSpPr txBox="1"/>
          <p:nvPr/>
        </p:nvSpPr>
        <p:spPr>
          <a:xfrm>
            <a:off x="5226291" y="704529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C911F-1E53-465E-BCEB-AC64032EA535}"/>
              </a:ext>
            </a:extLst>
          </p:cNvPr>
          <p:cNvSpPr txBox="1"/>
          <p:nvPr/>
        </p:nvSpPr>
        <p:spPr>
          <a:xfrm>
            <a:off x="8934691" y="704783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CC626-15F5-407B-829B-64F4C953C8CD}"/>
              </a:ext>
            </a:extLst>
          </p:cNvPr>
          <p:cNvSpPr txBox="1"/>
          <p:nvPr/>
        </p:nvSpPr>
        <p:spPr>
          <a:xfrm>
            <a:off x="12645631" y="705037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C1831-79F7-4424-A144-D82A26B7BD47}"/>
              </a:ext>
            </a:extLst>
          </p:cNvPr>
          <p:cNvSpPr txBox="1"/>
          <p:nvPr/>
        </p:nvSpPr>
        <p:spPr>
          <a:xfrm>
            <a:off x="16356303" y="705037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E632F7-773D-477A-AFD7-41BA3CFD7E45}"/>
              </a:ext>
            </a:extLst>
          </p:cNvPr>
          <p:cNvSpPr txBox="1"/>
          <p:nvPr/>
        </p:nvSpPr>
        <p:spPr>
          <a:xfrm>
            <a:off x="5226291" y="883468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D72470-4590-4EEB-BC2B-A795C876EB09}"/>
              </a:ext>
            </a:extLst>
          </p:cNvPr>
          <p:cNvSpPr txBox="1"/>
          <p:nvPr/>
        </p:nvSpPr>
        <p:spPr>
          <a:xfrm>
            <a:off x="5226291" y="1061264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1A1B0E-7928-4BB3-A545-1D3694313EBA}"/>
              </a:ext>
            </a:extLst>
          </p:cNvPr>
          <p:cNvSpPr txBox="1"/>
          <p:nvPr/>
        </p:nvSpPr>
        <p:spPr>
          <a:xfrm>
            <a:off x="8934691" y="883468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EA416-66BB-4AB6-B0E0-B3A267A752CA}"/>
              </a:ext>
            </a:extLst>
          </p:cNvPr>
          <p:cNvSpPr txBox="1"/>
          <p:nvPr/>
        </p:nvSpPr>
        <p:spPr>
          <a:xfrm>
            <a:off x="8934691" y="1061264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41FEB0-E10D-4647-8850-A00C913489D7}"/>
              </a:ext>
            </a:extLst>
          </p:cNvPr>
          <p:cNvSpPr txBox="1"/>
          <p:nvPr/>
        </p:nvSpPr>
        <p:spPr>
          <a:xfrm>
            <a:off x="12641821" y="883468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27E522-FC62-4016-9767-2B9886CC2081}"/>
              </a:ext>
            </a:extLst>
          </p:cNvPr>
          <p:cNvSpPr txBox="1"/>
          <p:nvPr/>
        </p:nvSpPr>
        <p:spPr>
          <a:xfrm>
            <a:off x="12641821" y="1061264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B99125-0854-4FBB-B99B-13CA2A2EEFAD}"/>
              </a:ext>
            </a:extLst>
          </p:cNvPr>
          <p:cNvSpPr txBox="1"/>
          <p:nvPr/>
        </p:nvSpPr>
        <p:spPr>
          <a:xfrm>
            <a:off x="16351223" y="883468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5ED1E3-BDA5-4220-A69E-8B04BD28230B}"/>
              </a:ext>
            </a:extLst>
          </p:cNvPr>
          <p:cNvSpPr txBox="1"/>
          <p:nvPr/>
        </p:nvSpPr>
        <p:spPr>
          <a:xfrm>
            <a:off x="16351223" y="10612640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9788E5-3624-411C-BAAF-5AA982703DB9}"/>
              </a:ext>
            </a:extLst>
          </p:cNvPr>
          <p:cNvSpPr txBox="1"/>
          <p:nvPr/>
        </p:nvSpPr>
        <p:spPr>
          <a:xfrm>
            <a:off x="4898076" y="3676568"/>
            <a:ext cx="345344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DESCRIPTION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D436BC-8A87-42DB-84C3-1D257E6B6263}"/>
              </a:ext>
            </a:extLst>
          </p:cNvPr>
          <p:cNvSpPr txBox="1"/>
          <p:nvPr/>
        </p:nvSpPr>
        <p:spPr>
          <a:xfrm>
            <a:off x="8603389" y="3676568"/>
            <a:ext cx="345344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DESCRIPTION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C11DFB-8A01-4BAB-83C0-7A9C28E83AD7}"/>
              </a:ext>
            </a:extLst>
          </p:cNvPr>
          <p:cNvSpPr txBox="1"/>
          <p:nvPr/>
        </p:nvSpPr>
        <p:spPr>
          <a:xfrm>
            <a:off x="12315739" y="3676568"/>
            <a:ext cx="345344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DESCRIPTION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03C11D-9294-4E9D-8C09-AE78C66F7E49}"/>
              </a:ext>
            </a:extLst>
          </p:cNvPr>
          <p:cNvSpPr txBox="1"/>
          <p:nvPr/>
        </p:nvSpPr>
        <p:spPr>
          <a:xfrm>
            <a:off x="16024279" y="3676568"/>
            <a:ext cx="3453444" cy="11387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DESCRIPTION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625CF406-8E77-7E46-B274-556400729F27}"/>
              </a:ext>
            </a:extLst>
          </p:cNvPr>
          <p:cNvSpPr/>
          <p:nvPr/>
        </p:nvSpPr>
        <p:spPr>
          <a:xfrm>
            <a:off x="1528763" y="6215064"/>
            <a:ext cx="8343900" cy="3816043"/>
          </a:xfrm>
          <a:custGeom>
            <a:avLst/>
            <a:gdLst>
              <a:gd name="connsiteX0" fmla="*/ 0 w 8343900"/>
              <a:gd name="connsiteY0" fmla="*/ 369825 h 4573780"/>
              <a:gd name="connsiteX1" fmla="*/ 6115050 w 8343900"/>
              <a:gd name="connsiteY1" fmla="*/ 369825 h 4573780"/>
              <a:gd name="connsiteX2" fmla="*/ 2257425 w 8343900"/>
              <a:gd name="connsiteY2" fmla="*/ 4213162 h 4573780"/>
              <a:gd name="connsiteX3" fmla="*/ 8343900 w 8343900"/>
              <a:gd name="connsiteY3" fmla="*/ 4184587 h 4573780"/>
              <a:gd name="connsiteX0" fmla="*/ 0 w 8343900"/>
              <a:gd name="connsiteY0" fmla="*/ 369825 h 4573780"/>
              <a:gd name="connsiteX1" fmla="*/ 6115050 w 8343900"/>
              <a:gd name="connsiteY1" fmla="*/ 369825 h 4573780"/>
              <a:gd name="connsiteX2" fmla="*/ 2257425 w 8343900"/>
              <a:gd name="connsiteY2" fmla="*/ 4213162 h 4573780"/>
              <a:gd name="connsiteX3" fmla="*/ 8343900 w 8343900"/>
              <a:gd name="connsiteY3" fmla="*/ 4184587 h 4573780"/>
              <a:gd name="connsiteX0" fmla="*/ 0 w 8343900"/>
              <a:gd name="connsiteY0" fmla="*/ 369825 h 4573780"/>
              <a:gd name="connsiteX1" fmla="*/ 6115050 w 8343900"/>
              <a:gd name="connsiteY1" fmla="*/ 369825 h 4573780"/>
              <a:gd name="connsiteX2" fmla="*/ 2257425 w 8343900"/>
              <a:gd name="connsiteY2" fmla="*/ 4213162 h 4573780"/>
              <a:gd name="connsiteX3" fmla="*/ 8343900 w 8343900"/>
              <a:gd name="connsiteY3" fmla="*/ 4184587 h 4573780"/>
              <a:gd name="connsiteX0" fmla="*/ 0 w 8343900"/>
              <a:gd name="connsiteY0" fmla="*/ 369825 h 4488050"/>
              <a:gd name="connsiteX1" fmla="*/ 6115050 w 8343900"/>
              <a:gd name="connsiteY1" fmla="*/ 369825 h 4488050"/>
              <a:gd name="connsiteX2" fmla="*/ 2257425 w 8343900"/>
              <a:gd name="connsiteY2" fmla="*/ 4213162 h 4488050"/>
              <a:gd name="connsiteX3" fmla="*/ 8343900 w 8343900"/>
              <a:gd name="connsiteY3" fmla="*/ 4184587 h 4488050"/>
              <a:gd name="connsiteX0" fmla="*/ 0 w 8343900"/>
              <a:gd name="connsiteY0" fmla="*/ 369825 h 4462573"/>
              <a:gd name="connsiteX1" fmla="*/ 6115050 w 8343900"/>
              <a:gd name="connsiteY1" fmla="*/ 369825 h 4462573"/>
              <a:gd name="connsiteX2" fmla="*/ 2271072 w 8343900"/>
              <a:gd name="connsiteY2" fmla="*/ 4179043 h 4462573"/>
              <a:gd name="connsiteX3" fmla="*/ 8343900 w 8343900"/>
              <a:gd name="connsiteY3" fmla="*/ 4184587 h 4462573"/>
              <a:gd name="connsiteX0" fmla="*/ 0 w 8343900"/>
              <a:gd name="connsiteY0" fmla="*/ 369825 h 4477796"/>
              <a:gd name="connsiteX1" fmla="*/ 6115050 w 8343900"/>
              <a:gd name="connsiteY1" fmla="*/ 369825 h 4477796"/>
              <a:gd name="connsiteX2" fmla="*/ 2291543 w 8343900"/>
              <a:gd name="connsiteY2" fmla="*/ 4199515 h 4477796"/>
              <a:gd name="connsiteX3" fmla="*/ 8343900 w 8343900"/>
              <a:gd name="connsiteY3" fmla="*/ 4184587 h 4477796"/>
              <a:gd name="connsiteX0" fmla="*/ 0 w 8343900"/>
              <a:gd name="connsiteY0" fmla="*/ 369825 h 4199515"/>
              <a:gd name="connsiteX1" fmla="*/ 6115050 w 8343900"/>
              <a:gd name="connsiteY1" fmla="*/ 369825 h 4199515"/>
              <a:gd name="connsiteX2" fmla="*/ 2291543 w 8343900"/>
              <a:gd name="connsiteY2" fmla="*/ 4199515 h 4199515"/>
              <a:gd name="connsiteX3" fmla="*/ 8343900 w 8343900"/>
              <a:gd name="connsiteY3" fmla="*/ 4184587 h 4199515"/>
              <a:gd name="connsiteX0" fmla="*/ 0 w 8343900"/>
              <a:gd name="connsiteY0" fmla="*/ 369825 h 4184587"/>
              <a:gd name="connsiteX1" fmla="*/ 6115050 w 8343900"/>
              <a:gd name="connsiteY1" fmla="*/ 369825 h 4184587"/>
              <a:gd name="connsiteX2" fmla="*/ 2284719 w 8343900"/>
              <a:gd name="connsiteY2" fmla="*/ 4179044 h 4184587"/>
              <a:gd name="connsiteX3" fmla="*/ 8343900 w 8343900"/>
              <a:gd name="connsiteY3" fmla="*/ 4184587 h 4184587"/>
              <a:gd name="connsiteX0" fmla="*/ 0 w 8343900"/>
              <a:gd name="connsiteY0" fmla="*/ 369825 h 4184587"/>
              <a:gd name="connsiteX1" fmla="*/ 6115050 w 8343900"/>
              <a:gd name="connsiteY1" fmla="*/ 369825 h 4184587"/>
              <a:gd name="connsiteX2" fmla="*/ 2284719 w 8343900"/>
              <a:gd name="connsiteY2" fmla="*/ 4179044 h 4184587"/>
              <a:gd name="connsiteX3" fmla="*/ 8343900 w 8343900"/>
              <a:gd name="connsiteY3" fmla="*/ 4184587 h 4184587"/>
              <a:gd name="connsiteX0" fmla="*/ 0 w 8343900"/>
              <a:gd name="connsiteY0" fmla="*/ 369825 h 4185868"/>
              <a:gd name="connsiteX1" fmla="*/ 6115050 w 8343900"/>
              <a:gd name="connsiteY1" fmla="*/ 369825 h 4185868"/>
              <a:gd name="connsiteX2" fmla="*/ 2257424 w 8343900"/>
              <a:gd name="connsiteY2" fmla="*/ 4185868 h 4185868"/>
              <a:gd name="connsiteX3" fmla="*/ 8343900 w 8343900"/>
              <a:gd name="connsiteY3" fmla="*/ 4184587 h 4185868"/>
              <a:gd name="connsiteX0" fmla="*/ 0 w 8343900"/>
              <a:gd name="connsiteY0" fmla="*/ 369825 h 4185868"/>
              <a:gd name="connsiteX1" fmla="*/ 6115050 w 8343900"/>
              <a:gd name="connsiteY1" fmla="*/ 369825 h 4185868"/>
              <a:gd name="connsiteX2" fmla="*/ 2257424 w 8343900"/>
              <a:gd name="connsiteY2" fmla="*/ 4185868 h 4185868"/>
              <a:gd name="connsiteX3" fmla="*/ 8343900 w 8343900"/>
              <a:gd name="connsiteY3" fmla="*/ 4184587 h 4185868"/>
              <a:gd name="connsiteX0" fmla="*/ 0 w 8343900"/>
              <a:gd name="connsiteY0" fmla="*/ 143674 h 3959717"/>
              <a:gd name="connsiteX1" fmla="*/ 6115050 w 8343900"/>
              <a:gd name="connsiteY1" fmla="*/ 143674 h 3959717"/>
              <a:gd name="connsiteX2" fmla="*/ 2257424 w 8343900"/>
              <a:gd name="connsiteY2" fmla="*/ 3959717 h 3959717"/>
              <a:gd name="connsiteX3" fmla="*/ 8343900 w 8343900"/>
              <a:gd name="connsiteY3" fmla="*/ 3958436 h 3959717"/>
              <a:gd name="connsiteX0" fmla="*/ 0 w 8343900"/>
              <a:gd name="connsiteY0" fmla="*/ 141899 h 3957942"/>
              <a:gd name="connsiteX1" fmla="*/ 6074107 w 8343900"/>
              <a:gd name="connsiteY1" fmla="*/ 148723 h 3957942"/>
              <a:gd name="connsiteX2" fmla="*/ 2257424 w 8343900"/>
              <a:gd name="connsiteY2" fmla="*/ 3957942 h 3957942"/>
              <a:gd name="connsiteX3" fmla="*/ 8343900 w 8343900"/>
              <a:gd name="connsiteY3" fmla="*/ 3956661 h 3957942"/>
              <a:gd name="connsiteX0" fmla="*/ 0 w 8343900"/>
              <a:gd name="connsiteY0" fmla="*/ 0 h 3816043"/>
              <a:gd name="connsiteX1" fmla="*/ 6074107 w 8343900"/>
              <a:gd name="connsiteY1" fmla="*/ 6824 h 3816043"/>
              <a:gd name="connsiteX2" fmla="*/ 2257424 w 8343900"/>
              <a:gd name="connsiteY2" fmla="*/ 3816043 h 3816043"/>
              <a:gd name="connsiteX3" fmla="*/ 8343900 w 8343900"/>
              <a:gd name="connsiteY3" fmla="*/ 3814762 h 3816043"/>
              <a:gd name="connsiteX0" fmla="*/ 0 w 8343900"/>
              <a:gd name="connsiteY0" fmla="*/ 0 h 3816043"/>
              <a:gd name="connsiteX1" fmla="*/ 6067283 w 8343900"/>
              <a:gd name="connsiteY1" fmla="*/ 0 h 3816043"/>
              <a:gd name="connsiteX2" fmla="*/ 2257424 w 8343900"/>
              <a:gd name="connsiteY2" fmla="*/ 3816043 h 3816043"/>
              <a:gd name="connsiteX3" fmla="*/ 8343900 w 8343900"/>
              <a:gd name="connsiteY3" fmla="*/ 3814762 h 381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3900" h="3816043">
                <a:moveTo>
                  <a:pt x="0" y="0"/>
                </a:moveTo>
                <a:lnTo>
                  <a:pt x="6067283" y="0"/>
                </a:lnTo>
                <a:lnTo>
                  <a:pt x="2257424" y="3816043"/>
                </a:lnTo>
                <a:lnTo>
                  <a:pt x="8343900" y="3814762"/>
                </a:lnTo>
              </a:path>
            </a:pathLst>
          </a:custGeom>
          <a:noFill/>
          <a:ln w="38100">
            <a:solidFill>
              <a:schemeClr val="accent6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itchFamily="2" charset="77"/>
            </a:endParaRPr>
          </a:p>
        </p:txBody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F642DD30-F704-5346-9407-89539DBC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4792616"/>
            <a:ext cx="2856326" cy="2856383"/>
          </a:xfrm>
          <a:custGeom>
            <a:avLst/>
            <a:gdLst>
              <a:gd name="T0" fmla="*/ 1497104 w 2294"/>
              <a:gd name="T1" fmla="*/ 748879 h 2294"/>
              <a:gd name="T2" fmla="*/ 1497104 w 2294"/>
              <a:gd name="T3" fmla="*/ 748879 h 2294"/>
              <a:gd name="T4" fmla="*/ 748879 w 2294"/>
              <a:gd name="T5" fmla="*/ 1497104 h 2294"/>
              <a:gd name="T6" fmla="*/ 748879 w 2294"/>
              <a:gd name="T7" fmla="*/ 1497104 h 2294"/>
              <a:gd name="T8" fmla="*/ 0 w 2294"/>
              <a:gd name="T9" fmla="*/ 748879 h 2294"/>
              <a:gd name="T10" fmla="*/ 0 w 2294"/>
              <a:gd name="T11" fmla="*/ 748879 h 2294"/>
              <a:gd name="T12" fmla="*/ 748879 w 2294"/>
              <a:gd name="T13" fmla="*/ 0 h 2294"/>
              <a:gd name="T14" fmla="*/ 748879 w 2294"/>
              <a:gd name="T15" fmla="*/ 0 h 2294"/>
              <a:gd name="T16" fmla="*/ 1497104 w 2294"/>
              <a:gd name="T17" fmla="*/ 748879 h 22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94" h="2294">
                <a:moveTo>
                  <a:pt x="2293" y="1147"/>
                </a:moveTo>
                <a:lnTo>
                  <a:pt x="2293" y="1147"/>
                </a:lnTo>
                <a:cubicBezTo>
                  <a:pt x="2293" y="1779"/>
                  <a:pt x="1780" y="2293"/>
                  <a:pt x="1147" y="2293"/>
                </a:cubicBezTo>
                <a:cubicBezTo>
                  <a:pt x="513" y="2293"/>
                  <a:pt x="0" y="1779"/>
                  <a:pt x="0" y="1147"/>
                </a:cubicBezTo>
                <a:cubicBezTo>
                  <a:pt x="0" y="514"/>
                  <a:pt x="513" y="0"/>
                  <a:pt x="1147" y="0"/>
                </a:cubicBezTo>
                <a:cubicBezTo>
                  <a:pt x="1780" y="0"/>
                  <a:pt x="2293" y="514"/>
                  <a:pt x="2293" y="11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8" name="Freeform 147">
            <a:extLst>
              <a:ext uri="{FF2B5EF4-FFF2-40B4-BE49-F238E27FC236}">
                <a16:creationId xmlns:a16="http://schemas.microsoft.com/office/drawing/2014/main" id="{B81189D9-F330-3A49-96FA-E7C8A13C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565" y="4792616"/>
            <a:ext cx="2856326" cy="2856383"/>
          </a:xfrm>
          <a:custGeom>
            <a:avLst/>
            <a:gdLst>
              <a:gd name="T0" fmla="*/ 1497104 w 2295"/>
              <a:gd name="T1" fmla="*/ 748879 h 2294"/>
              <a:gd name="T2" fmla="*/ 1497104 w 2295"/>
              <a:gd name="T3" fmla="*/ 748879 h 2294"/>
              <a:gd name="T4" fmla="*/ 748552 w 2295"/>
              <a:gd name="T5" fmla="*/ 1497104 h 2294"/>
              <a:gd name="T6" fmla="*/ 748552 w 2295"/>
              <a:gd name="T7" fmla="*/ 1497104 h 2294"/>
              <a:gd name="T8" fmla="*/ 0 w 2295"/>
              <a:gd name="T9" fmla="*/ 748879 h 2294"/>
              <a:gd name="T10" fmla="*/ 0 w 2295"/>
              <a:gd name="T11" fmla="*/ 748879 h 2294"/>
              <a:gd name="T12" fmla="*/ 748552 w 2295"/>
              <a:gd name="T13" fmla="*/ 0 h 2294"/>
              <a:gd name="T14" fmla="*/ 748552 w 2295"/>
              <a:gd name="T15" fmla="*/ 0 h 2294"/>
              <a:gd name="T16" fmla="*/ 1497104 w 2295"/>
              <a:gd name="T17" fmla="*/ 748879 h 22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95" h="2294">
                <a:moveTo>
                  <a:pt x="2294" y="1147"/>
                </a:moveTo>
                <a:lnTo>
                  <a:pt x="2294" y="1147"/>
                </a:lnTo>
                <a:cubicBezTo>
                  <a:pt x="2294" y="1779"/>
                  <a:pt x="1781" y="2293"/>
                  <a:pt x="1147" y="2293"/>
                </a:cubicBezTo>
                <a:cubicBezTo>
                  <a:pt x="513" y="2293"/>
                  <a:pt x="0" y="1779"/>
                  <a:pt x="0" y="1147"/>
                </a:cubicBezTo>
                <a:cubicBezTo>
                  <a:pt x="0" y="514"/>
                  <a:pt x="513" y="0"/>
                  <a:pt x="1147" y="0"/>
                </a:cubicBezTo>
                <a:cubicBezTo>
                  <a:pt x="1781" y="0"/>
                  <a:pt x="2294" y="514"/>
                  <a:pt x="2294" y="11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19" name="Freeform 149">
            <a:extLst>
              <a:ext uri="{FF2B5EF4-FFF2-40B4-BE49-F238E27FC236}">
                <a16:creationId xmlns:a16="http://schemas.microsoft.com/office/drawing/2014/main" id="{B6F1B017-4BE9-954B-8798-4A4904CC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8599299"/>
            <a:ext cx="2856326" cy="2856383"/>
          </a:xfrm>
          <a:custGeom>
            <a:avLst/>
            <a:gdLst>
              <a:gd name="T0" fmla="*/ 1497104 w 2294"/>
              <a:gd name="T1" fmla="*/ 748552 h 2295"/>
              <a:gd name="T2" fmla="*/ 1497104 w 2294"/>
              <a:gd name="T3" fmla="*/ 748552 h 2295"/>
              <a:gd name="T4" fmla="*/ 748879 w 2294"/>
              <a:gd name="T5" fmla="*/ 1497104 h 2295"/>
              <a:gd name="T6" fmla="*/ 748879 w 2294"/>
              <a:gd name="T7" fmla="*/ 1497104 h 2295"/>
              <a:gd name="T8" fmla="*/ 0 w 2294"/>
              <a:gd name="T9" fmla="*/ 748552 h 2295"/>
              <a:gd name="T10" fmla="*/ 0 w 2294"/>
              <a:gd name="T11" fmla="*/ 748552 h 2295"/>
              <a:gd name="T12" fmla="*/ 748879 w 2294"/>
              <a:gd name="T13" fmla="*/ 0 h 2295"/>
              <a:gd name="T14" fmla="*/ 748879 w 2294"/>
              <a:gd name="T15" fmla="*/ 0 h 2295"/>
              <a:gd name="T16" fmla="*/ 1497104 w 2294"/>
              <a:gd name="T17" fmla="*/ 748552 h 22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94" h="2295">
                <a:moveTo>
                  <a:pt x="2293" y="1147"/>
                </a:moveTo>
                <a:lnTo>
                  <a:pt x="2293" y="1147"/>
                </a:lnTo>
                <a:cubicBezTo>
                  <a:pt x="2293" y="1780"/>
                  <a:pt x="1780" y="2294"/>
                  <a:pt x="1147" y="2294"/>
                </a:cubicBezTo>
                <a:cubicBezTo>
                  <a:pt x="513" y="2294"/>
                  <a:pt x="0" y="1780"/>
                  <a:pt x="0" y="1147"/>
                </a:cubicBezTo>
                <a:cubicBezTo>
                  <a:pt x="0" y="514"/>
                  <a:pt x="513" y="0"/>
                  <a:pt x="1147" y="0"/>
                </a:cubicBezTo>
                <a:cubicBezTo>
                  <a:pt x="1780" y="0"/>
                  <a:pt x="2293" y="514"/>
                  <a:pt x="2293" y="11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0" name="Freeform 151">
            <a:extLst>
              <a:ext uri="{FF2B5EF4-FFF2-40B4-BE49-F238E27FC236}">
                <a16:creationId xmlns:a16="http://schemas.microsoft.com/office/drawing/2014/main" id="{D33B32FF-C478-5646-843A-931EB753A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565" y="8599299"/>
            <a:ext cx="2856326" cy="2856383"/>
          </a:xfrm>
          <a:custGeom>
            <a:avLst/>
            <a:gdLst>
              <a:gd name="T0" fmla="*/ 1497104 w 2295"/>
              <a:gd name="T1" fmla="*/ 748552 h 2295"/>
              <a:gd name="T2" fmla="*/ 1497104 w 2295"/>
              <a:gd name="T3" fmla="*/ 748552 h 2295"/>
              <a:gd name="T4" fmla="*/ 748552 w 2295"/>
              <a:gd name="T5" fmla="*/ 1497104 h 2295"/>
              <a:gd name="T6" fmla="*/ 748552 w 2295"/>
              <a:gd name="T7" fmla="*/ 1497104 h 2295"/>
              <a:gd name="T8" fmla="*/ 0 w 2295"/>
              <a:gd name="T9" fmla="*/ 748552 h 2295"/>
              <a:gd name="T10" fmla="*/ 0 w 2295"/>
              <a:gd name="T11" fmla="*/ 748552 h 2295"/>
              <a:gd name="T12" fmla="*/ 748552 w 2295"/>
              <a:gd name="T13" fmla="*/ 0 h 2295"/>
              <a:gd name="T14" fmla="*/ 748552 w 2295"/>
              <a:gd name="T15" fmla="*/ 0 h 2295"/>
              <a:gd name="T16" fmla="*/ 1497104 w 2295"/>
              <a:gd name="T17" fmla="*/ 748552 h 22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95" h="2295">
                <a:moveTo>
                  <a:pt x="2294" y="1147"/>
                </a:moveTo>
                <a:lnTo>
                  <a:pt x="2294" y="1147"/>
                </a:lnTo>
                <a:cubicBezTo>
                  <a:pt x="2294" y="1780"/>
                  <a:pt x="1781" y="2294"/>
                  <a:pt x="1147" y="2294"/>
                </a:cubicBezTo>
                <a:cubicBezTo>
                  <a:pt x="513" y="2294"/>
                  <a:pt x="0" y="1780"/>
                  <a:pt x="0" y="1147"/>
                </a:cubicBezTo>
                <a:cubicBezTo>
                  <a:pt x="0" y="514"/>
                  <a:pt x="513" y="0"/>
                  <a:pt x="1147" y="0"/>
                </a:cubicBezTo>
                <a:cubicBezTo>
                  <a:pt x="1781" y="0"/>
                  <a:pt x="2294" y="514"/>
                  <a:pt x="2294" y="11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1" name="Freeform 153">
            <a:extLst>
              <a:ext uri="{FF2B5EF4-FFF2-40B4-BE49-F238E27FC236}">
                <a16:creationId xmlns:a16="http://schemas.microsoft.com/office/drawing/2014/main" id="{CFE78AB0-D8C4-FA4B-AAEB-897AE26D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53" y="6978849"/>
            <a:ext cx="2290552" cy="2290602"/>
          </a:xfrm>
          <a:custGeom>
            <a:avLst/>
            <a:gdLst>
              <a:gd name="T0" fmla="*/ 1200432 w 1840"/>
              <a:gd name="T1" fmla="*/ 599891 h 1840"/>
              <a:gd name="T2" fmla="*/ 1200432 w 1840"/>
              <a:gd name="T3" fmla="*/ 599891 h 1840"/>
              <a:gd name="T4" fmla="*/ 600543 w 1840"/>
              <a:gd name="T5" fmla="*/ 1200434 h 1840"/>
              <a:gd name="T6" fmla="*/ 600543 w 1840"/>
              <a:gd name="T7" fmla="*/ 1200434 h 1840"/>
              <a:gd name="T8" fmla="*/ 0 w 1840"/>
              <a:gd name="T9" fmla="*/ 599891 h 1840"/>
              <a:gd name="T10" fmla="*/ 0 w 1840"/>
              <a:gd name="T11" fmla="*/ 599891 h 1840"/>
              <a:gd name="T12" fmla="*/ 600543 w 1840"/>
              <a:gd name="T13" fmla="*/ 0 h 1840"/>
              <a:gd name="T14" fmla="*/ 600543 w 1840"/>
              <a:gd name="T15" fmla="*/ 0 h 1840"/>
              <a:gd name="T16" fmla="*/ 1200432 w 1840"/>
              <a:gd name="T17" fmla="*/ 599891 h 18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40" h="1840">
                <a:moveTo>
                  <a:pt x="1839" y="919"/>
                </a:moveTo>
                <a:lnTo>
                  <a:pt x="1839" y="919"/>
                </a:lnTo>
                <a:cubicBezTo>
                  <a:pt x="1839" y="1427"/>
                  <a:pt x="1427" y="1839"/>
                  <a:pt x="920" y="1839"/>
                </a:cubicBezTo>
                <a:cubicBezTo>
                  <a:pt x="412" y="1839"/>
                  <a:pt x="0" y="1427"/>
                  <a:pt x="0" y="919"/>
                </a:cubicBezTo>
                <a:cubicBezTo>
                  <a:pt x="0" y="411"/>
                  <a:pt x="412" y="0"/>
                  <a:pt x="920" y="0"/>
                </a:cubicBezTo>
                <a:cubicBezTo>
                  <a:pt x="1427" y="0"/>
                  <a:pt x="1839" y="411"/>
                  <a:pt x="1839" y="9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75103DF-0134-A949-854D-73FE92A5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42" y="7485006"/>
            <a:ext cx="1246769" cy="1277838"/>
          </a:xfrm>
          <a:custGeom>
            <a:avLst/>
            <a:gdLst>
              <a:gd name="connsiteX0" fmla="*/ 306637 w 1246769"/>
              <a:gd name="connsiteY0" fmla="*/ 817666 h 1277838"/>
              <a:gd name="connsiteX1" fmla="*/ 323872 w 1246769"/>
              <a:gd name="connsiteY1" fmla="*/ 836301 h 1277838"/>
              <a:gd name="connsiteX2" fmla="*/ 323872 w 1246769"/>
              <a:gd name="connsiteY2" fmla="*/ 1254953 h 1277838"/>
              <a:gd name="connsiteX3" fmla="*/ 306637 w 1246769"/>
              <a:gd name="connsiteY3" fmla="*/ 1272345 h 1277838"/>
              <a:gd name="connsiteX4" fmla="*/ 286750 w 1246769"/>
              <a:gd name="connsiteY4" fmla="*/ 1254953 h 1277838"/>
              <a:gd name="connsiteX5" fmla="*/ 286750 w 1246769"/>
              <a:gd name="connsiteY5" fmla="*/ 836301 h 1277838"/>
              <a:gd name="connsiteX6" fmla="*/ 306637 w 1246769"/>
              <a:gd name="connsiteY6" fmla="*/ 817666 h 1277838"/>
              <a:gd name="connsiteX7" fmla="*/ 813966 w 1246769"/>
              <a:gd name="connsiteY7" fmla="*/ 531345 h 1277838"/>
              <a:gd name="connsiteX8" fmla="*/ 813966 w 1246769"/>
              <a:gd name="connsiteY8" fmla="*/ 558762 h 1277838"/>
              <a:gd name="connsiteX9" fmla="*/ 800286 w 1246769"/>
              <a:gd name="connsiteY9" fmla="*/ 584933 h 1277838"/>
              <a:gd name="connsiteX10" fmla="*/ 800286 w 1246769"/>
              <a:gd name="connsiteY10" fmla="*/ 621073 h 1277838"/>
              <a:gd name="connsiteX11" fmla="*/ 822672 w 1246769"/>
              <a:gd name="connsiteY11" fmla="*/ 604872 h 1277838"/>
              <a:gd name="connsiteX12" fmla="*/ 840084 w 1246769"/>
              <a:gd name="connsiteY12" fmla="*/ 578701 h 1277838"/>
              <a:gd name="connsiteX13" fmla="*/ 832622 w 1246769"/>
              <a:gd name="connsiteY13" fmla="*/ 546299 h 1277838"/>
              <a:gd name="connsiteX14" fmla="*/ 813966 w 1246769"/>
              <a:gd name="connsiteY14" fmla="*/ 531345 h 1277838"/>
              <a:gd name="connsiteX15" fmla="*/ 1024149 w 1246769"/>
              <a:gd name="connsiteY15" fmla="*/ 117595 h 1277838"/>
              <a:gd name="connsiteX16" fmla="*/ 1024149 w 1246769"/>
              <a:gd name="connsiteY16" fmla="*/ 252188 h 1277838"/>
              <a:gd name="connsiteX17" fmla="*/ 1024149 w 1246769"/>
              <a:gd name="connsiteY17" fmla="*/ 289575 h 1277838"/>
              <a:gd name="connsiteX18" fmla="*/ 1026636 w 1246769"/>
              <a:gd name="connsiteY18" fmla="*/ 294560 h 1277838"/>
              <a:gd name="connsiteX19" fmla="*/ 1032855 w 1246769"/>
              <a:gd name="connsiteY19" fmla="*/ 295807 h 1277838"/>
              <a:gd name="connsiteX20" fmla="*/ 1187072 w 1246769"/>
              <a:gd name="connsiteY20" fmla="*/ 240972 h 1277838"/>
              <a:gd name="connsiteX21" fmla="*/ 1211945 w 1246769"/>
              <a:gd name="connsiteY21" fmla="*/ 206078 h 1277838"/>
              <a:gd name="connsiteX22" fmla="*/ 1187072 w 1246769"/>
              <a:gd name="connsiteY22" fmla="*/ 172430 h 1277838"/>
              <a:gd name="connsiteX23" fmla="*/ 289264 w 1246769"/>
              <a:gd name="connsiteY23" fmla="*/ 65337 h 1277838"/>
              <a:gd name="connsiteX24" fmla="*/ 275439 w 1246769"/>
              <a:gd name="connsiteY24" fmla="*/ 66584 h 1277838"/>
              <a:gd name="connsiteX25" fmla="*/ 183688 w 1246769"/>
              <a:gd name="connsiteY25" fmla="*/ 185080 h 1277838"/>
              <a:gd name="connsiteX26" fmla="*/ 223907 w 1246769"/>
              <a:gd name="connsiteY26" fmla="*/ 253684 h 1277838"/>
              <a:gd name="connsiteX27" fmla="*/ 303089 w 1246769"/>
              <a:gd name="connsiteY27" fmla="*/ 274888 h 1277838"/>
              <a:gd name="connsiteX28" fmla="*/ 372216 w 1246769"/>
              <a:gd name="connsiteY28" fmla="*/ 234974 h 1277838"/>
              <a:gd name="connsiteX29" fmla="*/ 393583 w 1246769"/>
              <a:gd name="connsiteY29" fmla="*/ 157639 h 1277838"/>
              <a:gd name="connsiteX30" fmla="*/ 353364 w 1246769"/>
              <a:gd name="connsiteY30" fmla="*/ 86541 h 1277838"/>
              <a:gd name="connsiteX31" fmla="*/ 289264 w 1246769"/>
              <a:gd name="connsiteY31" fmla="*/ 65337 h 1277838"/>
              <a:gd name="connsiteX32" fmla="*/ 801530 w 1246769"/>
              <a:gd name="connsiteY32" fmla="*/ 39083 h 1277838"/>
              <a:gd name="connsiteX33" fmla="*/ 800286 w 1246769"/>
              <a:gd name="connsiteY33" fmla="*/ 40329 h 1277838"/>
              <a:gd name="connsiteX34" fmla="*/ 800286 w 1246769"/>
              <a:gd name="connsiteY34" fmla="*/ 295807 h 1277838"/>
              <a:gd name="connsiteX35" fmla="*/ 801530 w 1246769"/>
              <a:gd name="connsiteY35" fmla="*/ 297053 h 1277838"/>
              <a:gd name="connsiteX36" fmla="*/ 802773 w 1246769"/>
              <a:gd name="connsiteY36" fmla="*/ 298299 h 1277838"/>
              <a:gd name="connsiteX37" fmla="*/ 975645 w 1246769"/>
              <a:gd name="connsiteY37" fmla="*/ 268390 h 1277838"/>
              <a:gd name="connsiteX38" fmla="*/ 989326 w 1246769"/>
              <a:gd name="connsiteY38" fmla="*/ 252188 h 1277838"/>
              <a:gd name="connsiteX39" fmla="*/ 989326 w 1246769"/>
              <a:gd name="connsiteY39" fmla="*/ 86440 h 1277838"/>
              <a:gd name="connsiteX40" fmla="*/ 975645 w 1246769"/>
              <a:gd name="connsiteY40" fmla="*/ 70239 h 1277838"/>
              <a:gd name="connsiteX41" fmla="*/ 802773 w 1246769"/>
              <a:gd name="connsiteY41" fmla="*/ 39083 h 1277838"/>
              <a:gd name="connsiteX42" fmla="*/ 270411 w 1246769"/>
              <a:gd name="connsiteY42" fmla="*/ 31659 h 1277838"/>
              <a:gd name="connsiteX43" fmla="*/ 374730 w 1246769"/>
              <a:gd name="connsiteY43" fmla="*/ 59100 h 1277838"/>
              <a:gd name="connsiteX44" fmla="*/ 428775 w 1246769"/>
              <a:gd name="connsiteY44" fmla="*/ 152650 h 1277838"/>
              <a:gd name="connsiteX45" fmla="*/ 401124 w 1246769"/>
              <a:gd name="connsiteY45" fmla="*/ 256178 h 1277838"/>
              <a:gd name="connsiteX46" fmla="*/ 306860 w 1246769"/>
              <a:gd name="connsiteY46" fmla="*/ 309814 h 1277838"/>
              <a:gd name="connsiteX47" fmla="*/ 289264 w 1246769"/>
              <a:gd name="connsiteY47" fmla="*/ 311061 h 1277838"/>
              <a:gd name="connsiteX48" fmla="*/ 202541 w 1246769"/>
              <a:gd name="connsiteY48" fmla="*/ 282372 h 1277838"/>
              <a:gd name="connsiteX49" fmla="*/ 148496 w 1246769"/>
              <a:gd name="connsiteY49" fmla="*/ 188822 h 1277838"/>
              <a:gd name="connsiteX50" fmla="*/ 270411 w 1246769"/>
              <a:gd name="connsiteY50" fmla="*/ 31659 h 1277838"/>
              <a:gd name="connsiteX51" fmla="*/ 797799 w 1246769"/>
              <a:gd name="connsiteY51" fmla="*/ 449 h 1277838"/>
              <a:gd name="connsiteX52" fmla="*/ 846302 w 1246769"/>
              <a:gd name="connsiteY52" fmla="*/ 10419 h 1277838"/>
              <a:gd name="connsiteX53" fmla="*/ 848790 w 1246769"/>
              <a:gd name="connsiteY53" fmla="*/ 11665 h 1277838"/>
              <a:gd name="connsiteX54" fmla="*/ 981864 w 1246769"/>
              <a:gd name="connsiteY54" fmla="*/ 35344 h 1277838"/>
              <a:gd name="connsiteX55" fmla="*/ 1022905 w 1246769"/>
              <a:gd name="connsiteY55" fmla="*/ 80208 h 1277838"/>
              <a:gd name="connsiteX56" fmla="*/ 1198265 w 1246769"/>
              <a:gd name="connsiteY56" fmla="*/ 138781 h 1277838"/>
              <a:gd name="connsiteX57" fmla="*/ 1246769 w 1246769"/>
              <a:gd name="connsiteY57" fmla="*/ 206078 h 1277838"/>
              <a:gd name="connsiteX58" fmla="*/ 1199509 w 1246769"/>
              <a:gd name="connsiteY58" fmla="*/ 273374 h 1277838"/>
              <a:gd name="connsiteX59" fmla="*/ 1045292 w 1246769"/>
              <a:gd name="connsiteY59" fmla="*/ 329455 h 1277838"/>
              <a:gd name="connsiteX60" fmla="*/ 1030367 w 1246769"/>
              <a:gd name="connsiteY60" fmla="*/ 330701 h 1277838"/>
              <a:gd name="connsiteX61" fmla="*/ 1005494 w 1246769"/>
              <a:gd name="connsiteY61" fmla="*/ 323224 h 1277838"/>
              <a:gd name="connsiteX62" fmla="*/ 990570 w 1246769"/>
              <a:gd name="connsiteY62" fmla="*/ 300792 h 1277838"/>
              <a:gd name="connsiteX63" fmla="*/ 980620 w 1246769"/>
              <a:gd name="connsiteY63" fmla="*/ 303284 h 1277838"/>
              <a:gd name="connsiteX64" fmla="*/ 807748 w 1246769"/>
              <a:gd name="connsiteY64" fmla="*/ 333194 h 1277838"/>
              <a:gd name="connsiteX65" fmla="*/ 802773 w 1246769"/>
              <a:gd name="connsiteY65" fmla="*/ 333194 h 1277838"/>
              <a:gd name="connsiteX66" fmla="*/ 800286 w 1246769"/>
              <a:gd name="connsiteY66" fmla="*/ 333194 h 1277838"/>
              <a:gd name="connsiteX67" fmla="*/ 800286 w 1246769"/>
              <a:gd name="connsiteY67" fmla="*/ 493958 h 1277838"/>
              <a:gd name="connsiteX68" fmla="*/ 861226 w 1246769"/>
              <a:gd name="connsiteY68" fmla="*/ 525113 h 1277838"/>
              <a:gd name="connsiteX69" fmla="*/ 874907 w 1246769"/>
              <a:gd name="connsiteY69" fmla="*/ 583686 h 1277838"/>
              <a:gd name="connsiteX70" fmla="*/ 843815 w 1246769"/>
              <a:gd name="connsiteY70" fmla="*/ 633536 h 1277838"/>
              <a:gd name="connsiteX71" fmla="*/ 800286 w 1246769"/>
              <a:gd name="connsiteY71" fmla="*/ 663445 h 1277838"/>
              <a:gd name="connsiteX72" fmla="*/ 800286 w 1246769"/>
              <a:gd name="connsiteY72" fmla="*/ 1260391 h 1277838"/>
              <a:gd name="connsiteX73" fmla="*/ 782874 w 1246769"/>
              <a:gd name="connsiteY73" fmla="*/ 1277838 h 1277838"/>
              <a:gd name="connsiteX74" fmla="*/ 765463 w 1246769"/>
              <a:gd name="connsiteY74" fmla="*/ 1260391 h 1277838"/>
              <a:gd name="connsiteX75" fmla="*/ 765463 w 1246769"/>
              <a:gd name="connsiteY75" fmla="*/ 688370 h 1277838"/>
              <a:gd name="connsiteX76" fmla="*/ 611246 w 1246769"/>
              <a:gd name="connsiteY76" fmla="*/ 795546 h 1277838"/>
              <a:gd name="connsiteX77" fmla="*/ 575179 w 1246769"/>
              <a:gd name="connsiteY77" fmla="*/ 808008 h 1277838"/>
              <a:gd name="connsiteX78" fmla="*/ 556524 w 1246769"/>
              <a:gd name="connsiteY78" fmla="*/ 805516 h 1277838"/>
              <a:gd name="connsiteX79" fmla="*/ 515482 w 1246769"/>
              <a:gd name="connsiteY79" fmla="*/ 768129 h 1277838"/>
              <a:gd name="connsiteX80" fmla="*/ 470710 w 1246769"/>
              <a:gd name="connsiteY80" fmla="*/ 663445 h 1277838"/>
              <a:gd name="connsiteX81" fmla="*/ 470710 w 1246769"/>
              <a:gd name="connsiteY81" fmla="*/ 1260391 h 1277838"/>
              <a:gd name="connsiteX82" fmla="*/ 453298 w 1246769"/>
              <a:gd name="connsiteY82" fmla="*/ 1277838 h 1277838"/>
              <a:gd name="connsiteX83" fmla="*/ 435886 w 1246769"/>
              <a:gd name="connsiteY83" fmla="*/ 1260391 h 1277838"/>
              <a:gd name="connsiteX84" fmla="*/ 435886 w 1246769"/>
              <a:gd name="connsiteY84" fmla="*/ 486480 h 1277838"/>
              <a:gd name="connsiteX85" fmla="*/ 453298 w 1246769"/>
              <a:gd name="connsiteY85" fmla="*/ 467787 h 1277838"/>
              <a:gd name="connsiteX86" fmla="*/ 470710 w 1246769"/>
              <a:gd name="connsiteY86" fmla="*/ 486480 h 1277838"/>
              <a:gd name="connsiteX87" fmla="*/ 470710 w 1246769"/>
              <a:gd name="connsiteY87" fmla="*/ 573717 h 1277838"/>
              <a:gd name="connsiteX88" fmla="*/ 547818 w 1246769"/>
              <a:gd name="connsiteY88" fmla="*/ 754420 h 1277838"/>
              <a:gd name="connsiteX89" fmla="*/ 566473 w 1246769"/>
              <a:gd name="connsiteY89" fmla="*/ 770621 h 1277838"/>
              <a:gd name="connsiteX90" fmla="*/ 591347 w 1246769"/>
              <a:gd name="connsiteY90" fmla="*/ 766883 h 1277838"/>
              <a:gd name="connsiteX91" fmla="*/ 765463 w 1246769"/>
              <a:gd name="connsiteY91" fmla="*/ 644752 h 1277838"/>
              <a:gd name="connsiteX92" fmla="*/ 765463 w 1246769"/>
              <a:gd name="connsiteY92" fmla="*/ 616088 h 1277838"/>
              <a:gd name="connsiteX93" fmla="*/ 755513 w 1246769"/>
              <a:gd name="connsiteY93" fmla="*/ 621073 h 1277838"/>
              <a:gd name="connsiteX94" fmla="*/ 748051 w 1246769"/>
              <a:gd name="connsiteY94" fmla="*/ 623566 h 1277838"/>
              <a:gd name="connsiteX95" fmla="*/ 731883 w 1246769"/>
              <a:gd name="connsiteY95" fmla="*/ 613596 h 1277838"/>
              <a:gd name="connsiteX96" fmla="*/ 739345 w 1246769"/>
              <a:gd name="connsiteY96" fmla="*/ 589918 h 1277838"/>
              <a:gd name="connsiteX97" fmla="*/ 779143 w 1246769"/>
              <a:gd name="connsiteY97" fmla="*/ 551284 h 1277838"/>
              <a:gd name="connsiteX98" fmla="*/ 777900 w 1246769"/>
              <a:gd name="connsiteY98" fmla="*/ 535083 h 1277838"/>
              <a:gd name="connsiteX99" fmla="*/ 775412 w 1246769"/>
              <a:gd name="connsiteY99" fmla="*/ 537576 h 1277838"/>
              <a:gd name="connsiteX100" fmla="*/ 622439 w 1246769"/>
              <a:gd name="connsiteY100" fmla="*/ 636028 h 1277838"/>
              <a:gd name="connsiteX101" fmla="*/ 607515 w 1246769"/>
              <a:gd name="connsiteY101" fmla="*/ 638521 h 1277838"/>
              <a:gd name="connsiteX102" fmla="*/ 596322 w 1246769"/>
              <a:gd name="connsiteY102" fmla="*/ 628551 h 1277838"/>
              <a:gd name="connsiteX103" fmla="*/ 542843 w 1246769"/>
              <a:gd name="connsiteY103" fmla="*/ 511405 h 1277838"/>
              <a:gd name="connsiteX104" fmla="*/ 532894 w 1246769"/>
              <a:gd name="connsiteY104" fmla="*/ 486480 h 1277838"/>
              <a:gd name="connsiteX105" fmla="*/ 458273 w 1246769"/>
              <a:gd name="connsiteY105" fmla="*/ 407968 h 1277838"/>
              <a:gd name="connsiteX106" fmla="*/ 413500 w 1246769"/>
              <a:gd name="connsiteY106" fmla="*/ 407968 h 1277838"/>
              <a:gd name="connsiteX107" fmla="*/ 152326 w 1246769"/>
              <a:gd name="connsiteY107" fmla="*/ 407968 h 1277838"/>
              <a:gd name="connsiteX108" fmla="*/ 65268 w 1246769"/>
              <a:gd name="connsiteY108" fmla="*/ 508912 h 1277838"/>
              <a:gd name="connsiteX109" fmla="*/ 36663 w 1246769"/>
              <a:gd name="connsiteY109" fmla="*/ 637274 h 1277838"/>
              <a:gd name="connsiteX110" fmla="*/ 49100 w 1246769"/>
              <a:gd name="connsiteY110" fmla="*/ 678400 h 1277838"/>
              <a:gd name="connsiteX111" fmla="*/ 133671 w 1246769"/>
              <a:gd name="connsiteY111" fmla="*/ 756913 h 1277838"/>
              <a:gd name="connsiteX112" fmla="*/ 133671 w 1246769"/>
              <a:gd name="connsiteY112" fmla="*/ 637274 h 1277838"/>
              <a:gd name="connsiteX113" fmla="*/ 93873 w 1246769"/>
              <a:gd name="connsiteY113" fmla="*/ 597395 h 1277838"/>
              <a:gd name="connsiteX114" fmla="*/ 93873 w 1246769"/>
              <a:gd name="connsiteY114" fmla="*/ 572470 h 1277838"/>
              <a:gd name="connsiteX115" fmla="*/ 118746 w 1246769"/>
              <a:gd name="connsiteY115" fmla="*/ 572470 h 1277838"/>
              <a:gd name="connsiteX116" fmla="*/ 133671 w 1246769"/>
              <a:gd name="connsiteY116" fmla="*/ 587425 h 1277838"/>
              <a:gd name="connsiteX117" fmla="*/ 133671 w 1246769"/>
              <a:gd name="connsiteY117" fmla="*/ 486480 h 1277838"/>
              <a:gd name="connsiteX118" fmla="*/ 151083 w 1246769"/>
              <a:gd name="connsiteY118" fmla="*/ 467787 h 1277838"/>
              <a:gd name="connsiteX119" fmla="*/ 169738 w 1246769"/>
              <a:gd name="connsiteY119" fmla="*/ 486480 h 1277838"/>
              <a:gd name="connsiteX120" fmla="*/ 169738 w 1246769"/>
              <a:gd name="connsiteY120" fmla="*/ 1260391 h 1277838"/>
              <a:gd name="connsiteX121" fmla="*/ 151083 w 1246769"/>
              <a:gd name="connsiteY121" fmla="*/ 1277838 h 1277838"/>
              <a:gd name="connsiteX122" fmla="*/ 133671 w 1246769"/>
              <a:gd name="connsiteY122" fmla="*/ 1260391 h 1277838"/>
              <a:gd name="connsiteX123" fmla="*/ 133671 w 1246769"/>
              <a:gd name="connsiteY123" fmla="*/ 804270 h 1277838"/>
              <a:gd name="connsiteX124" fmla="*/ 25470 w 1246769"/>
              <a:gd name="connsiteY124" fmla="*/ 703325 h 1277838"/>
              <a:gd name="connsiteX125" fmla="*/ 1840 w 1246769"/>
              <a:gd name="connsiteY125" fmla="*/ 629797 h 1277838"/>
              <a:gd name="connsiteX126" fmla="*/ 31689 w 1246769"/>
              <a:gd name="connsiteY126" fmla="*/ 501435 h 1277838"/>
              <a:gd name="connsiteX127" fmla="*/ 152326 w 1246769"/>
              <a:gd name="connsiteY127" fmla="*/ 373073 h 1277838"/>
              <a:gd name="connsiteX128" fmla="*/ 413500 w 1246769"/>
              <a:gd name="connsiteY128" fmla="*/ 373073 h 1277838"/>
              <a:gd name="connsiteX129" fmla="*/ 458273 w 1246769"/>
              <a:gd name="connsiteY129" fmla="*/ 373073 h 1277838"/>
              <a:gd name="connsiteX130" fmla="*/ 565230 w 1246769"/>
              <a:gd name="connsiteY130" fmla="*/ 472772 h 1277838"/>
              <a:gd name="connsiteX131" fmla="*/ 575179 w 1246769"/>
              <a:gd name="connsiteY131" fmla="*/ 497696 h 1277838"/>
              <a:gd name="connsiteX132" fmla="*/ 619952 w 1246769"/>
              <a:gd name="connsiteY132" fmla="*/ 594902 h 1277838"/>
              <a:gd name="connsiteX133" fmla="*/ 755513 w 1246769"/>
              <a:gd name="connsiteY133" fmla="*/ 507666 h 1277838"/>
              <a:gd name="connsiteX134" fmla="*/ 765463 w 1246769"/>
              <a:gd name="connsiteY134" fmla="*/ 501435 h 1277838"/>
              <a:gd name="connsiteX135" fmla="*/ 765463 w 1246769"/>
              <a:gd name="connsiteY135" fmla="*/ 295807 h 1277838"/>
              <a:gd name="connsiteX136" fmla="*/ 765463 w 1246769"/>
              <a:gd name="connsiteY136" fmla="*/ 40329 h 1277838"/>
              <a:gd name="connsiteX137" fmla="*/ 765463 w 1246769"/>
              <a:gd name="connsiteY137" fmla="*/ 26620 h 1277838"/>
              <a:gd name="connsiteX138" fmla="*/ 775412 w 1246769"/>
              <a:gd name="connsiteY138" fmla="*/ 5434 h 1277838"/>
              <a:gd name="connsiteX139" fmla="*/ 797799 w 1246769"/>
              <a:gd name="connsiteY139" fmla="*/ 449 h 12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246769" h="1277838">
                <a:moveTo>
                  <a:pt x="306637" y="817666"/>
                </a:moveTo>
                <a:cubicBezTo>
                  <a:pt x="315918" y="817666"/>
                  <a:pt x="323872" y="826362"/>
                  <a:pt x="323872" y="836301"/>
                </a:cubicBezTo>
                <a:lnTo>
                  <a:pt x="323872" y="1254953"/>
                </a:lnTo>
                <a:cubicBezTo>
                  <a:pt x="323872" y="1264891"/>
                  <a:pt x="315918" y="1272345"/>
                  <a:pt x="306637" y="1272345"/>
                </a:cubicBezTo>
                <a:cubicBezTo>
                  <a:pt x="294705" y="1272345"/>
                  <a:pt x="286750" y="1264891"/>
                  <a:pt x="286750" y="1254953"/>
                </a:cubicBezTo>
                <a:lnTo>
                  <a:pt x="286750" y="836301"/>
                </a:lnTo>
                <a:cubicBezTo>
                  <a:pt x="286750" y="826362"/>
                  <a:pt x="294705" y="817666"/>
                  <a:pt x="306637" y="817666"/>
                </a:cubicBezTo>
                <a:close/>
                <a:moveTo>
                  <a:pt x="813966" y="531345"/>
                </a:moveTo>
                <a:cubicBezTo>
                  <a:pt x="816454" y="542561"/>
                  <a:pt x="815210" y="552531"/>
                  <a:pt x="813966" y="558762"/>
                </a:cubicBezTo>
                <a:cubicBezTo>
                  <a:pt x="810235" y="568732"/>
                  <a:pt x="806504" y="577455"/>
                  <a:pt x="800286" y="584933"/>
                </a:cubicBezTo>
                <a:lnTo>
                  <a:pt x="800286" y="621073"/>
                </a:lnTo>
                <a:lnTo>
                  <a:pt x="822672" y="604872"/>
                </a:lnTo>
                <a:cubicBezTo>
                  <a:pt x="832622" y="598641"/>
                  <a:pt x="838840" y="588671"/>
                  <a:pt x="840084" y="578701"/>
                </a:cubicBezTo>
                <a:cubicBezTo>
                  <a:pt x="842571" y="566239"/>
                  <a:pt x="840084" y="555023"/>
                  <a:pt x="832622" y="546299"/>
                </a:cubicBezTo>
                <a:cubicBezTo>
                  <a:pt x="827647" y="538822"/>
                  <a:pt x="821429" y="535083"/>
                  <a:pt x="813966" y="531345"/>
                </a:cubicBezTo>
                <a:close/>
                <a:moveTo>
                  <a:pt x="1024149" y="117595"/>
                </a:moveTo>
                <a:lnTo>
                  <a:pt x="1024149" y="252188"/>
                </a:lnTo>
                <a:lnTo>
                  <a:pt x="1024149" y="289575"/>
                </a:lnTo>
                <a:cubicBezTo>
                  <a:pt x="1024149" y="292068"/>
                  <a:pt x="1025393" y="293314"/>
                  <a:pt x="1026636" y="294560"/>
                </a:cubicBezTo>
                <a:cubicBezTo>
                  <a:pt x="1027880" y="295807"/>
                  <a:pt x="1029124" y="297053"/>
                  <a:pt x="1032855" y="295807"/>
                </a:cubicBezTo>
                <a:lnTo>
                  <a:pt x="1187072" y="240972"/>
                </a:lnTo>
                <a:cubicBezTo>
                  <a:pt x="1201996" y="234741"/>
                  <a:pt x="1211945" y="221033"/>
                  <a:pt x="1211945" y="206078"/>
                </a:cubicBezTo>
                <a:cubicBezTo>
                  <a:pt x="1211945" y="191123"/>
                  <a:pt x="1201996" y="177415"/>
                  <a:pt x="1187072" y="172430"/>
                </a:cubicBezTo>
                <a:close/>
                <a:moveTo>
                  <a:pt x="289264" y="65337"/>
                </a:moveTo>
                <a:cubicBezTo>
                  <a:pt x="284237" y="65337"/>
                  <a:pt x="279209" y="65337"/>
                  <a:pt x="275439" y="66584"/>
                </a:cubicBezTo>
                <a:cubicBezTo>
                  <a:pt x="217623" y="74068"/>
                  <a:pt x="176147" y="127703"/>
                  <a:pt x="183688" y="185080"/>
                </a:cubicBezTo>
                <a:cubicBezTo>
                  <a:pt x="187459" y="211274"/>
                  <a:pt x="201284" y="237468"/>
                  <a:pt x="223907" y="253684"/>
                </a:cubicBezTo>
                <a:cubicBezTo>
                  <a:pt x="247788" y="271146"/>
                  <a:pt x="275439" y="278630"/>
                  <a:pt x="303089" y="274888"/>
                </a:cubicBezTo>
                <a:cubicBezTo>
                  <a:pt x="330740" y="271146"/>
                  <a:pt x="355877" y="257426"/>
                  <a:pt x="372216" y="234974"/>
                </a:cubicBezTo>
                <a:cubicBezTo>
                  <a:pt x="389812" y="211274"/>
                  <a:pt x="397354" y="185080"/>
                  <a:pt x="393583" y="157639"/>
                </a:cubicBezTo>
                <a:cubicBezTo>
                  <a:pt x="389812" y="128950"/>
                  <a:pt x="375987" y="104004"/>
                  <a:pt x="353364" y="86541"/>
                </a:cubicBezTo>
                <a:cubicBezTo>
                  <a:pt x="334511" y="72821"/>
                  <a:pt x="313144" y="65337"/>
                  <a:pt x="289264" y="65337"/>
                </a:cubicBezTo>
                <a:close/>
                <a:moveTo>
                  <a:pt x="801530" y="39083"/>
                </a:moveTo>
                <a:cubicBezTo>
                  <a:pt x="800286" y="39083"/>
                  <a:pt x="800286" y="40329"/>
                  <a:pt x="800286" y="40329"/>
                </a:cubicBezTo>
                <a:lnTo>
                  <a:pt x="800286" y="295807"/>
                </a:lnTo>
                <a:cubicBezTo>
                  <a:pt x="800286" y="295807"/>
                  <a:pt x="800286" y="297053"/>
                  <a:pt x="801530" y="297053"/>
                </a:cubicBezTo>
                <a:cubicBezTo>
                  <a:pt x="801530" y="298299"/>
                  <a:pt x="802773" y="298299"/>
                  <a:pt x="802773" y="298299"/>
                </a:cubicBezTo>
                <a:lnTo>
                  <a:pt x="975645" y="268390"/>
                </a:lnTo>
                <a:cubicBezTo>
                  <a:pt x="983107" y="268390"/>
                  <a:pt x="989326" y="260912"/>
                  <a:pt x="989326" y="252188"/>
                </a:cubicBezTo>
                <a:lnTo>
                  <a:pt x="989326" y="86440"/>
                </a:lnTo>
                <a:cubicBezTo>
                  <a:pt x="989326" y="77716"/>
                  <a:pt x="983107" y="71485"/>
                  <a:pt x="975645" y="70239"/>
                </a:cubicBezTo>
                <a:lnTo>
                  <a:pt x="802773" y="39083"/>
                </a:lnTo>
                <a:close/>
                <a:moveTo>
                  <a:pt x="270411" y="31659"/>
                </a:moveTo>
                <a:cubicBezTo>
                  <a:pt x="308117" y="26669"/>
                  <a:pt x="344566" y="36648"/>
                  <a:pt x="374730" y="59100"/>
                </a:cubicBezTo>
                <a:cubicBezTo>
                  <a:pt x="404895" y="81552"/>
                  <a:pt x="423748" y="115230"/>
                  <a:pt x="428775" y="152650"/>
                </a:cubicBezTo>
                <a:cubicBezTo>
                  <a:pt x="433802" y="188822"/>
                  <a:pt x="423748" y="226242"/>
                  <a:pt x="401124" y="256178"/>
                </a:cubicBezTo>
                <a:cubicBezTo>
                  <a:pt x="378501" y="286114"/>
                  <a:pt x="344566" y="304824"/>
                  <a:pt x="306860" y="309814"/>
                </a:cubicBezTo>
                <a:cubicBezTo>
                  <a:pt x="300576" y="309814"/>
                  <a:pt x="294291" y="311061"/>
                  <a:pt x="289264" y="311061"/>
                </a:cubicBezTo>
                <a:cubicBezTo>
                  <a:pt x="257843" y="311061"/>
                  <a:pt x="227678" y="301082"/>
                  <a:pt x="202541" y="282372"/>
                </a:cubicBezTo>
                <a:cubicBezTo>
                  <a:pt x="172376" y="259920"/>
                  <a:pt x="153524" y="226242"/>
                  <a:pt x="148496" y="188822"/>
                </a:cubicBezTo>
                <a:cubicBezTo>
                  <a:pt x="138441" y="111488"/>
                  <a:pt x="192486" y="41637"/>
                  <a:pt x="270411" y="31659"/>
                </a:cubicBezTo>
                <a:close/>
                <a:moveTo>
                  <a:pt x="797799" y="449"/>
                </a:moveTo>
                <a:lnTo>
                  <a:pt x="846302" y="10419"/>
                </a:lnTo>
                <a:cubicBezTo>
                  <a:pt x="846302" y="10419"/>
                  <a:pt x="847546" y="11665"/>
                  <a:pt x="848790" y="11665"/>
                </a:cubicBezTo>
                <a:lnTo>
                  <a:pt x="981864" y="35344"/>
                </a:lnTo>
                <a:cubicBezTo>
                  <a:pt x="1004250" y="40329"/>
                  <a:pt x="1020418" y="57776"/>
                  <a:pt x="1022905" y="80208"/>
                </a:cubicBezTo>
                <a:lnTo>
                  <a:pt x="1198265" y="138781"/>
                </a:lnTo>
                <a:cubicBezTo>
                  <a:pt x="1226870" y="148751"/>
                  <a:pt x="1246769" y="176168"/>
                  <a:pt x="1246769" y="206078"/>
                </a:cubicBezTo>
                <a:cubicBezTo>
                  <a:pt x="1246769" y="235987"/>
                  <a:pt x="1226870" y="263405"/>
                  <a:pt x="1199509" y="273374"/>
                </a:cubicBezTo>
                <a:lnTo>
                  <a:pt x="1045292" y="329455"/>
                </a:lnTo>
                <a:cubicBezTo>
                  <a:pt x="1040317" y="330701"/>
                  <a:pt x="1035342" y="330701"/>
                  <a:pt x="1030367" y="330701"/>
                </a:cubicBezTo>
                <a:cubicBezTo>
                  <a:pt x="1021662" y="330701"/>
                  <a:pt x="1012956" y="329455"/>
                  <a:pt x="1005494" y="323224"/>
                </a:cubicBezTo>
                <a:cubicBezTo>
                  <a:pt x="998032" y="318239"/>
                  <a:pt x="993057" y="309515"/>
                  <a:pt x="990570" y="300792"/>
                </a:cubicBezTo>
                <a:cubicBezTo>
                  <a:pt x="986839" y="302038"/>
                  <a:pt x="984351" y="303284"/>
                  <a:pt x="980620" y="303284"/>
                </a:cubicBezTo>
                <a:lnTo>
                  <a:pt x="807748" y="333194"/>
                </a:lnTo>
                <a:cubicBezTo>
                  <a:pt x="806504" y="333194"/>
                  <a:pt x="804017" y="333194"/>
                  <a:pt x="802773" y="333194"/>
                </a:cubicBezTo>
                <a:cubicBezTo>
                  <a:pt x="802773" y="333194"/>
                  <a:pt x="801530" y="333194"/>
                  <a:pt x="800286" y="333194"/>
                </a:cubicBezTo>
                <a:lnTo>
                  <a:pt x="800286" y="493958"/>
                </a:lnTo>
                <a:cubicBezTo>
                  <a:pt x="823916" y="493958"/>
                  <a:pt x="846302" y="505174"/>
                  <a:pt x="861226" y="525113"/>
                </a:cubicBezTo>
                <a:cubicBezTo>
                  <a:pt x="873663" y="542561"/>
                  <a:pt x="878638" y="562500"/>
                  <a:pt x="874907" y="583686"/>
                </a:cubicBezTo>
                <a:cubicBezTo>
                  <a:pt x="871176" y="603626"/>
                  <a:pt x="859983" y="622320"/>
                  <a:pt x="843815" y="633536"/>
                </a:cubicBezTo>
                <a:lnTo>
                  <a:pt x="800286" y="663445"/>
                </a:lnTo>
                <a:lnTo>
                  <a:pt x="800286" y="1260391"/>
                </a:lnTo>
                <a:cubicBezTo>
                  <a:pt x="800286" y="1269114"/>
                  <a:pt x="792824" y="1277838"/>
                  <a:pt x="782874" y="1277838"/>
                </a:cubicBezTo>
                <a:cubicBezTo>
                  <a:pt x="772925" y="1277838"/>
                  <a:pt x="765463" y="1269114"/>
                  <a:pt x="765463" y="1260391"/>
                </a:cubicBezTo>
                <a:lnTo>
                  <a:pt x="765463" y="688370"/>
                </a:lnTo>
                <a:lnTo>
                  <a:pt x="611246" y="795546"/>
                </a:lnTo>
                <a:cubicBezTo>
                  <a:pt x="600053" y="803023"/>
                  <a:pt x="586372" y="808008"/>
                  <a:pt x="575179" y="808008"/>
                </a:cubicBezTo>
                <a:cubicBezTo>
                  <a:pt x="568961" y="808008"/>
                  <a:pt x="562742" y="806762"/>
                  <a:pt x="556524" y="805516"/>
                </a:cubicBezTo>
                <a:cubicBezTo>
                  <a:pt x="537869" y="800531"/>
                  <a:pt x="522944" y="786822"/>
                  <a:pt x="515482" y="768129"/>
                </a:cubicBezTo>
                <a:lnTo>
                  <a:pt x="470710" y="663445"/>
                </a:lnTo>
                <a:lnTo>
                  <a:pt x="470710" y="1260391"/>
                </a:lnTo>
                <a:cubicBezTo>
                  <a:pt x="470710" y="1269114"/>
                  <a:pt x="463247" y="1277838"/>
                  <a:pt x="453298" y="1277838"/>
                </a:cubicBezTo>
                <a:cubicBezTo>
                  <a:pt x="443349" y="1277838"/>
                  <a:pt x="435886" y="1269114"/>
                  <a:pt x="435886" y="1260391"/>
                </a:cubicBezTo>
                <a:lnTo>
                  <a:pt x="435886" y="486480"/>
                </a:lnTo>
                <a:cubicBezTo>
                  <a:pt x="435886" y="476510"/>
                  <a:pt x="443349" y="467787"/>
                  <a:pt x="453298" y="467787"/>
                </a:cubicBezTo>
                <a:cubicBezTo>
                  <a:pt x="463247" y="467787"/>
                  <a:pt x="470710" y="476510"/>
                  <a:pt x="470710" y="486480"/>
                </a:cubicBezTo>
                <a:lnTo>
                  <a:pt x="470710" y="573717"/>
                </a:lnTo>
                <a:lnTo>
                  <a:pt x="547818" y="754420"/>
                </a:lnTo>
                <a:cubicBezTo>
                  <a:pt x="551549" y="763144"/>
                  <a:pt x="557767" y="768129"/>
                  <a:pt x="566473" y="770621"/>
                </a:cubicBezTo>
                <a:cubicBezTo>
                  <a:pt x="575179" y="773114"/>
                  <a:pt x="583885" y="771868"/>
                  <a:pt x="591347" y="766883"/>
                </a:cubicBezTo>
                <a:lnTo>
                  <a:pt x="765463" y="644752"/>
                </a:lnTo>
                <a:lnTo>
                  <a:pt x="765463" y="616088"/>
                </a:lnTo>
                <a:cubicBezTo>
                  <a:pt x="760488" y="619827"/>
                  <a:pt x="756757" y="621073"/>
                  <a:pt x="755513" y="621073"/>
                </a:cubicBezTo>
                <a:cubicBezTo>
                  <a:pt x="753026" y="623566"/>
                  <a:pt x="749295" y="623566"/>
                  <a:pt x="748051" y="623566"/>
                </a:cubicBezTo>
                <a:cubicBezTo>
                  <a:pt x="740589" y="623566"/>
                  <a:pt x="734371" y="619827"/>
                  <a:pt x="731883" y="613596"/>
                </a:cubicBezTo>
                <a:cubicBezTo>
                  <a:pt x="726909" y="604872"/>
                  <a:pt x="730640" y="593656"/>
                  <a:pt x="739345" y="589918"/>
                </a:cubicBezTo>
                <a:cubicBezTo>
                  <a:pt x="749295" y="586179"/>
                  <a:pt x="774169" y="569978"/>
                  <a:pt x="779143" y="551284"/>
                </a:cubicBezTo>
                <a:cubicBezTo>
                  <a:pt x="780387" y="545053"/>
                  <a:pt x="780387" y="541314"/>
                  <a:pt x="777900" y="535083"/>
                </a:cubicBezTo>
                <a:cubicBezTo>
                  <a:pt x="776656" y="536330"/>
                  <a:pt x="776656" y="536330"/>
                  <a:pt x="775412" y="537576"/>
                </a:cubicBezTo>
                <a:lnTo>
                  <a:pt x="622439" y="636028"/>
                </a:lnTo>
                <a:cubicBezTo>
                  <a:pt x="617464" y="638521"/>
                  <a:pt x="612490" y="639767"/>
                  <a:pt x="607515" y="638521"/>
                </a:cubicBezTo>
                <a:cubicBezTo>
                  <a:pt x="602540" y="637274"/>
                  <a:pt x="598809" y="633536"/>
                  <a:pt x="596322" y="628551"/>
                </a:cubicBezTo>
                <a:lnTo>
                  <a:pt x="542843" y="511405"/>
                </a:lnTo>
                <a:cubicBezTo>
                  <a:pt x="539112" y="501435"/>
                  <a:pt x="535381" y="493958"/>
                  <a:pt x="532894" y="486480"/>
                </a:cubicBezTo>
                <a:cubicBezTo>
                  <a:pt x="500558" y="409214"/>
                  <a:pt x="499314" y="407968"/>
                  <a:pt x="458273" y="407968"/>
                </a:cubicBezTo>
                <a:lnTo>
                  <a:pt x="413500" y="407968"/>
                </a:lnTo>
                <a:lnTo>
                  <a:pt x="152326" y="407968"/>
                </a:lnTo>
                <a:cubicBezTo>
                  <a:pt x="106310" y="407968"/>
                  <a:pt x="92629" y="407968"/>
                  <a:pt x="65268" y="508912"/>
                </a:cubicBezTo>
                <a:lnTo>
                  <a:pt x="36663" y="637274"/>
                </a:lnTo>
                <a:cubicBezTo>
                  <a:pt x="32932" y="652229"/>
                  <a:pt x="39151" y="667184"/>
                  <a:pt x="49100" y="678400"/>
                </a:cubicBezTo>
                <a:lnTo>
                  <a:pt x="133671" y="756913"/>
                </a:lnTo>
                <a:lnTo>
                  <a:pt x="133671" y="637274"/>
                </a:lnTo>
                <a:lnTo>
                  <a:pt x="93873" y="597395"/>
                </a:lnTo>
                <a:cubicBezTo>
                  <a:pt x="87654" y="589918"/>
                  <a:pt x="87654" y="579948"/>
                  <a:pt x="93873" y="572470"/>
                </a:cubicBezTo>
                <a:cubicBezTo>
                  <a:pt x="101335" y="564993"/>
                  <a:pt x="112528" y="564993"/>
                  <a:pt x="118746" y="572470"/>
                </a:cubicBezTo>
                <a:lnTo>
                  <a:pt x="133671" y="587425"/>
                </a:lnTo>
                <a:lnTo>
                  <a:pt x="133671" y="486480"/>
                </a:lnTo>
                <a:cubicBezTo>
                  <a:pt x="133671" y="476510"/>
                  <a:pt x="142377" y="467787"/>
                  <a:pt x="151083" y="467787"/>
                </a:cubicBezTo>
                <a:cubicBezTo>
                  <a:pt x="161032" y="467787"/>
                  <a:pt x="169738" y="476510"/>
                  <a:pt x="169738" y="486480"/>
                </a:cubicBezTo>
                <a:lnTo>
                  <a:pt x="169738" y="1260391"/>
                </a:lnTo>
                <a:cubicBezTo>
                  <a:pt x="169738" y="1269114"/>
                  <a:pt x="161032" y="1277838"/>
                  <a:pt x="151083" y="1277838"/>
                </a:cubicBezTo>
                <a:cubicBezTo>
                  <a:pt x="142377" y="1277838"/>
                  <a:pt x="133671" y="1269114"/>
                  <a:pt x="133671" y="1260391"/>
                </a:cubicBezTo>
                <a:lnTo>
                  <a:pt x="133671" y="804270"/>
                </a:lnTo>
                <a:lnTo>
                  <a:pt x="25470" y="703325"/>
                </a:lnTo>
                <a:cubicBezTo>
                  <a:pt x="5571" y="684631"/>
                  <a:pt x="-4378" y="657214"/>
                  <a:pt x="1840" y="629797"/>
                </a:cubicBezTo>
                <a:lnTo>
                  <a:pt x="31689" y="501435"/>
                </a:lnTo>
                <a:cubicBezTo>
                  <a:pt x="60293" y="394259"/>
                  <a:pt x="81436" y="373073"/>
                  <a:pt x="152326" y="373073"/>
                </a:cubicBezTo>
                <a:lnTo>
                  <a:pt x="413500" y="373073"/>
                </a:lnTo>
                <a:lnTo>
                  <a:pt x="458273" y="373073"/>
                </a:lnTo>
                <a:cubicBezTo>
                  <a:pt x="522944" y="373073"/>
                  <a:pt x="532894" y="395505"/>
                  <a:pt x="565230" y="472772"/>
                </a:cubicBezTo>
                <a:cubicBezTo>
                  <a:pt x="567717" y="480249"/>
                  <a:pt x="571448" y="487726"/>
                  <a:pt x="575179" y="497696"/>
                </a:cubicBezTo>
                <a:lnTo>
                  <a:pt x="619952" y="594902"/>
                </a:lnTo>
                <a:lnTo>
                  <a:pt x="755513" y="507666"/>
                </a:lnTo>
                <a:cubicBezTo>
                  <a:pt x="758001" y="506420"/>
                  <a:pt x="761732" y="503927"/>
                  <a:pt x="765463" y="501435"/>
                </a:cubicBezTo>
                <a:lnTo>
                  <a:pt x="765463" y="295807"/>
                </a:lnTo>
                <a:lnTo>
                  <a:pt x="765463" y="40329"/>
                </a:lnTo>
                <a:lnTo>
                  <a:pt x="765463" y="26620"/>
                </a:lnTo>
                <a:cubicBezTo>
                  <a:pt x="765463" y="19142"/>
                  <a:pt x="769194" y="11665"/>
                  <a:pt x="775412" y="5434"/>
                </a:cubicBezTo>
                <a:cubicBezTo>
                  <a:pt x="781631" y="449"/>
                  <a:pt x="790336" y="-797"/>
                  <a:pt x="797799" y="4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411D-9FE2-884B-A75A-31F1D530479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650B0-AE65-F940-879C-57712519339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AF14A-93A5-A749-8E40-93A63171F0C6}"/>
              </a:ext>
            </a:extLst>
          </p:cNvPr>
          <p:cNvSpPr txBox="1"/>
          <p:nvPr/>
        </p:nvSpPr>
        <p:spPr>
          <a:xfrm>
            <a:off x="2001862" y="11721453"/>
            <a:ext cx="35835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CONTRIBUTORS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CEC59-2EDE-9B46-9EF1-9E4AA2AABC07}"/>
              </a:ext>
            </a:extLst>
          </p:cNvPr>
          <p:cNvSpPr txBox="1"/>
          <p:nvPr/>
        </p:nvSpPr>
        <p:spPr>
          <a:xfrm>
            <a:off x="5804242" y="11721452"/>
            <a:ext cx="35835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19C15-CD0B-1C4D-8ECF-A96745B216BC}"/>
              </a:ext>
            </a:extLst>
          </p:cNvPr>
          <p:cNvSpPr txBox="1"/>
          <p:nvPr/>
        </p:nvSpPr>
        <p:spPr>
          <a:xfrm>
            <a:off x="2001862" y="3857387"/>
            <a:ext cx="35835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7EA99-E9D3-4D44-B7BC-9CA5F86A4DD3}"/>
              </a:ext>
            </a:extLst>
          </p:cNvPr>
          <p:cNvSpPr txBox="1"/>
          <p:nvPr/>
        </p:nvSpPr>
        <p:spPr>
          <a:xfrm>
            <a:off x="5804242" y="3857387"/>
            <a:ext cx="35835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APPROVER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329B0-7EE7-6E4D-A2AC-44A7E4D5BDDC}"/>
              </a:ext>
            </a:extLst>
          </p:cNvPr>
          <p:cNvSpPr txBox="1"/>
          <p:nvPr/>
        </p:nvSpPr>
        <p:spPr>
          <a:xfrm>
            <a:off x="2728759" y="5603449"/>
            <a:ext cx="209854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DDCD5-8FA9-B543-8C53-3F053F782AB4}"/>
              </a:ext>
            </a:extLst>
          </p:cNvPr>
          <p:cNvSpPr txBox="1"/>
          <p:nvPr/>
        </p:nvSpPr>
        <p:spPr>
          <a:xfrm>
            <a:off x="6532481" y="5603449"/>
            <a:ext cx="209854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B03FA-84EB-8547-B9EC-7EAA1A01AFF4}"/>
              </a:ext>
            </a:extLst>
          </p:cNvPr>
          <p:cNvSpPr txBox="1"/>
          <p:nvPr/>
        </p:nvSpPr>
        <p:spPr>
          <a:xfrm>
            <a:off x="2728759" y="9411068"/>
            <a:ext cx="209854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9B02D-2DAE-DD4F-BF31-5258A04A5E84}"/>
              </a:ext>
            </a:extLst>
          </p:cNvPr>
          <p:cNvSpPr txBox="1"/>
          <p:nvPr/>
        </p:nvSpPr>
        <p:spPr>
          <a:xfrm>
            <a:off x="6532481" y="9411068"/>
            <a:ext cx="209854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F9423320-372B-1F42-AB3B-865E8A35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88872"/>
              </p:ext>
            </p:extLst>
          </p:nvPr>
        </p:nvGraphicFramePr>
        <p:xfrm>
          <a:off x="10725028" y="3299460"/>
          <a:ext cx="12131800" cy="965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012">
                  <a:extLst>
                    <a:ext uri="{9D8B030D-6E8A-4147-A177-3AD203B41FA5}">
                      <a16:colId xmlns:a16="http://schemas.microsoft.com/office/drawing/2014/main" val="3408575643"/>
                    </a:ext>
                  </a:extLst>
                </a:gridCol>
                <a:gridCol w="1919447">
                  <a:extLst>
                    <a:ext uri="{9D8B030D-6E8A-4147-A177-3AD203B41FA5}">
                      <a16:colId xmlns:a16="http://schemas.microsoft.com/office/drawing/2014/main" val="1513862964"/>
                    </a:ext>
                  </a:extLst>
                </a:gridCol>
                <a:gridCol w="1919447">
                  <a:extLst>
                    <a:ext uri="{9D8B030D-6E8A-4147-A177-3AD203B41FA5}">
                      <a16:colId xmlns:a16="http://schemas.microsoft.com/office/drawing/2014/main" val="3453439776"/>
                    </a:ext>
                  </a:extLst>
                </a:gridCol>
                <a:gridCol w="1919447">
                  <a:extLst>
                    <a:ext uri="{9D8B030D-6E8A-4147-A177-3AD203B41FA5}">
                      <a16:colId xmlns:a16="http://schemas.microsoft.com/office/drawing/2014/main" val="1174501649"/>
                    </a:ext>
                  </a:extLst>
                </a:gridCol>
                <a:gridCol w="1919447">
                  <a:extLst>
                    <a:ext uri="{9D8B030D-6E8A-4147-A177-3AD203B41FA5}">
                      <a16:colId xmlns:a16="http://schemas.microsoft.com/office/drawing/2014/main" val="3716559495"/>
                    </a:ext>
                  </a:extLst>
                </a:gridCol>
              </a:tblGrid>
              <a:tr h="2825496"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A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B</a:t>
                      </a:r>
                    </a:p>
                  </a:txBody>
                  <a:tcPr vert="vert27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C</a:t>
                      </a:r>
                    </a:p>
                  </a:txBody>
                  <a:tcPr vert="vert27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D</a:t>
                      </a:r>
                    </a:p>
                  </a:txBody>
                  <a:tcPr vert="vert27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3163"/>
                  </a:ext>
                </a:extLst>
              </a:tr>
              <a:tr h="1707260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79085"/>
                  </a:ext>
                </a:extLst>
              </a:tr>
              <a:tr h="1707260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23259"/>
                  </a:ext>
                </a:extLst>
              </a:tr>
              <a:tr h="1707260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21866"/>
                  </a:ext>
                </a:extLst>
              </a:tr>
              <a:tr h="1707260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4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14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>
            <a:extLst>
              <a:ext uri="{FF2B5EF4-FFF2-40B4-BE49-F238E27FC236}">
                <a16:creationId xmlns:a16="http://schemas.microsoft.com/office/drawing/2014/main" id="{5DAA841D-9DB3-F343-AB64-1A3D15745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7" y="4478017"/>
            <a:ext cx="5362450" cy="1604823"/>
          </a:xfrm>
          <a:custGeom>
            <a:avLst/>
            <a:gdLst>
              <a:gd name="T0" fmla="*/ 1835039158 w 4306"/>
              <a:gd name="T1" fmla="*/ 549833983 h 1286"/>
              <a:gd name="T2" fmla="*/ 0 w 4306"/>
              <a:gd name="T3" fmla="*/ 549833983 h 1286"/>
              <a:gd name="T4" fmla="*/ 0 w 4306"/>
              <a:gd name="T5" fmla="*/ 0 h 1286"/>
              <a:gd name="T6" fmla="*/ 1835039158 w 4306"/>
              <a:gd name="T7" fmla="*/ 0 h 1286"/>
              <a:gd name="T8" fmla="*/ 1835039158 w 4306"/>
              <a:gd name="T9" fmla="*/ 549833983 h 12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06" h="1286">
                <a:moveTo>
                  <a:pt x="4305" y="1285"/>
                </a:moveTo>
                <a:lnTo>
                  <a:pt x="0" y="1285"/>
                </a:lnTo>
                <a:lnTo>
                  <a:pt x="0" y="0"/>
                </a:lnTo>
                <a:lnTo>
                  <a:pt x="4305" y="0"/>
                </a:lnTo>
                <a:lnTo>
                  <a:pt x="4305" y="1285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">
            <a:extLst>
              <a:ext uri="{FF2B5EF4-FFF2-40B4-BE49-F238E27FC236}">
                <a16:creationId xmlns:a16="http://schemas.microsoft.com/office/drawing/2014/main" id="{8ED78891-C0B7-1245-87D2-2840004A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7" y="7681608"/>
            <a:ext cx="5362450" cy="1598768"/>
          </a:xfrm>
          <a:custGeom>
            <a:avLst/>
            <a:gdLst>
              <a:gd name="T0" fmla="*/ 1835039158 w 4306"/>
              <a:gd name="T1" fmla="*/ 546308754 h 1285"/>
              <a:gd name="T2" fmla="*/ 0 w 4306"/>
              <a:gd name="T3" fmla="*/ 546308754 h 1285"/>
              <a:gd name="T4" fmla="*/ 0 w 4306"/>
              <a:gd name="T5" fmla="*/ 0 h 1285"/>
              <a:gd name="T6" fmla="*/ 1835039158 w 4306"/>
              <a:gd name="T7" fmla="*/ 0 h 1285"/>
              <a:gd name="T8" fmla="*/ 1835039158 w 4306"/>
              <a:gd name="T9" fmla="*/ 546308754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06" h="1285">
                <a:moveTo>
                  <a:pt x="4305" y="1284"/>
                </a:moveTo>
                <a:lnTo>
                  <a:pt x="0" y="1284"/>
                </a:lnTo>
                <a:lnTo>
                  <a:pt x="0" y="0"/>
                </a:lnTo>
                <a:lnTo>
                  <a:pt x="4305" y="0"/>
                </a:lnTo>
                <a:lnTo>
                  <a:pt x="4305" y="1284"/>
                </a:lnTo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DAA9A8D5-FC51-EB45-AFE2-4BAE8E0F8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7" y="6082840"/>
            <a:ext cx="6434334" cy="1598768"/>
          </a:xfrm>
          <a:custGeom>
            <a:avLst/>
            <a:gdLst>
              <a:gd name="T0" fmla="*/ 2147483646 w 5165"/>
              <a:gd name="T1" fmla="*/ 546732270 h 1284"/>
              <a:gd name="T2" fmla="*/ 0 w 5165"/>
              <a:gd name="T3" fmla="*/ 546732270 h 1284"/>
              <a:gd name="T4" fmla="*/ 0 w 5165"/>
              <a:gd name="T5" fmla="*/ 0 h 1284"/>
              <a:gd name="T6" fmla="*/ 2147483646 w 5165"/>
              <a:gd name="T7" fmla="*/ 0 h 1284"/>
              <a:gd name="T8" fmla="*/ 2147483646 w 5165"/>
              <a:gd name="T9" fmla="*/ 546732270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65" h="1284">
                <a:moveTo>
                  <a:pt x="5164" y="1283"/>
                </a:moveTo>
                <a:lnTo>
                  <a:pt x="0" y="1283"/>
                </a:lnTo>
                <a:lnTo>
                  <a:pt x="0" y="0"/>
                </a:lnTo>
                <a:lnTo>
                  <a:pt x="5164" y="0"/>
                </a:lnTo>
                <a:lnTo>
                  <a:pt x="5164" y="1283"/>
                </a:ln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EE0F458C-2C32-3746-AEE2-211963CF7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7" y="10879143"/>
            <a:ext cx="5362450" cy="1598768"/>
          </a:xfrm>
          <a:custGeom>
            <a:avLst/>
            <a:gdLst>
              <a:gd name="T0" fmla="*/ 1835039158 w 4306"/>
              <a:gd name="T1" fmla="*/ 546308754 h 1285"/>
              <a:gd name="T2" fmla="*/ 0 w 4306"/>
              <a:gd name="T3" fmla="*/ 546308754 h 1285"/>
              <a:gd name="T4" fmla="*/ 0 w 4306"/>
              <a:gd name="T5" fmla="*/ 0 h 1285"/>
              <a:gd name="T6" fmla="*/ 1835039158 w 4306"/>
              <a:gd name="T7" fmla="*/ 0 h 1285"/>
              <a:gd name="T8" fmla="*/ 1835039158 w 4306"/>
              <a:gd name="T9" fmla="*/ 546308754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06" h="1285">
                <a:moveTo>
                  <a:pt x="4305" y="1284"/>
                </a:moveTo>
                <a:lnTo>
                  <a:pt x="0" y="1284"/>
                </a:lnTo>
                <a:lnTo>
                  <a:pt x="0" y="0"/>
                </a:lnTo>
                <a:lnTo>
                  <a:pt x="4305" y="0"/>
                </a:lnTo>
                <a:lnTo>
                  <a:pt x="4305" y="1284"/>
                </a:lnTo>
              </a:path>
            </a:pathLst>
          </a:custGeom>
          <a:solidFill>
            <a:schemeClr val="accent5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DB6F9612-119F-7E4F-A4B8-121F428F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7" y="9280376"/>
            <a:ext cx="6434334" cy="1598768"/>
          </a:xfrm>
          <a:custGeom>
            <a:avLst/>
            <a:gdLst>
              <a:gd name="T0" fmla="*/ 2147483646 w 5165"/>
              <a:gd name="T1" fmla="*/ 546307450 h 1285"/>
              <a:gd name="T2" fmla="*/ 0 w 5165"/>
              <a:gd name="T3" fmla="*/ 546307450 h 1285"/>
              <a:gd name="T4" fmla="*/ 0 w 5165"/>
              <a:gd name="T5" fmla="*/ 0 h 1285"/>
              <a:gd name="T6" fmla="*/ 2147483646 w 5165"/>
              <a:gd name="T7" fmla="*/ 0 h 1285"/>
              <a:gd name="T8" fmla="*/ 2147483646 w 5165"/>
              <a:gd name="T9" fmla="*/ 546307450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65" h="1285">
                <a:moveTo>
                  <a:pt x="5164" y="1284"/>
                </a:moveTo>
                <a:lnTo>
                  <a:pt x="0" y="1284"/>
                </a:lnTo>
                <a:lnTo>
                  <a:pt x="0" y="0"/>
                </a:lnTo>
                <a:lnTo>
                  <a:pt x="5164" y="0"/>
                </a:lnTo>
                <a:lnTo>
                  <a:pt x="5164" y="1284"/>
                </a:lnTo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FAFD24C1-4399-4A4B-9CB8-3C92225C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863" y="4478017"/>
            <a:ext cx="17507443" cy="1604823"/>
          </a:xfrm>
          <a:custGeom>
            <a:avLst/>
            <a:gdLst>
              <a:gd name="T0" fmla="*/ 2147483646 w 14055"/>
              <a:gd name="T1" fmla="*/ 549833983 h 1286"/>
              <a:gd name="T2" fmla="*/ 0 w 14055"/>
              <a:gd name="T3" fmla="*/ 549833983 h 1286"/>
              <a:gd name="T4" fmla="*/ 0 w 14055"/>
              <a:gd name="T5" fmla="*/ 0 h 1286"/>
              <a:gd name="T6" fmla="*/ 2147483646 w 14055"/>
              <a:gd name="T7" fmla="*/ 0 h 1286"/>
              <a:gd name="T8" fmla="*/ 2147483646 w 14055"/>
              <a:gd name="T9" fmla="*/ 549833983 h 12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55" h="1286">
                <a:moveTo>
                  <a:pt x="14054" y="1285"/>
                </a:moveTo>
                <a:lnTo>
                  <a:pt x="0" y="1285"/>
                </a:lnTo>
                <a:lnTo>
                  <a:pt x="0" y="0"/>
                </a:lnTo>
                <a:lnTo>
                  <a:pt x="14054" y="0"/>
                </a:lnTo>
                <a:lnTo>
                  <a:pt x="14054" y="1285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931027C0-920F-CD40-A4FA-2394A1E1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863" y="7681608"/>
            <a:ext cx="17507443" cy="1598768"/>
          </a:xfrm>
          <a:custGeom>
            <a:avLst/>
            <a:gdLst>
              <a:gd name="T0" fmla="*/ 2147483646 w 14055"/>
              <a:gd name="T1" fmla="*/ 546308754 h 1285"/>
              <a:gd name="T2" fmla="*/ 0 w 14055"/>
              <a:gd name="T3" fmla="*/ 546308754 h 1285"/>
              <a:gd name="T4" fmla="*/ 0 w 14055"/>
              <a:gd name="T5" fmla="*/ 0 h 1285"/>
              <a:gd name="T6" fmla="*/ 2147483646 w 14055"/>
              <a:gd name="T7" fmla="*/ 0 h 1285"/>
              <a:gd name="T8" fmla="*/ 2147483646 w 14055"/>
              <a:gd name="T9" fmla="*/ 546308754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55" h="1285">
                <a:moveTo>
                  <a:pt x="14054" y="1284"/>
                </a:moveTo>
                <a:lnTo>
                  <a:pt x="0" y="1284"/>
                </a:lnTo>
                <a:lnTo>
                  <a:pt x="0" y="0"/>
                </a:lnTo>
                <a:lnTo>
                  <a:pt x="14054" y="0"/>
                </a:lnTo>
                <a:lnTo>
                  <a:pt x="14054" y="128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FDB64497-C7FB-C040-BBC6-9EDFFF5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747" y="6082840"/>
            <a:ext cx="16435559" cy="1598768"/>
          </a:xfrm>
          <a:custGeom>
            <a:avLst/>
            <a:gdLst>
              <a:gd name="T0" fmla="*/ 2147483646 w 13196"/>
              <a:gd name="T1" fmla="*/ 546732270 h 1284"/>
              <a:gd name="T2" fmla="*/ 0 w 13196"/>
              <a:gd name="T3" fmla="*/ 546732270 h 1284"/>
              <a:gd name="T4" fmla="*/ 0 w 13196"/>
              <a:gd name="T5" fmla="*/ 0 h 1284"/>
              <a:gd name="T6" fmla="*/ 2147483646 w 13196"/>
              <a:gd name="T7" fmla="*/ 0 h 1284"/>
              <a:gd name="T8" fmla="*/ 2147483646 w 13196"/>
              <a:gd name="T9" fmla="*/ 546732270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96" h="1284">
                <a:moveTo>
                  <a:pt x="13195" y="1283"/>
                </a:moveTo>
                <a:lnTo>
                  <a:pt x="0" y="1283"/>
                </a:lnTo>
                <a:lnTo>
                  <a:pt x="0" y="0"/>
                </a:lnTo>
                <a:lnTo>
                  <a:pt x="13195" y="0"/>
                </a:lnTo>
                <a:lnTo>
                  <a:pt x="13195" y="1283"/>
                </a:ln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4C8F1FEE-9943-CA40-9F0C-B56731FF4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863" y="10879143"/>
            <a:ext cx="17507443" cy="1598768"/>
          </a:xfrm>
          <a:custGeom>
            <a:avLst/>
            <a:gdLst>
              <a:gd name="T0" fmla="*/ 2147483646 w 14055"/>
              <a:gd name="T1" fmla="*/ 546308754 h 1285"/>
              <a:gd name="T2" fmla="*/ 0 w 14055"/>
              <a:gd name="T3" fmla="*/ 546308754 h 1285"/>
              <a:gd name="T4" fmla="*/ 0 w 14055"/>
              <a:gd name="T5" fmla="*/ 0 h 1285"/>
              <a:gd name="T6" fmla="*/ 2147483646 w 14055"/>
              <a:gd name="T7" fmla="*/ 0 h 1285"/>
              <a:gd name="T8" fmla="*/ 2147483646 w 14055"/>
              <a:gd name="T9" fmla="*/ 546308754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55" h="1285">
                <a:moveTo>
                  <a:pt x="14054" y="1284"/>
                </a:moveTo>
                <a:lnTo>
                  <a:pt x="0" y="1284"/>
                </a:lnTo>
                <a:lnTo>
                  <a:pt x="0" y="0"/>
                </a:lnTo>
                <a:lnTo>
                  <a:pt x="14054" y="0"/>
                </a:lnTo>
                <a:lnTo>
                  <a:pt x="14054" y="1284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03128C79-1EA3-A649-93D0-D42878EF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747" y="9280376"/>
            <a:ext cx="16435559" cy="1598768"/>
          </a:xfrm>
          <a:custGeom>
            <a:avLst/>
            <a:gdLst>
              <a:gd name="T0" fmla="*/ 2147483646 w 13196"/>
              <a:gd name="T1" fmla="*/ 546307450 h 1285"/>
              <a:gd name="T2" fmla="*/ 0 w 13196"/>
              <a:gd name="T3" fmla="*/ 546307450 h 1285"/>
              <a:gd name="T4" fmla="*/ 0 w 13196"/>
              <a:gd name="T5" fmla="*/ 0 h 1285"/>
              <a:gd name="T6" fmla="*/ 2147483646 w 13196"/>
              <a:gd name="T7" fmla="*/ 0 h 1285"/>
              <a:gd name="T8" fmla="*/ 2147483646 w 13196"/>
              <a:gd name="T9" fmla="*/ 546307450 h 1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96" h="1285">
                <a:moveTo>
                  <a:pt x="13195" y="1284"/>
                </a:moveTo>
                <a:lnTo>
                  <a:pt x="0" y="1284"/>
                </a:lnTo>
                <a:lnTo>
                  <a:pt x="0" y="0"/>
                </a:lnTo>
                <a:lnTo>
                  <a:pt x="13195" y="0"/>
                </a:lnTo>
                <a:lnTo>
                  <a:pt x="13195" y="1284"/>
                </a:ln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492">
            <a:extLst>
              <a:ext uri="{FF2B5EF4-FFF2-40B4-BE49-F238E27FC236}">
                <a16:creationId xmlns:a16="http://schemas.microsoft.com/office/drawing/2014/main" id="{763306D6-190D-6240-9A4D-3CDF5ECC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96" y="4323592"/>
            <a:ext cx="1913646" cy="1913676"/>
          </a:xfrm>
          <a:custGeom>
            <a:avLst/>
            <a:gdLst>
              <a:gd name="T0" fmla="*/ 655575069 w 1533"/>
              <a:gd name="T1" fmla="*/ 327360308 h 1534"/>
              <a:gd name="T2" fmla="*/ 655575069 w 1533"/>
              <a:gd name="T3" fmla="*/ 327360308 h 1534"/>
              <a:gd name="T4" fmla="*/ 327787862 w 1533"/>
              <a:gd name="T5" fmla="*/ 655148360 h 1534"/>
              <a:gd name="T6" fmla="*/ 327787862 w 1533"/>
              <a:gd name="T7" fmla="*/ 655148360 h 1534"/>
              <a:gd name="T8" fmla="*/ 0 w 1533"/>
              <a:gd name="T9" fmla="*/ 327360308 h 1534"/>
              <a:gd name="T10" fmla="*/ 0 w 1533"/>
              <a:gd name="T11" fmla="*/ 327360308 h 1534"/>
              <a:gd name="T12" fmla="*/ 327787862 w 1533"/>
              <a:gd name="T13" fmla="*/ 0 h 1534"/>
              <a:gd name="T14" fmla="*/ 327787862 w 1533"/>
              <a:gd name="T15" fmla="*/ 0 h 1534"/>
              <a:gd name="T16" fmla="*/ 655575069 w 1533"/>
              <a:gd name="T17" fmla="*/ 327360308 h 15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3" h="1534">
                <a:moveTo>
                  <a:pt x="1532" y="766"/>
                </a:moveTo>
                <a:lnTo>
                  <a:pt x="1532" y="766"/>
                </a:lnTo>
                <a:cubicBezTo>
                  <a:pt x="1532" y="1190"/>
                  <a:pt x="1189" y="1533"/>
                  <a:pt x="766" y="1533"/>
                </a:cubicBezTo>
                <a:cubicBezTo>
                  <a:pt x="343" y="1533"/>
                  <a:pt x="0" y="1190"/>
                  <a:pt x="0" y="766"/>
                </a:cubicBezTo>
                <a:cubicBezTo>
                  <a:pt x="0" y="343"/>
                  <a:pt x="343" y="0"/>
                  <a:pt x="766" y="0"/>
                </a:cubicBezTo>
                <a:cubicBezTo>
                  <a:pt x="1189" y="0"/>
                  <a:pt x="1532" y="343"/>
                  <a:pt x="1532" y="7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493">
            <a:extLst>
              <a:ext uri="{FF2B5EF4-FFF2-40B4-BE49-F238E27FC236}">
                <a16:creationId xmlns:a16="http://schemas.microsoft.com/office/drawing/2014/main" id="{D275900E-A747-424E-BE02-161A323D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96" y="7521127"/>
            <a:ext cx="1913646" cy="1913676"/>
          </a:xfrm>
          <a:custGeom>
            <a:avLst/>
            <a:gdLst>
              <a:gd name="T0" fmla="*/ 655575069 w 1533"/>
              <a:gd name="T1" fmla="*/ 327360308 h 1534"/>
              <a:gd name="T2" fmla="*/ 655575069 w 1533"/>
              <a:gd name="T3" fmla="*/ 327360308 h 1534"/>
              <a:gd name="T4" fmla="*/ 327787862 w 1533"/>
              <a:gd name="T5" fmla="*/ 655148360 h 1534"/>
              <a:gd name="T6" fmla="*/ 327787862 w 1533"/>
              <a:gd name="T7" fmla="*/ 655148360 h 1534"/>
              <a:gd name="T8" fmla="*/ 0 w 1533"/>
              <a:gd name="T9" fmla="*/ 327360308 h 1534"/>
              <a:gd name="T10" fmla="*/ 0 w 1533"/>
              <a:gd name="T11" fmla="*/ 327360308 h 1534"/>
              <a:gd name="T12" fmla="*/ 327787862 w 1533"/>
              <a:gd name="T13" fmla="*/ 0 h 1534"/>
              <a:gd name="T14" fmla="*/ 327787862 w 1533"/>
              <a:gd name="T15" fmla="*/ 0 h 1534"/>
              <a:gd name="T16" fmla="*/ 655575069 w 1533"/>
              <a:gd name="T17" fmla="*/ 327360308 h 15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3" h="1534">
                <a:moveTo>
                  <a:pt x="1532" y="766"/>
                </a:moveTo>
                <a:lnTo>
                  <a:pt x="1532" y="766"/>
                </a:lnTo>
                <a:cubicBezTo>
                  <a:pt x="1532" y="1190"/>
                  <a:pt x="1189" y="1533"/>
                  <a:pt x="766" y="1533"/>
                </a:cubicBezTo>
                <a:cubicBezTo>
                  <a:pt x="343" y="1533"/>
                  <a:pt x="0" y="1190"/>
                  <a:pt x="0" y="766"/>
                </a:cubicBezTo>
                <a:cubicBezTo>
                  <a:pt x="0" y="343"/>
                  <a:pt x="343" y="0"/>
                  <a:pt x="766" y="0"/>
                </a:cubicBezTo>
                <a:cubicBezTo>
                  <a:pt x="1189" y="0"/>
                  <a:pt x="1532" y="343"/>
                  <a:pt x="1532" y="7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494">
            <a:extLst>
              <a:ext uri="{FF2B5EF4-FFF2-40B4-BE49-F238E27FC236}">
                <a16:creationId xmlns:a16="http://schemas.microsoft.com/office/drawing/2014/main" id="{563B11A6-A0BF-144C-83E6-F44458C58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96" y="10724718"/>
            <a:ext cx="1913646" cy="1913676"/>
          </a:xfrm>
          <a:custGeom>
            <a:avLst/>
            <a:gdLst>
              <a:gd name="T0" fmla="*/ 655575069 w 1533"/>
              <a:gd name="T1" fmla="*/ 327788051 h 1534"/>
              <a:gd name="T2" fmla="*/ 655575069 w 1533"/>
              <a:gd name="T3" fmla="*/ 327788051 h 1534"/>
              <a:gd name="T4" fmla="*/ 327787862 w 1533"/>
              <a:gd name="T5" fmla="*/ 655148360 h 1534"/>
              <a:gd name="T6" fmla="*/ 327787862 w 1533"/>
              <a:gd name="T7" fmla="*/ 655148360 h 1534"/>
              <a:gd name="T8" fmla="*/ 0 w 1533"/>
              <a:gd name="T9" fmla="*/ 327788051 h 1534"/>
              <a:gd name="T10" fmla="*/ 0 w 1533"/>
              <a:gd name="T11" fmla="*/ 327788051 h 1534"/>
              <a:gd name="T12" fmla="*/ 327787862 w 1533"/>
              <a:gd name="T13" fmla="*/ 0 h 1534"/>
              <a:gd name="T14" fmla="*/ 327787862 w 1533"/>
              <a:gd name="T15" fmla="*/ 0 h 1534"/>
              <a:gd name="T16" fmla="*/ 655575069 w 1533"/>
              <a:gd name="T17" fmla="*/ 327788051 h 15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3" h="1534">
                <a:moveTo>
                  <a:pt x="1532" y="767"/>
                </a:moveTo>
                <a:lnTo>
                  <a:pt x="1532" y="767"/>
                </a:lnTo>
                <a:cubicBezTo>
                  <a:pt x="1532" y="1190"/>
                  <a:pt x="1189" y="1533"/>
                  <a:pt x="766" y="1533"/>
                </a:cubicBezTo>
                <a:cubicBezTo>
                  <a:pt x="343" y="1533"/>
                  <a:pt x="0" y="1190"/>
                  <a:pt x="0" y="767"/>
                </a:cubicBezTo>
                <a:cubicBezTo>
                  <a:pt x="0" y="343"/>
                  <a:pt x="343" y="0"/>
                  <a:pt x="766" y="0"/>
                </a:cubicBezTo>
                <a:cubicBezTo>
                  <a:pt x="1189" y="0"/>
                  <a:pt x="1532" y="343"/>
                  <a:pt x="1532" y="7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495">
            <a:extLst>
              <a:ext uri="{FF2B5EF4-FFF2-40B4-BE49-F238E27FC236}">
                <a16:creationId xmlns:a16="http://schemas.microsoft.com/office/drawing/2014/main" id="{D1204DF7-A1BF-B042-A151-FA268A028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924" y="5922359"/>
            <a:ext cx="1913646" cy="1913676"/>
          </a:xfrm>
          <a:custGeom>
            <a:avLst/>
            <a:gdLst>
              <a:gd name="T0" fmla="*/ 655575069 w 1533"/>
              <a:gd name="T1" fmla="*/ 327787862 h 1533"/>
              <a:gd name="T2" fmla="*/ 655575069 w 1533"/>
              <a:gd name="T3" fmla="*/ 327787862 h 1533"/>
              <a:gd name="T4" fmla="*/ 327787862 w 1533"/>
              <a:gd name="T5" fmla="*/ 655575069 h 1533"/>
              <a:gd name="T6" fmla="*/ 327787862 w 1533"/>
              <a:gd name="T7" fmla="*/ 655575069 h 1533"/>
              <a:gd name="T8" fmla="*/ 0 w 1533"/>
              <a:gd name="T9" fmla="*/ 327787862 h 1533"/>
              <a:gd name="T10" fmla="*/ 0 w 1533"/>
              <a:gd name="T11" fmla="*/ 327787862 h 1533"/>
              <a:gd name="T12" fmla="*/ 327787862 w 1533"/>
              <a:gd name="T13" fmla="*/ 0 h 1533"/>
              <a:gd name="T14" fmla="*/ 327787862 w 1533"/>
              <a:gd name="T15" fmla="*/ 0 h 1533"/>
              <a:gd name="T16" fmla="*/ 655575069 w 1533"/>
              <a:gd name="T17" fmla="*/ 327787862 h 15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3" h="1533">
                <a:moveTo>
                  <a:pt x="1532" y="766"/>
                </a:moveTo>
                <a:lnTo>
                  <a:pt x="1532" y="766"/>
                </a:lnTo>
                <a:cubicBezTo>
                  <a:pt x="1532" y="1189"/>
                  <a:pt x="1189" y="1532"/>
                  <a:pt x="766" y="1532"/>
                </a:cubicBezTo>
                <a:cubicBezTo>
                  <a:pt x="343" y="1532"/>
                  <a:pt x="0" y="1189"/>
                  <a:pt x="0" y="766"/>
                </a:cubicBezTo>
                <a:cubicBezTo>
                  <a:pt x="0" y="344"/>
                  <a:pt x="343" y="0"/>
                  <a:pt x="766" y="0"/>
                </a:cubicBezTo>
                <a:cubicBezTo>
                  <a:pt x="1189" y="0"/>
                  <a:pt x="1532" y="344"/>
                  <a:pt x="1532" y="7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496">
            <a:extLst>
              <a:ext uri="{FF2B5EF4-FFF2-40B4-BE49-F238E27FC236}">
                <a16:creationId xmlns:a16="http://schemas.microsoft.com/office/drawing/2014/main" id="{AF1DCBA1-D2DE-9B49-895F-6DC9F76B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924" y="9119894"/>
            <a:ext cx="1913646" cy="1913676"/>
          </a:xfrm>
          <a:custGeom>
            <a:avLst/>
            <a:gdLst>
              <a:gd name="T0" fmla="*/ 655575069 w 1533"/>
              <a:gd name="T1" fmla="*/ 327788051 h 1534"/>
              <a:gd name="T2" fmla="*/ 655575069 w 1533"/>
              <a:gd name="T3" fmla="*/ 327788051 h 1534"/>
              <a:gd name="T4" fmla="*/ 327787862 w 1533"/>
              <a:gd name="T5" fmla="*/ 655148360 h 1534"/>
              <a:gd name="T6" fmla="*/ 327787862 w 1533"/>
              <a:gd name="T7" fmla="*/ 655148360 h 1534"/>
              <a:gd name="T8" fmla="*/ 0 w 1533"/>
              <a:gd name="T9" fmla="*/ 327788051 h 1534"/>
              <a:gd name="T10" fmla="*/ 0 w 1533"/>
              <a:gd name="T11" fmla="*/ 327788051 h 1534"/>
              <a:gd name="T12" fmla="*/ 327787862 w 1533"/>
              <a:gd name="T13" fmla="*/ 0 h 1534"/>
              <a:gd name="T14" fmla="*/ 327787862 w 1533"/>
              <a:gd name="T15" fmla="*/ 0 h 1534"/>
              <a:gd name="T16" fmla="*/ 655575069 w 1533"/>
              <a:gd name="T17" fmla="*/ 327788051 h 15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3" h="1534">
                <a:moveTo>
                  <a:pt x="1532" y="767"/>
                </a:moveTo>
                <a:lnTo>
                  <a:pt x="1532" y="767"/>
                </a:lnTo>
                <a:cubicBezTo>
                  <a:pt x="1532" y="1190"/>
                  <a:pt x="1189" y="1533"/>
                  <a:pt x="766" y="1533"/>
                </a:cubicBezTo>
                <a:cubicBezTo>
                  <a:pt x="343" y="1533"/>
                  <a:pt x="0" y="1190"/>
                  <a:pt x="0" y="767"/>
                </a:cubicBezTo>
                <a:cubicBezTo>
                  <a:pt x="0" y="344"/>
                  <a:pt x="343" y="0"/>
                  <a:pt x="766" y="0"/>
                </a:cubicBezTo>
                <a:cubicBezTo>
                  <a:pt x="1189" y="0"/>
                  <a:pt x="1532" y="344"/>
                  <a:pt x="1532" y="7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Line 503">
            <a:extLst>
              <a:ext uri="{FF2B5EF4-FFF2-40B4-BE49-F238E27FC236}">
                <a16:creationId xmlns:a16="http://schemas.microsoft.com/office/drawing/2014/main" id="{B20E9EFC-738B-B048-A2F0-65320F5DC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62281" y="3587793"/>
            <a:ext cx="0" cy="8890117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Line 506">
            <a:extLst>
              <a:ext uri="{FF2B5EF4-FFF2-40B4-BE49-F238E27FC236}">
                <a16:creationId xmlns:a16="http://schemas.microsoft.com/office/drawing/2014/main" id="{BE193951-3A98-5F47-9300-3A97B9E01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8938" y="3587793"/>
            <a:ext cx="0" cy="8890117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Line 509">
            <a:extLst>
              <a:ext uri="{FF2B5EF4-FFF2-40B4-BE49-F238E27FC236}">
                <a16:creationId xmlns:a16="http://schemas.microsoft.com/office/drawing/2014/main" id="{F3E95B3B-5FBA-E54B-918E-FB17FFC52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95593" y="3587793"/>
            <a:ext cx="0" cy="8890117"/>
          </a:xfrm>
          <a:prstGeom prst="line">
            <a:avLst/>
          </a:prstGeom>
          <a:noFill/>
          <a:ln w="12700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8C997-55DB-904D-9409-00682D1C6B9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8D9B7-7D02-F347-80B6-A842593A0E7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E86E2-A79D-FF4A-936C-8EBDE4B3F52A}"/>
              </a:ext>
            </a:extLst>
          </p:cNvPr>
          <p:cNvSpPr txBox="1"/>
          <p:nvPr/>
        </p:nvSpPr>
        <p:spPr>
          <a:xfrm>
            <a:off x="1416721" y="4940933"/>
            <a:ext cx="282870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PERFORM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A151A-1E6E-E948-909C-8457E6059867}"/>
              </a:ext>
            </a:extLst>
          </p:cNvPr>
          <p:cNvSpPr txBox="1"/>
          <p:nvPr/>
        </p:nvSpPr>
        <p:spPr>
          <a:xfrm>
            <a:off x="1416721" y="6539931"/>
            <a:ext cx="371045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ACCOUNTABLE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32C10-8EF9-B543-9F38-6FD33F5C380C}"/>
              </a:ext>
            </a:extLst>
          </p:cNvPr>
          <p:cNvSpPr txBox="1"/>
          <p:nvPr/>
        </p:nvSpPr>
        <p:spPr>
          <a:xfrm>
            <a:off x="1416721" y="8138929"/>
            <a:ext cx="282870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83723-A4C5-134B-8F54-3CB58F3D8B17}"/>
              </a:ext>
            </a:extLst>
          </p:cNvPr>
          <p:cNvSpPr txBox="1"/>
          <p:nvPr/>
        </p:nvSpPr>
        <p:spPr>
          <a:xfrm>
            <a:off x="1416721" y="9737927"/>
            <a:ext cx="371045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SUGGEST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258C-15BE-414A-86EB-2B61188602C0}"/>
              </a:ext>
            </a:extLst>
          </p:cNvPr>
          <p:cNvSpPr txBox="1"/>
          <p:nvPr/>
        </p:nvSpPr>
        <p:spPr>
          <a:xfrm>
            <a:off x="1416722" y="11336924"/>
            <a:ext cx="282870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EF473-5AF6-B545-A802-BC9A4DA03F2A}"/>
              </a:ext>
            </a:extLst>
          </p:cNvPr>
          <p:cNvSpPr txBox="1"/>
          <p:nvPr/>
        </p:nvSpPr>
        <p:spPr>
          <a:xfrm>
            <a:off x="4700313" y="4672485"/>
            <a:ext cx="129736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EB425-CB0C-514F-BEB3-CDFDF2D6D47E}"/>
              </a:ext>
            </a:extLst>
          </p:cNvPr>
          <p:cNvSpPr txBox="1"/>
          <p:nvPr/>
        </p:nvSpPr>
        <p:spPr>
          <a:xfrm>
            <a:off x="5772029" y="6272686"/>
            <a:ext cx="129736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AF1FD-4DF8-3B44-8D52-FDE6FE927BD9}"/>
              </a:ext>
            </a:extLst>
          </p:cNvPr>
          <p:cNvSpPr txBox="1"/>
          <p:nvPr/>
        </p:nvSpPr>
        <p:spPr>
          <a:xfrm>
            <a:off x="4700313" y="7872887"/>
            <a:ext cx="129736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B380E-9291-BF4E-A3A7-F3414BBDB37B}"/>
              </a:ext>
            </a:extLst>
          </p:cNvPr>
          <p:cNvSpPr txBox="1"/>
          <p:nvPr/>
        </p:nvSpPr>
        <p:spPr>
          <a:xfrm>
            <a:off x="5772029" y="9473088"/>
            <a:ext cx="129736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CF030-60F7-A443-A7FC-1B75187F3158}"/>
              </a:ext>
            </a:extLst>
          </p:cNvPr>
          <p:cNvSpPr txBox="1"/>
          <p:nvPr/>
        </p:nvSpPr>
        <p:spPr>
          <a:xfrm>
            <a:off x="4700313" y="11073287"/>
            <a:ext cx="129736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1294B-AB6D-CE45-95FD-F528E86BCEFA}"/>
              </a:ext>
            </a:extLst>
          </p:cNvPr>
          <p:cNvSpPr txBox="1"/>
          <p:nvPr/>
        </p:nvSpPr>
        <p:spPr>
          <a:xfrm>
            <a:off x="7953268" y="3770699"/>
            <a:ext cx="27447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795EE-9A84-014E-AD1B-8C86939F6256}"/>
              </a:ext>
            </a:extLst>
          </p:cNvPr>
          <p:cNvSpPr txBox="1"/>
          <p:nvPr/>
        </p:nvSpPr>
        <p:spPr>
          <a:xfrm>
            <a:off x="7953268" y="4769885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9B072-3F72-2A45-AF75-2B5364BBFF3C}"/>
              </a:ext>
            </a:extLst>
          </p:cNvPr>
          <p:cNvSpPr txBox="1"/>
          <p:nvPr/>
        </p:nvSpPr>
        <p:spPr>
          <a:xfrm>
            <a:off x="7953268" y="6348656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BA1AF-7332-3145-86D3-DD8BE47117B1}"/>
              </a:ext>
            </a:extLst>
          </p:cNvPr>
          <p:cNvSpPr txBox="1"/>
          <p:nvPr/>
        </p:nvSpPr>
        <p:spPr>
          <a:xfrm>
            <a:off x="7953268" y="7927427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4BB46-1E18-C140-B36E-B08C1F3FC16B}"/>
              </a:ext>
            </a:extLst>
          </p:cNvPr>
          <p:cNvSpPr txBox="1"/>
          <p:nvPr/>
        </p:nvSpPr>
        <p:spPr>
          <a:xfrm>
            <a:off x="7953268" y="9506198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45E21-F4A4-0040-86D6-B8C3A199DF09}"/>
              </a:ext>
            </a:extLst>
          </p:cNvPr>
          <p:cNvSpPr txBox="1"/>
          <p:nvPr/>
        </p:nvSpPr>
        <p:spPr>
          <a:xfrm>
            <a:off x="7953268" y="11084970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FB025F-20AD-B849-B86D-EB83B56AA9D4}"/>
              </a:ext>
            </a:extLst>
          </p:cNvPr>
          <p:cNvSpPr txBox="1"/>
          <p:nvPr/>
        </p:nvSpPr>
        <p:spPr>
          <a:xfrm>
            <a:off x="11825288" y="3770699"/>
            <a:ext cx="27447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A7A18-1DCA-A24F-858B-B23C02D90CDA}"/>
              </a:ext>
            </a:extLst>
          </p:cNvPr>
          <p:cNvSpPr txBox="1"/>
          <p:nvPr/>
        </p:nvSpPr>
        <p:spPr>
          <a:xfrm>
            <a:off x="11825288" y="4769885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00E89A-2390-284F-9BCC-824CED31FA51}"/>
              </a:ext>
            </a:extLst>
          </p:cNvPr>
          <p:cNvSpPr txBox="1"/>
          <p:nvPr/>
        </p:nvSpPr>
        <p:spPr>
          <a:xfrm>
            <a:off x="11825288" y="6348656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FC0BE-83BC-0343-8B22-4C344CEBA563}"/>
              </a:ext>
            </a:extLst>
          </p:cNvPr>
          <p:cNvSpPr txBox="1"/>
          <p:nvPr/>
        </p:nvSpPr>
        <p:spPr>
          <a:xfrm>
            <a:off x="11825288" y="7927427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F14710-C463-C046-8CA5-0843ECCB6A83}"/>
              </a:ext>
            </a:extLst>
          </p:cNvPr>
          <p:cNvSpPr txBox="1"/>
          <p:nvPr/>
        </p:nvSpPr>
        <p:spPr>
          <a:xfrm>
            <a:off x="11825288" y="9506198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5ECE79-2D0C-3A4A-AC64-5D89DCC41562}"/>
              </a:ext>
            </a:extLst>
          </p:cNvPr>
          <p:cNvSpPr txBox="1"/>
          <p:nvPr/>
        </p:nvSpPr>
        <p:spPr>
          <a:xfrm>
            <a:off x="11825288" y="11084970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C922F-15E4-8145-A9F5-CD5DF712C0FA}"/>
              </a:ext>
            </a:extLst>
          </p:cNvPr>
          <p:cNvSpPr txBox="1"/>
          <p:nvPr/>
        </p:nvSpPr>
        <p:spPr>
          <a:xfrm>
            <a:off x="15697492" y="3770699"/>
            <a:ext cx="27447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26D72-1363-5E4A-8482-188DEB870B93}"/>
              </a:ext>
            </a:extLst>
          </p:cNvPr>
          <p:cNvSpPr txBox="1"/>
          <p:nvPr/>
        </p:nvSpPr>
        <p:spPr>
          <a:xfrm>
            <a:off x="15697492" y="4769885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5401E-421E-164D-850E-B8AC57E1B211}"/>
              </a:ext>
            </a:extLst>
          </p:cNvPr>
          <p:cNvSpPr txBox="1"/>
          <p:nvPr/>
        </p:nvSpPr>
        <p:spPr>
          <a:xfrm>
            <a:off x="15697492" y="6348656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7A6251-2E01-9642-BA1F-05AD16C5C48F}"/>
              </a:ext>
            </a:extLst>
          </p:cNvPr>
          <p:cNvSpPr txBox="1"/>
          <p:nvPr/>
        </p:nvSpPr>
        <p:spPr>
          <a:xfrm>
            <a:off x="15697492" y="7927427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6E9074-7674-1E44-98F4-13993C3A2561}"/>
              </a:ext>
            </a:extLst>
          </p:cNvPr>
          <p:cNvSpPr txBox="1"/>
          <p:nvPr/>
        </p:nvSpPr>
        <p:spPr>
          <a:xfrm>
            <a:off x="15697492" y="9506198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5AE34-C921-F84A-97E0-96E90E5E76A7}"/>
              </a:ext>
            </a:extLst>
          </p:cNvPr>
          <p:cNvSpPr txBox="1"/>
          <p:nvPr/>
        </p:nvSpPr>
        <p:spPr>
          <a:xfrm>
            <a:off x="15697492" y="11084970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F247DC-CE97-064C-A66F-29FAA7CD9B04}"/>
              </a:ext>
            </a:extLst>
          </p:cNvPr>
          <p:cNvSpPr txBox="1"/>
          <p:nvPr/>
        </p:nvSpPr>
        <p:spPr>
          <a:xfrm>
            <a:off x="19569074" y="3770699"/>
            <a:ext cx="274472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2DC57E-C3D5-054C-B0FD-536A94CB4F39}"/>
              </a:ext>
            </a:extLst>
          </p:cNvPr>
          <p:cNvSpPr txBox="1"/>
          <p:nvPr/>
        </p:nvSpPr>
        <p:spPr>
          <a:xfrm>
            <a:off x="19569074" y="4769885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4D8581-7526-8541-9C96-A03A7807E7E7}"/>
              </a:ext>
            </a:extLst>
          </p:cNvPr>
          <p:cNvSpPr txBox="1"/>
          <p:nvPr/>
        </p:nvSpPr>
        <p:spPr>
          <a:xfrm>
            <a:off x="19569074" y="6348656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8E2E0-546F-9B4B-969D-35A8DC74DD12}"/>
              </a:ext>
            </a:extLst>
          </p:cNvPr>
          <p:cNvSpPr txBox="1"/>
          <p:nvPr/>
        </p:nvSpPr>
        <p:spPr>
          <a:xfrm>
            <a:off x="19569074" y="7927427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189B57-E0D7-0341-AE54-7DEE5DF2EC58}"/>
              </a:ext>
            </a:extLst>
          </p:cNvPr>
          <p:cNvSpPr txBox="1"/>
          <p:nvPr/>
        </p:nvSpPr>
        <p:spPr>
          <a:xfrm>
            <a:off x="19569074" y="9506198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0B7D09-76D0-9D42-A0A6-27A45CFB73AD}"/>
              </a:ext>
            </a:extLst>
          </p:cNvPr>
          <p:cNvSpPr txBox="1"/>
          <p:nvPr/>
        </p:nvSpPr>
        <p:spPr>
          <a:xfrm>
            <a:off x="19569074" y="11084970"/>
            <a:ext cx="27447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05</a:t>
            </a:r>
          </a:p>
        </p:txBody>
      </p:sp>
    </p:spTree>
    <p:extLst>
      <p:ext uri="{BB962C8B-B14F-4D97-AF65-F5344CB8AC3E}">
        <p14:creationId xmlns:p14="http://schemas.microsoft.com/office/powerpoint/2010/main" val="387717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3ED82E7E-8EE5-2747-A9FD-D0B7ED573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19976"/>
              </p:ext>
            </p:extLst>
          </p:nvPr>
        </p:nvGraphicFramePr>
        <p:xfrm>
          <a:off x="1520824" y="3217334"/>
          <a:ext cx="21336000" cy="824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4008">
                  <a:extLst>
                    <a:ext uri="{9D8B030D-6E8A-4147-A177-3AD203B41FA5}">
                      <a16:colId xmlns:a16="http://schemas.microsoft.com/office/drawing/2014/main" val="673727533"/>
                    </a:ext>
                  </a:extLst>
                </a:gridCol>
                <a:gridCol w="3230498">
                  <a:extLst>
                    <a:ext uri="{9D8B030D-6E8A-4147-A177-3AD203B41FA5}">
                      <a16:colId xmlns:a16="http://schemas.microsoft.com/office/drawing/2014/main" val="867866752"/>
                    </a:ext>
                  </a:extLst>
                </a:gridCol>
                <a:gridCol w="3230498">
                  <a:extLst>
                    <a:ext uri="{9D8B030D-6E8A-4147-A177-3AD203B41FA5}">
                      <a16:colId xmlns:a16="http://schemas.microsoft.com/office/drawing/2014/main" val="2230156709"/>
                    </a:ext>
                  </a:extLst>
                </a:gridCol>
                <a:gridCol w="3230498">
                  <a:extLst>
                    <a:ext uri="{9D8B030D-6E8A-4147-A177-3AD203B41FA5}">
                      <a16:colId xmlns:a16="http://schemas.microsoft.com/office/drawing/2014/main" val="1079278346"/>
                    </a:ext>
                  </a:extLst>
                </a:gridCol>
                <a:gridCol w="3230498">
                  <a:extLst>
                    <a:ext uri="{9D8B030D-6E8A-4147-A177-3AD203B41FA5}">
                      <a16:colId xmlns:a16="http://schemas.microsoft.com/office/drawing/2014/main" val="710426409"/>
                    </a:ext>
                  </a:extLst>
                </a:gridCol>
              </a:tblGrid>
              <a:tr h="981492"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spc="-30" baseline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277470"/>
                  </a:ext>
                </a:extLst>
              </a:tr>
              <a:tr h="1453008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spc="-30" baseline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95818"/>
                  </a:ext>
                </a:extLst>
              </a:tr>
              <a:tr h="1453008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36313"/>
                  </a:ext>
                </a:extLst>
              </a:tr>
              <a:tr h="1453008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05398"/>
                  </a:ext>
                </a:extLst>
              </a:tr>
              <a:tr h="1453008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34951"/>
                  </a:ext>
                </a:extLst>
              </a:tr>
              <a:tr h="1453008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spc="-30" baseline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0822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42B52A-71A3-A947-96C4-75954BBF541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F3C44-0046-514B-AD16-767DD7F02E7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0B7B696-38D2-6D49-96DF-9332CF378BD1}"/>
              </a:ext>
            </a:extLst>
          </p:cNvPr>
          <p:cNvGrpSpPr/>
          <p:nvPr/>
        </p:nvGrpSpPr>
        <p:grpSpPr>
          <a:xfrm>
            <a:off x="1920983" y="12099416"/>
            <a:ext cx="632845" cy="636693"/>
            <a:chOff x="1920983" y="12099416"/>
            <a:chExt cx="632845" cy="636693"/>
          </a:xfrm>
        </p:grpSpPr>
        <p:sp>
          <p:nvSpPr>
            <p:cNvPr id="34" name="Freeform 147">
              <a:extLst>
                <a:ext uri="{FF2B5EF4-FFF2-40B4-BE49-F238E27FC236}">
                  <a16:creationId xmlns:a16="http://schemas.microsoft.com/office/drawing/2014/main" id="{6DB3322D-7C75-EA46-9768-07E931D52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983" y="12099416"/>
              <a:ext cx="632845" cy="629818"/>
            </a:xfrm>
            <a:custGeom>
              <a:avLst/>
              <a:gdLst>
                <a:gd name="T0" fmla="*/ 330582 w 508"/>
                <a:gd name="T1" fmla="*/ 165618 h 508"/>
                <a:gd name="T2" fmla="*/ 330582 w 508"/>
                <a:gd name="T3" fmla="*/ 165618 h 508"/>
                <a:gd name="T4" fmla="*/ 165617 w 508"/>
                <a:gd name="T5" fmla="*/ 330584 h 508"/>
                <a:gd name="T6" fmla="*/ 165617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4" y="507"/>
                    <a:pt x="254" y="507"/>
                  </a:cubicBezTo>
                  <a:cubicBezTo>
                    <a:pt x="114" y="507"/>
                    <a:pt x="0" y="394"/>
                    <a:pt x="0" y="254"/>
                  </a:cubicBezTo>
                  <a:cubicBezTo>
                    <a:pt x="0" y="114"/>
                    <a:pt x="114" y="0"/>
                    <a:pt x="254" y="0"/>
                  </a:cubicBezTo>
                  <a:cubicBezTo>
                    <a:pt x="394" y="0"/>
                    <a:pt x="507" y="114"/>
                    <a:pt x="507" y="2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60545A-DB8B-B54F-90B3-AFB04F6B3396}"/>
                </a:ext>
              </a:extLst>
            </p:cNvPr>
            <p:cNvSpPr txBox="1"/>
            <p:nvPr/>
          </p:nvSpPr>
          <p:spPr>
            <a:xfrm>
              <a:off x="1956515" y="1212055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AB6607-BB05-F54E-AA3E-59BA7BDB5305}"/>
              </a:ext>
            </a:extLst>
          </p:cNvPr>
          <p:cNvSpPr txBox="1"/>
          <p:nvPr/>
        </p:nvSpPr>
        <p:spPr>
          <a:xfrm>
            <a:off x="2717404" y="12100534"/>
            <a:ext cx="342309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7C93387-AA6D-D049-86AB-B7C0EB242FD8}"/>
              </a:ext>
            </a:extLst>
          </p:cNvPr>
          <p:cNvGrpSpPr/>
          <p:nvPr/>
        </p:nvGrpSpPr>
        <p:grpSpPr>
          <a:xfrm>
            <a:off x="7277459" y="12099416"/>
            <a:ext cx="632846" cy="636693"/>
            <a:chOff x="7277459" y="12099416"/>
            <a:chExt cx="632846" cy="636693"/>
          </a:xfrm>
        </p:grpSpPr>
        <p:sp>
          <p:nvSpPr>
            <p:cNvPr id="35" name="Freeform 154">
              <a:extLst>
                <a:ext uri="{FF2B5EF4-FFF2-40B4-BE49-F238E27FC236}">
                  <a16:creationId xmlns:a16="http://schemas.microsoft.com/office/drawing/2014/main" id="{D830FEFC-7170-4746-99F7-18632349C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459" y="12099416"/>
              <a:ext cx="632846" cy="629818"/>
            </a:xfrm>
            <a:custGeom>
              <a:avLst/>
              <a:gdLst>
                <a:gd name="T0" fmla="*/ 330583 w 507"/>
                <a:gd name="T1" fmla="*/ 165618 h 508"/>
                <a:gd name="T2" fmla="*/ 330583 w 507"/>
                <a:gd name="T3" fmla="*/ 165618 h 508"/>
                <a:gd name="T4" fmla="*/ 165291 w 507"/>
                <a:gd name="T5" fmla="*/ 330584 h 508"/>
                <a:gd name="T6" fmla="*/ 165291 w 507"/>
                <a:gd name="T7" fmla="*/ 330584 h 508"/>
                <a:gd name="T8" fmla="*/ 0 w 507"/>
                <a:gd name="T9" fmla="*/ 165618 h 508"/>
                <a:gd name="T10" fmla="*/ 0 w 507"/>
                <a:gd name="T11" fmla="*/ 165618 h 508"/>
                <a:gd name="T12" fmla="*/ 165291 w 507"/>
                <a:gd name="T13" fmla="*/ 0 h 508"/>
                <a:gd name="T14" fmla="*/ 165291 w 507"/>
                <a:gd name="T15" fmla="*/ 0 h 508"/>
                <a:gd name="T16" fmla="*/ 330583 w 507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D260A-85FE-FF44-A7B6-45874A8F180F}"/>
                </a:ext>
              </a:extLst>
            </p:cNvPr>
            <p:cNvSpPr txBox="1"/>
            <p:nvPr/>
          </p:nvSpPr>
          <p:spPr>
            <a:xfrm>
              <a:off x="7309426" y="1212055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58A6CF-2FDF-7144-B11B-6F521C3743E2}"/>
              </a:ext>
            </a:extLst>
          </p:cNvPr>
          <p:cNvSpPr txBox="1"/>
          <p:nvPr/>
        </p:nvSpPr>
        <p:spPr>
          <a:xfrm>
            <a:off x="8070315" y="12100534"/>
            <a:ext cx="342309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ASSIST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32AD731-544E-BF4C-AB09-CA517120BD55}"/>
              </a:ext>
            </a:extLst>
          </p:cNvPr>
          <p:cNvGrpSpPr/>
          <p:nvPr/>
        </p:nvGrpSpPr>
        <p:grpSpPr>
          <a:xfrm>
            <a:off x="12627881" y="12099416"/>
            <a:ext cx="632845" cy="636693"/>
            <a:chOff x="12627881" y="12099416"/>
            <a:chExt cx="632845" cy="636693"/>
          </a:xfrm>
        </p:grpSpPr>
        <p:sp>
          <p:nvSpPr>
            <p:cNvPr id="36" name="Freeform 164">
              <a:extLst>
                <a:ext uri="{FF2B5EF4-FFF2-40B4-BE49-F238E27FC236}">
                  <a16:creationId xmlns:a16="http://schemas.microsoft.com/office/drawing/2014/main" id="{818629C6-EC31-F145-9C50-2B0B69C6D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7881" y="12099416"/>
              <a:ext cx="632845" cy="629818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5618 w 508"/>
                <a:gd name="T5" fmla="*/ 330584 h 508"/>
                <a:gd name="T6" fmla="*/ 165618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4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4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D265C9-3159-2D4B-9916-EF3CDDD2DACB}"/>
                </a:ext>
              </a:extLst>
            </p:cNvPr>
            <p:cNvSpPr txBox="1"/>
            <p:nvPr/>
          </p:nvSpPr>
          <p:spPr>
            <a:xfrm>
              <a:off x="12662337" y="1212055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D75BC0-82D6-7544-B7AA-97387245C162}"/>
              </a:ext>
            </a:extLst>
          </p:cNvPr>
          <p:cNvSpPr txBox="1"/>
          <p:nvPr/>
        </p:nvSpPr>
        <p:spPr>
          <a:xfrm>
            <a:off x="13423226" y="12100534"/>
            <a:ext cx="342309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D9066C2-A51B-0A4F-98C7-6AB75B15D8AF}"/>
              </a:ext>
            </a:extLst>
          </p:cNvPr>
          <p:cNvGrpSpPr/>
          <p:nvPr/>
        </p:nvGrpSpPr>
        <p:grpSpPr>
          <a:xfrm>
            <a:off x="17981331" y="12099416"/>
            <a:ext cx="629818" cy="636693"/>
            <a:chOff x="17981331" y="12099416"/>
            <a:chExt cx="629818" cy="636693"/>
          </a:xfrm>
        </p:grpSpPr>
        <p:sp>
          <p:nvSpPr>
            <p:cNvPr id="37" name="Freeform 173">
              <a:extLst>
                <a:ext uri="{FF2B5EF4-FFF2-40B4-BE49-F238E27FC236}">
                  <a16:creationId xmlns:a16="http://schemas.microsoft.com/office/drawing/2014/main" id="{6B53A61A-AEAC-8541-85F0-4653851E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1331" y="12099416"/>
              <a:ext cx="629818" cy="629818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4966 w 508"/>
                <a:gd name="T5" fmla="*/ 330584 h 508"/>
                <a:gd name="T6" fmla="*/ 164966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3" y="507"/>
                  </a:cubicBezTo>
                  <a:cubicBezTo>
                    <a:pt x="114" y="507"/>
                    <a:pt x="0" y="394"/>
                    <a:pt x="0" y="254"/>
                  </a:cubicBezTo>
                  <a:cubicBezTo>
                    <a:pt x="0" y="114"/>
                    <a:pt x="114" y="0"/>
                    <a:pt x="253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63A0F4-5325-B047-B0AB-69988A412150}"/>
                </a:ext>
              </a:extLst>
            </p:cNvPr>
            <p:cNvSpPr txBox="1"/>
            <p:nvPr/>
          </p:nvSpPr>
          <p:spPr>
            <a:xfrm>
              <a:off x="18012171" y="1212055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18229BE-9B9B-6543-9966-5545986E10CB}"/>
              </a:ext>
            </a:extLst>
          </p:cNvPr>
          <p:cNvSpPr txBox="1"/>
          <p:nvPr/>
        </p:nvSpPr>
        <p:spPr>
          <a:xfrm>
            <a:off x="18773060" y="12100534"/>
            <a:ext cx="342309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9322F9C-B3FA-3241-9A8A-996210EC0F81}"/>
              </a:ext>
            </a:extLst>
          </p:cNvPr>
          <p:cNvGrpSpPr/>
          <p:nvPr/>
        </p:nvGrpSpPr>
        <p:grpSpPr>
          <a:xfrm>
            <a:off x="11250155" y="4605192"/>
            <a:ext cx="632846" cy="635493"/>
            <a:chOff x="11250155" y="4605192"/>
            <a:chExt cx="632846" cy="635493"/>
          </a:xfrm>
        </p:grpSpPr>
        <p:sp>
          <p:nvSpPr>
            <p:cNvPr id="38" name="Freeform 175">
              <a:extLst>
                <a:ext uri="{FF2B5EF4-FFF2-40B4-BE49-F238E27FC236}">
                  <a16:creationId xmlns:a16="http://schemas.microsoft.com/office/drawing/2014/main" id="{1464470A-E9F4-E743-9D52-6D2623692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0155" y="4605192"/>
              <a:ext cx="632846" cy="632846"/>
            </a:xfrm>
            <a:custGeom>
              <a:avLst/>
              <a:gdLst>
                <a:gd name="T0" fmla="*/ 330582 w 508"/>
                <a:gd name="T1" fmla="*/ 165618 h 508"/>
                <a:gd name="T2" fmla="*/ 330582 w 508"/>
                <a:gd name="T3" fmla="*/ 165618 h 508"/>
                <a:gd name="T4" fmla="*/ 164965 w 508"/>
                <a:gd name="T5" fmla="*/ 330584 h 508"/>
                <a:gd name="T6" fmla="*/ 164965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08A5FE-75EF-1640-B9B7-1AF43AF7FDE4}"/>
                </a:ext>
              </a:extLst>
            </p:cNvPr>
            <p:cNvSpPr txBox="1"/>
            <p:nvPr/>
          </p:nvSpPr>
          <p:spPr>
            <a:xfrm>
              <a:off x="11288572" y="4625132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0F4D7-166B-904A-95FA-831E1260E734}"/>
              </a:ext>
            </a:extLst>
          </p:cNvPr>
          <p:cNvGrpSpPr/>
          <p:nvPr/>
        </p:nvGrpSpPr>
        <p:grpSpPr>
          <a:xfrm>
            <a:off x="14480998" y="4605192"/>
            <a:ext cx="632845" cy="635493"/>
            <a:chOff x="14480998" y="4605192"/>
            <a:chExt cx="632845" cy="635493"/>
          </a:xfrm>
        </p:grpSpPr>
        <p:sp>
          <p:nvSpPr>
            <p:cNvPr id="48" name="Freeform 198">
              <a:extLst>
                <a:ext uri="{FF2B5EF4-FFF2-40B4-BE49-F238E27FC236}">
                  <a16:creationId xmlns:a16="http://schemas.microsoft.com/office/drawing/2014/main" id="{4B338A8D-4E0D-214D-AC1A-4CF7C44EC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0998" y="4605192"/>
              <a:ext cx="632845" cy="632846"/>
            </a:xfrm>
            <a:custGeom>
              <a:avLst/>
              <a:gdLst>
                <a:gd name="T0" fmla="*/ 330582 w 508"/>
                <a:gd name="T1" fmla="*/ 165618 h 508"/>
                <a:gd name="T2" fmla="*/ 330582 w 508"/>
                <a:gd name="T3" fmla="*/ 165618 h 508"/>
                <a:gd name="T4" fmla="*/ 165617 w 508"/>
                <a:gd name="T5" fmla="*/ 330584 h 508"/>
                <a:gd name="T6" fmla="*/ 165617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3"/>
                    <a:pt x="393" y="507"/>
                    <a:pt x="254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4"/>
                    <a:pt x="113" y="0"/>
                    <a:pt x="254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D8FADE-AFB5-A748-8FC2-C5FC8BC06A84}"/>
                </a:ext>
              </a:extLst>
            </p:cNvPr>
            <p:cNvSpPr txBox="1"/>
            <p:nvPr/>
          </p:nvSpPr>
          <p:spPr>
            <a:xfrm>
              <a:off x="14508567" y="4625132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111748-526E-1247-96B7-9C596BE4A2D9}"/>
              </a:ext>
            </a:extLst>
          </p:cNvPr>
          <p:cNvGrpSpPr/>
          <p:nvPr/>
        </p:nvGrpSpPr>
        <p:grpSpPr>
          <a:xfrm>
            <a:off x="20558131" y="4605192"/>
            <a:ext cx="629818" cy="635493"/>
            <a:chOff x="20558131" y="4605192"/>
            <a:chExt cx="629818" cy="635493"/>
          </a:xfrm>
        </p:grpSpPr>
        <p:sp>
          <p:nvSpPr>
            <p:cNvPr id="51" name="Freeform 204">
              <a:extLst>
                <a:ext uri="{FF2B5EF4-FFF2-40B4-BE49-F238E27FC236}">
                  <a16:creationId xmlns:a16="http://schemas.microsoft.com/office/drawing/2014/main" id="{6355FC0E-019D-0541-9406-237A17E45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1" y="4605192"/>
              <a:ext cx="629818" cy="632846"/>
            </a:xfrm>
            <a:custGeom>
              <a:avLst/>
              <a:gdLst>
                <a:gd name="T0" fmla="*/ 330581 w 507"/>
                <a:gd name="T1" fmla="*/ 165618 h 508"/>
                <a:gd name="T2" fmla="*/ 330581 w 507"/>
                <a:gd name="T3" fmla="*/ 165618 h 508"/>
                <a:gd name="T4" fmla="*/ 165290 w 507"/>
                <a:gd name="T5" fmla="*/ 330584 h 508"/>
                <a:gd name="T6" fmla="*/ 165290 w 507"/>
                <a:gd name="T7" fmla="*/ 330584 h 508"/>
                <a:gd name="T8" fmla="*/ 0 w 507"/>
                <a:gd name="T9" fmla="*/ 165618 h 508"/>
                <a:gd name="T10" fmla="*/ 0 w 507"/>
                <a:gd name="T11" fmla="*/ 165618 h 508"/>
                <a:gd name="T12" fmla="*/ 165290 w 507"/>
                <a:gd name="T13" fmla="*/ 0 h 508"/>
                <a:gd name="T14" fmla="*/ 165290 w 507"/>
                <a:gd name="T15" fmla="*/ 0 h 508"/>
                <a:gd name="T16" fmla="*/ 330581 w 507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B09E56-9D0C-6748-AAF8-E01CE194E43B}"/>
                </a:ext>
              </a:extLst>
            </p:cNvPr>
            <p:cNvSpPr txBox="1"/>
            <p:nvPr/>
          </p:nvSpPr>
          <p:spPr>
            <a:xfrm>
              <a:off x="20595859" y="4625132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0D4E502-9992-1543-9A6D-26892A9F758E}"/>
              </a:ext>
            </a:extLst>
          </p:cNvPr>
          <p:cNvGrpSpPr/>
          <p:nvPr/>
        </p:nvGrpSpPr>
        <p:grpSpPr>
          <a:xfrm>
            <a:off x="21321179" y="4605192"/>
            <a:ext cx="629818" cy="635493"/>
            <a:chOff x="21321179" y="4605192"/>
            <a:chExt cx="629818" cy="635493"/>
          </a:xfrm>
        </p:grpSpPr>
        <p:sp>
          <p:nvSpPr>
            <p:cNvPr id="45" name="Freeform 191">
              <a:extLst>
                <a:ext uri="{FF2B5EF4-FFF2-40B4-BE49-F238E27FC236}">
                  <a16:creationId xmlns:a16="http://schemas.microsoft.com/office/drawing/2014/main" id="{587E9398-8393-FE45-A842-1E92B71F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1179" y="4605192"/>
              <a:ext cx="629818" cy="632846"/>
            </a:xfrm>
            <a:custGeom>
              <a:avLst/>
              <a:gdLst>
                <a:gd name="T0" fmla="*/ 330583 w 507"/>
                <a:gd name="T1" fmla="*/ 165618 h 508"/>
                <a:gd name="T2" fmla="*/ 330583 w 507"/>
                <a:gd name="T3" fmla="*/ 165618 h 508"/>
                <a:gd name="T4" fmla="*/ 165291 w 507"/>
                <a:gd name="T5" fmla="*/ 330584 h 508"/>
                <a:gd name="T6" fmla="*/ 165291 w 507"/>
                <a:gd name="T7" fmla="*/ 330584 h 508"/>
                <a:gd name="T8" fmla="*/ 0 w 507"/>
                <a:gd name="T9" fmla="*/ 165618 h 508"/>
                <a:gd name="T10" fmla="*/ 0 w 507"/>
                <a:gd name="T11" fmla="*/ 165618 h 508"/>
                <a:gd name="T12" fmla="*/ 165291 w 507"/>
                <a:gd name="T13" fmla="*/ 0 h 508"/>
                <a:gd name="T14" fmla="*/ 165291 w 507"/>
                <a:gd name="T15" fmla="*/ 0 h 508"/>
                <a:gd name="T16" fmla="*/ 330583 w 507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298B3B-D811-0542-9078-CF3892D01534}"/>
                </a:ext>
              </a:extLst>
            </p:cNvPr>
            <p:cNvSpPr txBox="1"/>
            <p:nvPr/>
          </p:nvSpPr>
          <p:spPr>
            <a:xfrm>
              <a:off x="21346974" y="4625132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0269B9-DB49-794A-A4AA-2B05C74F668E}"/>
              </a:ext>
            </a:extLst>
          </p:cNvPr>
          <p:cNvGrpSpPr/>
          <p:nvPr/>
        </p:nvGrpSpPr>
        <p:grpSpPr>
          <a:xfrm>
            <a:off x="14480998" y="6055590"/>
            <a:ext cx="632845" cy="635523"/>
            <a:chOff x="14480998" y="6055590"/>
            <a:chExt cx="632845" cy="635523"/>
          </a:xfrm>
        </p:grpSpPr>
        <p:sp>
          <p:nvSpPr>
            <p:cNvPr id="40" name="Freeform 179">
              <a:extLst>
                <a:ext uri="{FF2B5EF4-FFF2-40B4-BE49-F238E27FC236}">
                  <a16:creationId xmlns:a16="http://schemas.microsoft.com/office/drawing/2014/main" id="{5CC61EDE-57E5-1847-9FF9-818C6D1F9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0998" y="6055590"/>
              <a:ext cx="632845" cy="632845"/>
            </a:xfrm>
            <a:custGeom>
              <a:avLst/>
              <a:gdLst>
                <a:gd name="T0" fmla="*/ 330582 w 508"/>
                <a:gd name="T1" fmla="*/ 165618 h 508"/>
                <a:gd name="T2" fmla="*/ 330582 w 508"/>
                <a:gd name="T3" fmla="*/ 165618 h 508"/>
                <a:gd name="T4" fmla="*/ 165617 w 508"/>
                <a:gd name="T5" fmla="*/ 330584 h 508"/>
                <a:gd name="T6" fmla="*/ 165617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4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4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33F2ED-BEDC-F44C-BC2D-35FF75CD1E68}"/>
                </a:ext>
              </a:extLst>
            </p:cNvPr>
            <p:cNvSpPr txBox="1"/>
            <p:nvPr/>
          </p:nvSpPr>
          <p:spPr>
            <a:xfrm>
              <a:off x="14508567" y="607556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DA8F7B-CA70-FC44-8F37-F52910DC173A}"/>
              </a:ext>
            </a:extLst>
          </p:cNvPr>
          <p:cNvGrpSpPr/>
          <p:nvPr/>
        </p:nvGrpSpPr>
        <p:grpSpPr>
          <a:xfrm>
            <a:off x="17711840" y="6055590"/>
            <a:ext cx="629818" cy="635523"/>
            <a:chOff x="17711840" y="6055590"/>
            <a:chExt cx="629818" cy="635523"/>
          </a:xfrm>
        </p:grpSpPr>
        <p:sp>
          <p:nvSpPr>
            <p:cNvPr id="42" name="Freeform 184">
              <a:extLst>
                <a:ext uri="{FF2B5EF4-FFF2-40B4-BE49-F238E27FC236}">
                  <a16:creationId xmlns:a16="http://schemas.microsoft.com/office/drawing/2014/main" id="{7EA44145-489D-BE4A-BA72-2314F3CF7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1840" y="6055590"/>
              <a:ext cx="629818" cy="632845"/>
            </a:xfrm>
            <a:custGeom>
              <a:avLst/>
              <a:gdLst>
                <a:gd name="T0" fmla="*/ 330581 w 507"/>
                <a:gd name="T1" fmla="*/ 165618 h 508"/>
                <a:gd name="T2" fmla="*/ 330581 w 507"/>
                <a:gd name="T3" fmla="*/ 165618 h 508"/>
                <a:gd name="T4" fmla="*/ 165290 w 507"/>
                <a:gd name="T5" fmla="*/ 330584 h 508"/>
                <a:gd name="T6" fmla="*/ 165290 w 507"/>
                <a:gd name="T7" fmla="*/ 330584 h 508"/>
                <a:gd name="T8" fmla="*/ 0 w 507"/>
                <a:gd name="T9" fmla="*/ 165618 h 508"/>
                <a:gd name="T10" fmla="*/ 0 w 507"/>
                <a:gd name="T11" fmla="*/ 165618 h 508"/>
                <a:gd name="T12" fmla="*/ 165290 w 507"/>
                <a:gd name="T13" fmla="*/ 0 h 508"/>
                <a:gd name="T14" fmla="*/ 165290 w 507"/>
                <a:gd name="T15" fmla="*/ 0 h 508"/>
                <a:gd name="T16" fmla="*/ 330581 w 507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4C7A24-5401-0F40-A636-34002B652A1C}"/>
                </a:ext>
              </a:extLst>
            </p:cNvPr>
            <p:cNvSpPr txBox="1"/>
            <p:nvPr/>
          </p:nvSpPr>
          <p:spPr>
            <a:xfrm>
              <a:off x="17747480" y="607556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A9183A-DB4D-4C4F-92AB-B8B7488110CA}"/>
              </a:ext>
            </a:extLst>
          </p:cNvPr>
          <p:cNvGrpSpPr/>
          <p:nvPr/>
        </p:nvGrpSpPr>
        <p:grpSpPr>
          <a:xfrm>
            <a:off x="11250155" y="7512042"/>
            <a:ext cx="632846" cy="630787"/>
            <a:chOff x="11250155" y="7512042"/>
            <a:chExt cx="632846" cy="630787"/>
          </a:xfrm>
        </p:grpSpPr>
        <p:sp>
          <p:nvSpPr>
            <p:cNvPr id="46" name="Freeform 193">
              <a:extLst>
                <a:ext uri="{FF2B5EF4-FFF2-40B4-BE49-F238E27FC236}">
                  <a16:creationId xmlns:a16="http://schemas.microsoft.com/office/drawing/2014/main" id="{4654DEFC-1E02-1B48-851B-F4163E85A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0155" y="7512042"/>
              <a:ext cx="632846" cy="629818"/>
            </a:xfrm>
            <a:custGeom>
              <a:avLst/>
              <a:gdLst>
                <a:gd name="T0" fmla="*/ 330582 w 508"/>
                <a:gd name="T1" fmla="*/ 164965 h 508"/>
                <a:gd name="T2" fmla="*/ 330582 w 508"/>
                <a:gd name="T3" fmla="*/ 164965 h 508"/>
                <a:gd name="T4" fmla="*/ 164965 w 508"/>
                <a:gd name="T5" fmla="*/ 330582 h 508"/>
                <a:gd name="T6" fmla="*/ 164965 w 508"/>
                <a:gd name="T7" fmla="*/ 330582 h 508"/>
                <a:gd name="T8" fmla="*/ 0 w 508"/>
                <a:gd name="T9" fmla="*/ 164965 h 508"/>
                <a:gd name="T10" fmla="*/ 0 w 508"/>
                <a:gd name="T11" fmla="*/ 164965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4965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15809A-0206-2745-8E4B-A13BE9A888B3}"/>
                </a:ext>
              </a:extLst>
            </p:cNvPr>
            <p:cNvSpPr txBox="1"/>
            <p:nvPr/>
          </p:nvSpPr>
          <p:spPr>
            <a:xfrm>
              <a:off x="11288572" y="752727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44575A1-7EC2-364E-9808-38F374DFB759}"/>
              </a:ext>
            </a:extLst>
          </p:cNvPr>
          <p:cNvGrpSpPr/>
          <p:nvPr/>
        </p:nvGrpSpPr>
        <p:grpSpPr>
          <a:xfrm>
            <a:off x="17327289" y="7512042"/>
            <a:ext cx="629818" cy="630787"/>
            <a:chOff x="17327289" y="7512042"/>
            <a:chExt cx="629818" cy="630787"/>
          </a:xfrm>
        </p:grpSpPr>
        <p:sp>
          <p:nvSpPr>
            <p:cNvPr id="55" name="Freeform 219">
              <a:extLst>
                <a:ext uri="{FF2B5EF4-FFF2-40B4-BE49-F238E27FC236}">
                  <a16:creationId xmlns:a16="http://schemas.microsoft.com/office/drawing/2014/main" id="{80B67AF3-6E52-4148-8D6F-4DF581B16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7289" y="7512042"/>
              <a:ext cx="629818" cy="629818"/>
            </a:xfrm>
            <a:custGeom>
              <a:avLst/>
              <a:gdLst>
                <a:gd name="T0" fmla="*/ 330582 w 508"/>
                <a:gd name="T1" fmla="*/ 164965 h 508"/>
                <a:gd name="T2" fmla="*/ 330582 w 508"/>
                <a:gd name="T3" fmla="*/ 164965 h 508"/>
                <a:gd name="T4" fmla="*/ 165617 w 508"/>
                <a:gd name="T5" fmla="*/ 330582 h 508"/>
                <a:gd name="T6" fmla="*/ 165617 w 508"/>
                <a:gd name="T7" fmla="*/ 330582 h 508"/>
                <a:gd name="T8" fmla="*/ 0 w 508"/>
                <a:gd name="T9" fmla="*/ 164965 h 508"/>
                <a:gd name="T10" fmla="*/ 0 w 508"/>
                <a:gd name="T11" fmla="*/ 164965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4965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4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3"/>
                    <a:pt x="113" y="0"/>
                    <a:pt x="254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0ACB96-F849-134D-A150-E7A2E87C5A46}"/>
                </a:ext>
              </a:extLst>
            </p:cNvPr>
            <p:cNvSpPr txBox="1"/>
            <p:nvPr/>
          </p:nvSpPr>
          <p:spPr>
            <a:xfrm>
              <a:off x="17367629" y="752727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20481-BC86-B74D-892A-007136D78E85}"/>
              </a:ext>
            </a:extLst>
          </p:cNvPr>
          <p:cNvGrpSpPr/>
          <p:nvPr/>
        </p:nvGrpSpPr>
        <p:grpSpPr>
          <a:xfrm>
            <a:off x="18090337" y="7512042"/>
            <a:ext cx="632845" cy="630787"/>
            <a:chOff x="18090337" y="7512042"/>
            <a:chExt cx="632845" cy="630787"/>
          </a:xfrm>
        </p:grpSpPr>
        <p:sp>
          <p:nvSpPr>
            <p:cNvPr id="54" name="Freeform 210">
              <a:extLst>
                <a:ext uri="{FF2B5EF4-FFF2-40B4-BE49-F238E27FC236}">
                  <a16:creationId xmlns:a16="http://schemas.microsoft.com/office/drawing/2014/main" id="{6F62E73F-ADD5-3249-9B54-0FED3717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0337" y="7512042"/>
              <a:ext cx="632845" cy="629818"/>
            </a:xfrm>
            <a:custGeom>
              <a:avLst/>
              <a:gdLst>
                <a:gd name="T0" fmla="*/ 330584 w 508"/>
                <a:gd name="T1" fmla="*/ 164965 h 508"/>
                <a:gd name="T2" fmla="*/ 330584 w 508"/>
                <a:gd name="T3" fmla="*/ 164965 h 508"/>
                <a:gd name="T4" fmla="*/ 164966 w 508"/>
                <a:gd name="T5" fmla="*/ 330582 h 508"/>
                <a:gd name="T6" fmla="*/ 164966 w 508"/>
                <a:gd name="T7" fmla="*/ 330582 h 508"/>
                <a:gd name="T8" fmla="*/ 0 w 508"/>
                <a:gd name="T9" fmla="*/ 164965 h 508"/>
                <a:gd name="T10" fmla="*/ 0 w 508"/>
                <a:gd name="T11" fmla="*/ 164965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4965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9CC368-F4A6-4549-812B-18AEEC192B47}"/>
                </a:ext>
              </a:extLst>
            </p:cNvPr>
            <p:cNvSpPr txBox="1"/>
            <p:nvPr/>
          </p:nvSpPr>
          <p:spPr>
            <a:xfrm>
              <a:off x="18118744" y="752727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0E305D-C9D9-FE44-8F57-A03387CA9AF3}"/>
              </a:ext>
            </a:extLst>
          </p:cNvPr>
          <p:cNvGrpSpPr/>
          <p:nvPr/>
        </p:nvGrpSpPr>
        <p:grpSpPr>
          <a:xfrm>
            <a:off x="20942684" y="7512042"/>
            <a:ext cx="629818" cy="630786"/>
            <a:chOff x="20942684" y="7512042"/>
            <a:chExt cx="629818" cy="630786"/>
          </a:xfrm>
        </p:grpSpPr>
        <p:sp>
          <p:nvSpPr>
            <p:cNvPr id="49" name="Freeform 200">
              <a:extLst>
                <a:ext uri="{FF2B5EF4-FFF2-40B4-BE49-F238E27FC236}">
                  <a16:creationId xmlns:a16="http://schemas.microsoft.com/office/drawing/2014/main" id="{86CAAA83-3055-B64E-A9D4-D86A79C7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2684" y="7512042"/>
              <a:ext cx="629818" cy="629818"/>
            </a:xfrm>
            <a:custGeom>
              <a:avLst/>
              <a:gdLst>
                <a:gd name="T0" fmla="*/ 330582 w 508"/>
                <a:gd name="T1" fmla="*/ 164965 h 508"/>
                <a:gd name="T2" fmla="*/ 330582 w 508"/>
                <a:gd name="T3" fmla="*/ 164965 h 508"/>
                <a:gd name="T4" fmla="*/ 165617 w 508"/>
                <a:gd name="T5" fmla="*/ 330582 h 508"/>
                <a:gd name="T6" fmla="*/ 165617 w 508"/>
                <a:gd name="T7" fmla="*/ 330582 h 508"/>
                <a:gd name="T8" fmla="*/ 0 w 508"/>
                <a:gd name="T9" fmla="*/ 164965 h 508"/>
                <a:gd name="T10" fmla="*/ 0 w 508"/>
                <a:gd name="T11" fmla="*/ 164965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4965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4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3"/>
                    <a:pt x="113" y="0"/>
                    <a:pt x="254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49A6C-6618-E144-BAFD-0FAD372068DB}"/>
                </a:ext>
              </a:extLst>
            </p:cNvPr>
            <p:cNvSpPr txBox="1"/>
            <p:nvPr/>
          </p:nvSpPr>
          <p:spPr>
            <a:xfrm>
              <a:off x="20964983" y="752727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9F17325-D27A-3946-B0B4-36CE0278A16D}"/>
              </a:ext>
            </a:extLst>
          </p:cNvPr>
          <p:cNvGrpSpPr/>
          <p:nvPr/>
        </p:nvGrpSpPr>
        <p:grpSpPr>
          <a:xfrm>
            <a:off x="11250155" y="8962440"/>
            <a:ext cx="632846" cy="637589"/>
            <a:chOff x="11250155" y="8962440"/>
            <a:chExt cx="632846" cy="637589"/>
          </a:xfrm>
        </p:grpSpPr>
        <p:sp>
          <p:nvSpPr>
            <p:cNvPr id="44" name="Freeform 188">
              <a:extLst>
                <a:ext uri="{FF2B5EF4-FFF2-40B4-BE49-F238E27FC236}">
                  <a16:creationId xmlns:a16="http://schemas.microsoft.com/office/drawing/2014/main" id="{ECAF346D-76A1-1640-AC83-F0132AC36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0155" y="8962440"/>
              <a:ext cx="632846" cy="629818"/>
            </a:xfrm>
            <a:custGeom>
              <a:avLst/>
              <a:gdLst>
                <a:gd name="T0" fmla="*/ 330582 w 508"/>
                <a:gd name="T1" fmla="*/ 165617 h 508"/>
                <a:gd name="T2" fmla="*/ 330582 w 508"/>
                <a:gd name="T3" fmla="*/ 165617 h 508"/>
                <a:gd name="T4" fmla="*/ 164965 w 508"/>
                <a:gd name="T5" fmla="*/ 330582 h 508"/>
                <a:gd name="T6" fmla="*/ 164965 w 508"/>
                <a:gd name="T7" fmla="*/ 330582 h 508"/>
                <a:gd name="T8" fmla="*/ 0 w 508"/>
                <a:gd name="T9" fmla="*/ 165617 h 508"/>
                <a:gd name="T10" fmla="*/ 0 w 508"/>
                <a:gd name="T11" fmla="*/ 165617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5617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08A812-00A7-D549-AC82-A6BCB1BCED3C}"/>
                </a:ext>
              </a:extLst>
            </p:cNvPr>
            <p:cNvSpPr txBox="1"/>
            <p:nvPr/>
          </p:nvSpPr>
          <p:spPr>
            <a:xfrm>
              <a:off x="11288572" y="898447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72B5E3-5289-7E48-A71E-1AC1E752CF70}"/>
              </a:ext>
            </a:extLst>
          </p:cNvPr>
          <p:cNvGrpSpPr/>
          <p:nvPr/>
        </p:nvGrpSpPr>
        <p:grpSpPr>
          <a:xfrm>
            <a:off x="14480998" y="8962440"/>
            <a:ext cx="632845" cy="637589"/>
            <a:chOff x="14480998" y="8962440"/>
            <a:chExt cx="632845" cy="637589"/>
          </a:xfrm>
        </p:grpSpPr>
        <p:sp>
          <p:nvSpPr>
            <p:cNvPr id="50" name="Freeform 202">
              <a:extLst>
                <a:ext uri="{FF2B5EF4-FFF2-40B4-BE49-F238E27FC236}">
                  <a16:creationId xmlns:a16="http://schemas.microsoft.com/office/drawing/2014/main" id="{25742FC7-7432-8848-A9AC-0DE737A8B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0998" y="8962440"/>
              <a:ext cx="632845" cy="629818"/>
            </a:xfrm>
            <a:custGeom>
              <a:avLst/>
              <a:gdLst>
                <a:gd name="T0" fmla="*/ 330582 w 508"/>
                <a:gd name="T1" fmla="*/ 165617 h 508"/>
                <a:gd name="T2" fmla="*/ 330582 w 508"/>
                <a:gd name="T3" fmla="*/ 165617 h 508"/>
                <a:gd name="T4" fmla="*/ 165617 w 508"/>
                <a:gd name="T5" fmla="*/ 330582 h 508"/>
                <a:gd name="T6" fmla="*/ 165617 w 508"/>
                <a:gd name="T7" fmla="*/ 330582 h 508"/>
                <a:gd name="T8" fmla="*/ 0 w 508"/>
                <a:gd name="T9" fmla="*/ 165617 h 508"/>
                <a:gd name="T10" fmla="*/ 0 w 508"/>
                <a:gd name="T11" fmla="*/ 165617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5617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4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ubicBezTo>
                    <a:pt x="393" y="0"/>
                    <a:pt x="507" y="113"/>
                    <a:pt x="507" y="2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811B5F-8C29-874B-A8A3-70A3D7FF50F9}"/>
                </a:ext>
              </a:extLst>
            </p:cNvPr>
            <p:cNvSpPr txBox="1"/>
            <p:nvPr/>
          </p:nvSpPr>
          <p:spPr>
            <a:xfrm>
              <a:off x="14508567" y="898447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E7C01CE-744A-1E41-86D8-FEDBF5D47652}"/>
              </a:ext>
            </a:extLst>
          </p:cNvPr>
          <p:cNvGrpSpPr/>
          <p:nvPr/>
        </p:nvGrpSpPr>
        <p:grpSpPr>
          <a:xfrm>
            <a:off x="17711840" y="8962440"/>
            <a:ext cx="629818" cy="637589"/>
            <a:chOff x="17711840" y="8962440"/>
            <a:chExt cx="629818" cy="637589"/>
          </a:xfrm>
        </p:grpSpPr>
        <p:sp>
          <p:nvSpPr>
            <p:cNvPr id="41" name="Freeform 181">
              <a:extLst>
                <a:ext uri="{FF2B5EF4-FFF2-40B4-BE49-F238E27FC236}">
                  <a16:creationId xmlns:a16="http://schemas.microsoft.com/office/drawing/2014/main" id="{1BCBC474-E8DB-AA4A-80B5-FDE6DCCD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1840" y="8962440"/>
              <a:ext cx="629818" cy="629818"/>
            </a:xfrm>
            <a:custGeom>
              <a:avLst/>
              <a:gdLst>
                <a:gd name="T0" fmla="*/ 330581 w 507"/>
                <a:gd name="T1" fmla="*/ 165617 h 508"/>
                <a:gd name="T2" fmla="*/ 330581 w 507"/>
                <a:gd name="T3" fmla="*/ 165617 h 508"/>
                <a:gd name="T4" fmla="*/ 165290 w 507"/>
                <a:gd name="T5" fmla="*/ 330582 h 508"/>
                <a:gd name="T6" fmla="*/ 165290 w 507"/>
                <a:gd name="T7" fmla="*/ 330582 h 508"/>
                <a:gd name="T8" fmla="*/ 0 w 507"/>
                <a:gd name="T9" fmla="*/ 165617 h 508"/>
                <a:gd name="T10" fmla="*/ 0 w 507"/>
                <a:gd name="T11" fmla="*/ 165617 h 508"/>
                <a:gd name="T12" fmla="*/ 165290 w 507"/>
                <a:gd name="T13" fmla="*/ 0 h 508"/>
                <a:gd name="T14" fmla="*/ 165290 w 507"/>
                <a:gd name="T15" fmla="*/ 0 h 508"/>
                <a:gd name="T16" fmla="*/ 330581 w 507"/>
                <a:gd name="T17" fmla="*/ 165617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6" y="113"/>
                    <a:pt x="506" y="2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D0FCC0-C454-DB4C-A55D-345D7F2BB9B8}"/>
                </a:ext>
              </a:extLst>
            </p:cNvPr>
            <p:cNvSpPr txBox="1"/>
            <p:nvPr/>
          </p:nvSpPr>
          <p:spPr>
            <a:xfrm>
              <a:off x="17747480" y="898447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04423E1-6364-E14D-87D6-10AC7D40A701}"/>
              </a:ext>
            </a:extLst>
          </p:cNvPr>
          <p:cNvGrpSpPr/>
          <p:nvPr/>
        </p:nvGrpSpPr>
        <p:grpSpPr>
          <a:xfrm>
            <a:off x="20942684" y="8962440"/>
            <a:ext cx="629818" cy="637589"/>
            <a:chOff x="20942684" y="8962440"/>
            <a:chExt cx="629818" cy="637589"/>
          </a:xfrm>
        </p:grpSpPr>
        <p:sp>
          <p:nvSpPr>
            <p:cNvPr id="47" name="Freeform 195">
              <a:extLst>
                <a:ext uri="{FF2B5EF4-FFF2-40B4-BE49-F238E27FC236}">
                  <a16:creationId xmlns:a16="http://schemas.microsoft.com/office/drawing/2014/main" id="{D926F232-DF51-1C45-9B7E-CB1A1E13F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2684" y="8962440"/>
              <a:ext cx="629818" cy="629818"/>
            </a:xfrm>
            <a:custGeom>
              <a:avLst/>
              <a:gdLst>
                <a:gd name="T0" fmla="*/ 330582 w 508"/>
                <a:gd name="T1" fmla="*/ 165617 h 508"/>
                <a:gd name="T2" fmla="*/ 330582 w 508"/>
                <a:gd name="T3" fmla="*/ 165617 h 508"/>
                <a:gd name="T4" fmla="*/ 165617 w 508"/>
                <a:gd name="T5" fmla="*/ 330582 h 508"/>
                <a:gd name="T6" fmla="*/ 165617 w 508"/>
                <a:gd name="T7" fmla="*/ 330582 h 508"/>
                <a:gd name="T8" fmla="*/ 0 w 508"/>
                <a:gd name="T9" fmla="*/ 165617 h 508"/>
                <a:gd name="T10" fmla="*/ 0 w 508"/>
                <a:gd name="T11" fmla="*/ 165617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5617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4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ubicBezTo>
                    <a:pt x="393" y="0"/>
                    <a:pt x="507" y="113"/>
                    <a:pt x="507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1248CF-6B47-B344-AD16-8C5B6D419982}"/>
                </a:ext>
              </a:extLst>
            </p:cNvPr>
            <p:cNvSpPr txBox="1"/>
            <p:nvPr/>
          </p:nvSpPr>
          <p:spPr>
            <a:xfrm>
              <a:off x="20964983" y="8984476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FA39154-CC14-6A49-81BB-F0B689C41228}"/>
              </a:ext>
            </a:extLst>
          </p:cNvPr>
          <p:cNvGrpSpPr/>
          <p:nvPr/>
        </p:nvGrpSpPr>
        <p:grpSpPr>
          <a:xfrm>
            <a:off x="17327289" y="10418892"/>
            <a:ext cx="629818" cy="629818"/>
            <a:chOff x="17327289" y="10418892"/>
            <a:chExt cx="629818" cy="629818"/>
          </a:xfrm>
        </p:grpSpPr>
        <p:sp>
          <p:nvSpPr>
            <p:cNvPr id="53" name="Freeform 208">
              <a:extLst>
                <a:ext uri="{FF2B5EF4-FFF2-40B4-BE49-F238E27FC236}">
                  <a16:creationId xmlns:a16="http://schemas.microsoft.com/office/drawing/2014/main" id="{BA02561F-05FC-344D-A03B-6E7D0A21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7289" y="10418892"/>
              <a:ext cx="629818" cy="629818"/>
            </a:xfrm>
            <a:custGeom>
              <a:avLst/>
              <a:gdLst>
                <a:gd name="T0" fmla="*/ 330582 w 508"/>
                <a:gd name="T1" fmla="*/ 165291 h 507"/>
                <a:gd name="T2" fmla="*/ 330582 w 508"/>
                <a:gd name="T3" fmla="*/ 165291 h 507"/>
                <a:gd name="T4" fmla="*/ 165617 w 508"/>
                <a:gd name="T5" fmla="*/ 330583 h 507"/>
                <a:gd name="T6" fmla="*/ 165617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5617 w 508"/>
                <a:gd name="T13" fmla="*/ 0 h 507"/>
                <a:gd name="T14" fmla="*/ 165617 w 508"/>
                <a:gd name="T15" fmla="*/ 0 h 507"/>
                <a:gd name="T16" fmla="*/ 330582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4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4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27E168-D6C3-474E-A6F4-C7FEE35BEB12}"/>
                </a:ext>
              </a:extLst>
            </p:cNvPr>
            <p:cNvSpPr txBox="1"/>
            <p:nvPr/>
          </p:nvSpPr>
          <p:spPr>
            <a:xfrm>
              <a:off x="17367629" y="1043104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1AF0E18-1C34-624E-976A-27FED7F21E98}"/>
              </a:ext>
            </a:extLst>
          </p:cNvPr>
          <p:cNvGrpSpPr/>
          <p:nvPr/>
        </p:nvGrpSpPr>
        <p:grpSpPr>
          <a:xfrm>
            <a:off x="18090337" y="10418892"/>
            <a:ext cx="632845" cy="629818"/>
            <a:chOff x="18090337" y="10418892"/>
            <a:chExt cx="632845" cy="629818"/>
          </a:xfrm>
        </p:grpSpPr>
        <p:sp>
          <p:nvSpPr>
            <p:cNvPr id="52" name="Freeform 206">
              <a:extLst>
                <a:ext uri="{FF2B5EF4-FFF2-40B4-BE49-F238E27FC236}">
                  <a16:creationId xmlns:a16="http://schemas.microsoft.com/office/drawing/2014/main" id="{6DF2C49A-4A6E-1D42-83FE-CB29C0DFC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0337" y="10418892"/>
              <a:ext cx="632845" cy="629818"/>
            </a:xfrm>
            <a:custGeom>
              <a:avLst/>
              <a:gdLst>
                <a:gd name="T0" fmla="*/ 330584 w 508"/>
                <a:gd name="T1" fmla="*/ 165291 h 507"/>
                <a:gd name="T2" fmla="*/ 330584 w 508"/>
                <a:gd name="T3" fmla="*/ 165291 h 507"/>
                <a:gd name="T4" fmla="*/ 164966 w 508"/>
                <a:gd name="T5" fmla="*/ 330583 h 507"/>
                <a:gd name="T6" fmla="*/ 164966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4966 w 508"/>
                <a:gd name="T13" fmla="*/ 0 h 507"/>
                <a:gd name="T14" fmla="*/ 164966 w 508"/>
                <a:gd name="T15" fmla="*/ 0 h 507"/>
                <a:gd name="T16" fmla="*/ 330584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6327E8-498A-DC42-9E82-E4BDD9068D1D}"/>
                </a:ext>
              </a:extLst>
            </p:cNvPr>
            <p:cNvSpPr txBox="1"/>
            <p:nvPr/>
          </p:nvSpPr>
          <p:spPr>
            <a:xfrm>
              <a:off x="18118744" y="1043104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79E5B5D-1E5B-6847-9255-8643CC97C8BB}"/>
              </a:ext>
            </a:extLst>
          </p:cNvPr>
          <p:cNvGrpSpPr/>
          <p:nvPr/>
        </p:nvGrpSpPr>
        <p:grpSpPr>
          <a:xfrm>
            <a:off x="20942684" y="10418892"/>
            <a:ext cx="629818" cy="629818"/>
            <a:chOff x="20942684" y="10418892"/>
            <a:chExt cx="629818" cy="629818"/>
          </a:xfrm>
        </p:grpSpPr>
        <p:sp>
          <p:nvSpPr>
            <p:cNvPr id="43" name="Freeform 186">
              <a:extLst>
                <a:ext uri="{FF2B5EF4-FFF2-40B4-BE49-F238E27FC236}">
                  <a16:creationId xmlns:a16="http://schemas.microsoft.com/office/drawing/2014/main" id="{42733809-091A-7E47-92CB-DEF7A88F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2684" y="10418892"/>
              <a:ext cx="629818" cy="629818"/>
            </a:xfrm>
            <a:custGeom>
              <a:avLst/>
              <a:gdLst>
                <a:gd name="T0" fmla="*/ 330582 w 508"/>
                <a:gd name="T1" fmla="*/ 165291 h 507"/>
                <a:gd name="T2" fmla="*/ 330582 w 508"/>
                <a:gd name="T3" fmla="*/ 165291 h 507"/>
                <a:gd name="T4" fmla="*/ 165617 w 508"/>
                <a:gd name="T5" fmla="*/ 330583 h 507"/>
                <a:gd name="T6" fmla="*/ 165617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5617 w 508"/>
                <a:gd name="T13" fmla="*/ 0 h 507"/>
                <a:gd name="T14" fmla="*/ 165617 w 508"/>
                <a:gd name="T15" fmla="*/ 0 h 507"/>
                <a:gd name="T16" fmla="*/ 330582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4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4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AE15CC-F7E9-7843-B87A-3F2BDB12B7FD}"/>
                </a:ext>
              </a:extLst>
            </p:cNvPr>
            <p:cNvSpPr txBox="1"/>
            <p:nvPr/>
          </p:nvSpPr>
          <p:spPr>
            <a:xfrm>
              <a:off x="20964983" y="1043104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22053EE-04D8-6B47-A673-66D82FAB9041}"/>
              </a:ext>
            </a:extLst>
          </p:cNvPr>
          <p:cNvGrpSpPr/>
          <p:nvPr/>
        </p:nvGrpSpPr>
        <p:grpSpPr>
          <a:xfrm>
            <a:off x="14480998" y="10418892"/>
            <a:ext cx="632845" cy="629818"/>
            <a:chOff x="14480998" y="10418892"/>
            <a:chExt cx="632845" cy="629818"/>
          </a:xfrm>
        </p:grpSpPr>
        <p:sp>
          <p:nvSpPr>
            <p:cNvPr id="39" name="Freeform 177">
              <a:extLst>
                <a:ext uri="{FF2B5EF4-FFF2-40B4-BE49-F238E27FC236}">
                  <a16:creationId xmlns:a16="http://schemas.microsoft.com/office/drawing/2014/main" id="{0607C040-31D0-2049-92AD-4188F513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0998" y="10418892"/>
              <a:ext cx="632845" cy="629818"/>
            </a:xfrm>
            <a:custGeom>
              <a:avLst/>
              <a:gdLst>
                <a:gd name="T0" fmla="*/ 330582 w 508"/>
                <a:gd name="T1" fmla="*/ 165291 h 507"/>
                <a:gd name="T2" fmla="*/ 330582 w 508"/>
                <a:gd name="T3" fmla="*/ 165291 h 507"/>
                <a:gd name="T4" fmla="*/ 165617 w 508"/>
                <a:gd name="T5" fmla="*/ 330583 h 507"/>
                <a:gd name="T6" fmla="*/ 165617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5617 w 508"/>
                <a:gd name="T13" fmla="*/ 0 h 507"/>
                <a:gd name="T14" fmla="*/ 165617 w 508"/>
                <a:gd name="T15" fmla="*/ 0 h 507"/>
                <a:gd name="T16" fmla="*/ 330582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4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4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1D9DBA-DA5C-8E47-ABD6-450DD250AB57}"/>
                </a:ext>
              </a:extLst>
            </p:cNvPr>
            <p:cNvSpPr txBox="1"/>
            <p:nvPr/>
          </p:nvSpPr>
          <p:spPr>
            <a:xfrm>
              <a:off x="14508567" y="10431040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86">
            <a:extLst>
              <a:ext uri="{FF2B5EF4-FFF2-40B4-BE49-F238E27FC236}">
                <a16:creationId xmlns:a16="http://schemas.microsoft.com/office/drawing/2014/main" id="{FA2EAAC0-3318-6846-9093-2FACB13E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35" y="3727081"/>
            <a:ext cx="5417036" cy="2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0" name="Freeform 101">
            <a:extLst>
              <a:ext uri="{FF2B5EF4-FFF2-40B4-BE49-F238E27FC236}">
                <a16:creationId xmlns:a16="http://schemas.microsoft.com/office/drawing/2014/main" id="{2AE9C5C6-7F74-7C4B-9613-984A26687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821" y="3727081"/>
            <a:ext cx="5410981" cy="2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1" name="Freeform 121">
            <a:extLst>
              <a:ext uri="{FF2B5EF4-FFF2-40B4-BE49-F238E27FC236}">
                <a16:creationId xmlns:a16="http://schemas.microsoft.com/office/drawing/2014/main" id="{B0CE9F2A-30DD-BF46-8070-273F9E75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408" y="3727081"/>
            <a:ext cx="5417036" cy="2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2" name="Line 136">
            <a:extLst>
              <a:ext uri="{FF2B5EF4-FFF2-40B4-BE49-F238E27FC236}">
                <a16:creationId xmlns:a16="http://schemas.microsoft.com/office/drawing/2014/main" id="{ED230CC4-C08F-A441-A064-1A826BC92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4809" y="4874682"/>
            <a:ext cx="478419" cy="0"/>
          </a:xfrm>
          <a:prstGeom prst="line">
            <a:avLst/>
          </a:prstGeom>
          <a:noFill/>
          <a:ln w="38100" cap="rnd">
            <a:solidFill>
              <a:schemeClr val="accent5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3" name="Freeform 138">
            <a:extLst>
              <a:ext uri="{FF2B5EF4-FFF2-40B4-BE49-F238E27FC236}">
                <a16:creationId xmlns:a16="http://schemas.microsoft.com/office/drawing/2014/main" id="{E7399788-BF2E-EB4C-9DD8-0C056A12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84" y="4396263"/>
            <a:ext cx="950782" cy="950782"/>
          </a:xfrm>
          <a:custGeom>
            <a:avLst/>
            <a:gdLst>
              <a:gd name="T0" fmla="*/ 497636 w 761"/>
              <a:gd name="T1" fmla="*/ 249147 h 762"/>
              <a:gd name="T2" fmla="*/ 497636 w 761"/>
              <a:gd name="T3" fmla="*/ 249147 h 762"/>
              <a:gd name="T4" fmla="*/ 248818 w 761"/>
              <a:gd name="T5" fmla="*/ 497639 h 762"/>
              <a:gd name="T6" fmla="*/ 248818 w 761"/>
              <a:gd name="T7" fmla="*/ 497639 h 762"/>
              <a:gd name="T8" fmla="*/ 0 w 761"/>
              <a:gd name="T9" fmla="*/ 249147 h 762"/>
              <a:gd name="T10" fmla="*/ 0 w 761"/>
              <a:gd name="T11" fmla="*/ 249147 h 762"/>
              <a:gd name="T12" fmla="*/ 248818 w 761"/>
              <a:gd name="T13" fmla="*/ 0 h 762"/>
              <a:gd name="T14" fmla="*/ 248818 w 761"/>
              <a:gd name="T15" fmla="*/ 0 h 762"/>
              <a:gd name="T16" fmla="*/ 497636 w 761"/>
              <a:gd name="T17" fmla="*/ 249147 h 7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1" h="762">
                <a:moveTo>
                  <a:pt x="760" y="381"/>
                </a:moveTo>
                <a:lnTo>
                  <a:pt x="760" y="381"/>
                </a:lnTo>
                <a:cubicBezTo>
                  <a:pt x="760" y="590"/>
                  <a:pt x="590" y="761"/>
                  <a:pt x="380" y="761"/>
                </a:cubicBezTo>
                <a:cubicBezTo>
                  <a:pt x="169" y="761"/>
                  <a:pt x="0" y="590"/>
                  <a:pt x="0" y="381"/>
                </a:cubicBezTo>
                <a:cubicBezTo>
                  <a:pt x="0" y="170"/>
                  <a:pt x="169" y="0"/>
                  <a:pt x="380" y="0"/>
                </a:cubicBezTo>
                <a:cubicBezTo>
                  <a:pt x="590" y="0"/>
                  <a:pt x="760" y="170"/>
                  <a:pt x="760" y="381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4" name="Line 139">
            <a:extLst>
              <a:ext uri="{FF2B5EF4-FFF2-40B4-BE49-F238E27FC236}">
                <a16:creationId xmlns:a16="http://schemas.microsoft.com/office/drawing/2014/main" id="{C65C34DD-036C-CE48-9B7E-D52844AC4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1395" y="4874682"/>
            <a:ext cx="478419" cy="0"/>
          </a:xfrm>
          <a:prstGeom prst="line">
            <a:avLst/>
          </a:prstGeom>
          <a:noFill/>
          <a:ln w="38100" cap="rnd">
            <a:solidFill>
              <a:schemeClr val="accent5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5" name="Freeform 141">
            <a:extLst>
              <a:ext uri="{FF2B5EF4-FFF2-40B4-BE49-F238E27FC236}">
                <a16:creationId xmlns:a16="http://schemas.microsoft.com/office/drawing/2014/main" id="{2B446195-5A04-DE4E-8797-52CE7D0C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1269" y="4396263"/>
            <a:ext cx="950782" cy="950782"/>
          </a:xfrm>
          <a:custGeom>
            <a:avLst/>
            <a:gdLst>
              <a:gd name="T0" fmla="*/ 497637 w 762"/>
              <a:gd name="T1" fmla="*/ 249147 h 762"/>
              <a:gd name="T2" fmla="*/ 497637 w 762"/>
              <a:gd name="T3" fmla="*/ 249147 h 762"/>
              <a:gd name="T4" fmla="*/ 248492 w 762"/>
              <a:gd name="T5" fmla="*/ 497639 h 762"/>
              <a:gd name="T6" fmla="*/ 248492 w 762"/>
              <a:gd name="T7" fmla="*/ 497639 h 762"/>
              <a:gd name="T8" fmla="*/ 0 w 762"/>
              <a:gd name="T9" fmla="*/ 249147 h 762"/>
              <a:gd name="T10" fmla="*/ 0 w 762"/>
              <a:gd name="T11" fmla="*/ 249147 h 762"/>
              <a:gd name="T12" fmla="*/ 248492 w 762"/>
              <a:gd name="T13" fmla="*/ 0 h 762"/>
              <a:gd name="T14" fmla="*/ 248492 w 762"/>
              <a:gd name="T15" fmla="*/ 0 h 762"/>
              <a:gd name="T16" fmla="*/ 497637 w 762"/>
              <a:gd name="T17" fmla="*/ 249147 h 7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2" h="762">
                <a:moveTo>
                  <a:pt x="761" y="381"/>
                </a:moveTo>
                <a:lnTo>
                  <a:pt x="761" y="381"/>
                </a:lnTo>
                <a:cubicBezTo>
                  <a:pt x="761" y="590"/>
                  <a:pt x="591" y="761"/>
                  <a:pt x="380" y="761"/>
                </a:cubicBezTo>
                <a:cubicBezTo>
                  <a:pt x="171" y="761"/>
                  <a:pt x="0" y="590"/>
                  <a:pt x="0" y="381"/>
                </a:cubicBezTo>
                <a:cubicBezTo>
                  <a:pt x="0" y="170"/>
                  <a:pt x="171" y="0"/>
                  <a:pt x="380" y="0"/>
                </a:cubicBezTo>
                <a:cubicBezTo>
                  <a:pt x="591" y="0"/>
                  <a:pt x="761" y="170"/>
                  <a:pt x="761" y="381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6" name="Line 142">
            <a:extLst>
              <a:ext uri="{FF2B5EF4-FFF2-40B4-BE49-F238E27FC236}">
                <a16:creationId xmlns:a16="http://schemas.microsoft.com/office/drawing/2014/main" id="{39C454FF-4564-9D41-B3B9-35E74DC44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271" y="4874682"/>
            <a:ext cx="802413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7" name="Line 143">
            <a:extLst>
              <a:ext uri="{FF2B5EF4-FFF2-40B4-BE49-F238E27FC236}">
                <a16:creationId xmlns:a16="http://schemas.microsoft.com/office/drawing/2014/main" id="{0B84E43A-AC6E-BC48-936C-B82E02102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9410" y="4874682"/>
            <a:ext cx="802411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8" name="Line 144">
            <a:extLst>
              <a:ext uri="{FF2B5EF4-FFF2-40B4-BE49-F238E27FC236}">
                <a16:creationId xmlns:a16="http://schemas.microsoft.com/office/drawing/2014/main" id="{456BC0AD-2ED3-274B-8C7B-9D6FA76F7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2802" y="4874682"/>
            <a:ext cx="802411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9" name="Line 145">
            <a:extLst>
              <a:ext uri="{FF2B5EF4-FFF2-40B4-BE49-F238E27FC236}">
                <a16:creationId xmlns:a16="http://schemas.microsoft.com/office/drawing/2014/main" id="{7D3B1BDC-8059-654E-97C2-10DD8C297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5995" y="4874682"/>
            <a:ext cx="802413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3" name="Line 182">
            <a:extLst>
              <a:ext uri="{FF2B5EF4-FFF2-40B4-BE49-F238E27FC236}">
                <a16:creationId xmlns:a16="http://schemas.microsoft.com/office/drawing/2014/main" id="{FC7F456D-F7EF-C94A-A671-E48141927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235" y="7505986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4" name="Line 183">
            <a:extLst>
              <a:ext uri="{FF2B5EF4-FFF2-40B4-BE49-F238E27FC236}">
                <a16:creationId xmlns:a16="http://schemas.microsoft.com/office/drawing/2014/main" id="{A8219137-709C-7D4A-B7CE-0CD0E3F65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235" y="8408321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5" name="Line 184">
            <a:extLst>
              <a:ext uri="{FF2B5EF4-FFF2-40B4-BE49-F238E27FC236}">
                <a16:creationId xmlns:a16="http://schemas.microsoft.com/office/drawing/2014/main" id="{1CF4A91F-D585-1F45-87FB-F0F8CE78B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235" y="9313684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6" name="Line 185">
            <a:extLst>
              <a:ext uri="{FF2B5EF4-FFF2-40B4-BE49-F238E27FC236}">
                <a16:creationId xmlns:a16="http://schemas.microsoft.com/office/drawing/2014/main" id="{3EA4AFC0-C47C-4F4B-BFB8-BAA8D9A4A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235" y="10212990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7" name="Line 186">
            <a:extLst>
              <a:ext uri="{FF2B5EF4-FFF2-40B4-BE49-F238E27FC236}">
                <a16:creationId xmlns:a16="http://schemas.microsoft.com/office/drawing/2014/main" id="{F34F6189-C495-384B-BD37-61ECC579E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5235" y="11115325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0" name="Line 227">
            <a:extLst>
              <a:ext uri="{FF2B5EF4-FFF2-40B4-BE49-F238E27FC236}">
                <a16:creationId xmlns:a16="http://schemas.microsoft.com/office/drawing/2014/main" id="{9E6D4B84-7BC5-D444-B641-6514F77F3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1821" y="7505986"/>
            <a:ext cx="5410981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1" name="Line 228">
            <a:extLst>
              <a:ext uri="{FF2B5EF4-FFF2-40B4-BE49-F238E27FC236}">
                <a16:creationId xmlns:a16="http://schemas.microsoft.com/office/drawing/2014/main" id="{1448920F-A7B9-994F-9ED2-CDB32AF22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1821" y="8408321"/>
            <a:ext cx="5410981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2" name="Line 229">
            <a:extLst>
              <a:ext uri="{FF2B5EF4-FFF2-40B4-BE49-F238E27FC236}">
                <a16:creationId xmlns:a16="http://schemas.microsoft.com/office/drawing/2014/main" id="{8DD3722F-339E-D947-AEED-282355B99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1821" y="9313684"/>
            <a:ext cx="5410981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3" name="Line 230">
            <a:extLst>
              <a:ext uri="{FF2B5EF4-FFF2-40B4-BE49-F238E27FC236}">
                <a16:creationId xmlns:a16="http://schemas.microsoft.com/office/drawing/2014/main" id="{755F9243-62C5-AF48-AB25-E0C35BD9B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1821" y="10212990"/>
            <a:ext cx="5410981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4" name="Line 231">
            <a:extLst>
              <a:ext uri="{FF2B5EF4-FFF2-40B4-BE49-F238E27FC236}">
                <a16:creationId xmlns:a16="http://schemas.microsoft.com/office/drawing/2014/main" id="{F8C5F35C-80BB-D042-B3B6-84541A412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1821" y="11115325"/>
            <a:ext cx="5410981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7" name="Line 272">
            <a:extLst>
              <a:ext uri="{FF2B5EF4-FFF2-40B4-BE49-F238E27FC236}">
                <a16:creationId xmlns:a16="http://schemas.microsoft.com/office/drawing/2014/main" id="{77B2B1F7-9FE4-E547-A077-89906B585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8408" y="7505986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8" name="Line 273">
            <a:extLst>
              <a:ext uri="{FF2B5EF4-FFF2-40B4-BE49-F238E27FC236}">
                <a16:creationId xmlns:a16="http://schemas.microsoft.com/office/drawing/2014/main" id="{C5BAA802-9F60-A044-81EC-245599595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8408" y="8408321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9" name="Line 274">
            <a:extLst>
              <a:ext uri="{FF2B5EF4-FFF2-40B4-BE49-F238E27FC236}">
                <a16:creationId xmlns:a16="http://schemas.microsoft.com/office/drawing/2014/main" id="{853E470F-C6E8-6D41-95D2-A8FE40A10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8408" y="9313684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0" name="Line 275">
            <a:extLst>
              <a:ext uri="{FF2B5EF4-FFF2-40B4-BE49-F238E27FC236}">
                <a16:creationId xmlns:a16="http://schemas.microsoft.com/office/drawing/2014/main" id="{648F3E8B-59CA-4944-B379-591FFDCC4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8408" y="10212990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81" name="Line 276">
            <a:extLst>
              <a:ext uri="{FF2B5EF4-FFF2-40B4-BE49-F238E27FC236}">
                <a16:creationId xmlns:a16="http://schemas.microsoft.com/office/drawing/2014/main" id="{B9D19E5E-02E3-704B-8F4A-7F00CD282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8408" y="11115325"/>
            <a:ext cx="541098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F6CDA-7A43-3545-A245-32CA3BE8E37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E14B7-D775-8D45-93B9-611178CBBC9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E88FB-0107-7548-B896-557EF51F14C9}"/>
              </a:ext>
            </a:extLst>
          </p:cNvPr>
          <p:cNvSpPr txBox="1"/>
          <p:nvPr/>
        </p:nvSpPr>
        <p:spPr>
          <a:xfrm>
            <a:off x="2386079" y="4323183"/>
            <a:ext cx="367470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DISCOVERY PHASE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C3C2D-65D3-0148-9191-4FF0E393233D}"/>
              </a:ext>
            </a:extLst>
          </p:cNvPr>
          <p:cNvSpPr txBox="1"/>
          <p:nvPr/>
        </p:nvSpPr>
        <p:spPr>
          <a:xfrm>
            <a:off x="10351473" y="4323183"/>
            <a:ext cx="367470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RECRUITMENT STRATEGY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5FE5A-6B5C-7A43-B7AB-544B5BA01824}"/>
              </a:ext>
            </a:extLst>
          </p:cNvPr>
          <p:cNvSpPr txBox="1"/>
          <p:nvPr/>
        </p:nvSpPr>
        <p:spPr>
          <a:xfrm>
            <a:off x="18316867" y="4323183"/>
            <a:ext cx="3674704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CAMPAIGN LAUNCH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A1ED12C-251A-7A46-8DB7-507158868052}"/>
              </a:ext>
            </a:extLst>
          </p:cNvPr>
          <p:cNvGrpSpPr/>
          <p:nvPr/>
        </p:nvGrpSpPr>
        <p:grpSpPr>
          <a:xfrm>
            <a:off x="5527293" y="6736882"/>
            <a:ext cx="629818" cy="641636"/>
            <a:chOff x="5527293" y="6736882"/>
            <a:chExt cx="629818" cy="641636"/>
          </a:xfrm>
        </p:grpSpPr>
        <p:sp>
          <p:nvSpPr>
            <p:cNvPr id="82" name="Freeform 277">
              <a:extLst>
                <a:ext uri="{FF2B5EF4-FFF2-40B4-BE49-F238E27FC236}">
                  <a16:creationId xmlns:a16="http://schemas.microsoft.com/office/drawing/2014/main" id="{48F0FB78-21F7-4643-9CA5-29EFDAC2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293" y="6736882"/>
              <a:ext cx="629818" cy="632846"/>
            </a:xfrm>
            <a:custGeom>
              <a:avLst/>
              <a:gdLst>
                <a:gd name="T0" fmla="*/ 330582 w 508"/>
                <a:gd name="T1" fmla="*/ 165291 h 507"/>
                <a:gd name="T2" fmla="*/ 330582 w 508"/>
                <a:gd name="T3" fmla="*/ 165291 h 507"/>
                <a:gd name="T4" fmla="*/ 165617 w 508"/>
                <a:gd name="T5" fmla="*/ 330583 h 507"/>
                <a:gd name="T6" fmla="*/ 165617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5617 w 508"/>
                <a:gd name="T13" fmla="*/ 0 h 507"/>
                <a:gd name="T14" fmla="*/ 165617 w 508"/>
                <a:gd name="T15" fmla="*/ 0 h 507"/>
                <a:gd name="T16" fmla="*/ 330582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6"/>
                    <a:pt x="254" y="506"/>
                  </a:cubicBezTo>
                  <a:cubicBezTo>
                    <a:pt x="114" y="506"/>
                    <a:pt x="0" y="393"/>
                    <a:pt x="0" y="253"/>
                  </a:cubicBezTo>
                  <a:cubicBezTo>
                    <a:pt x="0" y="112"/>
                    <a:pt x="114" y="0"/>
                    <a:pt x="254" y="0"/>
                  </a:cubicBezTo>
                  <a:cubicBezTo>
                    <a:pt x="394" y="0"/>
                    <a:pt x="507" y="112"/>
                    <a:pt x="507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5AD97-7D97-9A4A-9064-FC2BF44BCEC1}"/>
                </a:ext>
              </a:extLst>
            </p:cNvPr>
            <p:cNvSpPr txBox="1"/>
            <p:nvPr/>
          </p:nvSpPr>
          <p:spPr>
            <a:xfrm>
              <a:off x="5559312" y="676296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840C17-C43C-4847-8706-525A2E8AB9FF}"/>
              </a:ext>
            </a:extLst>
          </p:cNvPr>
          <p:cNvSpPr txBox="1"/>
          <p:nvPr/>
        </p:nvSpPr>
        <p:spPr>
          <a:xfrm>
            <a:off x="2507456" y="677010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FD31E95-0DD5-1245-8F85-CF0B45E6A3C0}"/>
              </a:ext>
            </a:extLst>
          </p:cNvPr>
          <p:cNvGrpSpPr/>
          <p:nvPr/>
        </p:nvGrpSpPr>
        <p:grpSpPr>
          <a:xfrm>
            <a:off x="5527293" y="7639216"/>
            <a:ext cx="629818" cy="640692"/>
            <a:chOff x="5527293" y="7639216"/>
            <a:chExt cx="629818" cy="640692"/>
          </a:xfrm>
        </p:grpSpPr>
        <p:sp>
          <p:nvSpPr>
            <p:cNvPr id="60" name="Freeform 152">
              <a:extLst>
                <a:ext uri="{FF2B5EF4-FFF2-40B4-BE49-F238E27FC236}">
                  <a16:creationId xmlns:a16="http://schemas.microsoft.com/office/drawing/2014/main" id="{2AE8A881-E1EB-DF45-AA03-594BE6D92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293" y="7639216"/>
              <a:ext cx="629818" cy="629818"/>
            </a:xfrm>
            <a:custGeom>
              <a:avLst/>
              <a:gdLst>
                <a:gd name="T0" fmla="*/ 330582 w 508"/>
                <a:gd name="T1" fmla="*/ 164966 h 508"/>
                <a:gd name="T2" fmla="*/ 330582 w 508"/>
                <a:gd name="T3" fmla="*/ 164966 h 508"/>
                <a:gd name="T4" fmla="*/ 165617 w 508"/>
                <a:gd name="T5" fmla="*/ 330584 h 508"/>
                <a:gd name="T6" fmla="*/ 165617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7"/>
                    <a:pt x="254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3"/>
                    <a:pt x="114" y="0"/>
                    <a:pt x="254" y="0"/>
                  </a:cubicBezTo>
                  <a:cubicBezTo>
                    <a:pt x="394" y="0"/>
                    <a:pt x="507" y="113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82AE23-111D-ED46-9D8B-544EDA344278}"/>
                </a:ext>
              </a:extLst>
            </p:cNvPr>
            <p:cNvSpPr txBox="1"/>
            <p:nvPr/>
          </p:nvSpPr>
          <p:spPr>
            <a:xfrm>
              <a:off x="5559312" y="766435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68F01E-5A51-494F-9800-999D1B2A7171}"/>
              </a:ext>
            </a:extLst>
          </p:cNvPr>
          <p:cNvSpPr txBox="1"/>
          <p:nvPr/>
        </p:nvSpPr>
        <p:spPr>
          <a:xfrm>
            <a:off x="2507456" y="767149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104509-CF1C-9D49-85A8-1381BB4E7230}"/>
              </a:ext>
            </a:extLst>
          </p:cNvPr>
          <p:cNvGrpSpPr/>
          <p:nvPr/>
        </p:nvGrpSpPr>
        <p:grpSpPr>
          <a:xfrm>
            <a:off x="5527293" y="8544580"/>
            <a:ext cx="629818" cy="636718"/>
            <a:chOff x="5527293" y="8544580"/>
            <a:chExt cx="629818" cy="636718"/>
          </a:xfrm>
        </p:grpSpPr>
        <p:sp>
          <p:nvSpPr>
            <p:cNvPr id="83" name="Freeform 279">
              <a:extLst>
                <a:ext uri="{FF2B5EF4-FFF2-40B4-BE49-F238E27FC236}">
                  <a16:creationId xmlns:a16="http://schemas.microsoft.com/office/drawing/2014/main" id="{7A920304-86A0-AE42-B1D4-16AF2A63F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293" y="8544580"/>
              <a:ext cx="629818" cy="632845"/>
            </a:xfrm>
            <a:custGeom>
              <a:avLst/>
              <a:gdLst>
                <a:gd name="T0" fmla="*/ 330582 w 508"/>
                <a:gd name="T1" fmla="*/ 165290 h 507"/>
                <a:gd name="T2" fmla="*/ 330582 w 508"/>
                <a:gd name="T3" fmla="*/ 165290 h 507"/>
                <a:gd name="T4" fmla="*/ 165617 w 508"/>
                <a:gd name="T5" fmla="*/ 330581 h 507"/>
                <a:gd name="T6" fmla="*/ 165617 w 508"/>
                <a:gd name="T7" fmla="*/ 330581 h 507"/>
                <a:gd name="T8" fmla="*/ 0 w 508"/>
                <a:gd name="T9" fmla="*/ 165290 h 507"/>
                <a:gd name="T10" fmla="*/ 0 w 508"/>
                <a:gd name="T11" fmla="*/ 165290 h 507"/>
                <a:gd name="T12" fmla="*/ 165617 w 508"/>
                <a:gd name="T13" fmla="*/ 0 h 507"/>
                <a:gd name="T14" fmla="*/ 165617 w 508"/>
                <a:gd name="T15" fmla="*/ 0 h 507"/>
                <a:gd name="T16" fmla="*/ 330582 w 508"/>
                <a:gd name="T17" fmla="*/ 165290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6"/>
                    <a:pt x="254" y="506"/>
                  </a:cubicBezTo>
                  <a:cubicBezTo>
                    <a:pt x="114" y="506"/>
                    <a:pt x="0" y="393"/>
                    <a:pt x="0" y="253"/>
                  </a:cubicBezTo>
                  <a:cubicBezTo>
                    <a:pt x="0" y="113"/>
                    <a:pt x="114" y="0"/>
                    <a:pt x="254" y="0"/>
                  </a:cubicBezTo>
                  <a:cubicBezTo>
                    <a:pt x="394" y="0"/>
                    <a:pt x="507" y="113"/>
                    <a:pt x="507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78B0B7-B1F4-B047-A89E-AF18C281DCAD}"/>
                </a:ext>
              </a:extLst>
            </p:cNvPr>
            <p:cNvSpPr txBox="1"/>
            <p:nvPr/>
          </p:nvSpPr>
          <p:spPr>
            <a:xfrm>
              <a:off x="5559312" y="856574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47C6905-F717-CE46-87C7-8D9DEB7CA171}"/>
              </a:ext>
            </a:extLst>
          </p:cNvPr>
          <p:cNvSpPr txBox="1"/>
          <p:nvPr/>
        </p:nvSpPr>
        <p:spPr>
          <a:xfrm>
            <a:off x="2507456" y="857288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AF0B17-E715-7246-9235-27A72B639307}"/>
              </a:ext>
            </a:extLst>
          </p:cNvPr>
          <p:cNvGrpSpPr/>
          <p:nvPr/>
        </p:nvGrpSpPr>
        <p:grpSpPr>
          <a:xfrm>
            <a:off x="5527293" y="9443886"/>
            <a:ext cx="629818" cy="638802"/>
            <a:chOff x="5527293" y="9443886"/>
            <a:chExt cx="629818" cy="638802"/>
          </a:xfrm>
        </p:grpSpPr>
        <p:sp>
          <p:nvSpPr>
            <p:cNvPr id="61" name="Freeform 166">
              <a:extLst>
                <a:ext uri="{FF2B5EF4-FFF2-40B4-BE49-F238E27FC236}">
                  <a16:creationId xmlns:a16="http://schemas.microsoft.com/office/drawing/2014/main" id="{BFBDE1C8-5CB6-9D4F-B7F4-8DA3959AF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293" y="9443886"/>
              <a:ext cx="629818" cy="632846"/>
            </a:xfrm>
            <a:custGeom>
              <a:avLst/>
              <a:gdLst>
                <a:gd name="T0" fmla="*/ 330582 w 508"/>
                <a:gd name="T1" fmla="*/ 165290 h 507"/>
                <a:gd name="T2" fmla="*/ 330582 w 508"/>
                <a:gd name="T3" fmla="*/ 165290 h 507"/>
                <a:gd name="T4" fmla="*/ 165617 w 508"/>
                <a:gd name="T5" fmla="*/ 330581 h 507"/>
                <a:gd name="T6" fmla="*/ 165617 w 508"/>
                <a:gd name="T7" fmla="*/ 330581 h 507"/>
                <a:gd name="T8" fmla="*/ 0 w 508"/>
                <a:gd name="T9" fmla="*/ 165290 h 507"/>
                <a:gd name="T10" fmla="*/ 0 w 508"/>
                <a:gd name="T11" fmla="*/ 165290 h 507"/>
                <a:gd name="T12" fmla="*/ 165617 w 508"/>
                <a:gd name="T13" fmla="*/ 0 h 507"/>
                <a:gd name="T14" fmla="*/ 165617 w 508"/>
                <a:gd name="T15" fmla="*/ 0 h 507"/>
                <a:gd name="T16" fmla="*/ 330582 w 508"/>
                <a:gd name="T17" fmla="*/ 165290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6"/>
                    <a:pt x="254" y="506"/>
                  </a:cubicBezTo>
                  <a:cubicBezTo>
                    <a:pt x="114" y="506"/>
                    <a:pt x="0" y="393"/>
                    <a:pt x="0" y="253"/>
                  </a:cubicBezTo>
                  <a:cubicBezTo>
                    <a:pt x="0" y="113"/>
                    <a:pt x="114" y="0"/>
                    <a:pt x="254" y="0"/>
                  </a:cubicBezTo>
                  <a:cubicBezTo>
                    <a:pt x="394" y="0"/>
                    <a:pt x="507" y="113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9F17A6-0F59-3146-84CE-FF6FE1886113}"/>
                </a:ext>
              </a:extLst>
            </p:cNvPr>
            <p:cNvSpPr txBox="1"/>
            <p:nvPr/>
          </p:nvSpPr>
          <p:spPr>
            <a:xfrm>
              <a:off x="5559312" y="946713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D0BD9E2-D67E-A640-AEC2-8B390DA0E5FC}"/>
              </a:ext>
            </a:extLst>
          </p:cNvPr>
          <p:cNvSpPr txBox="1"/>
          <p:nvPr/>
        </p:nvSpPr>
        <p:spPr>
          <a:xfrm>
            <a:off x="2507456" y="947427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9C864A4-D1B1-C84B-8196-CB34767456C3}"/>
              </a:ext>
            </a:extLst>
          </p:cNvPr>
          <p:cNvGrpSpPr/>
          <p:nvPr/>
        </p:nvGrpSpPr>
        <p:grpSpPr>
          <a:xfrm>
            <a:off x="5527293" y="10346221"/>
            <a:ext cx="629818" cy="637857"/>
            <a:chOff x="5527293" y="10346221"/>
            <a:chExt cx="629818" cy="637857"/>
          </a:xfrm>
        </p:grpSpPr>
        <p:sp>
          <p:nvSpPr>
            <p:cNvPr id="84" name="Freeform 281">
              <a:extLst>
                <a:ext uri="{FF2B5EF4-FFF2-40B4-BE49-F238E27FC236}">
                  <a16:creationId xmlns:a16="http://schemas.microsoft.com/office/drawing/2014/main" id="{88F6A077-2E0C-684E-8B37-0D7786B1B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293" y="10346221"/>
              <a:ext cx="629818" cy="632846"/>
            </a:xfrm>
            <a:custGeom>
              <a:avLst/>
              <a:gdLst>
                <a:gd name="T0" fmla="*/ 330582 w 508"/>
                <a:gd name="T1" fmla="*/ 164965 h 508"/>
                <a:gd name="T2" fmla="*/ 330582 w 508"/>
                <a:gd name="T3" fmla="*/ 164965 h 508"/>
                <a:gd name="T4" fmla="*/ 165617 w 508"/>
                <a:gd name="T5" fmla="*/ 330582 h 508"/>
                <a:gd name="T6" fmla="*/ 165617 w 508"/>
                <a:gd name="T7" fmla="*/ 330582 h 508"/>
                <a:gd name="T8" fmla="*/ 0 w 508"/>
                <a:gd name="T9" fmla="*/ 164965 h 508"/>
                <a:gd name="T10" fmla="*/ 0 w 508"/>
                <a:gd name="T11" fmla="*/ 164965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4965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7"/>
                    <a:pt x="254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3"/>
                    <a:pt x="114" y="0"/>
                    <a:pt x="254" y="0"/>
                  </a:cubicBezTo>
                  <a:cubicBezTo>
                    <a:pt x="394" y="0"/>
                    <a:pt x="507" y="113"/>
                    <a:pt x="507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F8A95A-25CF-BC4D-993E-001602713928}"/>
                </a:ext>
              </a:extLst>
            </p:cNvPr>
            <p:cNvSpPr txBox="1"/>
            <p:nvPr/>
          </p:nvSpPr>
          <p:spPr>
            <a:xfrm>
              <a:off x="5559312" y="1036852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16A404D-9E64-AA45-B5BD-11257F1D67EE}"/>
              </a:ext>
            </a:extLst>
          </p:cNvPr>
          <p:cNvSpPr txBox="1"/>
          <p:nvPr/>
        </p:nvSpPr>
        <p:spPr>
          <a:xfrm>
            <a:off x="2507456" y="1037566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DD79B7-1C31-2247-A79F-3A916CF42D3D}"/>
              </a:ext>
            </a:extLst>
          </p:cNvPr>
          <p:cNvGrpSpPr/>
          <p:nvPr/>
        </p:nvGrpSpPr>
        <p:grpSpPr>
          <a:xfrm>
            <a:off x="5527293" y="11251584"/>
            <a:ext cx="629818" cy="633886"/>
            <a:chOff x="5527293" y="11251584"/>
            <a:chExt cx="629818" cy="633886"/>
          </a:xfrm>
        </p:grpSpPr>
        <p:sp>
          <p:nvSpPr>
            <p:cNvPr id="62" name="Freeform 180">
              <a:extLst>
                <a:ext uri="{FF2B5EF4-FFF2-40B4-BE49-F238E27FC236}">
                  <a16:creationId xmlns:a16="http://schemas.microsoft.com/office/drawing/2014/main" id="{86DD448F-EC60-2F45-B72F-7A2DEF763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293" y="11251584"/>
              <a:ext cx="629818" cy="632845"/>
            </a:xfrm>
            <a:custGeom>
              <a:avLst/>
              <a:gdLst>
                <a:gd name="T0" fmla="*/ 330582 w 508"/>
                <a:gd name="T1" fmla="*/ 164966 h 508"/>
                <a:gd name="T2" fmla="*/ 330582 w 508"/>
                <a:gd name="T3" fmla="*/ 164966 h 508"/>
                <a:gd name="T4" fmla="*/ 165617 w 508"/>
                <a:gd name="T5" fmla="*/ 330584 h 508"/>
                <a:gd name="T6" fmla="*/ 165617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5617 w 508"/>
                <a:gd name="T13" fmla="*/ 0 h 508"/>
                <a:gd name="T14" fmla="*/ 165617 w 508"/>
                <a:gd name="T15" fmla="*/ 0 h 508"/>
                <a:gd name="T16" fmla="*/ 330582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4" y="507"/>
                    <a:pt x="254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4"/>
                    <a:pt x="114" y="0"/>
                    <a:pt x="254" y="0"/>
                  </a:cubicBezTo>
                  <a:cubicBezTo>
                    <a:pt x="394" y="0"/>
                    <a:pt x="507" y="114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2FCDD0-0ECD-EC4A-B76B-DA6174C8894E}"/>
                </a:ext>
              </a:extLst>
            </p:cNvPr>
            <p:cNvSpPr txBox="1"/>
            <p:nvPr/>
          </p:nvSpPr>
          <p:spPr>
            <a:xfrm>
              <a:off x="5559312" y="11269917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DA8BC98-010D-CA49-A1CD-14C52E39190E}"/>
              </a:ext>
            </a:extLst>
          </p:cNvPr>
          <p:cNvSpPr txBox="1"/>
          <p:nvPr/>
        </p:nvSpPr>
        <p:spPr>
          <a:xfrm>
            <a:off x="2507456" y="11277061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555098-ACFA-6B4A-9348-08F64E5E3528}"/>
              </a:ext>
            </a:extLst>
          </p:cNvPr>
          <p:cNvGrpSpPr/>
          <p:nvPr/>
        </p:nvGrpSpPr>
        <p:grpSpPr>
          <a:xfrm>
            <a:off x="13487825" y="6736882"/>
            <a:ext cx="629818" cy="641636"/>
            <a:chOff x="13487825" y="6736882"/>
            <a:chExt cx="629818" cy="641636"/>
          </a:xfrm>
        </p:grpSpPr>
        <p:sp>
          <p:nvSpPr>
            <p:cNvPr id="85" name="Freeform 283">
              <a:extLst>
                <a:ext uri="{FF2B5EF4-FFF2-40B4-BE49-F238E27FC236}">
                  <a16:creationId xmlns:a16="http://schemas.microsoft.com/office/drawing/2014/main" id="{25E9C190-3387-FB42-A93D-A67E80C9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825" y="6736882"/>
              <a:ext cx="629818" cy="632846"/>
            </a:xfrm>
            <a:custGeom>
              <a:avLst/>
              <a:gdLst>
                <a:gd name="T0" fmla="*/ 330584 w 508"/>
                <a:gd name="T1" fmla="*/ 165291 h 507"/>
                <a:gd name="T2" fmla="*/ 330584 w 508"/>
                <a:gd name="T3" fmla="*/ 165291 h 507"/>
                <a:gd name="T4" fmla="*/ 164966 w 508"/>
                <a:gd name="T5" fmla="*/ 330583 h 507"/>
                <a:gd name="T6" fmla="*/ 164966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4966 w 508"/>
                <a:gd name="T13" fmla="*/ 0 h 507"/>
                <a:gd name="T14" fmla="*/ 164966 w 508"/>
                <a:gd name="T15" fmla="*/ 0 h 507"/>
                <a:gd name="T16" fmla="*/ 330584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4" y="506"/>
                    <a:pt x="0" y="393"/>
                    <a:pt x="0" y="253"/>
                  </a:cubicBezTo>
                  <a:cubicBezTo>
                    <a:pt x="0" y="112"/>
                    <a:pt x="114" y="0"/>
                    <a:pt x="253" y="0"/>
                  </a:cubicBezTo>
                  <a:cubicBezTo>
                    <a:pt x="393" y="0"/>
                    <a:pt x="507" y="112"/>
                    <a:pt x="507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3396EE-8C3D-1D4D-9C45-00217BD4C7C5}"/>
                </a:ext>
              </a:extLst>
            </p:cNvPr>
            <p:cNvSpPr txBox="1"/>
            <p:nvPr/>
          </p:nvSpPr>
          <p:spPr>
            <a:xfrm>
              <a:off x="13519520" y="676296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ABE78E4-E83C-EE42-89B2-2409B57F611E}"/>
              </a:ext>
            </a:extLst>
          </p:cNvPr>
          <p:cNvSpPr txBox="1"/>
          <p:nvPr/>
        </p:nvSpPr>
        <p:spPr>
          <a:xfrm>
            <a:off x="10482532" y="677010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7F3C48C-8856-1B47-806D-107093B3E250}"/>
              </a:ext>
            </a:extLst>
          </p:cNvPr>
          <p:cNvGrpSpPr/>
          <p:nvPr/>
        </p:nvGrpSpPr>
        <p:grpSpPr>
          <a:xfrm>
            <a:off x="13487825" y="7639216"/>
            <a:ext cx="629818" cy="640692"/>
            <a:chOff x="13487825" y="7639216"/>
            <a:chExt cx="629818" cy="640692"/>
          </a:xfrm>
        </p:grpSpPr>
        <p:sp>
          <p:nvSpPr>
            <p:cNvPr id="86" name="Freeform 285">
              <a:extLst>
                <a:ext uri="{FF2B5EF4-FFF2-40B4-BE49-F238E27FC236}">
                  <a16:creationId xmlns:a16="http://schemas.microsoft.com/office/drawing/2014/main" id="{5952A22F-44AC-D04E-B2A5-EDE4613D1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825" y="7639216"/>
              <a:ext cx="629818" cy="629818"/>
            </a:xfrm>
            <a:custGeom>
              <a:avLst/>
              <a:gdLst>
                <a:gd name="T0" fmla="*/ 330584 w 508"/>
                <a:gd name="T1" fmla="*/ 164966 h 508"/>
                <a:gd name="T2" fmla="*/ 330584 w 508"/>
                <a:gd name="T3" fmla="*/ 164966 h 508"/>
                <a:gd name="T4" fmla="*/ 164966 w 508"/>
                <a:gd name="T5" fmla="*/ 330584 h 508"/>
                <a:gd name="T6" fmla="*/ 164966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3"/>
                    <a:pt x="114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5FDF36-C829-7C40-A90E-2DAC52BF2528}"/>
                </a:ext>
              </a:extLst>
            </p:cNvPr>
            <p:cNvSpPr txBox="1"/>
            <p:nvPr/>
          </p:nvSpPr>
          <p:spPr>
            <a:xfrm>
              <a:off x="13519520" y="766435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C24C163-A58A-044F-8F89-0AC95C739520}"/>
              </a:ext>
            </a:extLst>
          </p:cNvPr>
          <p:cNvSpPr txBox="1"/>
          <p:nvPr/>
        </p:nvSpPr>
        <p:spPr>
          <a:xfrm>
            <a:off x="10482532" y="767149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8438258-0CED-B24D-8BD3-DA4BAF7921DC}"/>
              </a:ext>
            </a:extLst>
          </p:cNvPr>
          <p:cNvGrpSpPr/>
          <p:nvPr/>
        </p:nvGrpSpPr>
        <p:grpSpPr>
          <a:xfrm>
            <a:off x="13487825" y="8544580"/>
            <a:ext cx="629818" cy="636718"/>
            <a:chOff x="13487825" y="8544580"/>
            <a:chExt cx="629818" cy="636718"/>
          </a:xfrm>
        </p:grpSpPr>
        <p:sp>
          <p:nvSpPr>
            <p:cNvPr id="68" name="Freeform 205">
              <a:extLst>
                <a:ext uri="{FF2B5EF4-FFF2-40B4-BE49-F238E27FC236}">
                  <a16:creationId xmlns:a16="http://schemas.microsoft.com/office/drawing/2014/main" id="{BE267241-900F-0241-B23A-D92501A94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825" y="8544580"/>
              <a:ext cx="629818" cy="632845"/>
            </a:xfrm>
            <a:custGeom>
              <a:avLst/>
              <a:gdLst>
                <a:gd name="T0" fmla="*/ 330584 w 508"/>
                <a:gd name="T1" fmla="*/ 165290 h 507"/>
                <a:gd name="T2" fmla="*/ 330584 w 508"/>
                <a:gd name="T3" fmla="*/ 165290 h 507"/>
                <a:gd name="T4" fmla="*/ 164966 w 508"/>
                <a:gd name="T5" fmla="*/ 330581 h 507"/>
                <a:gd name="T6" fmla="*/ 164966 w 508"/>
                <a:gd name="T7" fmla="*/ 330581 h 507"/>
                <a:gd name="T8" fmla="*/ 0 w 508"/>
                <a:gd name="T9" fmla="*/ 165290 h 507"/>
                <a:gd name="T10" fmla="*/ 0 w 508"/>
                <a:gd name="T11" fmla="*/ 165290 h 507"/>
                <a:gd name="T12" fmla="*/ 164966 w 508"/>
                <a:gd name="T13" fmla="*/ 0 h 507"/>
                <a:gd name="T14" fmla="*/ 164966 w 508"/>
                <a:gd name="T15" fmla="*/ 0 h 507"/>
                <a:gd name="T16" fmla="*/ 330584 w 508"/>
                <a:gd name="T17" fmla="*/ 165290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4" y="506"/>
                    <a:pt x="0" y="393"/>
                    <a:pt x="0" y="253"/>
                  </a:cubicBezTo>
                  <a:cubicBezTo>
                    <a:pt x="0" y="113"/>
                    <a:pt x="114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ED8BFB-EBFA-534A-A7F1-A558DD2AFA0B}"/>
                </a:ext>
              </a:extLst>
            </p:cNvPr>
            <p:cNvSpPr txBox="1"/>
            <p:nvPr/>
          </p:nvSpPr>
          <p:spPr>
            <a:xfrm>
              <a:off x="13519520" y="856574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2B62D2F-219F-3140-978E-C02A89987370}"/>
              </a:ext>
            </a:extLst>
          </p:cNvPr>
          <p:cNvSpPr txBox="1"/>
          <p:nvPr/>
        </p:nvSpPr>
        <p:spPr>
          <a:xfrm>
            <a:off x="10482532" y="857288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3D955A-AB96-F44C-9D3F-D311F384C530}"/>
              </a:ext>
            </a:extLst>
          </p:cNvPr>
          <p:cNvGrpSpPr/>
          <p:nvPr/>
        </p:nvGrpSpPr>
        <p:grpSpPr>
          <a:xfrm>
            <a:off x="13487825" y="9443886"/>
            <a:ext cx="629818" cy="638802"/>
            <a:chOff x="13487825" y="9443886"/>
            <a:chExt cx="629818" cy="638802"/>
          </a:xfrm>
        </p:grpSpPr>
        <p:sp>
          <p:nvSpPr>
            <p:cNvPr id="87" name="Freeform 287">
              <a:extLst>
                <a:ext uri="{FF2B5EF4-FFF2-40B4-BE49-F238E27FC236}">
                  <a16:creationId xmlns:a16="http://schemas.microsoft.com/office/drawing/2014/main" id="{B92E2F64-1616-8D41-9DFA-75A5A3D7A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825" y="9443886"/>
              <a:ext cx="629818" cy="632846"/>
            </a:xfrm>
            <a:custGeom>
              <a:avLst/>
              <a:gdLst>
                <a:gd name="T0" fmla="*/ 330584 w 508"/>
                <a:gd name="T1" fmla="*/ 165290 h 507"/>
                <a:gd name="T2" fmla="*/ 330584 w 508"/>
                <a:gd name="T3" fmla="*/ 165290 h 507"/>
                <a:gd name="T4" fmla="*/ 164966 w 508"/>
                <a:gd name="T5" fmla="*/ 330581 h 507"/>
                <a:gd name="T6" fmla="*/ 164966 w 508"/>
                <a:gd name="T7" fmla="*/ 330581 h 507"/>
                <a:gd name="T8" fmla="*/ 0 w 508"/>
                <a:gd name="T9" fmla="*/ 165290 h 507"/>
                <a:gd name="T10" fmla="*/ 0 w 508"/>
                <a:gd name="T11" fmla="*/ 165290 h 507"/>
                <a:gd name="T12" fmla="*/ 164966 w 508"/>
                <a:gd name="T13" fmla="*/ 0 h 507"/>
                <a:gd name="T14" fmla="*/ 164966 w 508"/>
                <a:gd name="T15" fmla="*/ 0 h 507"/>
                <a:gd name="T16" fmla="*/ 330584 w 508"/>
                <a:gd name="T17" fmla="*/ 165290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4" y="506"/>
                    <a:pt x="0" y="393"/>
                    <a:pt x="0" y="253"/>
                  </a:cubicBezTo>
                  <a:cubicBezTo>
                    <a:pt x="0" y="113"/>
                    <a:pt x="114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5625D6-3FEE-3F41-89F3-BE5D8F9321F0}"/>
                </a:ext>
              </a:extLst>
            </p:cNvPr>
            <p:cNvSpPr txBox="1"/>
            <p:nvPr/>
          </p:nvSpPr>
          <p:spPr>
            <a:xfrm>
              <a:off x="13519520" y="946713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0B8EB50-AD9D-4046-B7D7-E609DBA31ED3}"/>
              </a:ext>
            </a:extLst>
          </p:cNvPr>
          <p:cNvSpPr txBox="1"/>
          <p:nvPr/>
        </p:nvSpPr>
        <p:spPr>
          <a:xfrm>
            <a:off x="10482532" y="947427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68987C9-A419-1142-A2E4-C1AE16285575}"/>
              </a:ext>
            </a:extLst>
          </p:cNvPr>
          <p:cNvGrpSpPr/>
          <p:nvPr/>
        </p:nvGrpSpPr>
        <p:grpSpPr>
          <a:xfrm>
            <a:off x="13487825" y="10346221"/>
            <a:ext cx="629818" cy="637857"/>
            <a:chOff x="13487825" y="10346221"/>
            <a:chExt cx="629818" cy="637857"/>
          </a:xfrm>
        </p:grpSpPr>
        <p:sp>
          <p:nvSpPr>
            <p:cNvPr id="88" name="Freeform 289">
              <a:extLst>
                <a:ext uri="{FF2B5EF4-FFF2-40B4-BE49-F238E27FC236}">
                  <a16:creationId xmlns:a16="http://schemas.microsoft.com/office/drawing/2014/main" id="{974F7FA1-B169-1345-8517-AD92C3286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825" y="10346221"/>
              <a:ext cx="629818" cy="632846"/>
            </a:xfrm>
            <a:custGeom>
              <a:avLst/>
              <a:gdLst>
                <a:gd name="T0" fmla="*/ 330584 w 508"/>
                <a:gd name="T1" fmla="*/ 164965 h 508"/>
                <a:gd name="T2" fmla="*/ 330584 w 508"/>
                <a:gd name="T3" fmla="*/ 164965 h 508"/>
                <a:gd name="T4" fmla="*/ 164966 w 508"/>
                <a:gd name="T5" fmla="*/ 330582 h 508"/>
                <a:gd name="T6" fmla="*/ 164966 w 508"/>
                <a:gd name="T7" fmla="*/ 330582 h 508"/>
                <a:gd name="T8" fmla="*/ 0 w 508"/>
                <a:gd name="T9" fmla="*/ 164965 h 508"/>
                <a:gd name="T10" fmla="*/ 0 w 508"/>
                <a:gd name="T11" fmla="*/ 164965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4965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3"/>
                    <a:pt x="114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DD44D0-9F91-0B4D-8BE4-C3CEE02E255E}"/>
                </a:ext>
              </a:extLst>
            </p:cNvPr>
            <p:cNvSpPr txBox="1"/>
            <p:nvPr/>
          </p:nvSpPr>
          <p:spPr>
            <a:xfrm>
              <a:off x="13519520" y="1036852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72715F1-5D9B-C343-B3CA-2B300604DF5C}"/>
              </a:ext>
            </a:extLst>
          </p:cNvPr>
          <p:cNvSpPr txBox="1"/>
          <p:nvPr/>
        </p:nvSpPr>
        <p:spPr>
          <a:xfrm>
            <a:off x="10482532" y="1037566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28EF19-A13B-3E47-882A-DC2C0FABC1B9}"/>
              </a:ext>
            </a:extLst>
          </p:cNvPr>
          <p:cNvGrpSpPr/>
          <p:nvPr/>
        </p:nvGrpSpPr>
        <p:grpSpPr>
          <a:xfrm>
            <a:off x="13487825" y="11251584"/>
            <a:ext cx="629818" cy="633886"/>
            <a:chOff x="13487825" y="11251584"/>
            <a:chExt cx="629818" cy="633886"/>
          </a:xfrm>
        </p:grpSpPr>
        <p:sp>
          <p:nvSpPr>
            <p:cNvPr id="69" name="Freeform 225">
              <a:extLst>
                <a:ext uri="{FF2B5EF4-FFF2-40B4-BE49-F238E27FC236}">
                  <a16:creationId xmlns:a16="http://schemas.microsoft.com/office/drawing/2014/main" id="{E29A5AB0-88C7-A345-BE61-9F684AF79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825" y="11251584"/>
              <a:ext cx="629818" cy="632845"/>
            </a:xfrm>
            <a:custGeom>
              <a:avLst/>
              <a:gdLst>
                <a:gd name="T0" fmla="*/ 330584 w 508"/>
                <a:gd name="T1" fmla="*/ 164966 h 508"/>
                <a:gd name="T2" fmla="*/ 330584 w 508"/>
                <a:gd name="T3" fmla="*/ 164966 h 508"/>
                <a:gd name="T4" fmla="*/ 164966 w 508"/>
                <a:gd name="T5" fmla="*/ 330584 h 508"/>
                <a:gd name="T6" fmla="*/ 164966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4" y="507"/>
                    <a:pt x="0" y="393"/>
                    <a:pt x="0" y="253"/>
                  </a:cubicBezTo>
                  <a:cubicBezTo>
                    <a:pt x="0" y="114"/>
                    <a:pt x="114" y="0"/>
                    <a:pt x="253" y="0"/>
                  </a:cubicBezTo>
                  <a:cubicBezTo>
                    <a:pt x="393" y="0"/>
                    <a:pt x="507" y="114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5B8CBD-41C1-B04F-8265-A75D15338105}"/>
                </a:ext>
              </a:extLst>
            </p:cNvPr>
            <p:cNvSpPr txBox="1"/>
            <p:nvPr/>
          </p:nvSpPr>
          <p:spPr>
            <a:xfrm>
              <a:off x="13519520" y="11269917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8248EFF-A988-E949-8257-910656A9657D}"/>
              </a:ext>
            </a:extLst>
          </p:cNvPr>
          <p:cNvSpPr txBox="1"/>
          <p:nvPr/>
        </p:nvSpPr>
        <p:spPr>
          <a:xfrm>
            <a:off x="10482532" y="11277061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47EF735-AF04-EE43-B783-FA5C32CF2741}"/>
              </a:ext>
            </a:extLst>
          </p:cNvPr>
          <p:cNvGrpSpPr/>
          <p:nvPr/>
        </p:nvGrpSpPr>
        <p:grpSpPr>
          <a:xfrm>
            <a:off x="21457439" y="6736882"/>
            <a:ext cx="632845" cy="641636"/>
            <a:chOff x="21457439" y="6736882"/>
            <a:chExt cx="632845" cy="641636"/>
          </a:xfrm>
        </p:grpSpPr>
        <p:sp>
          <p:nvSpPr>
            <p:cNvPr id="75" name="Freeform 238">
              <a:extLst>
                <a:ext uri="{FF2B5EF4-FFF2-40B4-BE49-F238E27FC236}">
                  <a16:creationId xmlns:a16="http://schemas.microsoft.com/office/drawing/2014/main" id="{06FE663E-970A-7548-9BF2-5674C6B8F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439" y="6736882"/>
              <a:ext cx="632845" cy="632846"/>
            </a:xfrm>
            <a:custGeom>
              <a:avLst/>
              <a:gdLst>
                <a:gd name="T0" fmla="*/ 330582 w 508"/>
                <a:gd name="T1" fmla="*/ 165291 h 507"/>
                <a:gd name="T2" fmla="*/ 330582 w 508"/>
                <a:gd name="T3" fmla="*/ 165291 h 507"/>
                <a:gd name="T4" fmla="*/ 164965 w 508"/>
                <a:gd name="T5" fmla="*/ 330583 h 507"/>
                <a:gd name="T6" fmla="*/ 164965 w 508"/>
                <a:gd name="T7" fmla="*/ 330583 h 507"/>
                <a:gd name="T8" fmla="*/ 0 w 508"/>
                <a:gd name="T9" fmla="*/ 165291 h 507"/>
                <a:gd name="T10" fmla="*/ 0 w 508"/>
                <a:gd name="T11" fmla="*/ 165291 h 507"/>
                <a:gd name="T12" fmla="*/ 164965 w 508"/>
                <a:gd name="T13" fmla="*/ 0 h 507"/>
                <a:gd name="T14" fmla="*/ 164965 w 508"/>
                <a:gd name="T15" fmla="*/ 0 h 507"/>
                <a:gd name="T16" fmla="*/ 330582 w 508"/>
                <a:gd name="T17" fmla="*/ 165291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2"/>
                    <a:pt x="113" y="0"/>
                    <a:pt x="253" y="0"/>
                  </a:cubicBezTo>
                  <a:cubicBezTo>
                    <a:pt x="393" y="0"/>
                    <a:pt x="507" y="112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F57DE9-B535-1241-8F08-79D99EFB1213}"/>
                </a:ext>
              </a:extLst>
            </p:cNvPr>
            <p:cNvSpPr txBox="1"/>
            <p:nvPr/>
          </p:nvSpPr>
          <p:spPr>
            <a:xfrm>
              <a:off x="21490647" y="676296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1CA442B-E592-CF4A-864D-6D55FC1CD782}"/>
              </a:ext>
            </a:extLst>
          </p:cNvPr>
          <p:cNvSpPr txBox="1"/>
          <p:nvPr/>
        </p:nvSpPr>
        <p:spPr>
          <a:xfrm>
            <a:off x="18436173" y="677010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46446E4-A601-1245-A572-CE57C362AA09}"/>
              </a:ext>
            </a:extLst>
          </p:cNvPr>
          <p:cNvGrpSpPr/>
          <p:nvPr/>
        </p:nvGrpSpPr>
        <p:grpSpPr>
          <a:xfrm>
            <a:off x="21457439" y="7639216"/>
            <a:ext cx="632845" cy="640692"/>
            <a:chOff x="21457439" y="7639216"/>
            <a:chExt cx="632845" cy="640692"/>
          </a:xfrm>
        </p:grpSpPr>
        <p:sp>
          <p:nvSpPr>
            <p:cNvPr id="89" name="Freeform 291">
              <a:extLst>
                <a:ext uri="{FF2B5EF4-FFF2-40B4-BE49-F238E27FC236}">
                  <a16:creationId xmlns:a16="http://schemas.microsoft.com/office/drawing/2014/main" id="{083A3FE7-58CD-284B-84BB-F782E4374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439" y="7639216"/>
              <a:ext cx="632845" cy="629818"/>
            </a:xfrm>
            <a:custGeom>
              <a:avLst/>
              <a:gdLst>
                <a:gd name="T0" fmla="*/ 330582 w 508"/>
                <a:gd name="T1" fmla="*/ 164966 h 508"/>
                <a:gd name="T2" fmla="*/ 330582 w 508"/>
                <a:gd name="T3" fmla="*/ 164966 h 508"/>
                <a:gd name="T4" fmla="*/ 164965 w 508"/>
                <a:gd name="T5" fmla="*/ 330584 h 508"/>
                <a:gd name="T6" fmla="*/ 164965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E126F5-E5E1-9B48-B2E9-86BEBE2C76B4}"/>
                </a:ext>
              </a:extLst>
            </p:cNvPr>
            <p:cNvSpPr txBox="1"/>
            <p:nvPr/>
          </p:nvSpPr>
          <p:spPr>
            <a:xfrm>
              <a:off x="21490647" y="766435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EE1FA4C-BA24-A74E-90F9-9CD629B72D61}"/>
              </a:ext>
            </a:extLst>
          </p:cNvPr>
          <p:cNvSpPr txBox="1"/>
          <p:nvPr/>
        </p:nvSpPr>
        <p:spPr>
          <a:xfrm>
            <a:off x="18436173" y="767149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CA45FD-1702-8643-9083-CC561D866C03}"/>
              </a:ext>
            </a:extLst>
          </p:cNvPr>
          <p:cNvGrpSpPr/>
          <p:nvPr/>
        </p:nvGrpSpPr>
        <p:grpSpPr>
          <a:xfrm>
            <a:off x="21457439" y="8544580"/>
            <a:ext cx="632845" cy="636718"/>
            <a:chOff x="21457439" y="8544580"/>
            <a:chExt cx="632845" cy="636718"/>
          </a:xfrm>
        </p:grpSpPr>
        <p:sp>
          <p:nvSpPr>
            <p:cNvPr id="90" name="Freeform 293">
              <a:extLst>
                <a:ext uri="{FF2B5EF4-FFF2-40B4-BE49-F238E27FC236}">
                  <a16:creationId xmlns:a16="http://schemas.microsoft.com/office/drawing/2014/main" id="{BC4D0308-49C7-D84D-BCE9-30306625D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439" y="8544580"/>
              <a:ext cx="632845" cy="632845"/>
            </a:xfrm>
            <a:custGeom>
              <a:avLst/>
              <a:gdLst>
                <a:gd name="T0" fmla="*/ 330582 w 508"/>
                <a:gd name="T1" fmla="*/ 165290 h 507"/>
                <a:gd name="T2" fmla="*/ 330582 w 508"/>
                <a:gd name="T3" fmla="*/ 165290 h 507"/>
                <a:gd name="T4" fmla="*/ 164965 w 508"/>
                <a:gd name="T5" fmla="*/ 330581 h 507"/>
                <a:gd name="T6" fmla="*/ 164965 w 508"/>
                <a:gd name="T7" fmla="*/ 330581 h 507"/>
                <a:gd name="T8" fmla="*/ 0 w 508"/>
                <a:gd name="T9" fmla="*/ 165290 h 507"/>
                <a:gd name="T10" fmla="*/ 0 w 508"/>
                <a:gd name="T11" fmla="*/ 165290 h 507"/>
                <a:gd name="T12" fmla="*/ 164965 w 508"/>
                <a:gd name="T13" fmla="*/ 0 h 507"/>
                <a:gd name="T14" fmla="*/ 164965 w 508"/>
                <a:gd name="T15" fmla="*/ 0 h 507"/>
                <a:gd name="T16" fmla="*/ 330582 w 508"/>
                <a:gd name="T17" fmla="*/ 165290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715311-6AF5-2642-BBD9-C8373CBBCDFB}"/>
                </a:ext>
              </a:extLst>
            </p:cNvPr>
            <p:cNvSpPr txBox="1"/>
            <p:nvPr/>
          </p:nvSpPr>
          <p:spPr>
            <a:xfrm>
              <a:off x="21490647" y="856574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7112B81-AAB6-D84A-9548-60B2821B2E62}"/>
              </a:ext>
            </a:extLst>
          </p:cNvPr>
          <p:cNvSpPr txBox="1"/>
          <p:nvPr/>
        </p:nvSpPr>
        <p:spPr>
          <a:xfrm>
            <a:off x="18436173" y="857288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82D884-BE14-CC46-805F-84533EF5C6AB}"/>
              </a:ext>
            </a:extLst>
          </p:cNvPr>
          <p:cNvGrpSpPr/>
          <p:nvPr/>
        </p:nvGrpSpPr>
        <p:grpSpPr>
          <a:xfrm>
            <a:off x="21457439" y="9443886"/>
            <a:ext cx="632845" cy="638802"/>
            <a:chOff x="21457439" y="9443886"/>
            <a:chExt cx="632845" cy="638802"/>
          </a:xfrm>
        </p:grpSpPr>
        <p:sp>
          <p:nvSpPr>
            <p:cNvPr id="91" name="Freeform 295">
              <a:extLst>
                <a:ext uri="{FF2B5EF4-FFF2-40B4-BE49-F238E27FC236}">
                  <a16:creationId xmlns:a16="http://schemas.microsoft.com/office/drawing/2014/main" id="{1CF40F29-B120-7544-A649-555E85CF9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439" y="9443886"/>
              <a:ext cx="632845" cy="632846"/>
            </a:xfrm>
            <a:custGeom>
              <a:avLst/>
              <a:gdLst>
                <a:gd name="T0" fmla="*/ 330582 w 508"/>
                <a:gd name="T1" fmla="*/ 165290 h 507"/>
                <a:gd name="T2" fmla="*/ 330582 w 508"/>
                <a:gd name="T3" fmla="*/ 165290 h 507"/>
                <a:gd name="T4" fmla="*/ 164965 w 508"/>
                <a:gd name="T5" fmla="*/ 330581 h 507"/>
                <a:gd name="T6" fmla="*/ 164965 w 508"/>
                <a:gd name="T7" fmla="*/ 330581 h 507"/>
                <a:gd name="T8" fmla="*/ 0 w 508"/>
                <a:gd name="T9" fmla="*/ 165290 h 507"/>
                <a:gd name="T10" fmla="*/ 0 w 508"/>
                <a:gd name="T11" fmla="*/ 165290 h 507"/>
                <a:gd name="T12" fmla="*/ 164965 w 508"/>
                <a:gd name="T13" fmla="*/ 0 h 507"/>
                <a:gd name="T14" fmla="*/ 164965 w 508"/>
                <a:gd name="T15" fmla="*/ 0 h 507"/>
                <a:gd name="T16" fmla="*/ 330582 w 508"/>
                <a:gd name="T17" fmla="*/ 165290 h 5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7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6"/>
                    <a:pt x="253" y="506"/>
                  </a:cubicBezTo>
                  <a:cubicBezTo>
                    <a:pt x="113" y="506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CBB385-BB75-8247-9E8F-0BB021D2D8B0}"/>
                </a:ext>
              </a:extLst>
            </p:cNvPr>
            <p:cNvSpPr txBox="1"/>
            <p:nvPr/>
          </p:nvSpPr>
          <p:spPr>
            <a:xfrm>
              <a:off x="21490647" y="946713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B3CC22E-C5C5-BB4C-82C6-20DA2457C9C7}"/>
              </a:ext>
            </a:extLst>
          </p:cNvPr>
          <p:cNvSpPr txBox="1"/>
          <p:nvPr/>
        </p:nvSpPr>
        <p:spPr>
          <a:xfrm>
            <a:off x="18436173" y="947427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93A8E9F-8B57-0847-95DE-303953BF5C9A}"/>
              </a:ext>
            </a:extLst>
          </p:cNvPr>
          <p:cNvGrpSpPr/>
          <p:nvPr/>
        </p:nvGrpSpPr>
        <p:grpSpPr>
          <a:xfrm>
            <a:off x="21457439" y="10346221"/>
            <a:ext cx="632845" cy="637857"/>
            <a:chOff x="21457439" y="10346221"/>
            <a:chExt cx="632845" cy="637857"/>
          </a:xfrm>
        </p:grpSpPr>
        <p:sp>
          <p:nvSpPr>
            <p:cNvPr id="76" name="Freeform 264">
              <a:extLst>
                <a:ext uri="{FF2B5EF4-FFF2-40B4-BE49-F238E27FC236}">
                  <a16:creationId xmlns:a16="http://schemas.microsoft.com/office/drawing/2014/main" id="{1BAAE8B7-B44A-494A-8130-2F241724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439" y="10346221"/>
              <a:ext cx="632845" cy="632846"/>
            </a:xfrm>
            <a:custGeom>
              <a:avLst/>
              <a:gdLst>
                <a:gd name="T0" fmla="*/ 330582 w 508"/>
                <a:gd name="T1" fmla="*/ 164965 h 508"/>
                <a:gd name="T2" fmla="*/ 330582 w 508"/>
                <a:gd name="T3" fmla="*/ 164965 h 508"/>
                <a:gd name="T4" fmla="*/ 164965 w 508"/>
                <a:gd name="T5" fmla="*/ 330582 h 508"/>
                <a:gd name="T6" fmla="*/ 164965 w 508"/>
                <a:gd name="T7" fmla="*/ 330582 h 508"/>
                <a:gd name="T8" fmla="*/ 0 w 508"/>
                <a:gd name="T9" fmla="*/ 164965 h 508"/>
                <a:gd name="T10" fmla="*/ 0 w 508"/>
                <a:gd name="T11" fmla="*/ 164965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4965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3"/>
                    <a:pt x="113" y="0"/>
                    <a:pt x="253" y="0"/>
                  </a:cubicBezTo>
                  <a:cubicBezTo>
                    <a:pt x="393" y="0"/>
                    <a:pt x="507" y="113"/>
                    <a:pt x="507" y="2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AF5FF9-31A0-7748-A7F6-277678F66FDD}"/>
                </a:ext>
              </a:extLst>
            </p:cNvPr>
            <p:cNvSpPr txBox="1"/>
            <p:nvPr/>
          </p:nvSpPr>
          <p:spPr>
            <a:xfrm>
              <a:off x="21490647" y="10368525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1887236-959E-C547-9673-1B393822AF97}"/>
              </a:ext>
            </a:extLst>
          </p:cNvPr>
          <p:cNvSpPr txBox="1"/>
          <p:nvPr/>
        </p:nvSpPr>
        <p:spPr>
          <a:xfrm>
            <a:off x="18436173" y="10375669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D084157-FC1C-344E-907B-EE4298E45B67}"/>
              </a:ext>
            </a:extLst>
          </p:cNvPr>
          <p:cNvGrpSpPr/>
          <p:nvPr/>
        </p:nvGrpSpPr>
        <p:grpSpPr>
          <a:xfrm>
            <a:off x="21457439" y="11251584"/>
            <a:ext cx="632845" cy="633886"/>
            <a:chOff x="21457439" y="11251584"/>
            <a:chExt cx="632845" cy="633886"/>
          </a:xfrm>
        </p:grpSpPr>
        <p:sp>
          <p:nvSpPr>
            <p:cNvPr id="92" name="Freeform 297">
              <a:extLst>
                <a:ext uri="{FF2B5EF4-FFF2-40B4-BE49-F238E27FC236}">
                  <a16:creationId xmlns:a16="http://schemas.microsoft.com/office/drawing/2014/main" id="{B194C613-1D57-5543-B740-93432F306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7439" y="11251584"/>
              <a:ext cx="632845" cy="632845"/>
            </a:xfrm>
            <a:custGeom>
              <a:avLst/>
              <a:gdLst>
                <a:gd name="T0" fmla="*/ 330582 w 508"/>
                <a:gd name="T1" fmla="*/ 164966 h 508"/>
                <a:gd name="T2" fmla="*/ 330582 w 508"/>
                <a:gd name="T3" fmla="*/ 164966 h 508"/>
                <a:gd name="T4" fmla="*/ 164965 w 508"/>
                <a:gd name="T5" fmla="*/ 330584 h 508"/>
                <a:gd name="T6" fmla="*/ 164965 w 508"/>
                <a:gd name="T7" fmla="*/ 330584 h 508"/>
                <a:gd name="T8" fmla="*/ 0 w 508"/>
                <a:gd name="T9" fmla="*/ 164966 h 508"/>
                <a:gd name="T10" fmla="*/ 0 w 508"/>
                <a:gd name="T11" fmla="*/ 164966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4966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3"/>
                  </a:moveTo>
                  <a:lnTo>
                    <a:pt x="507" y="253"/>
                  </a:lnTo>
                  <a:cubicBezTo>
                    <a:pt x="507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3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7" y="114"/>
                    <a:pt x="507" y="2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AC362D-51FA-F14F-B1C4-99E134CA36A0}"/>
                </a:ext>
              </a:extLst>
            </p:cNvPr>
            <p:cNvSpPr txBox="1"/>
            <p:nvPr/>
          </p:nvSpPr>
          <p:spPr>
            <a:xfrm>
              <a:off x="21490647" y="11269917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9CF1CB4-EB2E-F446-9C3B-8E069FF4D597}"/>
              </a:ext>
            </a:extLst>
          </p:cNvPr>
          <p:cNvSpPr txBox="1"/>
          <p:nvPr/>
        </p:nvSpPr>
        <p:spPr>
          <a:xfrm>
            <a:off x="18436173" y="11277061"/>
            <a:ext cx="26360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66">
            <a:extLst>
              <a:ext uri="{FF2B5EF4-FFF2-40B4-BE49-F238E27FC236}">
                <a16:creationId xmlns:a16="http://schemas.microsoft.com/office/drawing/2014/main" id="{A16FE6A8-3F0B-BD4C-A4AF-9A65151B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6182764"/>
            <a:ext cx="8093760" cy="1517011"/>
          </a:xfrm>
          <a:custGeom>
            <a:avLst/>
            <a:gdLst>
              <a:gd name="T0" fmla="*/ 4242032 w 6496"/>
              <a:gd name="T1" fmla="*/ 794309 h 1216"/>
              <a:gd name="T2" fmla="*/ 0 w 6496"/>
              <a:gd name="T3" fmla="*/ 794309 h 1216"/>
              <a:gd name="T4" fmla="*/ 0 w 6496"/>
              <a:gd name="T5" fmla="*/ 0 h 1216"/>
              <a:gd name="T6" fmla="*/ 4242032 w 6496"/>
              <a:gd name="T7" fmla="*/ 0 h 1216"/>
              <a:gd name="T8" fmla="*/ 4242032 w 6496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" h="1216">
                <a:moveTo>
                  <a:pt x="6495" y="1215"/>
                </a:moveTo>
                <a:lnTo>
                  <a:pt x="0" y="1215"/>
                </a:lnTo>
                <a:lnTo>
                  <a:pt x="0" y="0"/>
                </a:lnTo>
                <a:lnTo>
                  <a:pt x="6495" y="0"/>
                </a:lnTo>
                <a:lnTo>
                  <a:pt x="6495" y="1215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1" name="Freeform 167">
            <a:extLst>
              <a:ext uri="{FF2B5EF4-FFF2-40B4-BE49-F238E27FC236}">
                <a16:creationId xmlns:a16="http://schemas.microsoft.com/office/drawing/2014/main" id="{354AC45D-F6D4-6B4D-83FE-58C13D95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450" y="6182764"/>
            <a:ext cx="2482935" cy="1517011"/>
          </a:xfrm>
          <a:custGeom>
            <a:avLst/>
            <a:gdLst>
              <a:gd name="T0" fmla="*/ 1301244 w 1995"/>
              <a:gd name="T1" fmla="*/ 794309 h 1216"/>
              <a:gd name="T2" fmla="*/ 0 w 1995"/>
              <a:gd name="T3" fmla="*/ 794309 h 1216"/>
              <a:gd name="T4" fmla="*/ 0 w 1995"/>
              <a:gd name="T5" fmla="*/ 0 h 1216"/>
              <a:gd name="T6" fmla="*/ 1301244 w 1995"/>
              <a:gd name="T7" fmla="*/ 0 h 1216"/>
              <a:gd name="T8" fmla="*/ 1301244 w 1995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6">
                <a:moveTo>
                  <a:pt x="1994" y="1215"/>
                </a:moveTo>
                <a:lnTo>
                  <a:pt x="0" y="1215"/>
                </a:lnTo>
                <a:lnTo>
                  <a:pt x="0" y="0"/>
                </a:lnTo>
                <a:lnTo>
                  <a:pt x="1994" y="0"/>
                </a:lnTo>
                <a:lnTo>
                  <a:pt x="1994" y="121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2" name="Freeform 168">
            <a:extLst>
              <a:ext uri="{FF2B5EF4-FFF2-40B4-BE49-F238E27FC236}">
                <a16:creationId xmlns:a16="http://schemas.microsoft.com/office/drawing/2014/main" id="{9B95719E-B18D-6C49-990D-4EE50FB9D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980" y="6182764"/>
            <a:ext cx="2485962" cy="1517011"/>
          </a:xfrm>
          <a:custGeom>
            <a:avLst/>
            <a:gdLst>
              <a:gd name="T0" fmla="*/ 1304124 w 1996"/>
              <a:gd name="T1" fmla="*/ 794309 h 1216"/>
              <a:gd name="T2" fmla="*/ 0 w 1996"/>
              <a:gd name="T3" fmla="*/ 794309 h 1216"/>
              <a:gd name="T4" fmla="*/ 0 w 1996"/>
              <a:gd name="T5" fmla="*/ 0 h 1216"/>
              <a:gd name="T6" fmla="*/ 1304124 w 1996"/>
              <a:gd name="T7" fmla="*/ 0 h 1216"/>
              <a:gd name="T8" fmla="*/ 1304124 w 1996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6">
                <a:moveTo>
                  <a:pt x="1995" y="1215"/>
                </a:moveTo>
                <a:lnTo>
                  <a:pt x="0" y="1215"/>
                </a:lnTo>
                <a:lnTo>
                  <a:pt x="0" y="0"/>
                </a:lnTo>
                <a:lnTo>
                  <a:pt x="1995" y="0"/>
                </a:lnTo>
                <a:lnTo>
                  <a:pt x="1995" y="12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3" name="Freeform 169">
            <a:extLst>
              <a:ext uri="{FF2B5EF4-FFF2-40B4-BE49-F238E27FC236}">
                <a16:creationId xmlns:a16="http://schemas.microsoft.com/office/drawing/2014/main" id="{8EE16F1E-583F-1848-9981-4BE177CD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037" y="6182764"/>
            <a:ext cx="2482935" cy="1517011"/>
          </a:xfrm>
          <a:custGeom>
            <a:avLst/>
            <a:gdLst>
              <a:gd name="T0" fmla="*/ 1301244 w 1995"/>
              <a:gd name="T1" fmla="*/ 794309 h 1216"/>
              <a:gd name="T2" fmla="*/ 0 w 1995"/>
              <a:gd name="T3" fmla="*/ 794309 h 1216"/>
              <a:gd name="T4" fmla="*/ 0 w 1995"/>
              <a:gd name="T5" fmla="*/ 0 h 1216"/>
              <a:gd name="T6" fmla="*/ 1301244 w 1995"/>
              <a:gd name="T7" fmla="*/ 0 h 1216"/>
              <a:gd name="T8" fmla="*/ 1301244 w 1995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6">
                <a:moveTo>
                  <a:pt x="1994" y="1215"/>
                </a:moveTo>
                <a:lnTo>
                  <a:pt x="0" y="1215"/>
                </a:lnTo>
                <a:lnTo>
                  <a:pt x="0" y="0"/>
                </a:lnTo>
                <a:lnTo>
                  <a:pt x="1994" y="0"/>
                </a:lnTo>
                <a:lnTo>
                  <a:pt x="1994" y="12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4" name="Freeform 187">
            <a:extLst>
              <a:ext uri="{FF2B5EF4-FFF2-40B4-BE49-F238E27FC236}">
                <a16:creationId xmlns:a16="http://schemas.microsoft.com/office/drawing/2014/main" id="{F2C2CA41-78D7-8A41-BFAB-6103B0FB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7869342"/>
            <a:ext cx="8093760" cy="1517013"/>
          </a:xfrm>
          <a:custGeom>
            <a:avLst/>
            <a:gdLst>
              <a:gd name="T0" fmla="*/ 4242032 w 6496"/>
              <a:gd name="T1" fmla="*/ 794310 h 1217"/>
              <a:gd name="T2" fmla="*/ 0 w 6496"/>
              <a:gd name="T3" fmla="*/ 794310 h 1217"/>
              <a:gd name="T4" fmla="*/ 0 w 6496"/>
              <a:gd name="T5" fmla="*/ 0 h 1217"/>
              <a:gd name="T6" fmla="*/ 4242032 w 6496"/>
              <a:gd name="T7" fmla="*/ 0 h 1217"/>
              <a:gd name="T8" fmla="*/ 4242032 w 64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" h="1217">
                <a:moveTo>
                  <a:pt x="6495" y="1216"/>
                </a:moveTo>
                <a:lnTo>
                  <a:pt x="0" y="1216"/>
                </a:lnTo>
                <a:lnTo>
                  <a:pt x="0" y="0"/>
                </a:lnTo>
                <a:lnTo>
                  <a:pt x="6495" y="0"/>
                </a:lnTo>
                <a:lnTo>
                  <a:pt x="6495" y="1216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5" name="Freeform 188">
            <a:extLst>
              <a:ext uri="{FF2B5EF4-FFF2-40B4-BE49-F238E27FC236}">
                <a16:creationId xmlns:a16="http://schemas.microsoft.com/office/drawing/2014/main" id="{52DBA845-A36C-AA40-8B6F-8DA6F0E8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450" y="7869342"/>
            <a:ext cx="2482935" cy="1517013"/>
          </a:xfrm>
          <a:custGeom>
            <a:avLst/>
            <a:gdLst>
              <a:gd name="T0" fmla="*/ 1301244 w 1995"/>
              <a:gd name="T1" fmla="*/ 794310 h 1217"/>
              <a:gd name="T2" fmla="*/ 0 w 1995"/>
              <a:gd name="T3" fmla="*/ 794310 h 1217"/>
              <a:gd name="T4" fmla="*/ 0 w 1995"/>
              <a:gd name="T5" fmla="*/ 0 h 1217"/>
              <a:gd name="T6" fmla="*/ 1301244 w 1995"/>
              <a:gd name="T7" fmla="*/ 0 h 1217"/>
              <a:gd name="T8" fmla="*/ 1301244 w 1995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7">
                <a:moveTo>
                  <a:pt x="1994" y="1216"/>
                </a:moveTo>
                <a:lnTo>
                  <a:pt x="0" y="1216"/>
                </a:lnTo>
                <a:lnTo>
                  <a:pt x="0" y="0"/>
                </a:lnTo>
                <a:lnTo>
                  <a:pt x="1994" y="0"/>
                </a:lnTo>
                <a:lnTo>
                  <a:pt x="1994" y="12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6" name="Freeform 206">
            <a:extLst>
              <a:ext uri="{FF2B5EF4-FFF2-40B4-BE49-F238E27FC236}">
                <a16:creationId xmlns:a16="http://schemas.microsoft.com/office/drawing/2014/main" id="{63662C92-4138-D749-8DA2-896C3AD7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9555922"/>
            <a:ext cx="8093760" cy="1517011"/>
          </a:xfrm>
          <a:custGeom>
            <a:avLst/>
            <a:gdLst>
              <a:gd name="T0" fmla="*/ 4242032 w 6496"/>
              <a:gd name="T1" fmla="*/ 794310 h 1217"/>
              <a:gd name="T2" fmla="*/ 0 w 6496"/>
              <a:gd name="T3" fmla="*/ 794310 h 1217"/>
              <a:gd name="T4" fmla="*/ 0 w 6496"/>
              <a:gd name="T5" fmla="*/ 0 h 1217"/>
              <a:gd name="T6" fmla="*/ 4242032 w 6496"/>
              <a:gd name="T7" fmla="*/ 0 h 1217"/>
              <a:gd name="T8" fmla="*/ 4242032 w 64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" h="1217">
                <a:moveTo>
                  <a:pt x="6495" y="1216"/>
                </a:moveTo>
                <a:lnTo>
                  <a:pt x="0" y="1216"/>
                </a:lnTo>
                <a:lnTo>
                  <a:pt x="0" y="0"/>
                </a:lnTo>
                <a:lnTo>
                  <a:pt x="6495" y="0"/>
                </a:lnTo>
                <a:lnTo>
                  <a:pt x="6495" y="1216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7" name="Freeform 224">
            <a:extLst>
              <a:ext uri="{FF2B5EF4-FFF2-40B4-BE49-F238E27FC236}">
                <a16:creationId xmlns:a16="http://schemas.microsoft.com/office/drawing/2014/main" id="{786EA23E-D912-DE49-BEC6-38B1CF3E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124" y="11242499"/>
            <a:ext cx="8093760" cy="1517013"/>
          </a:xfrm>
          <a:custGeom>
            <a:avLst/>
            <a:gdLst>
              <a:gd name="T0" fmla="*/ 4242032 w 6496"/>
              <a:gd name="T1" fmla="*/ 794310 h 1217"/>
              <a:gd name="T2" fmla="*/ 0 w 6496"/>
              <a:gd name="T3" fmla="*/ 794310 h 1217"/>
              <a:gd name="T4" fmla="*/ 0 w 6496"/>
              <a:gd name="T5" fmla="*/ 0 h 1217"/>
              <a:gd name="T6" fmla="*/ 4242032 w 6496"/>
              <a:gd name="T7" fmla="*/ 0 h 1217"/>
              <a:gd name="T8" fmla="*/ 4242032 w 64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" h="1217">
                <a:moveTo>
                  <a:pt x="6495" y="1216"/>
                </a:moveTo>
                <a:lnTo>
                  <a:pt x="0" y="1216"/>
                </a:lnTo>
                <a:lnTo>
                  <a:pt x="0" y="0"/>
                </a:lnTo>
                <a:lnTo>
                  <a:pt x="6495" y="0"/>
                </a:lnTo>
                <a:lnTo>
                  <a:pt x="6495" y="1216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8" name="Freeform 225">
            <a:extLst>
              <a:ext uri="{FF2B5EF4-FFF2-40B4-BE49-F238E27FC236}">
                <a16:creationId xmlns:a16="http://schemas.microsoft.com/office/drawing/2014/main" id="{6621D4E8-C78F-7842-851E-98873C59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980" y="11242499"/>
            <a:ext cx="2485962" cy="1517013"/>
          </a:xfrm>
          <a:custGeom>
            <a:avLst/>
            <a:gdLst>
              <a:gd name="T0" fmla="*/ 1304124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4 w 1996"/>
              <a:gd name="T7" fmla="*/ 0 h 1217"/>
              <a:gd name="T8" fmla="*/ 1304124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9" name="Freeform 245">
            <a:extLst>
              <a:ext uri="{FF2B5EF4-FFF2-40B4-BE49-F238E27FC236}">
                <a16:creationId xmlns:a16="http://schemas.microsoft.com/office/drawing/2014/main" id="{F44BE81C-C42E-E247-AE25-A5CAC7F1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450" y="9555922"/>
            <a:ext cx="2482935" cy="1517011"/>
          </a:xfrm>
          <a:custGeom>
            <a:avLst/>
            <a:gdLst>
              <a:gd name="T0" fmla="*/ 1301244 w 1995"/>
              <a:gd name="T1" fmla="*/ 794310 h 1217"/>
              <a:gd name="T2" fmla="*/ 0 w 1995"/>
              <a:gd name="T3" fmla="*/ 794310 h 1217"/>
              <a:gd name="T4" fmla="*/ 0 w 1995"/>
              <a:gd name="T5" fmla="*/ 0 h 1217"/>
              <a:gd name="T6" fmla="*/ 1301244 w 1995"/>
              <a:gd name="T7" fmla="*/ 0 h 1217"/>
              <a:gd name="T8" fmla="*/ 1301244 w 1995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7">
                <a:moveTo>
                  <a:pt x="1994" y="1216"/>
                </a:moveTo>
                <a:lnTo>
                  <a:pt x="0" y="1216"/>
                </a:lnTo>
                <a:lnTo>
                  <a:pt x="0" y="0"/>
                </a:lnTo>
                <a:lnTo>
                  <a:pt x="1994" y="0"/>
                </a:lnTo>
                <a:lnTo>
                  <a:pt x="1994" y="12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0" name="Freeform 247">
            <a:extLst>
              <a:ext uri="{FF2B5EF4-FFF2-40B4-BE49-F238E27FC236}">
                <a16:creationId xmlns:a16="http://schemas.microsoft.com/office/drawing/2014/main" id="{6220117B-57D0-B64B-9895-185407ADD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450" y="11242499"/>
            <a:ext cx="2482935" cy="1517013"/>
          </a:xfrm>
          <a:custGeom>
            <a:avLst/>
            <a:gdLst>
              <a:gd name="T0" fmla="*/ 1301244 w 1995"/>
              <a:gd name="T1" fmla="*/ 794310 h 1217"/>
              <a:gd name="T2" fmla="*/ 0 w 1995"/>
              <a:gd name="T3" fmla="*/ 794310 h 1217"/>
              <a:gd name="T4" fmla="*/ 0 w 1995"/>
              <a:gd name="T5" fmla="*/ 0 h 1217"/>
              <a:gd name="T6" fmla="*/ 1301244 w 1995"/>
              <a:gd name="T7" fmla="*/ 0 h 1217"/>
              <a:gd name="T8" fmla="*/ 1301244 w 1995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7">
                <a:moveTo>
                  <a:pt x="1994" y="1216"/>
                </a:moveTo>
                <a:lnTo>
                  <a:pt x="0" y="1216"/>
                </a:lnTo>
                <a:lnTo>
                  <a:pt x="0" y="0"/>
                </a:lnTo>
                <a:lnTo>
                  <a:pt x="1994" y="0"/>
                </a:lnTo>
                <a:lnTo>
                  <a:pt x="1994" y="12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1" name="Freeform 250">
            <a:extLst>
              <a:ext uri="{FF2B5EF4-FFF2-40B4-BE49-F238E27FC236}">
                <a16:creationId xmlns:a16="http://schemas.microsoft.com/office/drawing/2014/main" id="{900B20DE-DD69-8A46-9125-96526ED4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980" y="7869342"/>
            <a:ext cx="2485962" cy="1517013"/>
          </a:xfrm>
          <a:custGeom>
            <a:avLst/>
            <a:gdLst>
              <a:gd name="T0" fmla="*/ 1304124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4 w 1996"/>
              <a:gd name="T7" fmla="*/ 0 h 1217"/>
              <a:gd name="T8" fmla="*/ 1304124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2" name="Freeform 252">
            <a:extLst>
              <a:ext uri="{FF2B5EF4-FFF2-40B4-BE49-F238E27FC236}">
                <a16:creationId xmlns:a16="http://schemas.microsoft.com/office/drawing/2014/main" id="{1510CA9D-C751-DC4C-BED5-970F183F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980" y="9555922"/>
            <a:ext cx="2485962" cy="1517011"/>
          </a:xfrm>
          <a:custGeom>
            <a:avLst/>
            <a:gdLst>
              <a:gd name="T0" fmla="*/ 1304124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4 w 1996"/>
              <a:gd name="T7" fmla="*/ 0 h 1217"/>
              <a:gd name="T8" fmla="*/ 1304124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3" name="Freeform 255">
            <a:extLst>
              <a:ext uri="{FF2B5EF4-FFF2-40B4-BE49-F238E27FC236}">
                <a16:creationId xmlns:a16="http://schemas.microsoft.com/office/drawing/2014/main" id="{DDFE0863-8A00-3C4A-8998-55D4FFD2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480" y="6182764"/>
            <a:ext cx="2488990" cy="1517011"/>
          </a:xfrm>
          <a:custGeom>
            <a:avLst/>
            <a:gdLst>
              <a:gd name="T0" fmla="*/ 1304122 w 1996"/>
              <a:gd name="T1" fmla="*/ 794309 h 1216"/>
              <a:gd name="T2" fmla="*/ 0 w 1996"/>
              <a:gd name="T3" fmla="*/ 794309 h 1216"/>
              <a:gd name="T4" fmla="*/ 0 w 1996"/>
              <a:gd name="T5" fmla="*/ 0 h 1216"/>
              <a:gd name="T6" fmla="*/ 1304122 w 1996"/>
              <a:gd name="T7" fmla="*/ 0 h 1216"/>
              <a:gd name="T8" fmla="*/ 1304122 w 1996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6">
                <a:moveTo>
                  <a:pt x="1995" y="1215"/>
                </a:moveTo>
                <a:lnTo>
                  <a:pt x="0" y="1215"/>
                </a:lnTo>
                <a:lnTo>
                  <a:pt x="0" y="0"/>
                </a:lnTo>
                <a:lnTo>
                  <a:pt x="1995" y="0"/>
                </a:lnTo>
                <a:lnTo>
                  <a:pt x="1995" y="12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4" name="Freeform 257">
            <a:extLst>
              <a:ext uri="{FF2B5EF4-FFF2-40B4-BE49-F238E27FC236}">
                <a16:creationId xmlns:a16="http://schemas.microsoft.com/office/drawing/2014/main" id="{8C3DD21E-3994-D049-B2E5-24B70357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480" y="7869342"/>
            <a:ext cx="2488990" cy="1517013"/>
          </a:xfrm>
          <a:custGeom>
            <a:avLst/>
            <a:gdLst>
              <a:gd name="T0" fmla="*/ 1304122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2 w 1996"/>
              <a:gd name="T7" fmla="*/ 0 h 1217"/>
              <a:gd name="T8" fmla="*/ 1304122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5" name="Freeform 259">
            <a:extLst>
              <a:ext uri="{FF2B5EF4-FFF2-40B4-BE49-F238E27FC236}">
                <a16:creationId xmlns:a16="http://schemas.microsoft.com/office/drawing/2014/main" id="{B8C5EF7C-EDA3-B649-AF56-DA6EBBD8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480" y="9555922"/>
            <a:ext cx="2488990" cy="1517011"/>
          </a:xfrm>
          <a:custGeom>
            <a:avLst/>
            <a:gdLst>
              <a:gd name="T0" fmla="*/ 1304122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2 w 1996"/>
              <a:gd name="T7" fmla="*/ 0 h 1217"/>
              <a:gd name="T8" fmla="*/ 1304122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6" name="Freeform 261">
            <a:extLst>
              <a:ext uri="{FF2B5EF4-FFF2-40B4-BE49-F238E27FC236}">
                <a16:creationId xmlns:a16="http://schemas.microsoft.com/office/drawing/2014/main" id="{EEAD84D7-5F46-3F4F-AE4C-C00F424F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480" y="11242499"/>
            <a:ext cx="2488990" cy="1517013"/>
          </a:xfrm>
          <a:custGeom>
            <a:avLst/>
            <a:gdLst>
              <a:gd name="T0" fmla="*/ 1304122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2 w 1996"/>
              <a:gd name="T7" fmla="*/ 0 h 1217"/>
              <a:gd name="T8" fmla="*/ 1304122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7" name="Freeform 264">
            <a:extLst>
              <a:ext uri="{FF2B5EF4-FFF2-40B4-BE49-F238E27FC236}">
                <a16:creationId xmlns:a16="http://schemas.microsoft.com/office/drawing/2014/main" id="{5DBE45FD-A3A5-8F43-85D0-8D61AEAAD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037" y="11242499"/>
            <a:ext cx="2482935" cy="1517013"/>
          </a:xfrm>
          <a:custGeom>
            <a:avLst/>
            <a:gdLst>
              <a:gd name="T0" fmla="*/ 1301244 w 1995"/>
              <a:gd name="T1" fmla="*/ 794310 h 1217"/>
              <a:gd name="T2" fmla="*/ 0 w 1995"/>
              <a:gd name="T3" fmla="*/ 794310 h 1217"/>
              <a:gd name="T4" fmla="*/ 0 w 1995"/>
              <a:gd name="T5" fmla="*/ 0 h 1217"/>
              <a:gd name="T6" fmla="*/ 1301244 w 1995"/>
              <a:gd name="T7" fmla="*/ 0 h 1217"/>
              <a:gd name="T8" fmla="*/ 1301244 w 1995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7">
                <a:moveTo>
                  <a:pt x="1994" y="1216"/>
                </a:moveTo>
                <a:lnTo>
                  <a:pt x="0" y="1216"/>
                </a:lnTo>
                <a:lnTo>
                  <a:pt x="0" y="0"/>
                </a:lnTo>
                <a:lnTo>
                  <a:pt x="1994" y="0"/>
                </a:lnTo>
                <a:lnTo>
                  <a:pt x="1994" y="12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8" name="Freeform 266">
            <a:extLst>
              <a:ext uri="{FF2B5EF4-FFF2-40B4-BE49-F238E27FC236}">
                <a16:creationId xmlns:a16="http://schemas.microsoft.com/office/drawing/2014/main" id="{F2764C87-2EF5-CB42-A152-1E8BE918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538" y="9555922"/>
            <a:ext cx="2488990" cy="1517011"/>
          </a:xfrm>
          <a:custGeom>
            <a:avLst/>
            <a:gdLst>
              <a:gd name="T0" fmla="*/ 1304124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4 w 1996"/>
              <a:gd name="T7" fmla="*/ 0 h 1217"/>
              <a:gd name="T8" fmla="*/ 1304124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9" name="Freeform 268">
            <a:extLst>
              <a:ext uri="{FF2B5EF4-FFF2-40B4-BE49-F238E27FC236}">
                <a16:creationId xmlns:a16="http://schemas.microsoft.com/office/drawing/2014/main" id="{9B351E17-0FCA-5D4B-BDB1-417D59E6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037" y="9555922"/>
            <a:ext cx="2482935" cy="1517011"/>
          </a:xfrm>
          <a:custGeom>
            <a:avLst/>
            <a:gdLst>
              <a:gd name="T0" fmla="*/ 1301244 w 1995"/>
              <a:gd name="T1" fmla="*/ 794310 h 1217"/>
              <a:gd name="T2" fmla="*/ 0 w 1995"/>
              <a:gd name="T3" fmla="*/ 794310 h 1217"/>
              <a:gd name="T4" fmla="*/ 0 w 1995"/>
              <a:gd name="T5" fmla="*/ 0 h 1217"/>
              <a:gd name="T6" fmla="*/ 1301244 w 1995"/>
              <a:gd name="T7" fmla="*/ 0 h 1217"/>
              <a:gd name="T8" fmla="*/ 1301244 w 1995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7">
                <a:moveTo>
                  <a:pt x="1994" y="1216"/>
                </a:moveTo>
                <a:lnTo>
                  <a:pt x="0" y="1216"/>
                </a:lnTo>
                <a:lnTo>
                  <a:pt x="0" y="0"/>
                </a:lnTo>
                <a:lnTo>
                  <a:pt x="1994" y="0"/>
                </a:lnTo>
                <a:lnTo>
                  <a:pt x="1994" y="12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0" name="Freeform 270">
            <a:extLst>
              <a:ext uri="{FF2B5EF4-FFF2-40B4-BE49-F238E27FC236}">
                <a16:creationId xmlns:a16="http://schemas.microsoft.com/office/drawing/2014/main" id="{C872E005-E5B0-8B4C-92AF-B7C5450B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037" y="7869342"/>
            <a:ext cx="2482935" cy="1517013"/>
          </a:xfrm>
          <a:custGeom>
            <a:avLst/>
            <a:gdLst>
              <a:gd name="T0" fmla="*/ 1301244 w 1995"/>
              <a:gd name="T1" fmla="*/ 794310 h 1217"/>
              <a:gd name="T2" fmla="*/ 0 w 1995"/>
              <a:gd name="T3" fmla="*/ 794310 h 1217"/>
              <a:gd name="T4" fmla="*/ 0 w 1995"/>
              <a:gd name="T5" fmla="*/ 0 h 1217"/>
              <a:gd name="T6" fmla="*/ 1301244 w 1995"/>
              <a:gd name="T7" fmla="*/ 0 h 1217"/>
              <a:gd name="T8" fmla="*/ 1301244 w 1995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5" h="1217">
                <a:moveTo>
                  <a:pt x="1994" y="1216"/>
                </a:moveTo>
                <a:lnTo>
                  <a:pt x="0" y="1216"/>
                </a:lnTo>
                <a:lnTo>
                  <a:pt x="0" y="0"/>
                </a:lnTo>
                <a:lnTo>
                  <a:pt x="1994" y="0"/>
                </a:lnTo>
                <a:lnTo>
                  <a:pt x="1994" y="12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1" name="Freeform 272">
            <a:extLst>
              <a:ext uri="{FF2B5EF4-FFF2-40B4-BE49-F238E27FC236}">
                <a16:creationId xmlns:a16="http://schemas.microsoft.com/office/drawing/2014/main" id="{584E75E1-F0D0-BE42-88B9-B24DBCD9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538" y="6182764"/>
            <a:ext cx="2488990" cy="1517011"/>
          </a:xfrm>
          <a:custGeom>
            <a:avLst/>
            <a:gdLst>
              <a:gd name="T0" fmla="*/ 1304124 w 1996"/>
              <a:gd name="T1" fmla="*/ 794309 h 1216"/>
              <a:gd name="T2" fmla="*/ 0 w 1996"/>
              <a:gd name="T3" fmla="*/ 794309 h 1216"/>
              <a:gd name="T4" fmla="*/ 0 w 1996"/>
              <a:gd name="T5" fmla="*/ 0 h 1216"/>
              <a:gd name="T6" fmla="*/ 1304124 w 1996"/>
              <a:gd name="T7" fmla="*/ 0 h 1216"/>
              <a:gd name="T8" fmla="*/ 1304124 w 1996"/>
              <a:gd name="T9" fmla="*/ 794309 h 1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6">
                <a:moveTo>
                  <a:pt x="1995" y="1215"/>
                </a:moveTo>
                <a:lnTo>
                  <a:pt x="0" y="1215"/>
                </a:lnTo>
                <a:lnTo>
                  <a:pt x="0" y="0"/>
                </a:lnTo>
                <a:lnTo>
                  <a:pt x="1995" y="0"/>
                </a:lnTo>
                <a:lnTo>
                  <a:pt x="1995" y="12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2" name="Freeform 274">
            <a:extLst>
              <a:ext uri="{FF2B5EF4-FFF2-40B4-BE49-F238E27FC236}">
                <a16:creationId xmlns:a16="http://schemas.microsoft.com/office/drawing/2014/main" id="{882A5A75-D13E-174C-BB5E-7E5EC160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538" y="7869342"/>
            <a:ext cx="2488990" cy="1517013"/>
          </a:xfrm>
          <a:custGeom>
            <a:avLst/>
            <a:gdLst>
              <a:gd name="T0" fmla="*/ 1304124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4 w 1996"/>
              <a:gd name="T7" fmla="*/ 0 h 1217"/>
              <a:gd name="T8" fmla="*/ 1304124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73" name="Freeform 276">
            <a:extLst>
              <a:ext uri="{FF2B5EF4-FFF2-40B4-BE49-F238E27FC236}">
                <a16:creationId xmlns:a16="http://schemas.microsoft.com/office/drawing/2014/main" id="{EE1B7D8B-AC40-AB40-8979-E3F488685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538" y="11242499"/>
            <a:ext cx="2488990" cy="1517013"/>
          </a:xfrm>
          <a:custGeom>
            <a:avLst/>
            <a:gdLst>
              <a:gd name="T0" fmla="*/ 1304124 w 1996"/>
              <a:gd name="T1" fmla="*/ 794310 h 1217"/>
              <a:gd name="T2" fmla="*/ 0 w 1996"/>
              <a:gd name="T3" fmla="*/ 794310 h 1217"/>
              <a:gd name="T4" fmla="*/ 0 w 1996"/>
              <a:gd name="T5" fmla="*/ 0 h 1217"/>
              <a:gd name="T6" fmla="*/ 1304124 w 1996"/>
              <a:gd name="T7" fmla="*/ 0 h 1217"/>
              <a:gd name="T8" fmla="*/ 1304124 w 1996"/>
              <a:gd name="T9" fmla="*/ 794310 h 1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6" h="1217">
                <a:moveTo>
                  <a:pt x="1995" y="1216"/>
                </a:moveTo>
                <a:lnTo>
                  <a:pt x="0" y="1216"/>
                </a:lnTo>
                <a:lnTo>
                  <a:pt x="0" y="0"/>
                </a:lnTo>
                <a:lnTo>
                  <a:pt x="1995" y="0"/>
                </a:lnTo>
                <a:lnTo>
                  <a:pt x="1995" y="12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227B4-BF7A-7E4A-9DB9-130548026D3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FE329-C032-0040-BC80-F2A2666346E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57AFD1B-E7DD-EC43-9F9C-6008DAFE529E}"/>
              </a:ext>
            </a:extLst>
          </p:cNvPr>
          <p:cNvGrpSpPr/>
          <p:nvPr/>
        </p:nvGrpSpPr>
        <p:grpSpPr>
          <a:xfrm>
            <a:off x="1542486" y="3539347"/>
            <a:ext cx="632846" cy="646579"/>
            <a:chOff x="1542486" y="3539347"/>
            <a:chExt cx="632846" cy="646579"/>
          </a:xfrm>
        </p:grpSpPr>
        <p:sp>
          <p:nvSpPr>
            <p:cNvPr id="45" name="Freeform 121">
              <a:extLst>
                <a:ext uri="{FF2B5EF4-FFF2-40B4-BE49-F238E27FC236}">
                  <a16:creationId xmlns:a16="http://schemas.microsoft.com/office/drawing/2014/main" id="{D7AA1F97-AD34-6E40-8D59-ADF7EDADB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486" y="3539347"/>
              <a:ext cx="632846" cy="632846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5618 w 508"/>
                <a:gd name="T5" fmla="*/ 330584 h 508"/>
                <a:gd name="T6" fmla="*/ 165618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3"/>
                    <a:pt x="393" y="507"/>
                    <a:pt x="254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4"/>
                    <a:pt x="113" y="0"/>
                    <a:pt x="254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C1AECB-36B4-E347-8403-312AC0116484}"/>
                </a:ext>
              </a:extLst>
            </p:cNvPr>
            <p:cNvSpPr txBox="1"/>
            <p:nvPr/>
          </p:nvSpPr>
          <p:spPr>
            <a:xfrm>
              <a:off x="1581208" y="3570373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58BEC38-AC18-C540-8B85-ED120246E759}"/>
              </a:ext>
            </a:extLst>
          </p:cNvPr>
          <p:cNvSpPr txBox="1"/>
          <p:nvPr/>
        </p:nvSpPr>
        <p:spPr>
          <a:xfrm>
            <a:off x="2342097" y="3550351"/>
            <a:ext cx="308334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CEDACF-C296-8D4B-84C6-048DA97FC314}"/>
              </a:ext>
            </a:extLst>
          </p:cNvPr>
          <p:cNvGrpSpPr/>
          <p:nvPr/>
        </p:nvGrpSpPr>
        <p:grpSpPr>
          <a:xfrm>
            <a:off x="6296397" y="3539347"/>
            <a:ext cx="629818" cy="646579"/>
            <a:chOff x="6296397" y="3539347"/>
            <a:chExt cx="629818" cy="646579"/>
          </a:xfrm>
        </p:grpSpPr>
        <p:sp>
          <p:nvSpPr>
            <p:cNvPr id="46" name="Freeform 134">
              <a:extLst>
                <a:ext uri="{FF2B5EF4-FFF2-40B4-BE49-F238E27FC236}">
                  <a16:creationId xmlns:a16="http://schemas.microsoft.com/office/drawing/2014/main" id="{5CDDF6E8-0021-804E-84C4-B8423A9BD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6397" y="3539347"/>
              <a:ext cx="629818" cy="632846"/>
            </a:xfrm>
            <a:custGeom>
              <a:avLst/>
              <a:gdLst>
                <a:gd name="T0" fmla="*/ 330581 w 507"/>
                <a:gd name="T1" fmla="*/ 165618 h 508"/>
                <a:gd name="T2" fmla="*/ 330581 w 507"/>
                <a:gd name="T3" fmla="*/ 165618 h 508"/>
                <a:gd name="T4" fmla="*/ 165290 w 507"/>
                <a:gd name="T5" fmla="*/ 330584 h 508"/>
                <a:gd name="T6" fmla="*/ 165290 w 507"/>
                <a:gd name="T7" fmla="*/ 330584 h 508"/>
                <a:gd name="T8" fmla="*/ 0 w 507"/>
                <a:gd name="T9" fmla="*/ 165618 h 508"/>
                <a:gd name="T10" fmla="*/ 0 w 507"/>
                <a:gd name="T11" fmla="*/ 165618 h 508"/>
                <a:gd name="T12" fmla="*/ 165290 w 507"/>
                <a:gd name="T13" fmla="*/ 0 h 508"/>
                <a:gd name="T14" fmla="*/ 165290 w 507"/>
                <a:gd name="T15" fmla="*/ 0 h 508"/>
                <a:gd name="T16" fmla="*/ 330581 w 507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3"/>
                    <a:pt x="394" y="507"/>
                    <a:pt x="253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4" y="0"/>
                    <a:pt x="506" y="114"/>
                    <a:pt x="506" y="2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A073D4-5230-8845-892C-D1CAE68FFF2F}"/>
                </a:ext>
              </a:extLst>
            </p:cNvPr>
            <p:cNvSpPr txBox="1"/>
            <p:nvPr/>
          </p:nvSpPr>
          <p:spPr>
            <a:xfrm>
              <a:off x="6334362" y="3570373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9C3B7F-8780-7440-93BA-AD8E93EFC0C0}"/>
              </a:ext>
            </a:extLst>
          </p:cNvPr>
          <p:cNvSpPr txBox="1"/>
          <p:nvPr/>
        </p:nvSpPr>
        <p:spPr>
          <a:xfrm>
            <a:off x="7095251" y="3550351"/>
            <a:ext cx="342309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ACCOUNTABLE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03F24E-043F-C64E-A5E6-EFD54666E968}"/>
              </a:ext>
            </a:extLst>
          </p:cNvPr>
          <p:cNvGrpSpPr/>
          <p:nvPr/>
        </p:nvGrpSpPr>
        <p:grpSpPr>
          <a:xfrm>
            <a:off x="11453029" y="3539347"/>
            <a:ext cx="632845" cy="646579"/>
            <a:chOff x="11453029" y="3539347"/>
            <a:chExt cx="632845" cy="646579"/>
          </a:xfrm>
        </p:grpSpPr>
        <p:sp>
          <p:nvSpPr>
            <p:cNvPr id="47" name="Freeform 145">
              <a:extLst>
                <a:ext uri="{FF2B5EF4-FFF2-40B4-BE49-F238E27FC236}">
                  <a16:creationId xmlns:a16="http://schemas.microsoft.com/office/drawing/2014/main" id="{F79CA9EC-1702-7445-90C0-AEC579656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3029" y="3539347"/>
              <a:ext cx="632845" cy="632846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5618 w 508"/>
                <a:gd name="T5" fmla="*/ 330584 h 508"/>
                <a:gd name="T6" fmla="*/ 165618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3"/>
                    <a:pt x="394" y="507"/>
                    <a:pt x="254" y="507"/>
                  </a:cubicBezTo>
                  <a:cubicBezTo>
                    <a:pt x="114" y="507"/>
                    <a:pt x="0" y="393"/>
                    <a:pt x="0" y="254"/>
                  </a:cubicBezTo>
                  <a:cubicBezTo>
                    <a:pt x="0" y="114"/>
                    <a:pt x="114" y="0"/>
                    <a:pt x="254" y="0"/>
                  </a:cubicBezTo>
                  <a:cubicBezTo>
                    <a:pt x="394" y="0"/>
                    <a:pt x="507" y="114"/>
                    <a:pt x="507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86FC6-192C-BE42-8B3F-ED240A381EE8}"/>
                </a:ext>
              </a:extLst>
            </p:cNvPr>
            <p:cNvSpPr txBox="1"/>
            <p:nvPr/>
          </p:nvSpPr>
          <p:spPr>
            <a:xfrm>
              <a:off x="11484332" y="3570373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AD7C829-BF3B-2D44-85F6-E9B81DCFF107}"/>
              </a:ext>
            </a:extLst>
          </p:cNvPr>
          <p:cNvSpPr txBox="1"/>
          <p:nvPr/>
        </p:nvSpPr>
        <p:spPr>
          <a:xfrm>
            <a:off x="12245221" y="3550351"/>
            <a:ext cx="2736599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383101A-7B25-4F47-A5A0-07DCE5D733BA}"/>
              </a:ext>
            </a:extLst>
          </p:cNvPr>
          <p:cNvGrpSpPr/>
          <p:nvPr/>
        </p:nvGrpSpPr>
        <p:grpSpPr>
          <a:xfrm>
            <a:off x="15946535" y="3539347"/>
            <a:ext cx="632845" cy="646579"/>
            <a:chOff x="15946535" y="3539347"/>
            <a:chExt cx="632845" cy="646579"/>
          </a:xfrm>
        </p:grpSpPr>
        <p:sp>
          <p:nvSpPr>
            <p:cNvPr id="48" name="Freeform 155">
              <a:extLst>
                <a:ext uri="{FF2B5EF4-FFF2-40B4-BE49-F238E27FC236}">
                  <a16:creationId xmlns:a16="http://schemas.microsoft.com/office/drawing/2014/main" id="{612459E9-91D2-DD43-BB04-44BB7711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6535" y="3539347"/>
              <a:ext cx="632845" cy="632846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5618 w 508"/>
                <a:gd name="T5" fmla="*/ 330584 h 508"/>
                <a:gd name="T6" fmla="*/ 165618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3"/>
                    <a:pt x="393" y="507"/>
                    <a:pt x="254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4"/>
                    <a:pt x="113" y="0"/>
                    <a:pt x="254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D54454-6E08-B445-AC51-CDE10062F872}"/>
                </a:ext>
              </a:extLst>
            </p:cNvPr>
            <p:cNvSpPr txBox="1"/>
            <p:nvPr/>
          </p:nvSpPr>
          <p:spPr>
            <a:xfrm>
              <a:off x="15980707" y="3570373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496AEC8-E579-DB42-A0BE-F73E42F97455}"/>
              </a:ext>
            </a:extLst>
          </p:cNvPr>
          <p:cNvSpPr txBox="1"/>
          <p:nvPr/>
        </p:nvSpPr>
        <p:spPr>
          <a:xfrm>
            <a:off x="16741596" y="3550351"/>
            <a:ext cx="24531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D91E05-A0C7-B746-B542-8BB9D23C53C3}"/>
              </a:ext>
            </a:extLst>
          </p:cNvPr>
          <p:cNvGrpSpPr/>
          <p:nvPr/>
        </p:nvGrpSpPr>
        <p:grpSpPr>
          <a:xfrm>
            <a:off x="20128160" y="3539347"/>
            <a:ext cx="632846" cy="646579"/>
            <a:chOff x="20128160" y="3539347"/>
            <a:chExt cx="632846" cy="646579"/>
          </a:xfrm>
        </p:grpSpPr>
        <p:sp>
          <p:nvSpPr>
            <p:cNvPr id="49" name="Freeform 164">
              <a:extLst>
                <a:ext uri="{FF2B5EF4-FFF2-40B4-BE49-F238E27FC236}">
                  <a16:creationId xmlns:a16="http://schemas.microsoft.com/office/drawing/2014/main" id="{7F0B2821-1E88-2D46-9B42-7DE926242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8160" y="3539347"/>
              <a:ext cx="632846" cy="632846"/>
            </a:xfrm>
            <a:custGeom>
              <a:avLst/>
              <a:gdLst>
                <a:gd name="T0" fmla="*/ 330581 w 507"/>
                <a:gd name="T1" fmla="*/ 165618 h 508"/>
                <a:gd name="T2" fmla="*/ 330581 w 507"/>
                <a:gd name="T3" fmla="*/ 165618 h 508"/>
                <a:gd name="T4" fmla="*/ 165290 w 507"/>
                <a:gd name="T5" fmla="*/ 330584 h 508"/>
                <a:gd name="T6" fmla="*/ 165290 w 507"/>
                <a:gd name="T7" fmla="*/ 330584 h 508"/>
                <a:gd name="T8" fmla="*/ 0 w 507"/>
                <a:gd name="T9" fmla="*/ 165618 h 508"/>
                <a:gd name="T10" fmla="*/ 0 w 507"/>
                <a:gd name="T11" fmla="*/ 165618 h 508"/>
                <a:gd name="T12" fmla="*/ 165290 w 507"/>
                <a:gd name="T13" fmla="*/ 0 h 508"/>
                <a:gd name="T14" fmla="*/ 165290 w 507"/>
                <a:gd name="T15" fmla="*/ 0 h 508"/>
                <a:gd name="T16" fmla="*/ 330581 w 507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3"/>
                    <a:pt x="393" y="507"/>
                    <a:pt x="253" y="507"/>
                  </a:cubicBezTo>
                  <a:cubicBezTo>
                    <a:pt x="113" y="507"/>
                    <a:pt x="0" y="393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472DF-BE56-BD4A-80A6-CA8281A1F954}"/>
                </a:ext>
              </a:extLst>
            </p:cNvPr>
            <p:cNvSpPr txBox="1"/>
            <p:nvPr/>
          </p:nvSpPr>
          <p:spPr>
            <a:xfrm>
              <a:off x="20155567" y="3570373"/>
              <a:ext cx="566428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Q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F9E406E-7DE8-3E44-B0B2-875A314D97A2}"/>
              </a:ext>
            </a:extLst>
          </p:cNvPr>
          <p:cNvSpPr txBox="1"/>
          <p:nvPr/>
        </p:nvSpPr>
        <p:spPr>
          <a:xfrm>
            <a:off x="20916456" y="3550351"/>
            <a:ext cx="203498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FE5A2-9D11-A244-A0A8-20EF3D5D80E0}"/>
              </a:ext>
            </a:extLst>
          </p:cNvPr>
          <p:cNvSpPr txBox="1"/>
          <p:nvPr/>
        </p:nvSpPr>
        <p:spPr>
          <a:xfrm>
            <a:off x="9772206" y="5417212"/>
            <a:ext cx="2464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8DF5D-DA92-184B-BFBC-E264333CEAEC}"/>
              </a:ext>
            </a:extLst>
          </p:cNvPr>
          <p:cNvSpPr txBox="1"/>
          <p:nvPr/>
        </p:nvSpPr>
        <p:spPr>
          <a:xfrm>
            <a:off x="12428459" y="5417212"/>
            <a:ext cx="2464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583B74-3995-234B-963B-2728BF1BCC44}"/>
              </a:ext>
            </a:extLst>
          </p:cNvPr>
          <p:cNvSpPr txBox="1"/>
          <p:nvPr/>
        </p:nvSpPr>
        <p:spPr>
          <a:xfrm>
            <a:off x="15084712" y="5417212"/>
            <a:ext cx="2464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B622D-9D02-2D4D-9EEB-6D5E98E8DF74}"/>
              </a:ext>
            </a:extLst>
          </p:cNvPr>
          <p:cNvSpPr txBox="1"/>
          <p:nvPr/>
        </p:nvSpPr>
        <p:spPr>
          <a:xfrm>
            <a:off x="17740964" y="5417212"/>
            <a:ext cx="2464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5B988D-4B55-774D-B280-6676FDA76873}"/>
              </a:ext>
            </a:extLst>
          </p:cNvPr>
          <p:cNvSpPr txBox="1"/>
          <p:nvPr/>
        </p:nvSpPr>
        <p:spPr>
          <a:xfrm>
            <a:off x="20397216" y="5417212"/>
            <a:ext cx="246470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97F46E-7563-9B44-BFAC-F4DB2F818094}"/>
              </a:ext>
            </a:extLst>
          </p:cNvPr>
          <p:cNvSpPr txBox="1"/>
          <p:nvPr/>
        </p:nvSpPr>
        <p:spPr>
          <a:xfrm>
            <a:off x="2060890" y="6650570"/>
            <a:ext cx="697849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DESCRIPTION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C3DAF2-565D-E042-8ED0-A9B8B1ECEC0B}"/>
              </a:ext>
            </a:extLst>
          </p:cNvPr>
          <p:cNvSpPr txBox="1"/>
          <p:nvPr/>
        </p:nvSpPr>
        <p:spPr>
          <a:xfrm>
            <a:off x="2060890" y="8338054"/>
            <a:ext cx="697849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DESCRIPTION 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023A64-8329-A14D-BA28-47D095E7EF0D}"/>
              </a:ext>
            </a:extLst>
          </p:cNvPr>
          <p:cNvSpPr txBox="1"/>
          <p:nvPr/>
        </p:nvSpPr>
        <p:spPr>
          <a:xfrm>
            <a:off x="2060890" y="10025538"/>
            <a:ext cx="697849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DESCRIPTION 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40E339-BCA4-614A-8807-7F266232BDDC}"/>
              </a:ext>
            </a:extLst>
          </p:cNvPr>
          <p:cNvSpPr txBox="1"/>
          <p:nvPr/>
        </p:nvSpPr>
        <p:spPr>
          <a:xfrm>
            <a:off x="2060890" y="11713021"/>
            <a:ext cx="697849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TASK DESCRIPTION 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E08C0B-F1C1-5042-AE3C-173304F5E64C}"/>
              </a:ext>
            </a:extLst>
          </p:cNvPr>
          <p:cNvSpPr txBox="1"/>
          <p:nvPr/>
        </p:nvSpPr>
        <p:spPr>
          <a:xfrm>
            <a:off x="9972942" y="6648498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077B9-72FC-954F-BD0B-A51C69B01A60}"/>
              </a:ext>
            </a:extLst>
          </p:cNvPr>
          <p:cNvSpPr txBox="1"/>
          <p:nvPr/>
        </p:nvSpPr>
        <p:spPr>
          <a:xfrm>
            <a:off x="9972942" y="8335982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EFDB4-42F1-3744-AD6F-64AD0197D601}"/>
              </a:ext>
            </a:extLst>
          </p:cNvPr>
          <p:cNvSpPr txBox="1"/>
          <p:nvPr/>
        </p:nvSpPr>
        <p:spPr>
          <a:xfrm>
            <a:off x="9972942" y="10023466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49274-855E-5E4E-98C9-35CD4AD72320}"/>
              </a:ext>
            </a:extLst>
          </p:cNvPr>
          <p:cNvSpPr txBox="1"/>
          <p:nvPr/>
        </p:nvSpPr>
        <p:spPr>
          <a:xfrm>
            <a:off x="9972942" y="11710949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B5F6A4-17E8-824B-AEA2-DEBD39338F91}"/>
              </a:ext>
            </a:extLst>
          </p:cNvPr>
          <p:cNvSpPr txBox="1"/>
          <p:nvPr/>
        </p:nvSpPr>
        <p:spPr>
          <a:xfrm>
            <a:off x="12626195" y="6648498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ACB36-1A77-DE46-A7BE-62A782A49927}"/>
              </a:ext>
            </a:extLst>
          </p:cNvPr>
          <p:cNvSpPr txBox="1"/>
          <p:nvPr/>
        </p:nvSpPr>
        <p:spPr>
          <a:xfrm>
            <a:off x="12626195" y="8335982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404E4-8513-2B42-ACCB-6FD53A60BA7C}"/>
              </a:ext>
            </a:extLst>
          </p:cNvPr>
          <p:cNvSpPr txBox="1"/>
          <p:nvPr/>
        </p:nvSpPr>
        <p:spPr>
          <a:xfrm>
            <a:off x="12626195" y="10023466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6CE7A3-4E7A-9B40-BF06-5B79B187B1FB}"/>
              </a:ext>
            </a:extLst>
          </p:cNvPr>
          <p:cNvSpPr txBox="1"/>
          <p:nvPr/>
        </p:nvSpPr>
        <p:spPr>
          <a:xfrm>
            <a:off x="12626195" y="11710949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434F8-82D2-2149-BB77-4BC5F58C3D3F}"/>
              </a:ext>
            </a:extLst>
          </p:cNvPr>
          <p:cNvSpPr txBox="1"/>
          <p:nvPr/>
        </p:nvSpPr>
        <p:spPr>
          <a:xfrm>
            <a:off x="15279448" y="6648498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E4F25C-BE2C-3C49-B39F-F431E5B28B1A}"/>
              </a:ext>
            </a:extLst>
          </p:cNvPr>
          <p:cNvSpPr txBox="1"/>
          <p:nvPr/>
        </p:nvSpPr>
        <p:spPr>
          <a:xfrm>
            <a:off x="15279448" y="8335982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C8DFFF-1FE8-9B4C-A06E-F03503A78576}"/>
              </a:ext>
            </a:extLst>
          </p:cNvPr>
          <p:cNvSpPr txBox="1"/>
          <p:nvPr/>
        </p:nvSpPr>
        <p:spPr>
          <a:xfrm>
            <a:off x="15279448" y="10023466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B8E6B3-6DC2-F746-B1D4-3E263C16779D}"/>
              </a:ext>
            </a:extLst>
          </p:cNvPr>
          <p:cNvSpPr txBox="1"/>
          <p:nvPr/>
        </p:nvSpPr>
        <p:spPr>
          <a:xfrm>
            <a:off x="15279448" y="11710949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34BA34-DE74-124A-BE1D-8330F311CEDA}"/>
              </a:ext>
            </a:extLst>
          </p:cNvPr>
          <p:cNvSpPr txBox="1"/>
          <p:nvPr/>
        </p:nvSpPr>
        <p:spPr>
          <a:xfrm>
            <a:off x="17932701" y="6648498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Q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CD9F3-175E-C54E-8E04-8228F6FDA7E1}"/>
              </a:ext>
            </a:extLst>
          </p:cNvPr>
          <p:cNvSpPr txBox="1"/>
          <p:nvPr/>
        </p:nvSpPr>
        <p:spPr>
          <a:xfrm>
            <a:off x="17932701" y="8335982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3A9F10-CA31-3240-A94B-F77BCC30931D}"/>
              </a:ext>
            </a:extLst>
          </p:cNvPr>
          <p:cNvSpPr txBox="1"/>
          <p:nvPr/>
        </p:nvSpPr>
        <p:spPr>
          <a:xfrm>
            <a:off x="17932701" y="10023466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CB2D96-61D8-BE4C-8F1B-7ED2107A41CB}"/>
              </a:ext>
            </a:extLst>
          </p:cNvPr>
          <p:cNvSpPr txBox="1"/>
          <p:nvPr/>
        </p:nvSpPr>
        <p:spPr>
          <a:xfrm>
            <a:off x="17932701" y="11710949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Q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BAF85-4983-6F4F-BF2F-7CFC846932CB}"/>
              </a:ext>
            </a:extLst>
          </p:cNvPr>
          <p:cNvSpPr txBox="1"/>
          <p:nvPr/>
        </p:nvSpPr>
        <p:spPr>
          <a:xfrm>
            <a:off x="20585954" y="6648498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591B07-8ACB-B148-AC43-3ADDF5E110E9}"/>
              </a:ext>
            </a:extLst>
          </p:cNvPr>
          <p:cNvSpPr txBox="1"/>
          <p:nvPr/>
        </p:nvSpPr>
        <p:spPr>
          <a:xfrm>
            <a:off x="20585954" y="8335982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858077-6958-7946-BF1A-53EA6BC8C42C}"/>
              </a:ext>
            </a:extLst>
          </p:cNvPr>
          <p:cNvSpPr txBox="1"/>
          <p:nvPr/>
        </p:nvSpPr>
        <p:spPr>
          <a:xfrm>
            <a:off x="20585954" y="10023466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Q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92A3A-FA91-A746-93DE-A7A25701102F}"/>
              </a:ext>
            </a:extLst>
          </p:cNvPr>
          <p:cNvSpPr txBox="1"/>
          <p:nvPr/>
        </p:nvSpPr>
        <p:spPr>
          <a:xfrm>
            <a:off x="20585954" y="11710949"/>
            <a:ext cx="207781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">
            <a:extLst>
              <a:ext uri="{FF2B5EF4-FFF2-40B4-BE49-F238E27FC236}">
                <a16:creationId xmlns:a16="http://schemas.microsoft.com/office/drawing/2014/main" id="{EE72A31B-CB62-2649-97C8-E4EB3191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798" y="5571115"/>
            <a:ext cx="2604053" cy="2601024"/>
          </a:xfrm>
          <a:custGeom>
            <a:avLst/>
            <a:gdLst>
              <a:gd name="T0" fmla="*/ 1364609 w 2089"/>
              <a:gd name="T1" fmla="*/ 680540 h 2088"/>
              <a:gd name="T2" fmla="*/ 1364609 w 2089"/>
              <a:gd name="T3" fmla="*/ 680540 h 2088"/>
              <a:gd name="T4" fmla="*/ 682305 w 2089"/>
              <a:gd name="T5" fmla="*/ 1361732 h 2088"/>
              <a:gd name="T6" fmla="*/ 682305 w 2089"/>
              <a:gd name="T7" fmla="*/ 1361732 h 2088"/>
              <a:gd name="T8" fmla="*/ 0 w 2089"/>
              <a:gd name="T9" fmla="*/ 680540 h 2088"/>
              <a:gd name="T10" fmla="*/ 0 w 2089"/>
              <a:gd name="T11" fmla="*/ 680540 h 2088"/>
              <a:gd name="T12" fmla="*/ 682305 w 2089"/>
              <a:gd name="T13" fmla="*/ 0 h 2088"/>
              <a:gd name="T14" fmla="*/ 682305 w 2089"/>
              <a:gd name="T15" fmla="*/ 0 h 2088"/>
              <a:gd name="T16" fmla="*/ 1364609 w 2089"/>
              <a:gd name="T17" fmla="*/ 680540 h 20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89" h="2088">
                <a:moveTo>
                  <a:pt x="2088" y="1043"/>
                </a:moveTo>
                <a:lnTo>
                  <a:pt x="2088" y="1043"/>
                </a:lnTo>
                <a:cubicBezTo>
                  <a:pt x="2088" y="1620"/>
                  <a:pt x="1620" y="2087"/>
                  <a:pt x="1044" y="2087"/>
                </a:cubicBezTo>
                <a:cubicBezTo>
                  <a:pt x="467" y="2087"/>
                  <a:pt x="0" y="1620"/>
                  <a:pt x="0" y="1043"/>
                </a:cubicBezTo>
                <a:cubicBezTo>
                  <a:pt x="0" y="467"/>
                  <a:pt x="467" y="0"/>
                  <a:pt x="1044" y="0"/>
                </a:cubicBezTo>
                <a:cubicBezTo>
                  <a:pt x="1620" y="0"/>
                  <a:pt x="2088" y="467"/>
                  <a:pt x="2088" y="104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2" name="Freeform 94">
            <a:extLst>
              <a:ext uri="{FF2B5EF4-FFF2-40B4-BE49-F238E27FC236}">
                <a16:creationId xmlns:a16="http://schemas.microsoft.com/office/drawing/2014/main" id="{560E3817-7741-1D4A-9E77-EC221BFE8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150" y="3957206"/>
            <a:ext cx="7769768" cy="2915935"/>
          </a:xfrm>
          <a:prstGeom prst="round2SameRect">
            <a:avLst>
              <a:gd name="adj1" fmla="val 24374"/>
              <a:gd name="adj2" fmla="val 0"/>
            </a:avLst>
          </a:prstGeom>
          <a:solidFill>
            <a:schemeClr val="accent5"/>
          </a:solidFill>
          <a:ln w="12700" cap="flat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3" name="Freeform 95">
            <a:extLst>
              <a:ext uri="{FF2B5EF4-FFF2-40B4-BE49-F238E27FC236}">
                <a16:creationId xmlns:a16="http://schemas.microsoft.com/office/drawing/2014/main" id="{513B5E31-023D-2247-80AB-8BC1AF32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150" y="6870112"/>
            <a:ext cx="7769768" cy="4675184"/>
          </a:xfrm>
          <a:prstGeom prst="round2SameRect">
            <a:avLst>
              <a:gd name="adj1" fmla="val 0"/>
              <a:gd name="adj2" fmla="val 14586"/>
            </a:avLst>
          </a:prstGeom>
          <a:noFill/>
          <a:ln w="12700" cap="flat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4" name="Freeform 125">
            <a:extLst>
              <a:ext uri="{FF2B5EF4-FFF2-40B4-BE49-F238E27FC236}">
                <a16:creationId xmlns:a16="http://schemas.microsoft.com/office/drawing/2014/main" id="{F7345FA9-2CF1-B94D-BC11-080012605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3288026"/>
            <a:ext cx="1341389" cy="1338362"/>
          </a:xfrm>
          <a:custGeom>
            <a:avLst/>
            <a:gdLst>
              <a:gd name="T0" fmla="*/ 702140 w 1075"/>
              <a:gd name="T1" fmla="*/ 351070 h 1075"/>
              <a:gd name="T2" fmla="*/ 702140 w 1075"/>
              <a:gd name="T3" fmla="*/ 351070 h 1075"/>
              <a:gd name="T4" fmla="*/ 350416 w 1075"/>
              <a:gd name="T5" fmla="*/ 702140 h 1075"/>
              <a:gd name="T6" fmla="*/ 350416 w 1075"/>
              <a:gd name="T7" fmla="*/ 702140 h 1075"/>
              <a:gd name="T8" fmla="*/ 0 w 1075"/>
              <a:gd name="T9" fmla="*/ 351070 h 1075"/>
              <a:gd name="T10" fmla="*/ 0 w 1075"/>
              <a:gd name="T11" fmla="*/ 351070 h 1075"/>
              <a:gd name="T12" fmla="*/ 350416 w 1075"/>
              <a:gd name="T13" fmla="*/ 0 h 1075"/>
              <a:gd name="T14" fmla="*/ 350416 w 1075"/>
              <a:gd name="T15" fmla="*/ 0 h 1075"/>
              <a:gd name="T16" fmla="*/ 702140 w 1075"/>
              <a:gd name="T17" fmla="*/ 351070 h 1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5" h="1075">
                <a:moveTo>
                  <a:pt x="1074" y="537"/>
                </a:moveTo>
                <a:lnTo>
                  <a:pt x="1074" y="537"/>
                </a:lnTo>
                <a:cubicBezTo>
                  <a:pt x="1074" y="834"/>
                  <a:pt x="833" y="1074"/>
                  <a:pt x="536" y="1074"/>
                </a:cubicBezTo>
                <a:cubicBezTo>
                  <a:pt x="241" y="1074"/>
                  <a:pt x="0" y="834"/>
                  <a:pt x="0" y="537"/>
                </a:cubicBezTo>
                <a:cubicBezTo>
                  <a:pt x="0" y="241"/>
                  <a:pt x="241" y="0"/>
                  <a:pt x="536" y="0"/>
                </a:cubicBezTo>
                <a:cubicBezTo>
                  <a:pt x="833" y="0"/>
                  <a:pt x="1074" y="241"/>
                  <a:pt x="1074" y="537"/>
                </a:cubicBezTo>
              </a:path>
            </a:pathLst>
          </a:custGeom>
          <a:solidFill>
            <a:schemeClr val="accent5"/>
          </a:solidFill>
          <a:ln w="635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5" name="Freeform 127">
            <a:extLst>
              <a:ext uri="{FF2B5EF4-FFF2-40B4-BE49-F238E27FC236}">
                <a16:creationId xmlns:a16="http://schemas.microsoft.com/office/drawing/2014/main" id="{95AD58FF-AAB7-E94A-BEB9-083E0617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135" y="7254665"/>
            <a:ext cx="6476827" cy="744880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6" name="Freeform 134">
            <a:extLst>
              <a:ext uri="{FF2B5EF4-FFF2-40B4-BE49-F238E27FC236}">
                <a16:creationId xmlns:a16="http://schemas.microsoft.com/office/drawing/2014/main" id="{407EFBCC-AF9D-D944-AB2A-1F37DA37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135" y="8308399"/>
            <a:ext cx="6476827" cy="74790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7" name="Freeform 141">
            <a:extLst>
              <a:ext uri="{FF2B5EF4-FFF2-40B4-BE49-F238E27FC236}">
                <a16:creationId xmlns:a16="http://schemas.microsoft.com/office/drawing/2014/main" id="{3CDC6D61-E0FB-0144-A606-DBECF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135" y="9362132"/>
            <a:ext cx="6476827" cy="74790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8" name="Freeform 148">
            <a:extLst>
              <a:ext uri="{FF2B5EF4-FFF2-40B4-BE49-F238E27FC236}">
                <a16:creationId xmlns:a16="http://schemas.microsoft.com/office/drawing/2014/main" id="{83ABDDF4-B0B3-3145-9BE0-C1894A09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135" y="10412836"/>
            <a:ext cx="6476827" cy="747909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9" name="Freeform 149">
            <a:extLst>
              <a:ext uri="{FF2B5EF4-FFF2-40B4-BE49-F238E27FC236}">
                <a16:creationId xmlns:a16="http://schemas.microsoft.com/office/drawing/2014/main" id="{A47E3D0D-4463-7947-ACED-AD2914978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20" y="12214478"/>
            <a:ext cx="2534411" cy="7479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0" name="Freeform 156">
            <a:extLst>
              <a:ext uri="{FF2B5EF4-FFF2-40B4-BE49-F238E27FC236}">
                <a16:creationId xmlns:a16="http://schemas.microsoft.com/office/drawing/2014/main" id="{BFE9DD7D-998E-D042-BF1B-4A3425B5B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327" y="12214478"/>
            <a:ext cx="3330766" cy="74790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1" name="Freeform 165">
            <a:extLst>
              <a:ext uri="{FF2B5EF4-FFF2-40B4-BE49-F238E27FC236}">
                <a16:creationId xmlns:a16="http://schemas.microsoft.com/office/drawing/2014/main" id="{88D14E18-2A55-1944-AE11-A73C62CC7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078" y="12214478"/>
            <a:ext cx="4093814" cy="7479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2" name="Freeform 178">
            <a:extLst>
              <a:ext uri="{FF2B5EF4-FFF2-40B4-BE49-F238E27FC236}">
                <a16:creationId xmlns:a16="http://schemas.microsoft.com/office/drawing/2014/main" id="{D74155FC-4F6C-524A-A482-5DF8A1B2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5988" y="12214478"/>
            <a:ext cx="3230842" cy="74790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3" name="Freeform 187">
            <a:extLst>
              <a:ext uri="{FF2B5EF4-FFF2-40B4-BE49-F238E27FC236}">
                <a16:creationId xmlns:a16="http://schemas.microsoft.com/office/drawing/2014/main" id="{9C5DBFAC-E6E2-7E43-A116-8975B3B72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473" y="9416635"/>
            <a:ext cx="632845" cy="632845"/>
          </a:xfrm>
          <a:custGeom>
            <a:avLst/>
            <a:gdLst>
              <a:gd name="T0" fmla="*/ 330584 w 508"/>
              <a:gd name="T1" fmla="*/ 165618 h 508"/>
              <a:gd name="T2" fmla="*/ 330584 w 508"/>
              <a:gd name="T3" fmla="*/ 165618 h 508"/>
              <a:gd name="T4" fmla="*/ 164966 w 508"/>
              <a:gd name="T5" fmla="*/ 330584 h 508"/>
              <a:gd name="T6" fmla="*/ 164966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4966 w 508"/>
              <a:gd name="T13" fmla="*/ 0 h 508"/>
              <a:gd name="T14" fmla="*/ 164966 w 508"/>
              <a:gd name="T15" fmla="*/ 0 h 508"/>
              <a:gd name="T16" fmla="*/ 330584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4"/>
                  <a:pt x="394" y="507"/>
                  <a:pt x="253" y="507"/>
                </a:cubicBezTo>
                <a:cubicBezTo>
                  <a:pt x="114" y="507"/>
                  <a:pt x="0" y="394"/>
                  <a:pt x="0" y="254"/>
                </a:cubicBezTo>
                <a:cubicBezTo>
                  <a:pt x="0" y="114"/>
                  <a:pt x="114" y="0"/>
                  <a:pt x="253" y="0"/>
                </a:cubicBezTo>
                <a:cubicBezTo>
                  <a:pt x="394" y="0"/>
                  <a:pt x="507" y="114"/>
                  <a:pt x="507" y="2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4" name="Freeform 189">
            <a:extLst>
              <a:ext uri="{FF2B5EF4-FFF2-40B4-BE49-F238E27FC236}">
                <a16:creationId xmlns:a16="http://schemas.microsoft.com/office/drawing/2014/main" id="{0A39449B-B0B0-0741-A426-41759F08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473" y="10473395"/>
            <a:ext cx="632845" cy="629818"/>
          </a:xfrm>
          <a:custGeom>
            <a:avLst/>
            <a:gdLst>
              <a:gd name="T0" fmla="*/ 330584 w 508"/>
              <a:gd name="T1" fmla="*/ 165618 h 508"/>
              <a:gd name="T2" fmla="*/ 330584 w 508"/>
              <a:gd name="T3" fmla="*/ 165618 h 508"/>
              <a:gd name="T4" fmla="*/ 164966 w 508"/>
              <a:gd name="T5" fmla="*/ 330584 h 508"/>
              <a:gd name="T6" fmla="*/ 164966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4966 w 508"/>
              <a:gd name="T13" fmla="*/ 0 h 508"/>
              <a:gd name="T14" fmla="*/ 164966 w 508"/>
              <a:gd name="T15" fmla="*/ 0 h 508"/>
              <a:gd name="T16" fmla="*/ 330584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4" y="507"/>
                  <a:pt x="253" y="507"/>
                </a:cubicBezTo>
                <a:cubicBezTo>
                  <a:pt x="114" y="507"/>
                  <a:pt x="0" y="393"/>
                  <a:pt x="0" y="254"/>
                </a:cubicBezTo>
                <a:cubicBezTo>
                  <a:pt x="0" y="114"/>
                  <a:pt x="114" y="0"/>
                  <a:pt x="253" y="0"/>
                </a:cubicBezTo>
                <a:cubicBezTo>
                  <a:pt x="394" y="0"/>
                  <a:pt x="507" y="114"/>
                  <a:pt x="507" y="2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5" name="Freeform 191">
            <a:extLst>
              <a:ext uri="{FF2B5EF4-FFF2-40B4-BE49-F238E27FC236}">
                <a16:creationId xmlns:a16="http://schemas.microsoft.com/office/drawing/2014/main" id="{6A9DEA3F-4B9B-C04A-BA6E-232E13B8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473" y="7309169"/>
            <a:ext cx="632845" cy="629818"/>
          </a:xfrm>
          <a:custGeom>
            <a:avLst/>
            <a:gdLst>
              <a:gd name="T0" fmla="*/ 330584 w 508"/>
              <a:gd name="T1" fmla="*/ 165618 h 508"/>
              <a:gd name="T2" fmla="*/ 330584 w 508"/>
              <a:gd name="T3" fmla="*/ 165618 h 508"/>
              <a:gd name="T4" fmla="*/ 164966 w 508"/>
              <a:gd name="T5" fmla="*/ 330584 h 508"/>
              <a:gd name="T6" fmla="*/ 164966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4966 w 508"/>
              <a:gd name="T13" fmla="*/ 0 h 508"/>
              <a:gd name="T14" fmla="*/ 164966 w 508"/>
              <a:gd name="T15" fmla="*/ 0 h 508"/>
              <a:gd name="T16" fmla="*/ 330584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4" y="507"/>
                  <a:pt x="253" y="507"/>
                </a:cubicBezTo>
                <a:cubicBezTo>
                  <a:pt x="114" y="507"/>
                  <a:pt x="0" y="393"/>
                  <a:pt x="0" y="254"/>
                </a:cubicBezTo>
                <a:cubicBezTo>
                  <a:pt x="0" y="113"/>
                  <a:pt x="114" y="0"/>
                  <a:pt x="253" y="0"/>
                </a:cubicBezTo>
                <a:cubicBezTo>
                  <a:pt x="394" y="0"/>
                  <a:pt x="507" y="113"/>
                  <a:pt x="507" y="2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6" name="Freeform 193">
            <a:extLst>
              <a:ext uri="{FF2B5EF4-FFF2-40B4-BE49-F238E27FC236}">
                <a16:creationId xmlns:a16="http://schemas.microsoft.com/office/drawing/2014/main" id="{84A82A6B-7DDB-FA42-A1C6-CC40B73E7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473" y="8362902"/>
            <a:ext cx="632845" cy="632845"/>
          </a:xfrm>
          <a:custGeom>
            <a:avLst/>
            <a:gdLst>
              <a:gd name="T0" fmla="*/ 330584 w 508"/>
              <a:gd name="T1" fmla="*/ 165618 h 508"/>
              <a:gd name="T2" fmla="*/ 330584 w 508"/>
              <a:gd name="T3" fmla="*/ 165618 h 508"/>
              <a:gd name="T4" fmla="*/ 164966 w 508"/>
              <a:gd name="T5" fmla="*/ 330584 h 508"/>
              <a:gd name="T6" fmla="*/ 164966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4966 w 508"/>
              <a:gd name="T13" fmla="*/ 0 h 508"/>
              <a:gd name="T14" fmla="*/ 164966 w 508"/>
              <a:gd name="T15" fmla="*/ 0 h 508"/>
              <a:gd name="T16" fmla="*/ 330584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4" y="507"/>
                  <a:pt x="253" y="507"/>
                </a:cubicBezTo>
                <a:cubicBezTo>
                  <a:pt x="114" y="507"/>
                  <a:pt x="0" y="393"/>
                  <a:pt x="0" y="254"/>
                </a:cubicBezTo>
                <a:cubicBezTo>
                  <a:pt x="0" y="114"/>
                  <a:pt x="114" y="0"/>
                  <a:pt x="253" y="0"/>
                </a:cubicBezTo>
                <a:cubicBezTo>
                  <a:pt x="394" y="0"/>
                  <a:pt x="507" y="114"/>
                  <a:pt x="507" y="2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7" name="Freeform 201">
            <a:extLst>
              <a:ext uri="{FF2B5EF4-FFF2-40B4-BE49-F238E27FC236}">
                <a16:creationId xmlns:a16="http://schemas.microsoft.com/office/drawing/2014/main" id="{25600D6B-7AAD-194B-99EC-B926C2BD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761" y="3957206"/>
            <a:ext cx="7769768" cy="2915935"/>
          </a:xfrm>
          <a:prstGeom prst="round2SameRect">
            <a:avLst>
              <a:gd name="adj1" fmla="val 23577"/>
              <a:gd name="adj2" fmla="val 0"/>
            </a:avLst>
          </a:prstGeom>
          <a:solidFill>
            <a:schemeClr val="accent5"/>
          </a:solidFill>
          <a:ln w="12700" cap="flat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8" name="Freeform 202">
            <a:extLst>
              <a:ext uri="{FF2B5EF4-FFF2-40B4-BE49-F238E27FC236}">
                <a16:creationId xmlns:a16="http://schemas.microsoft.com/office/drawing/2014/main" id="{F5710DFB-25E0-B44D-9F1E-AB0D3615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761" y="6870112"/>
            <a:ext cx="7769768" cy="4675184"/>
          </a:xfrm>
          <a:prstGeom prst="round2SameRect">
            <a:avLst>
              <a:gd name="adj1" fmla="val 0"/>
              <a:gd name="adj2" fmla="val 14752"/>
            </a:avLst>
          </a:prstGeom>
          <a:noFill/>
          <a:ln w="12700" cap="flat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9" name="Freeform 204">
            <a:extLst>
              <a:ext uri="{FF2B5EF4-FFF2-40B4-BE49-F238E27FC236}">
                <a16:creationId xmlns:a16="http://schemas.microsoft.com/office/drawing/2014/main" id="{C86FAAFA-D665-E64E-8D96-8AC73DD7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1435" y="3288026"/>
            <a:ext cx="1341391" cy="1338362"/>
          </a:xfrm>
          <a:custGeom>
            <a:avLst/>
            <a:gdLst>
              <a:gd name="T0" fmla="*/ 702140 w 1074"/>
              <a:gd name="T1" fmla="*/ 351070 h 1075"/>
              <a:gd name="T2" fmla="*/ 702140 w 1074"/>
              <a:gd name="T3" fmla="*/ 351070 h 1075"/>
              <a:gd name="T4" fmla="*/ 351397 w 1074"/>
              <a:gd name="T5" fmla="*/ 702140 h 1075"/>
              <a:gd name="T6" fmla="*/ 351397 w 1074"/>
              <a:gd name="T7" fmla="*/ 702140 h 1075"/>
              <a:gd name="T8" fmla="*/ 0 w 1074"/>
              <a:gd name="T9" fmla="*/ 351070 h 1075"/>
              <a:gd name="T10" fmla="*/ 0 w 1074"/>
              <a:gd name="T11" fmla="*/ 351070 h 1075"/>
              <a:gd name="T12" fmla="*/ 351397 w 1074"/>
              <a:gd name="T13" fmla="*/ 0 h 1075"/>
              <a:gd name="T14" fmla="*/ 351397 w 1074"/>
              <a:gd name="T15" fmla="*/ 0 h 1075"/>
              <a:gd name="T16" fmla="*/ 702140 w 1074"/>
              <a:gd name="T17" fmla="*/ 351070 h 1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4" h="1075">
                <a:moveTo>
                  <a:pt x="1073" y="537"/>
                </a:moveTo>
                <a:lnTo>
                  <a:pt x="1073" y="537"/>
                </a:lnTo>
                <a:cubicBezTo>
                  <a:pt x="1073" y="834"/>
                  <a:pt x="832" y="1074"/>
                  <a:pt x="537" y="1074"/>
                </a:cubicBezTo>
                <a:cubicBezTo>
                  <a:pt x="240" y="1074"/>
                  <a:pt x="0" y="834"/>
                  <a:pt x="0" y="537"/>
                </a:cubicBezTo>
                <a:cubicBezTo>
                  <a:pt x="0" y="241"/>
                  <a:pt x="240" y="0"/>
                  <a:pt x="537" y="0"/>
                </a:cubicBezTo>
                <a:cubicBezTo>
                  <a:pt x="832" y="0"/>
                  <a:pt x="1073" y="241"/>
                  <a:pt x="1073" y="537"/>
                </a:cubicBezTo>
              </a:path>
            </a:pathLst>
          </a:custGeom>
          <a:solidFill>
            <a:schemeClr val="accent5"/>
          </a:solidFill>
          <a:ln w="635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0" name="Freeform 206">
            <a:extLst>
              <a:ext uri="{FF2B5EF4-FFF2-40B4-BE49-F238E27FC236}">
                <a16:creationId xmlns:a16="http://schemas.microsoft.com/office/drawing/2014/main" id="{4FA7F4B9-4D30-2241-81E3-B45ACC98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746" y="7254665"/>
            <a:ext cx="6473798" cy="744880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1" name="Freeform 213">
            <a:extLst>
              <a:ext uri="{FF2B5EF4-FFF2-40B4-BE49-F238E27FC236}">
                <a16:creationId xmlns:a16="http://schemas.microsoft.com/office/drawing/2014/main" id="{C7034031-0433-F74C-85A5-73BE468D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746" y="8308399"/>
            <a:ext cx="6473798" cy="74790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2" name="Freeform 220">
            <a:extLst>
              <a:ext uri="{FF2B5EF4-FFF2-40B4-BE49-F238E27FC236}">
                <a16:creationId xmlns:a16="http://schemas.microsoft.com/office/drawing/2014/main" id="{A46B3A1F-DB13-084A-BFD1-CFD5B1E80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746" y="9362132"/>
            <a:ext cx="6473798" cy="747907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3" name="Freeform 227">
            <a:extLst>
              <a:ext uri="{FF2B5EF4-FFF2-40B4-BE49-F238E27FC236}">
                <a16:creationId xmlns:a16="http://schemas.microsoft.com/office/drawing/2014/main" id="{9FADD866-67A7-DA45-AD96-2C6A7072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746" y="10412836"/>
            <a:ext cx="6473798" cy="747909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4" name="Freeform 228">
            <a:extLst>
              <a:ext uri="{FF2B5EF4-FFF2-40B4-BE49-F238E27FC236}">
                <a16:creationId xmlns:a16="http://schemas.microsoft.com/office/drawing/2014/main" id="{606838B9-F612-4142-9928-D4E473EE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082" y="9416635"/>
            <a:ext cx="632846" cy="632845"/>
          </a:xfrm>
          <a:custGeom>
            <a:avLst/>
            <a:gdLst>
              <a:gd name="T0" fmla="*/ 330584 w 508"/>
              <a:gd name="T1" fmla="*/ 165618 h 508"/>
              <a:gd name="T2" fmla="*/ 330584 w 508"/>
              <a:gd name="T3" fmla="*/ 165618 h 508"/>
              <a:gd name="T4" fmla="*/ 164966 w 508"/>
              <a:gd name="T5" fmla="*/ 330584 h 508"/>
              <a:gd name="T6" fmla="*/ 164966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4966 w 508"/>
              <a:gd name="T13" fmla="*/ 0 h 508"/>
              <a:gd name="T14" fmla="*/ 164966 w 508"/>
              <a:gd name="T15" fmla="*/ 0 h 508"/>
              <a:gd name="T16" fmla="*/ 330584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4"/>
                  <a:pt x="393" y="507"/>
                  <a:pt x="253" y="507"/>
                </a:cubicBezTo>
                <a:cubicBezTo>
                  <a:pt x="113" y="507"/>
                  <a:pt x="0" y="394"/>
                  <a:pt x="0" y="254"/>
                </a:cubicBezTo>
                <a:cubicBezTo>
                  <a:pt x="0" y="114"/>
                  <a:pt x="113" y="0"/>
                  <a:pt x="253" y="0"/>
                </a:cubicBezTo>
                <a:cubicBezTo>
                  <a:pt x="393" y="0"/>
                  <a:pt x="507" y="114"/>
                  <a:pt x="507" y="2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5" name="Freeform 230">
            <a:extLst>
              <a:ext uri="{FF2B5EF4-FFF2-40B4-BE49-F238E27FC236}">
                <a16:creationId xmlns:a16="http://schemas.microsoft.com/office/drawing/2014/main" id="{50792375-7D0F-AB4D-A716-CC5088682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082" y="10473395"/>
            <a:ext cx="632846" cy="629818"/>
          </a:xfrm>
          <a:custGeom>
            <a:avLst/>
            <a:gdLst>
              <a:gd name="T0" fmla="*/ 330584 w 508"/>
              <a:gd name="T1" fmla="*/ 165618 h 508"/>
              <a:gd name="T2" fmla="*/ 330584 w 508"/>
              <a:gd name="T3" fmla="*/ 165618 h 508"/>
              <a:gd name="T4" fmla="*/ 164966 w 508"/>
              <a:gd name="T5" fmla="*/ 330584 h 508"/>
              <a:gd name="T6" fmla="*/ 164966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4966 w 508"/>
              <a:gd name="T13" fmla="*/ 0 h 508"/>
              <a:gd name="T14" fmla="*/ 164966 w 508"/>
              <a:gd name="T15" fmla="*/ 0 h 508"/>
              <a:gd name="T16" fmla="*/ 330584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3" y="507"/>
                  <a:pt x="253" y="507"/>
                </a:cubicBezTo>
                <a:cubicBezTo>
                  <a:pt x="113" y="507"/>
                  <a:pt x="0" y="393"/>
                  <a:pt x="0" y="254"/>
                </a:cubicBezTo>
                <a:cubicBezTo>
                  <a:pt x="0" y="114"/>
                  <a:pt x="113" y="0"/>
                  <a:pt x="253" y="0"/>
                </a:cubicBezTo>
                <a:cubicBezTo>
                  <a:pt x="393" y="0"/>
                  <a:pt x="507" y="114"/>
                  <a:pt x="507" y="2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6" name="Freeform 232">
            <a:extLst>
              <a:ext uri="{FF2B5EF4-FFF2-40B4-BE49-F238E27FC236}">
                <a16:creationId xmlns:a16="http://schemas.microsoft.com/office/drawing/2014/main" id="{06A97E4A-286A-1A46-978A-D164FDAF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082" y="7309169"/>
            <a:ext cx="632846" cy="629818"/>
          </a:xfrm>
          <a:custGeom>
            <a:avLst/>
            <a:gdLst>
              <a:gd name="T0" fmla="*/ 330584 w 508"/>
              <a:gd name="T1" fmla="*/ 165618 h 508"/>
              <a:gd name="T2" fmla="*/ 330584 w 508"/>
              <a:gd name="T3" fmla="*/ 165618 h 508"/>
              <a:gd name="T4" fmla="*/ 164966 w 508"/>
              <a:gd name="T5" fmla="*/ 330584 h 508"/>
              <a:gd name="T6" fmla="*/ 164966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4966 w 508"/>
              <a:gd name="T13" fmla="*/ 0 h 508"/>
              <a:gd name="T14" fmla="*/ 164966 w 508"/>
              <a:gd name="T15" fmla="*/ 0 h 508"/>
              <a:gd name="T16" fmla="*/ 330584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3" y="507"/>
                  <a:pt x="253" y="507"/>
                </a:cubicBezTo>
                <a:cubicBezTo>
                  <a:pt x="113" y="507"/>
                  <a:pt x="0" y="393"/>
                  <a:pt x="0" y="254"/>
                </a:cubicBezTo>
                <a:cubicBezTo>
                  <a:pt x="0" y="113"/>
                  <a:pt x="113" y="0"/>
                  <a:pt x="253" y="0"/>
                </a:cubicBezTo>
                <a:cubicBezTo>
                  <a:pt x="393" y="0"/>
                  <a:pt x="507" y="113"/>
                  <a:pt x="507" y="2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7" name="Freeform 234">
            <a:extLst>
              <a:ext uri="{FF2B5EF4-FFF2-40B4-BE49-F238E27FC236}">
                <a16:creationId xmlns:a16="http://schemas.microsoft.com/office/drawing/2014/main" id="{1A85578E-EE5A-974F-92CA-6D0F66F4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082" y="8362902"/>
            <a:ext cx="632846" cy="632845"/>
          </a:xfrm>
          <a:custGeom>
            <a:avLst/>
            <a:gdLst>
              <a:gd name="T0" fmla="*/ 330584 w 508"/>
              <a:gd name="T1" fmla="*/ 165618 h 508"/>
              <a:gd name="T2" fmla="*/ 330584 w 508"/>
              <a:gd name="T3" fmla="*/ 165618 h 508"/>
              <a:gd name="T4" fmla="*/ 164966 w 508"/>
              <a:gd name="T5" fmla="*/ 330584 h 508"/>
              <a:gd name="T6" fmla="*/ 164966 w 508"/>
              <a:gd name="T7" fmla="*/ 330584 h 508"/>
              <a:gd name="T8" fmla="*/ 0 w 508"/>
              <a:gd name="T9" fmla="*/ 165618 h 508"/>
              <a:gd name="T10" fmla="*/ 0 w 508"/>
              <a:gd name="T11" fmla="*/ 165618 h 508"/>
              <a:gd name="T12" fmla="*/ 164966 w 508"/>
              <a:gd name="T13" fmla="*/ 0 h 508"/>
              <a:gd name="T14" fmla="*/ 164966 w 508"/>
              <a:gd name="T15" fmla="*/ 0 h 508"/>
              <a:gd name="T16" fmla="*/ 330584 w 508"/>
              <a:gd name="T17" fmla="*/ 165618 h 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3"/>
                  <a:pt x="393" y="507"/>
                  <a:pt x="253" y="507"/>
                </a:cubicBezTo>
                <a:cubicBezTo>
                  <a:pt x="113" y="507"/>
                  <a:pt x="0" y="393"/>
                  <a:pt x="0" y="254"/>
                </a:cubicBezTo>
                <a:cubicBezTo>
                  <a:pt x="0" y="114"/>
                  <a:pt x="113" y="0"/>
                  <a:pt x="253" y="0"/>
                </a:cubicBezTo>
                <a:cubicBezTo>
                  <a:pt x="393" y="0"/>
                  <a:pt x="507" y="114"/>
                  <a:pt x="507" y="2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43410FE4-E040-0B4C-95DA-E2749DD75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694" y="6137344"/>
            <a:ext cx="1539993" cy="1466227"/>
          </a:xfrm>
          <a:custGeom>
            <a:avLst/>
            <a:gdLst>
              <a:gd name="connsiteX0" fmla="*/ 1332085 w 1539993"/>
              <a:gd name="connsiteY0" fmla="*/ 1268861 h 1466227"/>
              <a:gd name="connsiteX1" fmla="*/ 1308390 w 1539993"/>
              <a:gd name="connsiteY1" fmla="*/ 1272606 h 1466227"/>
              <a:gd name="connsiteX2" fmla="*/ 1055226 w 1539993"/>
              <a:gd name="connsiteY2" fmla="*/ 1272606 h 1466227"/>
              <a:gd name="connsiteX3" fmla="*/ 1066450 w 1539993"/>
              <a:gd name="connsiteY3" fmla="*/ 1364969 h 1466227"/>
              <a:gd name="connsiteX4" fmla="*/ 1279706 w 1539993"/>
              <a:gd name="connsiteY4" fmla="*/ 1364969 h 1466227"/>
              <a:gd name="connsiteX5" fmla="*/ 1332085 w 1539993"/>
              <a:gd name="connsiteY5" fmla="*/ 1325028 h 1466227"/>
              <a:gd name="connsiteX6" fmla="*/ 202201 w 1539993"/>
              <a:gd name="connsiteY6" fmla="*/ 1268861 h 1466227"/>
              <a:gd name="connsiteX7" fmla="*/ 202201 w 1539993"/>
              <a:gd name="connsiteY7" fmla="*/ 1325028 h 1466227"/>
              <a:gd name="connsiteX8" fmla="*/ 254580 w 1539993"/>
              <a:gd name="connsiteY8" fmla="*/ 1364969 h 1466227"/>
              <a:gd name="connsiteX9" fmla="*/ 477813 w 1539993"/>
              <a:gd name="connsiteY9" fmla="*/ 1364969 h 1466227"/>
              <a:gd name="connsiteX10" fmla="*/ 492778 w 1539993"/>
              <a:gd name="connsiteY10" fmla="*/ 1272606 h 1466227"/>
              <a:gd name="connsiteX11" fmla="*/ 225896 w 1539993"/>
              <a:gd name="connsiteY11" fmla="*/ 1272606 h 1466227"/>
              <a:gd name="connsiteX12" fmla="*/ 202201 w 1539993"/>
              <a:gd name="connsiteY12" fmla="*/ 1268861 h 1466227"/>
              <a:gd name="connsiteX13" fmla="*/ 765182 w 1539993"/>
              <a:gd name="connsiteY13" fmla="*/ 817231 h 1466227"/>
              <a:gd name="connsiteX14" fmla="*/ 667073 w 1539993"/>
              <a:gd name="connsiteY14" fmla="*/ 915340 h 1466227"/>
              <a:gd name="connsiteX15" fmla="*/ 765182 w 1539993"/>
              <a:gd name="connsiteY15" fmla="*/ 1013450 h 1466227"/>
              <a:gd name="connsiteX16" fmla="*/ 862049 w 1539993"/>
              <a:gd name="connsiteY16" fmla="*/ 915340 h 1466227"/>
              <a:gd name="connsiteX17" fmla="*/ 765182 w 1539993"/>
              <a:gd name="connsiteY17" fmla="*/ 817231 h 1466227"/>
              <a:gd name="connsiteX18" fmla="*/ 765182 w 1539993"/>
              <a:gd name="connsiteY18" fmla="*/ 781216 h 1466227"/>
              <a:gd name="connsiteX19" fmla="*/ 898063 w 1539993"/>
              <a:gd name="connsiteY19" fmla="*/ 915340 h 1466227"/>
              <a:gd name="connsiteX20" fmla="*/ 765182 w 1539993"/>
              <a:gd name="connsiteY20" fmla="*/ 1049464 h 1466227"/>
              <a:gd name="connsiteX21" fmla="*/ 629817 w 1539993"/>
              <a:gd name="connsiteY21" fmla="*/ 915340 h 1466227"/>
              <a:gd name="connsiteX22" fmla="*/ 765182 w 1539993"/>
              <a:gd name="connsiteY22" fmla="*/ 781216 h 1466227"/>
              <a:gd name="connsiteX23" fmla="*/ 741977 w 1539993"/>
              <a:gd name="connsiteY23" fmla="*/ 638902 h 1466227"/>
              <a:gd name="connsiteX24" fmla="*/ 793201 w 1539993"/>
              <a:gd name="connsiteY24" fmla="*/ 638902 h 1466227"/>
              <a:gd name="connsiteX25" fmla="*/ 810275 w 1539993"/>
              <a:gd name="connsiteY25" fmla="*/ 655859 h 1466227"/>
              <a:gd name="connsiteX26" fmla="*/ 793201 w 1539993"/>
              <a:gd name="connsiteY26" fmla="*/ 674027 h 1466227"/>
              <a:gd name="connsiteX27" fmla="*/ 741977 w 1539993"/>
              <a:gd name="connsiteY27" fmla="*/ 674027 h 1466227"/>
              <a:gd name="connsiteX28" fmla="*/ 723683 w 1539993"/>
              <a:gd name="connsiteY28" fmla="*/ 655859 h 1466227"/>
              <a:gd name="connsiteX29" fmla="*/ 741977 w 1539993"/>
              <a:gd name="connsiteY29" fmla="*/ 638902 h 1466227"/>
              <a:gd name="connsiteX30" fmla="*/ 703246 w 1539993"/>
              <a:gd name="connsiteY30" fmla="*/ 593482 h 1466227"/>
              <a:gd name="connsiteX31" fmla="*/ 830672 w 1539993"/>
              <a:gd name="connsiteY31" fmla="*/ 593482 h 1466227"/>
              <a:gd name="connsiteX32" fmla="*/ 849596 w 1539993"/>
              <a:gd name="connsiteY32" fmla="*/ 611853 h 1466227"/>
              <a:gd name="connsiteX33" fmla="*/ 830672 w 1539993"/>
              <a:gd name="connsiteY33" fmla="*/ 631535 h 1466227"/>
              <a:gd name="connsiteX34" fmla="*/ 703246 w 1539993"/>
              <a:gd name="connsiteY34" fmla="*/ 631535 h 1466227"/>
              <a:gd name="connsiteX35" fmla="*/ 684321 w 1539993"/>
              <a:gd name="connsiteY35" fmla="*/ 611853 h 1466227"/>
              <a:gd name="connsiteX36" fmla="*/ 703246 w 1539993"/>
              <a:gd name="connsiteY36" fmla="*/ 593482 h 1466227"/>
              <a:gd name="connsiteX37" fmla="*/ 704787 w 1539993"/>
              <a:gd name="connsiteY37" fmla="*/ 542438 h 1466227"/>
              <a:gd name="connsiteX38" fmla="*/ 704787 w 1539993"/>
              <a:gd name="connsiteY38" fmla="*/ 552424 h 1466227"/>
              <a:gd name="connsiteX39" fmla="*/ 825757 w 1539993"/>
              <a:gd name="connsiteY39" fmla="*/ 552424 h 1466227"/>
              <a:gd name="connsiteX40" fmla="*/ 825757 w 1539993"/>
              <a:gd name="connsiteY40" fmla="*/ 542438 h 1466227"/>
              <a:gd name="connsiteX41" fmla="*/ 937505 w 1539993"/>
              <a:gd name="connsiteY41" fmla="*/ 492384 h 1466227"/>
              <a:gd name="connsiteX42" fmla="*/ 951015 w 1539993"/>
              <a:gd name="connsiteY42" fmla="*/ 497942 h 1466227"/>
              <a:gd name="connsiteX43" fmla="*/ 1005673 w 1539993"/>
              <a:gd name="connsiteY43" fmla="*/ 552287 h 1466227"/>
              <a:gd name="connsiteX44" fmla="*/ 1005673 w 1539993"/>
              <a:gd name="connsiteY44" fmla="*/ 578224 h 1466227"/>
              <a:gd name="connsiteX45" fmla="*/ 993251 w 1539993"/>
              <a:gd name="connsiteY45" fmla="*/ 583164 h 1466227"/>
              <a:gd name="connsiteX46" fmla="*/ 980828 w 1539993"/>
              <a:gd name="connsiteY46" fmla="*/ 578224 h 1466227"/>
              <a:gd name="connsiteX47" fmla="*/ 924927 w 1539993"/>
              <a:gd name="connsiteY47" fmla="*/ 523879 h 1466227"/>
              <a:gd name="connsiteX48" fmla="*/ 924927 w 1539993"/>
              <a:gd name="connsiteY48" fmla="*/ 497942 h 1466227"/>
              <a:gd name="connsiteX49" fmla="*/ 937505 w 1539993"/>
              <a:gd name="connsiteY49" fmla="*/ 492384 h 1466227"/>
              <a:gd name="connsiteX50" fmla="*/ 599551 w 1539993"/>
              <a:gd name="connsiteY50" fmla="*/ 492384 h 1466227"/>
              <a:gd name="connsiteX51" fmla="*/ 612199 w 1539993"/>
              <a:gd name="connsiteY51" fmla="*/ 497942 h 1466227"/>
              <a:gd name="connsiteX52" fmla="*/ 612199 w 1539993"/>
              <a:gd name="connsiteY52" fmla="*/ 523879 h 1466227"/>
              <a:gd name="connsiteX53" fmla="*/ 558561 w 1539993"/>
              <a:gd name="connsiteY53" fmla="*/ 578224 h 1466227"/>
              <a:gd name="connsiteX54" fmla="*/ 546371 w 1539993"/>
              <a:gd name="connsiteY54" fmla="*/ 583164 h 1466227"/>
              <a:gd name="connsiteX55" fmla="*/ 534180 w 1539993"/>
              <a:gd name="connsiteY55" fmla="*/ 578224 h 1466227"/>
              <a:gd name="connsiteX56" fmla="*/ 534180 w 1539993"/>
              <a:gd name="connsiteY56" fmla="*/ 552287 h 1466227"/>
              <a:gd name="connsiteX57" fmla="*/ 587818 w 1539993"/>
              <a:gd name="connsiteY57" fmla="*/ 497942 h 1466227"/>
              <a:gd name="connsiteX58" fmla="*/ 599551 w 1539993"/>
              <a:gd name="connsiteY58" fmla="*/ 492384 h 1466227"/>
              <a:gd name="connsiteX59" fmla="*/ 399245 w 1539993"/>
              <a:gd name="connsiteY59" fmla="*/ 460061 h 1466227"/>
              <a:gd name="connsiteX60" fmla="*/ 374303 w 1539993"/>
              <a:gd name="connsiteY60" fmla="*/ 475038 h 1466227"/>
              <a:gd name="connsiteX61" fmla="*/ 344372 w 1539993"/>
              <a:gd name="connsiteY61" fmla="*/ 622320 h 1466227"/>
              <a:gd name="connsiteX62" fmla="*/ 388021 w 1539993"/>
              <a:gd name="connsiteY62" fmla="*/ 662261 h 1466227"/>
              <a:gd name="connsiteX63" fmla="*/ 415457 w 1539993"/>
              <a:gd name="connsiteY63" fmla="*/ 674742 h 1466227"/>
              <a:gd name="connsiteX64" fmla="*/ 575088 w 1539993"/>
              <a:gd name="connsiteY64" fmla="*/ 674742 h 1466227"/>
              <a:gd name="connsiteX65" fmla="*/ 656150 w 1539993"/>
              <a:gd name="connsiteY65" fmla="*/ 743390 h 1466227"/>
              <a:gd name="connsiteX66" fmla="*/ 634949 w 1539993"/>
              <a:gd name="connsiteY66" fmla="*/ 804550 h 1466227"/>
              <a:gd name="connsiteX67" fmla="*/ 577582 w 1539993"/>
              <a:gd name="connsiteY67" fmla="*/ 830761 h 1466227"/>
              <a:gd name="connsiteX68" fmla="*/ 365573 w 1539993"/>
              <a:gd name="connsiteY68" fmla="*/ 830761 h 1466227"/>
              <a:gd name="connsiteX69" fmla="*/ 313194 w 1539993"/>
              <a:gd name="connsiteY69" fmla="*/ 808294 h 1466227"/>
              <a:gd name="connsiteX70" fmla="*/ 301970 w 1539993"/>
              <a:gd name="connsiteY70" fmla="*/ 797061 h 1466227"/>
              <a:gd name="connsiteX71" fmla="*/ 202201 w 1539993"/>
              <a:gd name="connsiteY71" fmla="*/ 1217687 h 1466227"/>
              <a:gd name="connsiteX72" fmla="*/ 204695 w 1539993"/>
              <a:gd name="connsiteY72" fmla="*/ 1227672 h 1466227"/>
              <a:gd name="connsiteX73" fmla="*/ 225896 w 1539993"/>
              <a:gd name="connsiteY73" fmla="*/ 1236409 h 1466227"/>
              <a:gd name="connsiteX74" fmla="*/ 499014 w 1539993"/>
              <a:gd name="connsiteY74" fmla="*/ 1236409 h 1466227"/>
              <a:gd name="connsiteX75" fmla="*/ 508991 w 1539993"/>
              <a:gd name="connsiteY75" fmla="*/ 1170258 h 1466227"/>
              <a:gd name="connsiteX76" fmla="*/ 601277 w 1539993"/>
              <a:gd name="connsiteY76" fmla="*/ 1081639 h 1466227"/>
              <a:gd name="connsiteX77" fmla="*/ 949222 w 1539993"/>
              <a:gd name="connsiteY77" fmla="*/ 1081639 h 1466227"/>
              <a:gd name="connsiteX78" fmla="*/ 1040261 w 1539993"/>
              <a:gd name="connsiteY78" fmla="*/ 1170258 h 1466227"/>
              <a:gd name="connsiteX79" fmla="*/ 1048990 w 1539993"/>
              <a:gd name="connsiteY79" fmla="*/ 1236409 h 1466227"/>
              <a:gd name="connsiteX80" fmla="*/ 1308390 w 1539993"/>
              <a:gd name="connsiteY80" fmla="*/ 1236409 h 1466227"/>
              <a:gd name="connsiteX81" fmla="*/ 1329591 w 1539993"/>
              <a:gd name="connsiteY81" fmla="*/ 1227672 h 1466227"/>
              <a:gd name="connsiteX82" fmla="*/ 1332085 w 1539993"/>
              <a:gd name="connsiteY82" fmla="*/ 1217687 h 1466227"/>
              <a:gd name="connsiteX83" fmla="*/ 1236057 w 1539993"/>
              <a:gd name="connsiteY83" fmla="*/ 803302 h 1466227"/>
              <a:gd name="connsiteX84" fmla="*/ 1229822 w 1539993"/>
              <a:gd name="connsiteY84" fmla="*/ 808294 h 1466227"/>
              <a:gd name="connsiteX85" fmla="*/ 1177443 w 1539993"/>
              <a:gd name="connsiteY85" fmla="*/ 830761 h 1466227"/>
              <a:gd name="connsiteX86" fmla="*/ 966681 w 1539993"/>
              <a:gd name="connsiteY86" fmla="*/ 830761 h 1466227"/>
              <a:gd name="connsiteX87" fmla="*/ 908067 w 1539993"/>
              <a:gd name="connsiteY87" fmla="*/ 804550 h 1466227"/>
              <a:gd name="connsiteX88" fmla="*/ 888113 w 1539993"/>
              <a:gd name="connsiteY88" fmla="*/ 743390 h 1466227"/>
              <a:gd name="connsiteX89" fmla="*/ 969175 w 1539993"/>
              <a:gd name="connsiteY89" fmla="*/ 674742 h 1466227"/>
              <a:gd name="connsiteX90" fmla="*/ 1127559 w 1539993"/>
              <a:gd name="connsiteY90" fmla="*/ 674742 h 1466227"/>
              <a:gd name="connsiteX91" fmla="*/ 1154995 w 1539993"/>
              <a:gd name="connsiteY91" fmla="*/ 662261 h 1466227"/>
              <a:gd name="connsiteX92" fmla="*/ 1189914 w 1539993"/>
              <a:gd name="connsiteY92" fmla="*/ 629809 h 1466227"/>
              <a:gd name="connsiteX93" fmla="*/ 1161231 w 1539993"/>
              <a:gd name="connsiteY93" fmla="*/ 473790 h 1466227"/>
              <a:gd name="connsiteX94" fmla="*/ 1136288 w 1539993"/>
              <a:gd name="connsiteY94" fmla="*/ 460061 h 1466227"/>
              <a:gd name="connsiteX95" fmla="*/ 913055 w 1539993"/>
              <a:gd name="connsiteY95" fmla="*/ 460061 h 1466227"/>
              <a:gd name="connsiteX96" fmla="*/ 864418 w 1539993"/>
              <a:gd name="connsiteY96" fmla="*/ 502498 h 1466227"/>
              <a:gd name="connsiteX97" fmla="*/ 863171 w 1539993"/>
              <a:gd name="connsiteY97" fmla="*/ 504994 h 1466227"/>
              <a:gd name="connsiteX98" fmla="*/ 863171 w 1539993"/>
              <a:gd name="connsiteY98" fmla="*/ 556168 h 1466227"/>
              <a:gd name="connsiteX99" fmla="*/ 829499 w 1539993"/>
              <a:gd name="connsiteY99" fmla="*/ 589868 h 1466227"/>
              <a:gd name="connsiteX100" fmla="*/ 702293 w 1539993"/>
              <a:gd name="connsiteY100" fmla="*/ 589868 h 1466227"/>
              <a:gd name="connsiteX101" fmla="*/ 668621 w 1539993"/>
              <a:gd name="connsiteY101" fmla="*/ 556168 h 1466227"/>
              <a:gd name="connsiteX102" fmla="*/ 668621 w 1539993"/>
              <a:gd name="connsiteY102" fmla="*/ 504994 h 1466227"/>
              <a:gd name="connsiteX103" fmla="*/ 667374 w 1539993"/>
              <a:gd name="connsiteY103" fmla="*/ 502498 h 1466227"/>
              <a:gd name="connsiteX104" fmla="*/ 617490 w 1539993"/>
              <a:gd name="connsiteY104" fmla="*/ 460061 h 1466227"/>
              <a:gd name="connsiteX105" fmla="*/ 1010684 w 1539993"/>
              <a:gd name="connsiteY105" fmla="*/ 317938 h 1466227"/>
              <a:gd name="connsiteX106" fmla="*/ 1089477 w 1539993"/>
              <a:gd name="connsiteY106" fmla="*/ 317938 h 1466227"/>
              <a:gd name="connsiteX107" fmla="*/ 1106986 w 1539993"/>
              <a:gd name="connsiteY107" fmla="*/ 337620 h 1466227"/>
              <a:gd name="connsiteX108" fmla="*/ 1089477 w 1539993"/>
              <a:gd name="connsiteY108" fmla="*/ 355989 h 1466227"/>
              <a:gd name="connsiteX109" fmla="*/ 1010684 w 1539993"/>
              <a:gd name="connsiteY109" fmla="*/ 355989 h 1466227"/>
              <a:gd name="connsiteX110" fmla="*/ 993174 w 1539993"/>
              <a:gd name="connsiteY110" fmla="*/ 337620 h 1466227"/>
              <a:gd name="connsiteX111" fmla="*/ 1010684 w 1539993"/>
              <a:gd name="connsiteY111" fmla="*/ 317938 h 1466227"/>
              <a:gd name="connsiteX112" fmla="*/ 451557 w 1539993"/>
              <a:gd name="connsiteY112" fmla="*/ 317938 h 1466227"/>
              <a:gd name="connsiteX113" fmla="*/ 528265 w 1539993"/>
              <a:gd name="connsiteY113" fmla="*/ 317938 h 1466227"/>
              <a:gd name="connsiteX114" fmla="*/ 546824 w 1539993"/>
              <a:gd name="connsiteY114" fmla="*/ 337620 h 1466227"/>
              <a:gd name="connsiteX115" fmla="*/ 528265 w 1539993"/>
              <a:gd name="connsiteY115" fmla="*/ 355989 h 1466227"/>
              <a:gd name="connsiteX116" fmla="*/ 451557 w 1539993"/>
              <a:gd name="connsiteY116" fmla="*/ 355989 h 1466227"/>
              <a:gd name="connsiteX117" fmla="*/ 432998 w 1539993"/>
              <a:gd name="connsiteY117" fmla="*/ 337620 h 1466227"/>
              <a:gd name="connsiteX118" fmla="*/ 451557 w 1539993"/>
              <a:gd name="connsiteY118" fmla="*/ 317938 h 1466227"/>
              <a:gd name="connsiteX119" fmla="*/ 1405870 w 1539993"/>
              <a:gd name="connsiteY119" fmla="*/ 256893 h 1466227"/>
              <a:gd name="connsiteX120" fmla="*/ 1307762 w 1539993"/>
              <a:gd name="connsiteY120" fmla="*/ 354551 h 1466227"/>
              <a:gd name="connsiteX121" fmla="*/ 1405870 w 1539993"/>
              <a:gd name="connsiteY121" fmla="*/ 452210 h 1466227"/>
              <a:gd name="connsiteX122" fmla="*/ 1503979 w 1539993"/>
              <a:gd name="connsiteY122" fmla="*/ 354551 h 1466227"/>
              <a:gd name="connsiteX123" fmla="*/ 1405870 w 1539993"/>
              <a:gd name="connsiteY123" fmla="*/ 256893 h 1466227"/>
              <a:gd name="connsiteX124" fmla="*/ 132008 w 1539993"/>
              <a:gd name="connsiteY124" fmla="*/ 256893 h 1466227"/>
              <a:gd name="connsiteX125" fmla="*/ 35447 w 1539993"/>
              <a:gd name="connsiteY125" fmla="*/ 354551 h 1466227"/>
              <a:gd name="connsiteX126" fmla="*/ 132008 w 1539993"/>
              <a:gd name="connsiteY126" fmla="*/ 452210 h 1466227"/>
              <a:gd name="connsiteX127" fmla="*/ 228570 w 1539993"/>
              <a:gd name="connsiteY127" fmla="*/ 354551 h 1466227"/>
              <a:gd name="connsiteX128" fmla="*/ 132008 w 1539993"/>
              <a:gd name="connsiteY128" fmla="*/ 256893 h 1466227"/>
              <a:gd name="connsiteX129" fmla="*/ 1405870 w 1539993"/>
              <a:gd name="connsiteY129" fmla="*/ 221043 h 1466227"/>
              <a:gd name="connsiteX130" fmla="*/ 1539993 w 1539993"/>
              <a:gd name="connsiteY130" fmla="*/ 354551 h 1466227"/>
              <a:gd name="connsiteX131" fmla="*/ 1405870 w 1539993"/>
              <a:gd name="connsiteY131" fmla="*/ 489295 h 1466227"/>
              <a:gd name="connsiteX132" fmla="*/ 1271747 w 1539993"/>
              <a:gd name="connsiteY132" fmla="*/ 354551 h 1466227"/>
              <a:gd name="connsiteX133" fmla="*/ 1405870 w 1539993"/>
              <a:gd name="connsiteY133" fmla="*/ 221043 h 1466227"/>
              <a:gd name="connsiteX134" fmla="*/ 132008 w 1539993"/>
              <a:gd name="connsiteY134" fmla="*/ 221043 h 1466227"/>
              <a:gd name="connsiteX135" fmla="*/ 265239 w 1539993"/>
              <a:gd name="connsiteY135" fmla="*/ 354551 h 1466227"/>
              <a:gd name="connsiteX136" fmla="*/ 132008 w 1539993"/>
              <a:gd name="connsiteY136" fmla="*/ 489295 h 1466227"/>
              <a:gd name="connsiteX137" fmla="*/ 0 w 1539993"/>
              <a:gd name="connsiteY137" fmla="*/ 354551 h 1466227"/>
              <a:gd name="connsiteX138" fmla="*/ 132008 w 1539993"/>
              <a:gd name="connsiteY138" fmla="*/ 221043 h 1466227"/>
              <a:gd name="connsiteX139" fmla="*/ 768437 w 1539993"/>
              <a:gd name="connsiteY139" fmla="*/ 199846 h 1466227"/>
              <a:gd name="connsiteX140" fmla="*/ 879694 w 1539993"/>
              <a:gd name="connsiteY140" fmla="*/ 257115 h 1466227"/>
              <a:gd name="connsiteX141" fmla="*/ 877193 w 1539993"/>
              <a:gd name="connsiteY141" fmla="*/ 282568 h 1466227"/>
              <a:gd name="connsiteX142" fmla="*/ 865943 w 1539993"/>
              <a:gd name="connsiteY142" fmla="*/ 286386 h 1466227"/>
              <a:gd name="connsiteX143" fmla="*/ 850942 w 1539993"/>
              <a:gd name="connsiteY143" fmla="*/ 280022 h 1466227"/>
              <a:gd name="connsiteX144" fmla="*/ 768437 w 1539993"/>
              <a:gd name="connsiteY144" fmla="*/ 235480 h 1466227"/>
              <a:gd name="connsiteX145" fmla="*/ 750936 w 1539993"/>
              <a:gd name="connsiteY145" fmla="*/ 217663 h 1466227"/>
              <a:gd name="connsiteX146" fmla="*/ 768437 w 1539993"/>
              <a:gd name="connsiteY146" fmla="*/ 199846 h 1466227"/>
              <a:gd name="connsiteX147" fmla="*/ 758413 w 1539993"/>
              <a:gd name="connsiteY147" fmla="*/ 177978 h 1466227"/>
              <a:gd name="connsiteX148" fmla="*/ 608760 w 1539993"/>
              <a:gd name="connsiteY148" fmla="*/ 330253 h 1466227"/>
              <a:gd name="connsiteX149" fmla="*/ 684834 w 1539993"/>
              <a:gd name="connsiteY149" fmla="*/ 471294 h 1466227"/>
              <a:gd name="connsiteX150" fmla="*/ 704787 w 1539993"/>
              <a:gd name="connsiteY150" fmla="*/ 504994 h 1466227"/>
              <a:gd name="connsiteX151" fmla="*/ 704787 w 1539993"/>
              <a:gd name="connsiteY151" fmla="*/ 506242 h 1466227"/>
              <a:gd name="connsiteX152" fmla="*/ 825757 w 1539993"/>
              <a:gd name="connsiteY152" fmla="*/ 506242 h 1466227"/>
              <a:gd name="connsiteX153" fmla="*/ 825757 w 1539993"/>
              <a:gd name="connsiteY153" fmla="*/ 504994 h 1466227"/>
              <a:gd name="connsiteX154" fmla="*/ 844464 w 1539993"/>
              <a:gd name="connsiteY154" fmla="*/ 471294 h 1466227"/>
              <a:gd name="connsiteX155" fmla="*/ 923032 w 1539993"/>
              <a:gd name="connsiteY155" fmla="*/ 335246 h 1466227"/>
              <a:gd name="connsiteX156" fmla="*/ 874395 w 1539993"/>
              <a:gd name="connsiteY156" fmla="*/ 221664 h 1466227"/>
              <a:gd name="connsiteX157" fmla="*/ 758413 w 1539993"/>
              <a:gd name="connsiteY157" fmla="*/ 177978 h 1466227"/>
              <a:gd name="connsiteX158" fmla="*/ 757166 w 1539993"/>
              <a:gd name="connsiteY158" fmla="*/ 141782 h 1466227"/>
              <a:gd name="connsiteX159" fmla="*/ 898090 w 1539993"/>
              <a:gd name="connsiteY159" fmla="*/ 195452 h 1466227"/>
              <a:gd name="connsiteX160" fmla="*/ 957951 w 1539993"/>
              <a:gd name="connsiteY160" fmla="*/ 335246 h 1466227"/>
              <a:gd name="connsiteX161" fmla="*/ 936750 w 1539993"/>
              <a:gd name="connsiteY161" fmla="*/ 425112 h 1466227"/>
              <a:gd name="connsiteX162" fmla="*/ 1136288 w 1539993"/>
              <a:gd name="connsiteY162" fmla="*/ 425112 h 1466227"/>
              <a:gd name="connsiteX163" fmla="*/ 1196150 w 1539993"/>
              <a:gd name="connsiteY163" fmla="*/ 467549 h 1466227"/>
              <a:gd name="connsiteX164" fmla="*/ 1221092 w 1539993"/>
              <a:gd name="connsiteY164" fmla="*/ 601101 h 1466227"/>
              <a:gd name="connsiteX165" fmla="*/ 1293425 w 1539993"/>
              <a:gd name="connsiteY165" fmla="*/ 532453 h 1466227"/>
              <a:gd name="connsiteX166" fmla="*/ 1347050 w 1539993"/>
              <a:gd name="connsiteY166" fmla="*/ 511235 h 1466227"/>
              <a:gd name="connsiteX167" fmla="*/ 1414394 w 1539993"/>
              <a:gd name="connsiteY167" fmla="*/ 511235 h 1466227"/>
              <a:gd name="connsiteX168" fmla="*/ 1506681 w 1539993"/>
              <a:gd name="connsiteY168" fmla="*/ 603598 h 1466227"/>
              <a:gd name="connsiteX169" fmla="*/ 1506681 w 1539993"/>
              <a:gd name="connsiteY169" fmla="*/ 993020 h 1466227"/>
              <a:gd name="connsiteX170" fmla="*/ 1487974 w 1539993"/>
              <a:gd name="connsiteY170" fmla="*/ 1011743 h 1466227"/>
              <a:gd name="connsiteX171" fmla="*/ 1470515 w 1539993"/>
              <a:gd name="connsiteY171" fmla="*/ 993020 h 1466227"/>
              <a:gd name="connsiteX172" fmla="*/ 1470515 w 1539993"/>
              <a:gd name="connsiteY172" fmla="*/ 603598 h 1466227"/>
              <a:gd name="connsiteX173" fmla="*/ 1414394 w 1539993"/>
              <a:gd name="connsiteY173" fmla="*/ 548679 h 1466227"/>
              <a:gd name="connsiteX174" fmla="*/ 1347050 w 1539993"/>
              <a:gd name="connsiteY174" fmla="*/ 548679 h 1466227"/>
              <a:gd name="connsiteX175" fmla="*/ 1317120 w 1539993"/>
              <a:gd name="connsiteY175" fmla="*/ 559913 h 1466227"/>
              <a:gd name="connsiteX176" fmla="*/ 1179937 w 1539993"/>
              <a:gd name="connsiteY176" fmla="*/ 688472 h 1466227"/>
              <a:gd name="connsiteX177" fmla="*/ 1127559 w 1539993"/>
              <a:gd name="connsiteY177" fmla="*/ 709690 h 1466227"/>
              <a:gd name="connsiteX178" fmla="*/ 969175 w 1539993"/>
              <a:gd name="connsiteY178" fmla="*/ 709690 h 1466227"/>
              <a:gd name="connsiteX179" fmla="*/ 924279 w 1539993"/>
              <a:gd name="connsiteY179" fmla="*/ 747135 h 1466227"/>
              <a:gd name="connsiteX180" fmla="*/ 935503 w 1539993"/>
              <a:gd name="connsiteY180" fmla="*/ 779587 h 1466227"/>
              <a:gd name="connsiteX181" fmla="*/ 966681 w 1539993"/>
              <a:gd name="connsiteY181" fmla="*/ 793316 h 1466227"/>
              <a:gd name="connsiteX182" fmla="*/ 1177443 w 1539993"/>
              <a:gd name="connsiteY182" fmla="*/ 793316 h 1466227"/>
              <a:gd name="connsiteX183" fmla="*/ 1204880 w 1539993"/>
              <a:gd name="connsiteY183" fmla="*/ 782083 h 1466227"/>
              <a:gd name="connsiteX184" fmla="*/ 1379475 w 1539993"/>
              <a:gd name="connsiteY184" fmla="*/ 608590 h 1466227"/>
              <a:gd name="connsiteX185" fmla="*/ 1405665 w 1539993"/>
              <a:gd name="connsiteY185" fmla="*/ 608590 h 1466227"/>
              <a:gd name="connsiteX186" fmla="*/ 1405665 w 1539993"/>
              <a:gd name="connsiteY186" fmla="*/ 633553 h 1466227"/>
              <a:gd name="connsiteX187" fmla="*/ 1313378 w 1539993"/>
              <a:gd name="connsiteY187" fmla="*/ 725916 h 1466227"/>
              <a:gd name="connsiteX188" fmla="*/ 1312131 w 1539993"/>
              <a:gd name="connsiteY188" fmla="*/ 727165 h 1466227"/>
              <a:gd name="connsiteX189" fmla="*/ 1284695 w 1539993"/>
              <a:gd name="connsiteY189" fmla="*/ 840746 h 1466227"/>
              <a:gd name="connsiteX190" fmla="*/ 1282201 w 1539993"/>
              <a:gd name="connsiteY190" fmla="*/ 845739 h 1466227"/>
              <a:gd name="connsiteX191" fmla="*/ 1367004 w 1539993"/>
              <a:gd name="connsiteY191" fmla="*/ 1208950 h 1466227"/>
              <a:gd name="connsiteX192" fmla="*/ 1368251 w 1539993"/>
              <a:gd name="connsiteY192" fmla="*/ 1223928 h 1466227"/>
              <a:gd name="connsiteX193" fmla="*/ 1369498 w 1539993"/>
              <a:gd name="connsiteY193" fmla="*/ 1228921 h 1466227"/>
              <a:gd name="connsiteX194" fmla="*/ 1369498 w 1539993"/>
              <a:gd name="connsiteY194" fmla="*/ 1325028 h 1466227"/>
              <a:gd name="connsiteX195" fmla="*/ 1279706 w 1539993"/>
              <a:gd name="connsiteY195" fmla="*/ 1401165 h 1466227"/>
              <a:gd name="connsiteX196" fmla="*/ 1072686 w 1539993"/>
              <a:gd name="connsiteY196" fmla="*/ 1401165 h 1466227"/>
              <a:gd name="connsiteX197" fmla="*/ 1078921 w 1539993"/>
              <a:gd name="connsiteY197" fmla="*/ 1444850 h 1466227"/>
              <a:gd name="connsiteX198" fmla="*/ 1062709 w 1539993"/>
              <a:gd name="connsiteY198" fmla="*/ 1466069 h 1466227"/>
              <a:gd name="connsiteX199" fmla="*/ 1042755 w 1539993"/>
              <a:gd name="connsiteY199" fmla="*/ 1451091 h 1466227"/>
              <a:gd name="connsiteX200" fmla="*/ 1004094 w 1539993"/>
              <a:gd name="connsiteY200" fmla="*/ 1176498 h 1466227"/>
              <a:gd name="connsiteX201" fmla="*/ 949222 w 1539993"/>
              <a:gd name="connsiteY201" fmla="*/ 1117835 h 1466227"/>
              <a:gd name="connsiteX202" fmla="*/ 601277 w 1539993"/>
              <a:gd name="connsiteY202" fmla="*/ 1117835 h 1466227"/>
              <a:gd name="connsiteX203" fmla="*/ 545157 w 1539993"/>
              <a:gd name="connsiteY203" fmla="*/ 1177746 h 1466227"/>
              <a:gd name="connsiteX204" fmla="*/ 531439 w 1539993"/>
              <a:gd name="connsiteY204" fmla="*/ 1257628 h 1466227"/>
              <a:gd name="connsiteX205" fmla="*/ 499014 w 1539993"/>
              <a:gd name="connsiteY205" fmla="*/ 1451091 h 1466227"/>
              <a:gd name="connsiteX206" fmla="*/ 481554 w 1539993"/>
              <a:gd name="connsiteY206" fmla="*/ 1466069 h 1466227"/>
              <a:gd name="connsiteX207" fmla="*/ 479060 w 1539993"/>
              <a:gd name="connsiteY207" fmla="*/ 1466069 h 1466227"/>
              <a:gd name="connsiteX208" fmla="*/ 464095 w 1539993"/>
              <a:gd name="connsiteY208" fmla="*/ 1444850 h 1466227"/>
              <a:gd name="connsiteX209" fmla="*/ 471577 w 1539993"/>
              <a:gd name="connsiteY209" fmla="*/ 1401165 h 1466227"/>
              <a:gd name="connsiteX210" fmla="*/ 254580 w 1539993"/>
              <a:gd name="connsiteY210" fmla="*/ 1401165 h 1466227"/>
              <a:gd name="connsiteX211" fmla="*/ 166035 w 1539993"/>
              <a:gd name="connsiteY211" fmla="*/ 1325028 h 1466227"/>
              <a:gd name="connsiteX212" fmla="*/ 166035 w 1539993"/>
              <a:gd name="connsiteY212" fmla="*/ 1228921 h 1466227"/>
              <a:gd name="connsiteX213" fmla="*/ 166035 w 1539993"/>
              <a:gd name="connsiteY213" fmla="*/ 1223928 h 1466227"/>
              <a:gd name="connsiteX214" fmla="*/ 167282 w 1539993"/>
              <a:gd name="connsiteY214" fmla="*/ 1208950 h 1466227"/>
              <a:gd name="connsiteX215" fmla="*/ 255827 w 1539993"/>
              <a:gd name="connsiteY215" fmla="*/ 832009 h 1466227"/>
              <a:gd name="connsiteX216" fmla="*/ 230885 w 1539993"/>
              <a:gd name="connsiteY216" fmla="*/ 727165 h 1466227"/>
              <a:gd name="connsiteX217" fmla="*/ 229637 w 1539993"/>
              <a:gd name="connsiteY217" fmla="*/ 725916 h 1466227"/>
              <a:gd name="connsiteX218" fmla="*/ 137351 w 1539993"/>
              <a:gd name="connsiteY218" fmla="*/ 633553 h 1466227"/>
              <a:gd name="connsiteX219" fmla="*/ 137351 w 1539993"/>
              <a:gd name="connsiteY219" fmla="*/ 608590 h 1466227"/>
              <a:gd name="connsiteX220" fmla="*/ 163540 w 1539993"/>
              <a:gd name="connsiteY220" fmla="*/ 608590 h 1466227"/>
              <a:gd name="connsiteX221" fmla="*/ 338136 w 1539993"/>
              <a:gd name="connsiteY221" fmla="*/ 782083 h 1466227"/>
              <a:gd name="connsiteX222" fmla="*/ 365573 w 1539993"/>
              <a:gd name="connsiteY222" fmla="*/ 793316 h 1466227"/>
              <a:gd name="connsiteX223" fmla="*/ 577582 w 1539993"/>
              <a:gd name="connsiteY223" fmla="*/ 793316 h 1466227"/>
              <a:gd name="connsiteX224" fmla="*/ 608760 w 1539993"/>
              <a:gd name="connsiteY224" fmla="*/ 779587 h 1466227"/>
              <a:gd name="connsiteX225" fmla="*/ 618737 w 1539993"/>
              <a:gd name="connsiteY225" fmla="*/ 747135 h 1466227"/>
              <a:gd name="connsiteX226" fmla="*/ 575088 w 1539993"/>
              <a:gd name="connsiteY226" fmla="*/ 709690 h 1466227"/>
              <a:gd name="connsiteX227" fmla="*/ 415457 w 1539993"/>
              <a:gd name="connsiteY227" fmla="*/ 709690 h 1466227"/>
              <a:gd name="connsiteX228" fmla="*/ 363079 w 1539993"/>
              <a:gd name="connsiteY228" fmla="*/ 688472 h 1466227"/>
              <a:gd name="connsiteX229" fmla="*/ 225896 w 1539993"/>
              <a:gd name="connsiteY229" fmla="*/ 559913 h 1466227"/>
              <a:gd name="connsiteX230" fmla="*/ 195965 w 1539993"/>
              <a:gd name="connsiteY230" fmla="*/ 548679 h 1466227"/>
              <a:gd name="connsiteX231" fmla="*/ 128621 w 1539993"/>
              <a:gd name="connsiteY231" fmla="*/ 548679 h 1466227"/>
              <a:gd name="connsiteX232" fmla="*/ 72501 w 1539993"/>
              <a:gd name="connsiteY232" fmla="*/ 603598 h 1466227"/>
              <a:gd name="connsiteX233" fmla="*/ 72501 w 1539993"/>
              <a:gd name="connsiteY233" fmla="*/ 993020 h 1466227"/>
              <a:gd name="connsiteX234" fmla="*/ 55042 w 1539993"/>
              <a:gd name="connsiteY234" fmla="*/ 1011743 h 1466227"/>
              <a:gd name="connsiteX235" fmla="*/ 36335 w 1539993"/>
              <a:gd name="connsiteY235" fmla="*/ 993020 h 1466227"/>
              <a:gd name="connsiteX236" fmla="*/ 36335 w 1539993"/>
              <a:gd name="connsiteY236" fmla="*/ 603598 h 1466227"/>
              <a:gd name="connsiteX237" fmla="*/ 128621 w 1539993"/>
              <a:gd name="connsiteY237" fmla="*/ 511235 h 1466227"/>
              <a:gd name="connsiteX238" fmla="*/ 195965 w 1539993"/>
              <a:gd name="connsiteY238" fmla="*/ 511235 h 1466227"/>
              <a:gd name="connsiteX239" fmla="*/ 249591 w 1539993"/>
              <a:gd name="connsiteY239" fmla="*/ 532453 h 1466227"/>
              <a:gd name="connsiteX240" fmla="*/ 314441 w 1539993"/>
              <a:gd name="connsiteY240" fmla="*/ 593613 h 1466227"/>
              <a:gd name="connsiteX241" fmla="*/ 339383 w 1539993"/>
              <a:gd name="connsiteY241" fmla="*/ 467549 h 1466227"/>
              <a:gd name="connsiteX242" fmla="*/ 399245 w 1539993"/>
              <a:gd name="connsiteY242" fmla="*/ 425112 h 1466227"/>
              <a:gd name="connsiteX243" fmla="*/ 593794 w 1539993"/>
              <a:gd name="connsiteY243" fmla="*/ 425112 h 1466227"/>
              <a:gd name="connsiteX244" fmla="*/ 571346 w 1539993"/>
              <a:gd name="connsiteY244" fmla="*/ 329005 h 1466227"/>
              <a:gd name="connsiteX245" fmla="*/ 757166 w 1539993"/>
              <a:gd name="connsiteY245" fmla="*/ 141782 h 1466227"/>
              <a:gd name="connsiteX246" fmla="*/ 545913 w 1539993"/>
              <a:gd name="connsiteY246" fmla="*/ 95432 h 1466227"/>
              <a:gd name="connsiteX247" fmla="*/ 558561 w 1539993"/>
              <a:gd name="connsiteY247" fmla="*/ 100125 h 1466227"/>
              <a:gd name="connsiteX248" fmla="*/ 612199 w 1539993"/>
              <a:gd name="connsiteY248" fmla="*/ 156445 h 1466227"/>
              <a:gd name="connsiteX249" fmla="*/ 612199 w 1539993"/>
              <a:gd name="connsiteY249" fmla="*/ 181476 h 1466227"/>
              <a:gd name="connsiteX250" fmla="*/ 600008 w 1539993"/>
              <a:gd name="connsiteY250" fmla="*/ 186482 h 1466227"/>
              <a:gd name="connsiteX251" fmla="*/ 587818 w 1539993"/>
              <a:gd name="connsiteY251" fmla="*/ 181476 h 1466227"/>
              <a:gd name="connsiteX252" fmla="*/ 534180 w 1539993"/>
              <a:gd name="connsiteY252" fmla="*/ 126408 h 1466227"/>
              <a:gd name="connsiteX253" fmla="*/ 534180 w 1539993"/>
              <a:gd name="connsiteY253" fmla="*/ 100125 h 1466227"/>
              <a:gd name="connsiteX254" fmla="*/ 545913 w 1539993"/>
              <a:gd name="connsiteY254" fmla="*/ 95432 h 1466227"/>
              <a:gd name="connsiteX255" fmla="*/ 992785 w 1539993"/>
              <a:gd name="connsiteY255" fmla="*/ 95432 h 1466227"/>
              <a:gd name="connsiteX256" fmla="*/ 1005673 w 1539993"/>
              <a:gd name="connsiteY256" fmla="*/ 100125 h 1466227"/>
              <a:gd name="connsiteX257" fmla="*/ 1005673 w 1539993"/>
              <a:gd name="connsiteY257" fmla="*/ 126408 h 1466227"/>
              <a:gd name="connsiteX258" fmla="*/ 951015 w 1539993"/>
              <a:gd name="connsiteY258" fmla="*/ 181476 h 1466227"/>
              <a:gd name="connsiteX259" fmla="*/ 937350 w 1539993"/>
              <a:gd name="connsiteY259" fmla="*/ 186482 h 1466227"/>
              <a:gd name="connsiteX260" fmla="*/ 924927 w 1539993"/>
              <a:gd name="connsiteY260" fmla="*/ 181476 h 1466227"/>
              <a:gd name="connsiteX261" fmla="*/ 924927 w 1539993"/>
              <a:gd name="connsiteY261" fmla="*/ 156445 h 1466227"/>
              <a:gd name="connsiteX262" fmla="*/ 980828 w 1539993"/>
              <a:gd name="connsiteY262" fmla="*/ 100125 h 1466227"/>
              <a:gd name="connsiteX263" fmla="*/ 992785 w 1539993"/>
              <a:gd name="connsiteY263" fmla="*/ 95432 h 1466227"/>
              <a:gd name="connsiteX264" fmla="*/ 769939 w 1539993"/>
              <a:gd name="connsiteY264" fmla="*/ 0 h 1466227"/>
              <a:gd name="connsiteX265" fmla="*/ 788942 w 1539993"/>
              <a:gd name="connsiteY265" fmla="*/ 17321 h 1466227"/>
              <a:gd name="connsiteX266" fmla="*/ 788942 w 1539993"/>
              <a:gd name="connsiteY266" fmla="*/ 95267 h 1466227"/>
              <a:gd name="connsiteX267" fmla="*/ 769939 w 1539993"/>
              <a:gd name="connsiteY267" fmla="*/ 113826 h 1466227"/>
              <a:gd name="connsiteX268" fmla="*/ 750936 w 1539993"/>
              <a:gd name="connsiteY268" fmla="*/ 95267 h 1466227"/>
              <a:gd name="connsiteX269" fmla="*/ 750936 w 1539993"/>
              <a:gd name="connsiteY269" fmla="*/ 17321 h 1466227"/>
              <a:gd name="connsiteX270" fmla="*/ 769939 w 1539993"/>
              <a:gd name="connsiteY270" fmla="*/ 0 h 146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</a:cxnLst>
            <a:rect l="l" t="t" r="r" b="b"/>
            <a:pathLst>
              <a:path w="1539993" h="1466227">
                <a:moveTo>
                  <a:pt x="1332085" y="1268861"/>
                </a:moveTo>
                <a:cubicBezTo>
                  <a:pt x="1324602" y="1271358"/>
                  <a:pt x="1317120" y="1272606"/>
                  <a:pt x="1308390" y="1272606"/>
                </a:cubicBezTo>
                <a:lnTo>
                  <a:pt x="1055226" y="1272606"/>
                </a:lnTo>
                <a:lnTo>
                  <a:pt x="1066450" y="1364969"/>
                </a:lnTo>
                <a:lnTo>
                  <a:pt x="1279706" y="1364969"/>
                </a:lnTo>
                <a:cubicBezTo>
                  <a:pt x="1308390" y="1364969"/>
                  <a:pt x="1332085" y="1347495"/>
                  <a:pt x="1332085" y="1325028"/>
                </a:cubicBezTo>
                <a:close/>
                <a:moveTo>
                  <a:pt x="202201" y="1268861"/>
                </a:moveTo>
                <a:lnTo>
                  <a:pt x="202201" y="1325028"/>
                </a:lnTo>
                <a:cubicBezTo>
                  <a:pt x="202201" y="1347495"/>
                  <a:pt x="225896" y="1364969"/>
                  <a:pt x="254580" y="1364969"/>
                </a:cubicBezTo>
                <a:lnTo>
                  <a:pt x="477813" y="1364969"/>
                </a:lnTo>
                <a:lnTo>
                  <a:pt x="492778" y="1272606"/>
                </a:lnTo>
                <a:lnTo>
                  <a:pt x="225896" y="1272606"/>
                </a:lnTo>
                <a:cubicBezTo>
                  <a:pt x="218413" y="1272606"/>
                  <a:pt x="209684" y="1271358"/>
                  <a:pt x="202201" y="1268861"/>
                </a:cubicBezTo>
                <a:close/>
                <a:moveTo>
                  <a:pt x="765182" y="817231"/>
                </a:moveTo>
                <a:cubicBezTo>
                  <a:pt x="710539" y="817231"/>
                  <a:pt x="667073" y="861939"/>
                  <a:pt x="667073" y="915340"/>
                </a:cubicBezTo>
                <a:cubicBezTo>
                  <a:pt x="667073" y="969983"/>
                  <a:pt x="710539" y="1013450"/>
                  <a:pt x="765182" y="1013450"/>
                </a:cubicBezTo>
                <a:cubicBezTo>
                  <a:pt x="818583" y="1013450"/>
                  <a:pt x="862049" y="969983"/>
                  <a:pt x="862049" y="915340"/>
                </a:cubicBezTo>
                <a:cubicBezTo>
                  <a:pt x="862049" y="861939"/>
                  <a:pt x="818583" y="817231"/>
                  <a:pt x="765182" y="817231"/>
                </a:cubicBezTo>
                <a:close/>
                <a:moveTo>
                  <a:pt x="765182" y="781216"/>
                </a:moveTo>
                <a:cubicBezTo>
                  <a:pt x="837211" y="781216"/>
                  <a:pt x="898063" y="842069"/>
                  <a:pt x="898063" y="915340"/>
                </a:cubicBezTo>
                <a:cubicBezTo>
                  <a:pt x="898063" y="989854"/>
                  <a:pt x="837211" y="1049464"/>
                  <a:pt x="765182" y="1049464"/>
                </a:cubicBezTo>
                <a:cubicBezTo>
                  <a:pt x="690669" y="1049464"/>
                  <a:pt x="629817" y="989854"/>
                  <a:pt x="629817" y="915340"/>
                </a:cubicBezTo>
                <a:cubicBezTo>
                  <a:pt x="629817" y="842069"/>
                  <a:pt x="690669" y="781216"/>
                  <a:pt x="765182" y="781216"/>
                </a:cubicBezTo>
                <a:close/>
                <a:moveTo>
                  <a:pt x="741977" y="638902"/>
                </a:moveTo>
                <a:lnTo>
                  <a:pt x="793201" y="638902"/>
                </a:lnTo>
                <a:cubicBezTo>
                  <a:pt x="801738" y="638902"/>
                  <a:pt x="810275" y="647381"/>
                  <a:pt x="810275" y="655859"/>
                </a:cubicBezTo>
                <a:cubicBezTo>
                  <a:pt x="810275" y="666760"/>
                  <a:pt x="801738" y="674027"/>
                  <a:pt x="793201" y="674027"/>
                </a:cubicBezTo>
                <a:lnTo>
                  <a:pt x="741977" y="674027"/>
                </a:lnTo>
                <a:cubicBezTo>
                  <a:pt x="731001" y="674027"/>
                  <a:pt x="723683" y="666760"/>
                  <a:pt x="723683" y="655859"/>
                </a:cubicBezTo>
                <a:cubicBezTo>
                  <a:pt x="723683" y="647381"/>
                  <a:pt x="731001" y="638902"/>
                  <a:pt x="741977" y="638902"/>
                </a:cubicBezTo>
                <a:close/>
                <a:moveTo>
                  <a:pt x="703246" y="593482"/>
                </a:moveTo>
                <a:lnTo>
                  <a:pt x="830672" y="593482"/>
                </a:lnTo>
                <a:cubicBezTo>
                  <a:pt x="840765" y="593482"/>
                  <a:pt x="849596" y="601355"/>
                  <a:pt x="849596" y="611853"/>
                </a:cubicBezTo>
                <a:cubicBezTo>
                  <a:pt x="849596" y="622350"/>
                  <a:pt x="840765" y="631535"/>
                  <a:pt x="830672" y="631535"/>
                </a:cubicBezTo>
                <a:lnTo>
                  <a:pt x="703246" y="631535"/>
                </a:lnTo>
                <a:cubicBezTo>
                  <a:pt x="693153" y="631535"/>
                  <a:pt x="684321" y="622350"/>
                  <a:pt x="684321" y="611853"/>
                </a:cubicBezTo>
                <a:cubicBezTo>
                  <a:pt x="684321" y="601355"/>
                  <a:pt x="693153" y="593482"/>
                  <a:pt x="703246" y="593482"/>
                </a:cubicBezTo>
                <a:close/>
                <a:moveTo>
                  <a:pt x="704787" y="542438"/>
                </a:moveTo>
                <a:lnTo>
                  <a:pt x="704787" y="552424"/>
                </a:lnTo>
                <a:lnTo>
                  <a:pt x="825757" y="552424"/>
                </a:lnTo>
                <a:lnTo>
                  <a:pt x="825757" y="542438"/>
                </a:lnTo>
                <a:close/>
                <a:moveTo>
                  <a:pt x="937505" y="492384"/>
                </a:moveTo>
                <a:cubicBezTo>
                  <a:pt x="942319" y="492384"/>
                  <a:pt x="947288" y="494237"/>
                  <a:pt x="951015" y="497942"/>
                </a:cubicBezTo>
                <a:lnTo>
                  <a:pt x="1005673" y="552287"/>
                </a:lnTo>
                <a:cubicBezTo>
                  <a:pt x="1013127" y="559697"/>
                  <a:pt x="1013127" y="572048"/>
                  <a:pt x="1005673" y="578224"/>
                </a:cubicBezTo>
                <a:cubicBezTo>
                  <a:pt x="1001947" y="581929"/>
                  <a:pt x="998220" y="583164"/>
                  <a:pt x="993251" y="583164"/>
                </a:cubicBezTo>
                <a:cubicBezTo>
                  <a:pt x="988282" y="583164"/>
                  <a:pt x="983313" y="581929"/>
                  <a:pt x="980828" y="578224"/>
                </a:cubicBezTo>
                <a:lnTo>
                  <a:pt x="924927" y="523879"/>
                </a:lnTo>
                <a:cubicBezTo>
                  <a:pt x="917474" y="516468"/>
                  <a:pt x="917474" y="505353"/>
                  <a:pt x="924927" y="497942"/>
                </a:cubicBezTo>
                <a:cubicBezTo>
                  <a:pt x="928033" y="494237"/>
                  <a:pt x="932692" y="492384"/>
                  <a:pt x="937505" y="492384"/>
                </a:cubicBezTo>
                <a:close/>
                <a:moveTo>
                  <a:pt x="599551" y="492384"/>
                </a:moveTo>
                <a:cubicBezTo>
                  <a:pt x="603970" y="492384"/>
                  <a:pt x="608542" y="494237"/>
                  <a:pt x="612199" y="497942"/>
                </a:cubicBezTo>
                <a:cubicBezTo>
                  <a:pt x="619513" y="505353"/>
                  <a:pt x="619513" y="516468"/>
                  <a:pt x="612199" y="523879"/>
                </a:cubicBezTo>
                <a:lnTo>
                  <a:pt x="558561" y="578224"/>
                </a:lnTo>
                <a:cubicBezTo>
                  <a:pt x="554904" y="581929"/>
                  <a:pt x="550028" y="583164"/>
                  <a:pt x="546371" y="583164"/>
                </a:cubicBezTo>
                <a:cubicBezTo>
                  <a:pt x="541494" y="583164"/>
                  <a:pt x="536618" y="581929"/>
                  <a:pt x="534180" y="578224"/>
                </a:cubicBezTo>
                <a:cubicBezTo>
                  <a:pt x="526866" y="572048"/>
                  <a:pt x="526866" y="559697"/>
                  <a:pt x="534180" y="552287"/>
                </a:cubicBezTo>
                <a:lnTo>
                  <a:pt x="587818" y="497942"/>
                </a:lnTo>
                <a:cubicBezTo>
                  <a:pt x="590866" y="494237"/>
                  <a:pt x="595132" y="492384"/>
                  <a:pt x="599551" y="492384"/>
                </a:cubicBezTo>
                <a:close/>
                <a:moveTo>
                  <a:pt x="399245" y="460061"/>
                </a:moveTo>
                <a:cubicBezTo>
                  <a:pt x="386774" y="460061"/>
                  <a:pt x="376797" y="467549"/>
                  <a:pt x="374303" y="475038"/>
                </a:cubicBezTo>
                <a:lnTo>
                  <a:pt x="344372" y="622320"/>
                </a:lnTo>
                <a:lnTo>
                  <a:pt x="388021" y="662261"/>
                </a:lnTo>
                <a:cubicBezTo>
                  <a:pt x="395503" y="669750"/>
                  <a:pt x="405480" y="674742"/>
                  <a:pt x="415457" y="674742"/>
                </a:cubicBezTo>
                <a:lnTo>
                  <a:pt x="575088" y="674742"/>
                </a:lnTo>
                <a:cubicBezTo>
                  <a:pt x="616242" y="674742"/>
                  <a:pt x="651162" y="704698"/>
                  <a:pt x="656150" y="743390"/>
                </a:cubicBezTo>
                <a:cubicBezTo>
                  <a:pt x="657397" y="765857"/>
                  <a:pt x="649914" y="787076"/>
                  <a:pt x="634949" y="804550"/>
                </a:cubicBezTo>
                <a:cubicBezTo>
                  <a:pt x="621231" y="819528"/>
                  <a:pt x="598783" y="830761"/>
                  <a:pt x="577582" y="830761"/>
                </a:cubicBezTo>
                <a:lnTo>
                  <a:pt x="365573" y="830761"/>
                </a:lnTo>
                <a:cubicBezTo>
                  <a:pt x="345619" y="830761"/>
                  <a:pt x="326912" y="822024"/>
                  <a:pt x="313194" y="808294"/>
                </a:cubicBezTo>
                <a:lnTo>
                  <a:pt x="301970" y="797061"/>
                </a:lnTo>
                <a:lnTo>
                  <a:pt x="202201" y="1217687"/>
                </a:lnTo>
                <a:cubicBezTo>
                  <a:pt x="202201" y="1221432"/>
                  <a:pt x="202201" y="1223928"/>
                  <a:pt x="204695" y="1227672"/>
                </a:cubicBezTo>
                <a:cubicBezTo>
                  <a:pt x="209684" y="1232665"/>
                  <a:pt x="218413" y="1236409"/>
                  <a:pt x="225896" y="1236409"/>
                </a:cubicBezTo>
                <a:lnTo>
                  <a:pt x="499014" y="1236409"/>
                </a:lnTo>
                <a:lnTo>
                  <a:pt x="508991" y="1170258"/>
                </a:lnTo>
                <a:cubicBezTo>
                  <a:pt x="521462" y="1112843"/>
                  <a:pt x="555134" y="1081639"/>
                  <a:pt x="601277" y="1081639"/>
                </a:cubicBezTo>
                <a:lnTo>
                  <a:pt x="949222" y="1081639"/>
                </a:lnTo>
                <a:cubicBezTo>
                  <a:pt x="995365" y="1081639"/>
                  <a:pt x="1031531" y="1117835"/>
                  <a:pt x="1040261" y="1170258"/>
                </a:cubicBezTo>
                <a:lnTo>
                  <a:pt x="1048990" y="1236409"/>
                </a:lnTo>
                <a:lnTo>
                  <a:pt x="1308390" y="1236409"/>
                </a:lnTo>
                <a:cubicBezTo>
                  <a:pt x="1317120" y="1236409"/>
                  <a:pt x="1325850" y="1232665"/>
                  <a:pt x="1329591" y="1227672"/>
                </a:cubicBezTo>
                <a:cubicBezTo>
                  <a:pt x="1332085" y="1223928"/>
                  <a:pt x="1333332" y="1221432"/>
                  <a:pt x="1332085" y="1217687"/>
                </a:cubicBezTo>
                <a:lnTo>
                  <a:pt x="1236057" y="803302"/>
                </a:lnTo>
                <a:lnTo>
                  <a:pt x="1229822" y="808294"/>
                </a:lnTo>
                <a:cubicBezTo>
                  <a:pt x="1216104" y="822024"/>
                  <a:pt x="1197397" y="830761"/>
                  <a:pt x="1177443" y="830761"/>
                </a:cubicBezTo>
                <a:lnTo>
                  <a:pt x="966681" y="830761"/>
                </a:lnTo>
                <a:cubicBezTo>
                  <a:pt x="944233" y="830761"/>
                  <a:pt x="923032" y="819528"/>
                  <a:pt x="908067" y="804550"/>
                </a:cubicBezTo>
                <a:cubicBezTo>
                  <a:pt x="893101" y="787076"/>
                  <a:pt x="885619" y="765857"/>
                  <a:pt x="888113" y="743390"/>
                </a:cubicBezTo>
                <a:cubicBezTo>
                  <a:pt x="891854" y="704698"/>
                  <a:pt x="928021" y="674742"/>
                  <a:pt x="969175" y="674742"/>
                </a:cubicBezTo>
                <a:lnTo>
                  <a:pt x="1127559" y="674742"/>
                </a:lnTo>
                <a:cubicBezTo>
                  <a:pt x="1137536" y="674742"/>
                  <a:pt x="1147512" y="669750"/>
                  <a:pt x="1154995" y="662261"/>
                </a:cubicBezTo>
                <a:lnTo>
                  <a:pt x="1189914" y="629809"/>
                </a:lnTo>
                <a:lnTo>
                  <a:pt x="1161231" y="473790"/>
                </a:lnTo>
                <a:cubicBezTo>
                  <a:pt x="1158736" y="467549"/>
                  <a:pt x="1148760" y="460061"/>
                  <a:pt x="1136288" y="460061"/>
                </a:cubicBezTo>
                <a:lnTo>
                  <a:pt x="913055" y="460061"/>
                </a:lnTo>
                <a:cubicBezTo>
                  <a:pt x="899337" y="477535"/>
                  <a:pt x="881877" y="491264"/>
                  <a:pt x="864418" y="502498"/>
                </a:cubicBezTo>
                <a:cubicBezTo>
                  <a:pt x="863171" y="503746"/>
                  <a:pt x="863171" y="503746"/>
                  <a:pt x="863171" y="504994"/>
                </a:cubicBezTo>
                <a:lnTo>
                  <a:pt x="863171" y="556168"/>
                </a:lnTo>
                <a:cubicBezTo>
                  <a:pt x="863171" y="574890"/>
                  <a:pt x="846958" y="589868"/>
                  <a:pt x="829499" y="589868"/>
                </a:cubicBezTo>
                <a:lnTo>
                  <a:pt x="702293" y="589868"/>
                </a:lnTo>
                <a:cubicBezTo>
                  <a:pt x="683586" y="589868"/>
                  <a:pt x="668621" y="574890"/>
                  <a:pt x="668621" y="556168"/>
                </a:cubicBezTo>
                <a:lnTo>
                  <a:pt x="668621" y="504994"/>
                </a:lnTo>
                <a:cubicBezTo>
                  <a:pt x="668621" y="503746"/>
                  <a:pt x="667374" y="503746"/>
                  <a:pt x="667374" y="502498"/>
                </a:cubicBezTo>
                <a:cubicBezTo>
                  <a:pt x="647420" y="491264"/>
                  <a:pt x="631208" y="477535"/>
                  <a:pt x="617490" y="460061"/>
                </a:cubicBezTo>
                <a:close/>
                <a:moveTo>
                  <a:pt x="1010684" y="317938"/>
                </a:moveTo>
                <a:lnTo>
                  <a:pt x="1089477" y="317938"/>
                </a:lnTo>
                <a:cubicBezTo>
                  <a:pt x="1099482" y="317938"/>
                  <a:pt x="1106986" y="327123"/>
                  <a:pt x="1106986" y="337620"/>
                </a:cubicBezTo>
                <a:cubicBezTo>
                  <a:pt x="1106986" y="348117"/>
                  <a:pt x="1099482" y="355989"/>
                  <a:pt x="1089477" y="355989"/>
                </a:cubicBezTo>
                <a:lnTo>
                  <a:pt x="1010684" y="355989"/>
                </a:lnTo>
                <a:cubicBezTo>
                  <a:pt x="1000678" y="355989"/>
                  <a:pt x="993174" y="348117"/>
                  <a:pt x="993174" y="337620"/>
                </a:cubicBezTo>
                <a:cubicBezTo>
                  <a:pt x="993174" y="327123"/>
                  <a:pt x="1000678" y="317938"/>
                  <a:pt x="1010684" y="317938"/>
                </a:cubicBezTo>
                <a:close/>
                <a:moveTo>
                  <a:pt x="451557" y="317938"/>
                </a:moveTo>
                <a:lnTo>
                  <a:pt x="528265" y="317938"/>
                </a:lnTo>
                <a:cubicBezTo>
                  <a:pt x="538163" y="317938"/>
                  <a:pt x="546824" y="327123"/>
                  <a:pt x="546824" y="337620"/>
                </a:cubicBezTo>
                <a:cubicBezTo>
                  <a:pt x="546824" y="348117"/>
                  <a:pt x="538163" y="355989"/>
                  <a:pt x="528265" y="355989"/>
                </a:cubicBezTo>
                <a:lnTo>
                  <a:pt x="451557" y="355989"/>
                </a:lnTo>
                <a:cubicBezTo>
                  <a:pt x="441659" y="355989"/>
                  <a:pt x="432998" y="348117"/>
                  <a:pt x="432998" y="337620"/>
                </a:cubicBezTo>
                <a:cubicBezTo>
                  <a:pt x="432998" y="327123"/>
                  <a:pt x="441659" y="317938"/>
                  <a:pt x="451557" y="317938"/>
                </a:cubicBezTo>
                <a:close/>
                <a:moveTo>
                  <a:pt x="1405870" y="256893"/>
                </a:moveTo>
                <a:cubicBezTo>
                  <a:pt x="1352469" y="256893"/>
                  <a:pt x="1307762" y="301395"/>
                  <a:pt x="1307762" y="354551"/>
                </a:cubicBezTo>
                <a:cubicBezTo>
                  <a:pt x="1307762" y="408943"/>
                  <a:pt x="1352469" y="452210"/>
                  <a:pt x="1405870" y="452210"/>
                </a:cubicBezTo>
                <a:cubicBezTo>
                  <a:pt x="1460513" y="452210"/>
                  <a:pt x="1503979" y="408943"/>
                  <a:pt x="1503979" y="354551"/>
                </a:cubicBezTo>
                <a:cubicBezTo>
                  <a:pt x="1503979" y="301395"/>
                  <a:pt x="1460513" y="256893"/>
                  <a:pt x="1405870" y="256893"/>
                </a:cubicBezTo>
                <a:close/>
                <a:moveTo>
                  <a:pt x="132008" y="256893"/>
                </a:moveTo>
                <a:cubicBezTo>
                  <a:pt x="79449" y="256893"/>
                  <a:pt x="35447" y="301395"/>
                  <a:pt x="35447" y="354551"/>
                </a:cubicBezTo>
                <a:cubicBezTo>
                  <a:pt x="35447" y="408943"/>
                  <a:pt x="79449" y="452210"/>
                  <a:pt x="132008" y="452210"/>
                </a:cubicBezTo>
                <a:cubicBezTo>
                  <a:pt x="185789" y="452210"/>
                  <a:pt x="228570" y="408943"/>
                  <a:pt x="228570" y="354551"/>
                </a:cubicBezTo>
                <a:cubicBezTo>
                  <a:pt x="228570" y="301395"/>
                  <a:pt x="185789" y="256893"/>
                  <a:pt x="132008" y="256893"/>
                </a:cubicBezTo>
                <a:close/>
                <a:moveTo>
                  <a:pt x="1405870" y="221043"/>
                </a:moveTo>
                <a:cubicBezTo>
                  <a:pt x="1480383" y="221043"/>
                  <a:pt x="1539993" y="281616"/>
                  <a:pt x="1539993" y="354551"/>
                </a:cubicBezTo>
                <a:cubicBezTo>
                  <a:pt x="1539993" y="428722"/>
                  <a:pt x="1480383" y="489295"/>
                  <a:pt x="1405870" y="489295"/>
                </a:cubicBezTo>
                <a:cubicBezTo>
                  <a:pt x="1331357" y="489295"/>
                  <a:pt x="1271747" y="428722"/>
                  <a:pt x="1271747" y="354551"/>
                </a:cubicBezTo>
                <a:cubicBezTo>
                  <a:pt x="1271747" y="281616"/>
                  <a:pt x="1331357" y="221043"/>
                  <a:pt x="1405870" y="221043"/>
                </a:cubicBezTo>
                <a:close/>
                <a:moveTo>
                  <a:pt x="132008" y="221043"/>
                </a:moveTo>
                <a:cubicBezTo>
                  <a:pt x="205346" y="221043"/>
                  <a:pt x="265239" y="281616"/>
                  <a:pt x="265239" y="354551"/>
                </a:cubicBezTo>
                <a:cubicBezTo>
                  <a:pt x="265239" y="428722"/>
                  <a:pt x="205346" y="489295"/>
                  <a:pt x="132008" y="489295"/>
                </a:cubicBezTo>
                <a:cubicBezTo>
                  <a:pt x="58670" y="489295"/>
                  <a:pt x="0" y="428722"/>
                  <a:pt x="0" y="354551"/>
                </a:cubicBezTo>
                <a:cubicBezTo>
                  <a:pt x="0" y="281616"/>
                  <a:pt x="58670" y="221043"/>
                  <a:pt x="132008" y="221043"/>
                </a:cubicBezTo>
                <a:close/>
                <a:moveTo>
                  <a:pt x="768437" y="199846"/>
                </a:moveTo>
                <a:cubicBezTo>
                  <a:pt x="810940" y="199846"/>
                  <a:pt x="853442" y="221481"/>
                  <a:pt x="879694" y="257115"/>
                </a:cubicBezTo>
                <a:cubicBezTo>
                  <a:pt x="885944" y="264751"/>
                  <a:pt x="884694" y="276205"/>
                  <a:pt x="877193" y="282568"/>
                </a:cubicBezTo>
                <a:cubicBezTo>
                  <a:pt x="873443" y="285113"/>
                  <a:pt x="868443" y="286386"/>
                  <a:pt x="865943" y="286386"/>
                </a:cubicBezTo>
                <a:cubicBezTo>
                  <a:pt x="859692" y="286386"/>
                  <a:pt x="854692" y="283840"/>
                  <a:pt x="850942" y="280022"/>
                </a:cubicBezTo>
                <a:cubicBezTo>
                  <a:pt x="830941" y="252024"/>
                  <a:pt x="800939" y="235480"/>
                  <a:pt x="768437" y="235480"/>
                </a:cubicBezTo>
                <a:cubicBezTo>
                  <a:pt x="758436" y="235480"/>
                  <a:pt x="750936" y="227844"/>
                  <a:pt x="750936" y="217663"/>
                </a:cubicBezTo>
                <a:cubicBezTo>
                  <a:pt x="750936" y="207482"/>
                  <a:pt x="758436" y="199846"/>
                  <a:pt x="768437" y="199846"/>
                </a:cubicBezTo>
                <a:close/>
                <a:moveTo>
                  <a:pt x="758413" y="177978"/>
                </a:moveTo>
                <a:cubicBezTo>
                  <a:pt x="677351" y="181723"/>
                  <a:pt x="610007" y="247875"/>
                  <a:pt x="608760" y="330253"/>
                </a:cubicBezTo>
                <a:cubicBezTo>
                  <a:pt x="606266" y="387668"/>
                  <a:pt x="636196" y="442587"/>
                  <a:pt x="684834" y="471294"/>
                </a:cubicBezTo>
                <a:cubicBezTo>
                  <a:pt x="696058" y="477535"/>
                  <a:pt x="704787" y="491264"/>
                  <a:pt x="704787" y="504994"/>
                </a:cubicBezTo>
                <a:lnTo>
                  <a:pt x="704787" y="506242"/>
                </a:lnTo>
                <a:lnTo>
                  <a:pt x="825757" y="506242"/>
                </a:lnTo>
                <a:lnTo>
                  <a:pt x="825757" y="504994"/>
                </a:lnTo>
                <a:cubicBezTo>
                  <a:pt x="825757" y="491264"/>
                  <a:pt x="833240" y="477535"/>
                  <a:pt x="844464" y="471294"/>
                </a:cubicBezTo>
                <a:cubicBezTo>
                  <a:pt x="894349" y="442587"/>
                  <a:pt x="923032" y="391412"/>
                  <a:pt x="923032" y="335246"/>
                </a:cubicBezTo>
                <a:cubicBezTo>
                  <a:pt x="923032" y="291560"/>
                  <a:pt x="905573" y="251620"/>
                  <a:pt x="874395" y="221664"/>
                </a:cubicBezTo>
                <a:cubicBezTo>
                  <a:pt x="841970" y="190460"/>
                  <a:pt x="800815" y="175482"/>
                  <a:pt x="758413" y="177978"/>
                </a:cubicBezTo>
                <a:close/>
                <a:moveTo>
                  <a:pt x="757166" y="141782"/>
                </a:moveTo>
                <a:cubicBezTo>
                  <a:pt x="809545" y="139286"/>
                  <a:pt x="860676" y="158008"/>
                  <a:pt x="898090" y="195452"/>
                </a:cubicBezTo>
                <a:cubicBezTo>
                  <a:pt x="936750" y="231649"/>
                  <a:pt x="957951" y="281575"/>
                  <a:pt x="957951" y="335246"/>
                </a:cubicBezTo>
                <a:cubicBezTo>
                  <a:pt x="957951" y="366449"/>
                  <a:pt x="950469" y="396405"/>
                  <a:pt x="936750" y="425112"/>
                </a:cubicBezTo>
                <a:lnTo>
                  <a:pt x="1136288" y="425112"/>
                </a:lnTo>
                <a:cubicBezTo>
                  <a:pt x="1164972" y="425112"/>
                  <a:pt x="1191161" y="442587"/>
                  <a:pt x="1196150" y="467549"/>
                </a:cubicBezTo>
                <a:lnTo>
                  <a:pt x="1221092" y="601101"/>
                </a:lnTo>
                <a:lnTo>
                  <a:pt x="1293425" y="532453"/>
                </a:lnTo>
                <a:cubicBezTo>
                  <a:pt x="1308390" y="518724"/>
                  <a:pt x="1327097" y="511235"/>
                  <a:pt x="1347050" y="511235"/>
                </a:cubicBezTo>
                <a:lnTo>
                  <a:pt x="1414394" y="511235"/>
                </a:lnTo>
                <a:cubicBezTo>
                  <a:pt x="1465526" y="511235"/>
                  <a:pt x="1506681" y="552424"/>
                  <a:pt x="1506681" y="603598"/>
                </a:cubicBezTo>
                <a:lnTo>
                  <a:pt x="1506681" y="993020"/>
                </a:lnTo>
                <a:cubicBezTo>
                  <a:pt x="1506681" y="1003006"/>
                  <a:pt x="1499198" y="1011743"/>
                  <a:pt x="1487974" y="1011743"/>
                </a:cubicBezTo>
                <a:cubicBezTo>
                  <a:pt x="1479244" y="1011743"/>
                  <a:pt x="1470515" y="1003006"/>
                  <a:pt x="1470515" y="993020"/>
                </a:cubicBezTo>
                <a:lnTo>
                  <a:pt x="1470515" y="603598"/>
                </a:lnTo>
                <a:cubicBezTo>
                  <a:pt x="1470515" y="572394"/>
                  <a:pt x="1445572" y="548679"/>
                  <a:pt x="1414394" y="548679"/>
                </a:cubicBezTo>
                <a:lnTo>
                  <a:pt x="1347050" y="548679"/>
                </a:lnTo>
                <a:cubicBezTo>
                  <a:pt x="1337074" y="548679"/>
                  <a:pt x="1325850" y="552424"/>
                  <a:pt x="1317120" y="559913"/>
                </a:cubicBezTo>
                <a:lnTo>
                  <a:pt x="1179937" y="688472"/>
                </a:lnTo>
                <a:cubicBezTo>
                  <a:pt x="1166219" y="702202"/>
                  <a:pt x="1147512" y="709690"/>
                  <a:pt x="1127559" y="709690"/>
                </a:cubicBezTo>
                <a:lnTo>
                  <a:pt x="969175" y="709690"/>
                </a:lnTo>
                <a:cubicBezTo>
                  <a:pt x="945480" y="709690"/>
                  <a:pt x="925526" y="725916"/>
                  <a:pt x="924279" y="747135"/>
                </a:cubicBezTo>
                <a:cubicBezTo>
                  <a:pt x="923032" y="759616"/>
                  <a:pt x="926774" y="770850"/>
                  <a:pt x="935503" y="779587"/>
                </a:cubicBezTo>
                <a:cubicBezTo>
                  <a:pt x="942986" y="788324"/>
                  <a:pt x="954210" y="793316"/>
                  <a:pt x="966681" y="793316"/>
                </a:cubicBezTo>
                <a:lnTo>
                  <a:pt x="1177443" y="793316"/>
                </a:lnTo>
                <a:cubicBezTo>
                  <a:pt x="1188667" y="793316"/>
                  <a:pt x="1197397" y="789572"/>
                  <a:pt x="1204880" y="782083"/>
                </a:cubicBezTo>
                <a:lnTo>
                  <a:pt x="1379475" y="608590"/>
                </a:lnTo>
                <a:cubicBezTo>
                  <a:pt x="1386958" y="601101"/>
                  <a:pt x="1399429" y="601101"/>
                  <a:pt x="1405665" y="608590"/>
                </a:cubicBezTo>
                <a:cubicBezTo>
                  <a:pt x="1411900" y="614831"/>
                  <a:pt x="1411900" y="627313"/>
                  <a:pt x="1405665" y="633553"/>
                </a:cubicBezTo>
                <a:lnTo>
                  <a:pt x="1313378" y="725916"/>
                </a:lnTo>
                <a:cubicBezTo>
                  <a:pt x="1313378" y="725916"/>
                  <a:pt x="1313378" y="725916"/>
                  <a:pt x="1312131" y="727165"/>
                </a:cubicBezTo>
                <a:lnTo>
                  <a:pt x="1284695" y="840746"/>
                </a:lnTo>
                <a:cubicBezTo>
                  <a:pt x="1283448" y="841994"/>
                  <a:pt x="1282201" y="844491"/>
                  <a:pt x="1282201" y="845739"/>
                </a:cubicBezTo>
                <a:lnTo>
                  <a:pt x="1367004" y="1208950"/>
                </a:lnTo>
                <a:cubicBezTo>
                  <a:pt x="1369498" y="1213943"/>
                  <a:pt x="1369498" y="1218935"/>
                  <a:pt x="1368251" y="1223928"/>
                </a:cubicBezTo>
                <a:cubicBezTo>
                  <a:pt x="1369498" y="1225176"/>
                  <a:pt x="1369498" y="1227672"/>
                  <a:pt x="1369498" y="1228921"/>
                </a:cubicBezTo>
                <a:lnTo>
                  <a:pt x="1369498" y="1325028"/>
                </a:lnTo>
                <a:cubicBezTo>
                  <a:pt x="1369498" y="1366217"/>
                  <a:pt x="1328344" y="1401165"/>
                  <a:pt x="1279706" y="1401165"/>
                </a:cubicBezTo>
                <a:lnTo>
                  <a:pt x="1072686" y="1401165"/>
                </a:lnTo>
                <a:lnTo>
                  <a:pt x="1078921" y="1444850"/>
                </a:lnTo>
                <a:cubicBezTo>
                  <a:pt x="1080168" y="1454836"/>
                  <a:pt x="1072686" y="1464821"/>
                  <a:pt x="1062709" y="1466069"/>
                </a:cubicBezTo>
                <a:cubicBezTo>
                  <a:pt x="1052732" y="1467317"/>
                  <a:pt x="1044002" y="1461076"/>
                  <a:pt x="1042755" y="1451091"/>
                </a:cubicBezTo>
                <a:lnTo>
                  <a:pt x="1004094" y="1176498"/>
                </a:lnTo>
                <a:cubicBezTo>
                  <a:pt x="1000353" y="1149039"/>
                  <a:pt x="982894" y="1117835"/>
                  <a:pt x="949222" y="1117835"/>
                </a:cubicBezTo>
                <a:lnTo>
                  <a:pt x="601277" y="1117835"/>
                </a:lnTo>
                <a:cubicBezTo>
                  <a:pt x="565111" y="1117835"/>
                  <a:pt x="550145" y="1150287"/>
                  <a:pt x="545157" y="1177746"/>
                </a:cubicBezTo>
                <a:lnTo>
                  <a:pt x="531439" y="1257628"/>
                </a:lnTo>
                <a:lnTo>
                  <a:pt x="499014" y="1451091"/>
                </a:lnTo>
                <a:cubicBezTo>
                  <a:pt x="497767" y="1459828"/>
                  <a:pt x="490284" y="1466069"/>
                  <a:pt x="481554" y="1466069"/>
                </a:cubicBezTo>
                <a:cubicBezTo>
                  <a:pt x="480307" y="1466069"/>
                  <a:pt x="479060" y="1466069"/>
                  <a:pt x="479060" y="1466069"/>
                </a:cubicBezTo>
                <a:cubicBezTo>
                  <a:pt x="469083" y="1464821"/>
                  <a:pt x="461600" y="1454836"/>
                  <a:pt x="464095" y="1444850"/>
                </a:cubicBezTo>
                <a:lnTo>
                  <a:pt x="471577" y="1401165"/>
                </a:lnTo>
                <a:lnTo>
                  <a:pt x="254580" y="1401165"/>
                </a:lnTo>
                <a:cubicBezTo>
                  <a:pt x="205942" y="1401165"/>
                  <a:pt x="166035" y="1366217"/>
                  <a:pt x="166035" y="1325028"/>
                </a:cubicBezTo>
                <a:lnTo>
                  <a:pt x="166035" y="1228921"/>
                </a:lnTo>
                <a:cubicBezTo>
                  <a:pt x="166035" y="1227672"/>
                  <a:pt x="166035" y="1225176"/>
                  <a:pt x="166035" y="1223928"/>
                </a:cubicBezTo>
                <a:cubicBezTo>
                  <a:pt x="166035" y="1218935"/>
                  <a:pt x="166035" y="1213943"/>
                  <a:pt x="167282" y="1208950"/>
                </a:cubicBezTo>
                <a:lnTo>
                  <a:pt x="255827" y="832009"/>
                </a:lnTo>
                <a:lnTo>
                  <a:pt x="230885" y="727165"/>
                </a:lnTo>
                <a:cubicBezTo>
                  <a:pt x="229637" y="725916"/>
                  <a:pt x="229637" y="725916"/>
                  <a:pt x="229637" y="725916"/>
                </a:cubicBezTo>
                <a:lnTo>
                  <a:pt x="137351" y="633553"/>
                </a:lnTo>
                <a:cubicBezTo>
                  <a:pt x="131116" y="627313"/>
                  <a:pt x="131116" y="614831"/>
                  <a:pt x="137351" y="608590"/>
                </a:cubicBezTo>
                <a:cubicBezTo>
                  <a:pt x="144834" y="601101"/>
                  <a:pt x="156058" y="601101"/>
                  <a:pt x="163540" y="608590"/>
                </a:cubicBezTo>
                <a:lnTo>
                  <a:pt x="338136" y="782083"/>
                </a:lnTo>
                <a:cubicBezTo>
                  <a:pt x="345619" y="789572"/>
                  <a:pt x="355596" y="793316"/>
                  <a:pt x="365573" y="793316"/>
                </a:cubicBezTo>
                <a:lnTo>
                  <a:pt x="577582" y="793316"/>
                </a:lnTo>
                <a:cubicBezTo>
                  <a:pt x="588806" y="793316"/>
                  <a:pt x="601277" y="788324"/>
                  <a:pt x="608760" y="779587"/>
                </a:cubicBezTo>
                <a:cubicBezTo>
                  <a:pt x="616242" y="770850"/>
                  <a:pt x="621231" y="759616"/>
                  <a:pt x="618737" y="747135"/>
                </a:cubicBezTo>
                <a:cubicBezTo>
                  <a:pt x="617490" y="725916"/>
                  <a:pt x="597536" y="709690"/>
                  <a:pt x="575088" y="709690"/>
                </a:cubicBezTo>
                <a:lnTo>
                  <a:pt x="415457" y="709690"/>
                </a:lnTo>
                <a:cubicBezTo>
                  <a:pt x="395503" y="709690"/>
                  <a:pt x="376797" y="702202"/>
                  <a:pt x="363079" y="688472"/>
                </a:cubicBezTo>
                <a:lnTo>
                  <a:pt x="225896" y="559913"/>
                </a:lnTo>
                <a:cubicBezTo>
                  <a:pt x="217166" y="552424"/>
                  <a:pt x="205942" y="548679"/>
                  <a:pt x="195965" y="548679"/>
                </a:cubicBezTo>
                <a:lnTo>
                  <a:pt x="128621" y="548679"/>
                </a:lnTo>
                <a:cubicBezTo>
                  <a:pt x="97444" y="548679"/>
                  <a:pt x="72501" y="572394"/>
                  <a:pt x="72501" y="603598"/>
                </a:cubicBezTo>
                <a:lnTo>
                  <a:pt x="72501" y="993020"/>
                </a:lnTo>
                <a:cubicBezTo>
                  <a:pt x="72501" y="1003006"/>
                  <a:pt x="65019" y="1011743"/>
                  <a:pt x="55042" y="1011743"/>
                </a:cubicBezTo>
                <a:cubicBezTo>
                  <a:pt x="45065" y="1011743"/>
                  <a:pt x="36335" y="1003006"/>
                  <a:pt x="36335" y="993020"/>
                </a:cubicBezTo>
                <a:lnTo>
                  <a:pt x="36335" y="603598"/>
                </a:lnTo>
                <a:cubicBezTo>
                  <a:pt x="36335" y="552424"/>
                  <a:pt x="77490" y="511235"/>
                  <a:pt x="128621" y="511235"/>
                </a:cubicBezTo>
                <a:lnTo>
                  <a:pt x="195965" y="511235"/>
                </a:lnTo>
                <a:cubicBezTo>
                  <a:pt x="215919" y="511235"/>
                  <a:pt x="235873" y="518724"/>
                  <a:pt x="249591" y="532453"/>
                </a:cubicBezTo>
                <a:lnTo>
                  <a:pt x="314441" y="593613"/>
                </a:lnTo>
                <a:lnTo>
                  <a:pt x="339383" y="467549"/>
                </a:lnTo>
                <a:cubicBezTo>
                  <a:pt x="344372" y="442587"/>
                  <a:pt x="369314" y="425112"/>
                  <a:pt x="399245" y="425112"/>
                </a:cubicBezTo>
                <a:lnTo>
                  <a:pt x="593794" y="425112"/>
                </a:lnTo>
                <a:cubicBezTo>
                  <a:pt x="578829" y="395157"/>
                  <a:pt x="571346" y="362705"/>
                  <a:pt x="571346" y="329005"/>
                </a:cubicBezTo>
                <a:cubicBezTo>
                  <a:pt x="575088" y="227905"/>
                  <a:pt x="656150" y="145526"/>
                  <a:pt x="757166" y="141782"/>
                </a:cubicBezTo>
                <a:close/>
                <a:moveTo>
                  <a:pt x="545913" y="95432"/>
                </a:moveTo>
                <a:cubicBezTo>
                  <a:pt x="550333" y="95432"/>
                  <a:pt x="554904" y="96997"/>
                  <a:pt x="558561" y="100125"/>
                </a:cubicBezTo>
                <a:lnTo>
                  <a:pt x="612199" y="156445"/>
                </a:lnTo>
                <a:cubicBezTo>
                  <a:pt x="619513" y="162703"/>
                  <a:pt x="619513" y="173967"/>
                  <a:pt x="612199" y="181476"/>
                </a:cubicBezTo>
                <a:cubicBezTo>
                  <a:pt x="608542" y="185231"/>
                  <a:pt x="604884" y="186482"/>
                  <a:pt x="600008" y="186482"/>
                </a:cubicBezTo>
                <a:cubicBezTo>
                  <a:pt x="595132" y="186482"/>
                  <a:pt x="591475" y="185231"/>
                  <a:pt x="587818" y="181476"/>
                </a:cubicBezTo>
                <a:lnTo>
                  <a:pt x="534180" y="126408"/>
                </a:lnTo>
                <a:cubicBezTo>
                  <a:pt x="526866" y="118899"/>
                  <a:pt x="526866" y="107635"/>
                  <a:pt x="534180" y="100125"/>
                </a:cubicBezTo>
                <a:cubicBezTo>
                  <a:pt x="537228" y="96997"/>
                  <a:pt x="541494" y="95432"/>
                  <a:pt x="545913" y="95432"/>
                </a:cubicBezTo>
                <a:close/>
                <a:moveTo>
                  <a:pt x="992785" y="95432"/>
                </a:moveTo>
                <a:cubicBezTo>
                  <a:pt x="997288" y="95432"/>
                  <a:pt x="1001946" y="96997"/>
                  <a:pt x="1005673" y="100125"/>
                </a:cubicBezTo>
                <a:cubicBezTo>
                  <a:pt x="1013127" y="107635"/>
                  <a:pt x="1013127" y="118899"/>
                  <a:pt x="1005673" y="126408"/>
                </a:cubicBezTo>
                <a:lnTo>
                  <a:pt x="951015" y="181476"/>
                </a:lnTo>
                <a:cubicBezTo>
                  <a:pt x="947288" y="185231"/>
                  <a:pt x="942319" y="186482"/>
                  <a:pt x="937350" y="186482"/>
                </a:cubicBezTo>
                <a:cubicBezTo>
                  <a:pt x="933623" y="186482"/>
                  <a:pt x="928654" y="185231"/>
                  <a:pt x="924927" y="181476"/>
                </a:cubicBezTo>
                <a:cubicBezTo>
                  <a:pt x="917474" y="173967"/>
                  <a:pt x="917474" y="162703"/>
                  <a:pt x="924927" y="156445"/>
                </a:cubicBezTo>
                <a:lnTo>
                  <a:pt x="980828" y="100125"/>
                </a:lnTo>
                <a:cubicBezTo>
                  <a:pt x="983934" y="96997"/>
                  <a:pt x="988282" y="95432"/>
                  <a:pt x="992785" y="95432"/>
                </a:cubicBezTo>
                <a:close/>
                <a:moveTo>
                  <a:pt x="769939" y="0"/>
                </a:moveTo>
                <a:cubicBezTo>
                  <a:pt x="782155" y="0"/>
                  <a:pt x="788942" y="7423"/>
                  <a:pt x="788942" y="17321"/>
                </a:cubicBezTo>
                <a:lnTo>
                  <a:pt x="788942" y="95267"/>
                </a:lnTo>
                <a:cubicBezTo>
                  <a:pt x="788942" y="105165"/>
                  <a:pt x="782155" y="113826"/>
                  <a:pt x="769939" y="113826"/>
                </a:cubicBezTo>
                <a:cubicBezTo>
                  <a:pt x="760437" y="113826"/>
                  <a:pt x="750936" y="105165"/>
                  <a:pt x="750936" y="95267"/>
                </a:cubicBezTo>
                <a:lnTo>
                  <a:pt x="750936" y="17321"/>
                </a:lnTo>
                <a:cubicBezTo>
                  <a:pt x="750936" y="7423"/>
                  <a:pt x="760437" y="0"/>
                  <a:pt x="76993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9" name="Line 278">
            <a:extLst>
              <a:ext uri="{FF2B5EF4-FFF2-40B4-BE49-F238E27FC236}">
                <a16:creationId xmlns:a16="http://schemas.microsoft.com/office/drawing/2014/main" id="{2165639B-C07C-5D4D-A9A1-6D3F12301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1918" y="6870112"/>
            <a:ext cx="75093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60" name="Line 279">
            <a:extLst>
              <a:ext uri="{FF2B5EF4-FFF2-40B4-BE49-F238E27FC236}">
                <a16:creationId xmlns:a16="http://schemas.microsoft.com/office/drawing/2014/main" id="{C5995FBD-10D4-6A45-BDBD-4DB37A34C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90852" y="6870112"/>
            <a:ext cx="747909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01761-5D99-1F47-B518-E654F7C0DBC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498B4-3175-E344-B54E-5E4F8700BA1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06080-BFFB-2D4A-AC68-129BE2B7DBF7}"/>
              </a:ext>
            </a:extLst>
          </p:cNvPr>
          <p:cNvSpPr txBox="1"/>
          <p:nvPr/>
        </p:nvSpPr>
        <p:spPr>
          <a:xfrm>
            <a:off x="3056891" y="4952328"/>
            <a:ext cx="6394606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UNDERSTAND CUSTOMERS AND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731DE-5120-1748-9699-32FEEF4FB589}"/>
              </a:ext>
            </a:extLst>
          </p:cNvPr>
          <p:cNvSpPr txBox="1"/>
          <p:nvPr/>
        </p:nvSpPr>
        <p:spPr>
          <a:xfrm>
            <a:off x="5670618" y="3337679"/>
            <a:ext cx="116715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1188-AFFE-B140-8C8F-84127939C440}"/>
              </a:ext>
            </a:extLst>
          </p:cNvPr>
          <p:cNvSpPr txBox="1"/>
          <p:nvPr/>
        </p:nvSpPr>
        <p:spPr>
          <a:xfrm>
            <a:off x="3252520" y="7327017"/>
            <a:ext cx="526890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C8A1B-35F7-844F-AF68-30905D6C9720}"/>
              </a:ext>
            </a:extLst>
          </p:cNvPr>
          <p:cNvSpPr txBox="1"/>
          <p:nvPr/>
        </p:nvSpPr>
        <p:spPr>
          <a:xfrm>
            <a:off x="8827806" y="7333502"/>
            <a:ext cx="56642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25F45-BFB1-2849-8C96-A9F468573D9B}"/>
              </a:ext>
            </a:extLst>
          </p:cNvPr>
          <p:cNvSpPr txBox="1"/>
          <p:nvPr/>
        </p:nvSpPr>
        <p:spPr>
          <a:xfrm>
            <a:off x="3252520" y="8381490"/>
            <a:ext cx="526890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2CCEA-D725-5947-ADAA-2ED72B7A7316}"/>
              </a:ext>
            </a:extLst>
          </p:cNvPr>
          <p:cNvSpPr txBox="1"/>
          <p:nvPr/>
        </p:nvSpPr>
        <p:spPr>
          <a:xfrm>
            <a:off x="8827806" y="8387975"/>
            <a:ext cx="56642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0C4BC-69EC-2646-B5CC-0B6BE2731F40}"/>
              </a:ext>
            </a:extLst>
          </p:cNvPr>
          <p:cNvSpPr txBox="1"/>
          <p:nvPr/>
        </p:nvSpPr>
        <p:spPr>
          <a:xfrm>
            <a:off x="3252520" y="9435963"/>
            <a:ext cx="526890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E15C3-9DFA-904A-8EEB-DC3376EF2802}"/>
              </a:ext>
            </a:extLst>
          </p:cNvPr>
          <p:cNvSpPr txBox="1"/>
          <p:nvPr/>
        </p:nvSpPr>
        <p:spPr>
          <a:xfrm>
            <a:off x="8827806" y="9442448"/>
            <a:ext cx="56642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FB809-9B83-114A-AE81-611B9C9818A9}"/>
              </a:ext>
            </a:extLst>
          </p:cNvPr>
          <p:cNvSpPr txBox="1"/>
          <p:nvPr/>
        </p:nvSpPr>
        <p:spPr>
          <a:xfrm>
            <a:off x="3252520" y="10490435"/>
            <a:ext cx="526890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1AAF2-0BD9-DD42-AF71-081859C8D44C}"/>
              </a:ext>
            </a:extLst>
          </p:cNvPr>
          <p:cNvSpPr txBox="1"/>
          <p:nvPr/>
        </p:nvSpPr>
        <p:spPr>
          <a:xfrm>
            <a:off x="8827806" y="10496920"/>
            <a:ext cx="56642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67F9B-971A-6240-9CD1-A3E6713D1A5B}"/>
              </a:ext>
            </a:extLst>
          </p:cNvPr>
          <p:cNvSpPr txBox="1"/>
          <p:nvPr/>
        </p:nvSpPr>
        <p:spPr>
          <a:xfrm>
            <a:off x="14929100" y="4952328"/>
            <a:ext cx="6394606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DEVELOP STRATEGIC PLAN AND STEPS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16E08-773A-A844-B877-532902F51B43}"/>
              </a:ext>
            </a:extLst>
          </p:cNvPr>
          <p:cNvSpPr txBox="1"/>
          <p:nvPr/>
        </p:nvSpPr>
        <p:spPr>
          <a:xfrm>
            <a:off x="17542827" y="3337679"/>
            <a:ext cx="116715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E1686-F243-9B4C-8E62-1A587EB39459}"/>
              </a:ext>
            </a:extLst>
          </p:cNvPr>
          <p:cNvSpPr txBox="1"/>
          <p:nvPr/>
        </p:nvSpPr>
        <p:spPr>
          <a:xfrm>
            <a:off x="15124729" y="7327017"/>
            <a:ext cx="526890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3FAC8-05D1-154E-A1CA-2CCD105194B9}"/>
              </a:ext>
            </a:extLst>
          </p:cNvPr>
          <p:cNvSpPr txBox="1"/>
          <p:nvPr/>
        </p:nvSpPr>
        <p:spPr>
          <a:xfrm>
            <a:off x="20700015" y="7333502"/>
            <a:ext cx="56642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6C920D-BC3E-1542-9F55-D911C353AA16}"/>
              </a:ext>
            </a:extLst>
          </p:cNvPr>
          <p:cNvSpPr txBox="1"/>
          <p:nvPr/>
        </p:nvSpPr>
        <p:spPr>
          <a:xfrm>
            <a:off x="15124729" y="8381490"/>
            <a:ext cx="526890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38EA0C-F2DC-F84F-B162-B0FFD91AAF98}"/>
              </a:ext>
            </a:extLst>
          </p:cNvPr>
          <p:cNvSpPr txBox="1"/>
          <p:nvPr/>
        </p:nvSpPr>
        <p:spPr>
          <a:xfrm>
            <a:off x="20700015" y="8387975"/>
            <a:ext cx="56642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C3E4D-ED51-1649-828F-D66680B852FB}"/>
              </a:ext>
            </a:extLst>
          </p:cNvPr>
          <p:cNvSpPr txBox="1"/>
          <p:nvPr/>
        </p:nvSpPr>
        <p:spPr>
          <a:xfrm>
            <a:off x="15124729" y="9435963"/>
            <a:ext cx="526890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2DEBED-31EC-654F-A589-24DA92C55830}"/>
              </a:ext>
            </a:extLst>
          </p:cNvPr>
          <p:cNvSpPr txBox="1"/>
          <p:nvPr/>
        </p:nvSpPr>
        <p:spPr>
          <a:xfrm>
            <a:off x="20700015" y="9442448"/>
            <a:ext cx="56642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AEFED-E2F7-194A-A442-C1FD4B1F20E9}"/>
              </a:ext>
            </a:extLst>
          </p:cNvPr>
          <p:cNvSpPr txBox="1"/>
          <p:nvPr/>
        </p:nvSpPr>
        <p:spPr>
          <a:xfrm>
            <a:off x="15124729" y="10490435"/>
            <a:ext cx="526890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26BEC4-1F4D-AD4C-90BD-14937103C874}"/>
              </a:ext>
            </a:extLst>
          </p:cNvPr>
          <p:cNvSpPr txBox="1"/>
          <p:nvPr/>
        </p:nvSpPr>
        <p:spPr>
          <a:xfrm>
            <a:off x="20700015" y="10496920"/>
            <a:ext cx="56642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B3782-85BA-D849-B77D-9540B8FE609B}"/>
              </a:ext>
            </a:extLst>
          </p:cNvPr>
          <p:cNvSpPr txBox="1"/>
          <p:nvPr/>
        </p:nvSpPr>
        <p:spPr>
          <a:xfrm>
            <a:off x="10477278" y="8596813"/>
            <a:ext cx="342309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0E5677-74E8-C543-B6DB-EC5557E02F10}"/>
              </a:ext>
            </a:extLst>
          </p:cNvPr>
          <p:cNvSpPr txBox="1"/>
          <p:nvPr/>
        </p:nvSpPr>
        <p:spPr>
          <a:xfrm>
            <a:off x="3421409" y="12302352"/>
            <a:ext cx="23226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DRIVER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A9D54E-344A-E449-978E-C100E20547F1}"/>
              </a:ext>
            </a:extLst>
          </p:cNvPr>
          <p:cNvSpPr txBox="1"/>
          <p:nvPr/>
        </p:nvSpPr>
        <p:spPr>
          <a:xfrm>
            <a:off x="7499746" y="12302352"/>
            <a:ext cx="306573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APPROVER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A6A88-38A2-EF42-8B82-7D7009E0C241}"/>
              </a:ext>
            </a:extLst>
          </p:cNvPr>
          <p:cNvSpPr txBox="1"/>
          <p:nvPr/>
        </p:nvSpPr>
        <p:spPr>
          <a:xfrm>
            <a:off x="12312814" y="12302352"/>
            <a:ext cx="39109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CONTRIBUTORS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1E132D-BCD0-654C-BD0B-51F591D1FF3C}"/>
              </a:ext>
            </a:extLst>
          </p:cNvPr>
          <p:cNvSpPr txBox="1"/>
          <p:nvPr/>
        </p:nvSpPr>
        <p:spPr>
          <a:xfrm>
            <a:off x="17951967" y="12302352"/>
            <a:ext cx="30042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</p:spTree>
    <p:extLst>
      <p:ext uri="{BB962C8B-B14F-4D97-AF65-F5344CB8AC3E}">
        <p14:creationId xmlns:p14="http://schemas.microsoft.com/office/powerpoint/2010/main" val="271793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DF2F3F-6175-C94D-8492-A6B7DF090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61964"/>
              </p:ext>
            </p:extLst>
          </p:nvPr>
        </p:nvGraphicFramePr>
        <p:xfrm>
          <a:off x="2051560" y="3440430"/>
          <a:ext cx="20738771" cy="7593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8371">
                  <a:extLst>
                    <a:ext uri="{9D8B030D-6E8A-4147-A177-3AD203B41FA5}">
                      <a16:colId xmlns:a16="http://schemas.microsoft.com/office/drawing/2014/main" val="18120462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069843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396062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3177652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309430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27882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522801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475735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20578315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spc="-30" baseline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973424"/>
                  </a:ext>
                </a:extLst>
              </a:tr>
              <a:tr h="686562">
                <a:tc>
                  <a:txBody>
                    <a:bodyPr/>
                    <a:lstStyle/>
                    <a:p>
                      <a:r>
                        <a:rPr lang="en-US" sz="3400" b="1" i="0" spc="-30" baseline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36238"/>
                  </a:ext>
                </a:extLst>
              </a:tr>
              <a:tr h="734568">
                <a:tc>
                  <a:txBody>
                    <a:bodyPr/>
                    <a:lstStyle/>
                    <a:p>
                      <a:r>
                        <a:rPr lang="en-US" sz="2400" b="0" i="0" spc="-30" baseline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Process Step 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885730"/>
                  </a:ext>
                </a:extLst>
              </a:tr>
              <a:tr h="734568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916293"/>
                  </a:ext>
                </a:extLst>
              </a:tr>
              <a:tr h="734568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68002"/>
                  </a:ext>
                </a:extLst>
              </a:tr>
              <a:tr h="734568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530161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64916"/>
                  </a:ext>
                </a:extLst>
              </a:tr>
              <a:tr h="636201">
                <a:tc>
                  <a:txBody>
                    <a:bodyPr/>
                    <a:lstStyle/>
                    <a:p>
                      <a:pPr marL="0" algn="l" defTabSz="1828434" rtl="0" eaLnBrk="1" latinLnBrk="0" hangingPunct="1"/>
                      <a:r>
                        <a:rPr lang="en-US" sz="3400" b="1" i="0" kern="1200" spc="-30" baseline="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PROJECT 02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88097"/>
                  </a:ext>
                </a:extLst>
              </a:tr>
              <a:tr h="727456">
                <a:tc>
                  <a:txBody>
                    <a:bodyPr/>
                    <a:lstStyle/>
                    <a:p>
                      <a:r>
                        <a:rPr lang="en-US" sz="2400" b="0" i="0" spc="-30" baseline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Process Step 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836029"/>
                  </a:ext>
                </a:extLst>
              </a:tr>
              <a:tr h="72745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389799"/>
                  </a:ext>
                </a:extLst>
              </a:tr>
              <a:tr h="72745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Process Step 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i="0" spc="-30" baseline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290207"/>
                  </a:ext>
                </a:extLst>
              </a:tr>
            </a:tbl>
          </a:graphicData>
        </a:graphic>
      </p:graphicFrame>
      <p:sp>
        <p:nvSpPr>
          <p:cNvPr id="24" name="Freeform 341">
            <a:extLst>
              <a:ext uri="{FF2B5EF4-FFF2-40B4-BE49-F238E27FC236}">
                <a16:creationId xmlns:a16="http://schemas.microsoft.com/office/drawing/2014/main" id="{16779C13-0BC8-3040-B065-AF857B8B3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835" y="4765675"/>
            <a:ext cx="481448" cy="384551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080 h 310"/>
              <a:gd name="T4" fmla="*/ 100863 w 387"/>
              <a:gd name="T5" fmla="*/ 100811 h 310"/>
              <a:gd name="T6" fmla="*/ 50431 w 387"/>
              <a:gd name="T7" fmla="*/ 5008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949 w 387"/>
              <a:gd name="T15" fmla="*/ 150891 h 310"/>
              <a:gd name="T16" fmla="*/ 202381 w 387"/>
              <a:gd name="T17" fmla="*/ 100811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7"/>
                </a:lnTo>
                <a:lnTo>
                  <a:pt x="154" y="155"/>
                </a:lnTo>
                <a:lnTo>
                  <a:pt x="77" y="77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2" y="232"/>
                </a:lnTo>
                <a:lnTo>
                  <a:pt x="309" y="155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5" name="Freeform 342">
            <a:extLst>
              <a:ext uri="{FF2B5EF4-FFF2-40B4-BE49-F238E27FC236}">
                <a16:creationId xmlns:a16="http://schemas.microsoft.com/office/drawing/2014/main" id="{0E72EB3A-5DF9-FF4B-B10E-74ED98FF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835" y="6231212"/>
            <a:ext cx="481448" cy="384551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080 h 310"/>
              <a:gd name="T4" fmla="*/ 100863 w 387"/>
              <a:gd name="T5" fmla="*/ 100160 h 310"/>
              <a:gd name="T6" fmla="*/ 50431 w 387"/>
              <a:gd name="T7" fmla="*/ 50080 h 310"/>
              <a:gd name="T8" fmla="*/ 0 w 387"/>
              <a:gd name="T9" fmla="*/ 100160 h 310"/>
              <a:gd name="T10" fmla="*/ 50431 w 387"/>
              <a:gd name="T11" fmla="*/ 150240 h 310"/>
              <a:gd name="T12" fmla="*/ 100863 w 387"/>
              <a:gd name="T13" fmla="*/ 200971 h 310"/>
              <a:gd name="T14" fmla="*/ 151949 w 387"/>
              <a:gd name="T15" fmla="*/ 150240 h 310"/>
              <a:gd name="T16" fmla="*/ 202381 w 387"/>
              <a:gd name="T17" fmla="*/ 100160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7"/>
                </a:lnTo>
                <a:lnTo>
                  <a:pt x="154" y="154"/>
                </a:lnTo>
                <a:lnTo>
                  <a:pt x="77" y="77"/>
                </a:lnTo>
                <a:lnTo>
                  <a:pt x="0" y="154"/>
                </a:lnTo>
                <a:lnTo>
                  <a:pt x="77" y="231"/>
                </a:lnTo>
                <a:lnTo>
                  <a:pt x="154" y="309"/>
                </a:lnTo>
                <a:lnTo>
                  <a:pt x="232" y="231"/>
                </a:lnTo>
                <a:lnTo>
                  <a:pt x="309" y="154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6" name="Freeform 343">
            <a:extLst>
              <a:ext uri="{FF2B5EF4-FFF2-40B4-BE49-F238E27FC236}">
                <a16:creationId xmlns:a16="http://schemas.microsoft.com/office/drawing/2014/main" id="{E7E04586-3C6A-184A-AD08-9CAC5952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835" y="9016943"/>
            <a:ext cx="481448" cy="384551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080 h 310"/>
              <a:gd name="T4" fmla="*/ 100863 w 387"/>
              <a:gd name="T5" fmla="*/ 100160 h 310"/>
              <a:gd name="T6" fmla="*/ 50431 w 387"/>
              <a:gd name="T7" fmla="*/ 50080 h 310"/>
              <a:gd name="T8" fmla="*/ 0 w 387"/>
              <a:gd name="T9" fmla="*/ 100160 h 310"/>
              <a:gd name="T10" fmla="*/ 50431 w 387"/>
              <a:gd name="T11" fmla="*/ 150240 h 310"/>
              <a:gd name="T12" fmla="*/ 100863 w 387"/>
              <a:gd name="T13" fmla="*/ 200971 h 310"/>
              <a:gd name="T14" fmla="*/ 151949 w 387"/>
              <a:gd name="T15" fmla="*/ 150240 h 310"/>
              <a:gd name="T16" fmla="*/ 202381 w 387"/>
              <a:gd name="T17" fmla="*/ 100160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7"/>
                </a:lnTo>
                <a:lnTo>
                  <a:pt x="154" y="154"/>
                </a:lnTo>
                <a:lnTo>
                  <a:pt x="77" y="77"/>
                </a:lnTo>
                <a:lnTo>
                  <a:pt x="0" y="154"/>
                </a:lnTo>
                <a:lnTo>
                  <a:pt x="77" y="231"/>
                </a:lnTo>
                <a:lnTo>
                  <a:pt x="154" y="309"/>
                </a:lnTo>
                <a:lnTo>
                  <a:pt x="232" y="231"/>
                </a:lnTo>
                <a:lnTo>
                  <a:pt x="309" y="154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7" name="Freeform 344">
            <a:extLst>
              <a:ext uri="{FF2B5EF4-FFF2-40B4-BE49-F238E27FC236}">
                <a16:creationId xmlns:a16="http://schemas.microsoft.com/office/drawing/2014/main" id="{5977C787-9543-2E43-97A9-79A4430D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835" y="10482480"/>
            <a:ext cx="481448" cy="384551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080 h 310"/>
              <a:gd name="T4" fmla="*/ 100863 w 387"/>
              <a:gd name="T5" fmla="*/ 100811 h 310"/>
              <a:gd name="T6" fmla="*/ 50431 w 387"/>
              <a:gd name="T7" fmla="*/ 5008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949 w 387"/>
              <a:gd name="T15" fmla="*/ 150891 h 310"/>
              <a:gd name="T16" fmla="*/ 202381 w 387"/>
              <a:gd name="T17" fmla="*/ 100811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7"/>
                </a:lnTo>
                <a:lnTo>
                  <a:pt x="154" y="155"/>
                </a:lnTo>
                <a:lnTo>
                  <a:pt x="77" y="77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2" y="232"/>
                </a:lnTo>
                <a:lnTo>
                  <a:pt x="309" y="155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8" name="Freeform 345">
            <a:extLst>
              <a:ext uri="{FF2B5EF4-FFF2-40B4-BE49-F238E27FC236}">
                <a16:creationId xmlns:a16="http://schemas.microsoft.com/office/drawing/2014/main" id="{6ECD91F3-C08D-6542-8991-AF2F54FA2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566" y="10482480"/>
            <a:ext cx="484475" cy="384551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080 h 310"/>
              <a:gd name="T4" fmla="*/ 100863 w 387"/>
              <a:gd name="T5" fmla="*/ 100811 h 310"/>
              <a:gd name="T6" fmla="*/ 50431 w 387"/>
              <a:gd name="T7" fmla="*/ 5008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294 w 387"/>
              <a:gd name="T15" fmla="*/ 150891 h 310"/>
              <a:gd name="T16" fmla="*/ 202381 w 387"/>
              <a:gd name="T17" fmla="*/ 100811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7"/>
                </a:lnTo>
                <a:lnTo>
                  <a:pt x="154" y="155"/>
                </a:lnTo>
                <a:lnTo>
                  <a:pt x="77" y="77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1" y="232"/>
                </a:lnTo>
                <a:lnTo>
                  <a:pt x="309" y="155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9" name="Freeform 346">
            <a:extLst>
              <a:ext uri="{FF2B5EF4-FFF2-40B4-BE49-F238E27FC236}">
                <a16:creationId xmlns:a16="http://schemas.microsoft.com/office/drawing/2014/main" id="{B5CAC5C1-28A9-824A-8B20-224C5486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566" y="4765675"/>
            <a:ext cx="484475" cy="384551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080 h 310"/>
              <a:gd name="T4" fmla="*/ 100863 w 387"/>
              <a:gd name="T5" fmla="*/ 100811 h 310"/>
              <a:gd name="T6" fmla="*/ 50431 w 387"/>
              <a:gd name="T7" fmla="*/ 5008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294 w 387"/>
              <a:gd name="T15" fmla="*/ 150891 h 310"/>
              <a:gd name="T16" fmla="*/ 202381 w 387"/>
              <a:gd name="T17" fmla="*/ 100811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7"/>
                </a:lnTo>
                <a:lnTo>
                  <a:pt x="154" y="155"/>
                </a:lnTo>
                <a:lnTo>
                  <a:pt x="77" y="77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1" y="232"/>
                </a:lnTo>
                <a:lnTo>
                  <a:pt x="309" y="155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0" name="Freeform 347">
            <a:extLst>
              <a:ext uri="{FF2B5EF4-FFF2-40B4-BE49-F238E27FC236}">
                <a16:creationId xmlns:a16="http://schemas.microsoft.com/office/drawing/2014/main" id="{79F7EF52-9E03-8A4B-93A1-74197F387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729" y="4765675"/>
            <a:ext cx="484475" cy="384551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080 h 310"/>
              <a:gd name="T4" fmla="*/ 100863 w 387"/>
              <a:gd name="T5" fmla="*/ 100811 h 310"/>
              <a:gd name="T6" fmla="*/ 50431 w 387"/>
              <a:gd name="T7" fmla="*/ 5008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294 w 387"/>
              <a:gd name="T15" fmla="*/ 150891 h 310"/>
              <a:gd name="T16" fmla="*/ 202381 w 387"/>
              <a:gd name="T17" fmla="*/ 100811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7"/>
                </a:lnTo>
                <a:lnTo>
                  <a:pt x="154" y="155"/>
                </a:lnTo>
                <a:lnTo>
                  <a:pt x="77" y="77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1" y="232"/>
                </a:lnTo>
                <a:lnTo>
                  <a:pt x="309" y="155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1" name="Freeform 348">
            <a:extLst>
              <a:ext uri="{FF2B5EF4-FFF2-40B4-BE49-F238E27FC236}">
                <a16:creationId xmlns:a16="http://schemas.microsoft.com/office/drawing/2014/main" id="{93C30238-F86B-B143-BB15-95CCFD5D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729" y="5495415"/>
            <a:ext cx="484475" cy="390609"/>
          </a:xfrm>
          <a:custGeom>
            <a:avLst/>
            <a:gdLst>
              <a:gd name="T0" fmla="*/ 202381 w 387"/>
              <a:gd name="T1" fmla="*/ 0 h 311"/>
              <a:gd name="T2" fmla="*/ 151294 w 387"/>
              <a:gd name="T3" fmla="*/ 51290 h 311"/>
              <a:gd name="T4" fmla="*/ 100863 w 387"/>
              <a:gd name="T5" fmla="*/ 101922 h 311"/>
              <a:gd name="T6" fmla="*/ 50431 w 387"/>
              <a:gd name="T7" fmla="*/ 51290 h 311"/>
              <a:gd name="T8" fmla="*/ 0 w 387"/>
              <a:gd name="T9" fmla="*/ 101922 h 311"/>
              <a:gd name="T10" fmla="*/ 50431 w 387"/>
              <a:gd name="T11" fmla="*/ 152555 h 311"/>
              <a:gd name="T12" fmla="*/ 100863 w 387"/>
              <a:gd name="T13" fmla="*/ 203844 h 311"/>
              <a:gd name="T14" fmla="*/ 151294 w 387"/>
              <a:gd name="T15" fmla="*/ 152555 h 311"/>
              <a:gd name="T16" fmla="*/ 202381 w 387"/>
              <a:gd name="T17" fmla="*/ 101922 h 311"/>
              <a:gd name="T18" fmla="*/ 252812 w 387"/>
              <a:gd name="T19" fmla="*/ 51290 h 311"/>
              <a:gd name="T20" fmla="*/ 202381 w 387"/>
              <a:gd name="T21" fmla="*/ 0 h 3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1">
                <a:moveTo>
                  <a:pt x="309" y="0"/>
                </a:moveTo>
                <a:lnTo>
                  <a:pt x="231" y="78"/>
                </a:lnTo>
                <a:lnTo>
                  <a:pt x="154" y="155"/>
                </a:lnTo>
                <a:lnTo>
                  <a:pt x="77" y="78"/>
                </a:lnTo>
                <a:lnTo>
                  <a:pt x="0" y="155"/>
                </a:lnTo>
                <a:lnTo>
                  <a:pt x="77" y="232"/>
                </a:lnTo>
                <a:lnTo>
                  <a:pt x="154" y="310"/>
                </a:lnTo>
                <a:lnTo>
                  <a:pt x="231" y="232"/>
                </a:lnTo>
                <a:lnTo>
                  <a:pt x="309" y="155"/>
                </a:lnTo>
                <a:lnTo>
                  <a:pt x="386" y="78"/>
                </a:lnTo>
                <a:lnTo>
                  <a:pt x="3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2" name="Freeform 349">
            <a:extLst>
              <a:ext uri="{FF2B5EF4-FFF2-40B4-BE49-F238E27FC236}">
                <a16:creationId xmlns:a16="http://schemas.microsoft.com/office/drawing/2014/main" id="{DE7434B4-DD7C-5E42-BD95-D037E4BC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835" y="5495415"/>
            <a:ext cx="481448" cy="390609"/>
          </a:xfrm>
          <a:custGeom>
            <a:avLst/>
            <a:gdLst>
              <a:gd name="T0" fmla="*/ 202381 w 387"/>
              <a:gd name="T1" fmla="*/ 0 h 311"/>
              <a:gd name="T2" fmla="*/ 151949 w 387"/>
              <a:gd name="T3" fmla="*/ 51290 h 311"/>
              <a:gd name="T4" fmla="*/ 100863 w 387"/>
              <a:gd name="T5" fmla="*/ 101922 h 311"/>
              <a:gd name="T6" fmla="*/ 50431 w 387"/>
              <a:gd name="T7" fmla="*/ 51290 h 311"/>
              <a:gd name="T8" fmla="*/ 0 w 387"/>
              <a:gd name="T9" fmla="*/ 101922 h 311"/>
              <a:gd name="T10" fmla="*/ 50431 w 387"/>
              <a:gd name="T11" fmla="*/ 152555 h 311"/>
              <a:gd name="T12" fmla="*/ 100863 w 387"/>
              <a:gd name="T13" fmla="*/ 203844 h 311"/>
              <a:gd name="T14" fmla="*/ 151949 w 387"/>
              <a:gd name="T15" fmla="*/ 152555 h 311"/>
              <a:gd name="T16" fmla="*/ 202381 w 387"/>
              <a:gd name="T17" fmla="*/ 101922 h 311"/>
              <a:gd name="T18" fmla="*/ 252812 w 387"/>
              <a:gd name="T19" fmla="*/ 51290 h 311"/>
              <a:gd name="T20" fmla="*/ 202381 w 387"/>
              <a:gd name="T21" fmla="*/ 0 h 3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1">
                <a:moveTo>
                  <a:pt x="309" y="0"/>
                </a:moveTo>
                <a:lnTo>
                  <a:pt x="232" y="78"/>
                </a:lnTo>
                <a:lnTo>
                  <a:pt x="154" y="155"/>
                </a:lnTo>
                <a:lnTo>
                  <a:pt x="77" y="78"/>
                </a:lnTo>
                <a:lnTo>
                  <a:pt x="0" y="155"/>
                </a:lnTo>
                <a:lnTo>
                  <a:pt x="77" y="232"/>
                </a:lnTo>
                <a:lnTo>
                  <a:pt x="154" y="310"/>
                </a:lnTo>
                <a:lnTo>
                  <a:pt x="232" y="232"/>
                </a:lnTo>
                <a:lnTo>
                  <a:pt x="309" y="155"/>
                </a:lnTo>
                <a:lnTo>
                  <a:pt x="386" y="78"/>
                </a:lnTo>
                <a:lnTo>
                  <a:pt x="3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3" name="Freeform 350">
            <a:extLst>
              <a:ext uri="{FF2B5EF4-FFF2-40B4-BE49-F238E27FC236}">
                <a16:creationId xmlns:a16="http://schemas.microsoft.com/office/drawing/2014/main" id="{2E2AF786-A30F-4440-BA23-4929DB0D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835" y="6960951"/>
            <a:ext cx="481448" cy="384553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730 h 310"/>
              <a:gd name="T4" fmla="*/ 100863 w 387"/>
              <a:gd name="T5" fmla="*/ 100811 h 310"/>
              <a:gd name="T6" fmla="*/ 50431 w 387"/>
              <a:gd name="T7" fmla="*/ 5073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949 w 387"/>
              <a:gd name="T15" fmla="*/ 150891 h 310"/>
              <a:gd name="T16" fmla="*/ 202381 w 387"/>
              <a:gd name="T17" fmla="*/ 100811 h 310"/>
              <a:gd name="T18" fmla="*/ 252812 w 387"/>
              <a:gd name="T19" fmla="*/ 5073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8"/>
                </a:lnTo>
                <a:lnTo>
                  <a:pt x="154" y="155"/>
                </a:lnTo>
                <a:lnTo>
                  <a:pt x="77" y="78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2" y="232"/>
                </a:lnTo>
                <a:lnTo>
                  <a:pt x="309" y="155"/>
                </a:lnTo>
                <a:lnTo>
                  <a:pt x="386" y="78"/>
                </a:lnTo>
                <a:lnTo>
                  <a:pt x="3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4" name="Freeform 351">
            <a:extLst>
              <a:ext uri="{FF2B5EF4-FFF2-40B4-BE49-F238E27FC236}">
                <a16:creationId xmlns:a16="http://schemas.microsoft.com/office/drawing/2014/main" id="{AAA51467-00C6-6548-AA19-A96430AF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835" y="9752739"/>
            <a:ext cx="481448" cy="384553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080 h 310"/>
              <a:gd name="T4" fmla="*/ 100863 w 387"/>
              <a:gd name="T5" fmla="*/ 100160 h 310"/>
              <a:gd name="T6" fmla="*/ 50431 w 387"/>
              <a:gd name="T7" fmla="*/ 50080 h 310"/>
              <a:gd name="T8" fmla="*/ 0 w 387"/>
              <a:gd name="T9" fmla="*/ 100160 h 310"/>
              <a:gd name="T10" fmla="*/ 50431 w 387"/>
              <a:gd name="T11" fmla="*/ 150891 h 310"/>
              <a:gd name="T12" fmla="*/ 100863 w 387"/>
              <a:gd name="T13" fmla="*/ 200971 h 310"/>
              <a:gd name="T14" fmla="*/ 151949 w 387"/>
              <a:gd name="T15" fmla="*/ 150891 h 310"/>
              <a:gd name="T16" fmla="*/ 202381 w 387"/>
              <a:gd name="T17" fmla="*/ 100160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7"/>
                </a:lnTo>
                <a:lnTo>
                  <a:pt x="154" y="154"/>
                </a:lnTo>
                <a:lnTo>
                  <a:pt x="77" y="77"/>
                </a:lnTo>
                <a:lnTo>
                  <a:pt x="0" y="154"/>
                </a:lnTo>
                <a:lnTo>
                  <a:pt x="77" y="232"/>
                </a:lnTo>
                <a:lnTo>
                  <a:pt x="154" y="309"/>
                </a:lnTo>
                <a:lnTo>
                  <a:pt x="232" y="232"/>
                </a:lnTo>
                <a:lnTo>
                  <a:pt x="309" y="154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5" name="Freeform 352">
            <a:extLst>
              <a:ext uri="{FF2B5EF4-FFF2-40B4-BE49-F238E27FC236}">
                <a16:creationId xmlns:a16="http://schemas.microsoft.com/office/drawing/2014/main" id="{D5A7B17F-BFF7-564E-B10E-292E0C29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729" y="9752739"/>
            <a:ext cx="484475" cy="384553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080 h 310"/>
              <a:gd name="T4" fmla="*/ 100863 w 387"/>
              <a:gd name="T5" fmla="*/ 100160 h 310"/>
              <a:gd name="T6" fmla="*/ 50431 w 387"/>
              <a:gd name="T7" fmla="*/ 50080 h 310"/>
              <a:gd name="T8" fmla="*/ 0 w 387"/>
              <a:gd name="T9" fmla="*/ 100160 h 310"/>
              <a:gd name="T10" fmla="*/ 50431 w 387"/>
              <a:gd name="T11" fmla="*/ 150891 h 310"/>
              <a:gd name="T12" fmla="*/ 100863 w 387"/>
              <a:gd name="T13" fmla="*/ 200971 h 310"/>
              <a:gd name="T14" fmla="*/ 151294 w 387"/>
              <a:gd name="T15" fmla="*/ 150891 h 310"/>
              <a:gd name="T16" fmla="*/ 202381 w 387"/>
              <a:gd name="T17" fmla="*/ 100160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7"/>
                </a:lnTo>
                <a:lnTo>
                  <a:pt x="154" y="154"/>
                </a:lnTo>
                <a:lnTo>
                  <a:pt x="77" y="77"/>
                </a:lnTo>
                <a:lnTo>
                  <a:pt x="0" y="154"/>
                </a:lnTo>
                <a:lnTo>
                  <a:pt x="77" y="232"/>
                </a:lnTo>
                <a:lnTo>
                  <a:pt x="154" y="309"/>
                </a:lnTo>
                <a:lnTo>
                  <a:pt x="231" y="232"/>
                </a:lnTo>
                <a:lnTo>
                  <a:pt x="309" y="154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6" name="Freeform 353">
            <a:extLst>
              <a:ext uri="{FF2B5EF4-FFF2-40B4-BE49-F238E27FC236}">
                <a16:creationId xmlns:a16="http://schemas.microsoft.com/office/drawing/2014/main" id="{D6B830D8-753C-0C47-AF51-830C7EB0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729" y="6960951"/>
            <a:ext cx="484475" cy="384553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730 h 310"/>
              <a:gd name="T4" fmla="*/ 100863 w 387"/>
              <a:gd name="T5" fmla="*/ 100811 h 310"/>
              <a:gd name="T6" fmla="*/ 50431 w 387"/>
              <a:gd name="T7" fmla="*/ 5073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294 w 387"/>
              <a:gd name="T15" fmla="*/ 150891 h 310"/>
              <a:gd name="T16" fmla="*/ 202381 w 387"/>
              <a:gd name="T17" fmla="*/ 100811 h 310"/>
              <a:gd name="T18" fmla="*/ 252812 w 387"/>
              <a:gd name="T19" fmla="*/ 5073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8"/>
                </a:lnTo>
                <a:lnTo>
                  <a:pt x="154" y="155"/>
                </a:lnTo>
                <a:lnTo>
                  <a:pt x="77" y="78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1" y="232"/>
                </a:lnTo>
                <a:lnTo>
                  <a:pt x="309" y="155"/>
                </a:lnTo>
                <a:lnTo>
                  <a:pt x="386" y="78"/>
                </a:lnTo>
                <a:lnTo>
                  <a:pt x="3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7" name="Freeform 354">
            <a:extLst>
              <a:ext uri="{FF2B5EF4-FFF2-40B4-BE49-F238E27FC236}">
                <a16:creationId xmlns:a16="http://schemas.microsoft.com/office/drawing/2014/main" id="{8C2539DA-05B2-B845-9935-84E04D50F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381" y="6231212"/>
            <a:ext cx="481446" cy="384551"/>
          </a:xfrm>
          <a:custGeom>
            <a:avLst/>
            <a:gdLst>
              <a:gd name="T0" fmla="*/ 201859 w 388"/>
              <a:gd name="T1" fmla="*/ 0 h 310"/>
              <a:gd name="T2" fmla="*/ 151558 w 388"/>
              <a:gd name="T3" fmla="*/ 50080 h 310"/>
              <a:gd name="T4" fmla="*/ 101256 w 388"/>
              <a:gd name="T5" fmla="*/ 100160 h 310"/>
              <a:gd name="T6" fmla="*/ 50955 w 388"/>
              <a:gd name="T7" fmla="*/ 50080 h 310"/>
              <a:gd name="T8" fmla="*/ 0 w 388"/>
              <a:gd name="T9" fmla="*/ 100160 h 310"/>
              <a:gd name="T10" fmla="*/ 50955 w 388"/>
              <a:gd name="T11" fmla="*/ 150240 h 310"/>
              <a:gd name="T12" fmla="*/ 101256 w 388"/>
              <a:gd name="T13" fmla="*/ 200971 h 310"/>
              <a:gd name="T14" fmla="*/ 151558 w 388"/>
              <a:gd name="T15" fmla="*/ 150240 h 310"/>
              <a:gd name="T16" fmla="*/ 201859 w 388"/>
              <a:gd name="T17" fmla="*/ 100160 h 310"/>
              <a:gd name="T18" fmla="*/ 252814 w 388"/>
              <a:gd name="T19" fmla="*/ 50080 h 310"/>
              <a:gd name="T20" fmla="*/ 201859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09" y="0"/>
                </a:moveTo>
                <a:lnTo>
                  <a:pt x="232" y="77"/>
                </a:lnTo>
                <a:lnTo>
                  <a:pt x="155" y="154"/>
                </a:lnTo>
                <a:lnTo>
                  <a:pt x="78" y="77"/>
                </a:lnTo>
                <a:lnTo>
                  <a:pt x="0" y="154"/>
                </a:lnTo>
                <a:lnTo>
                  <a:pt x="78" y="231"/>
                </a:lnTo>
                <a:lnTo>
                  <a:pt x="155" y="309"/>
                </a:lnTo>
                <a:lnTo>
                  <a:pt x="232" y="231"/>
                </a:lnTo>
                <a:lnTo>
                  <a:pt x="309" y="154"/>
                </a:lnTo>
                <a:lnTo>
                  <a:pt x="387" y="77"/>
                </a:lnTo>
                <a:lnTo>
                  <a:pt x="3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8" name="Freeform 355">
            <a:extLst>
              <a:ext uri="{FF2B5EF4-FFF2-40B4-BE49-F238E27FC236}">
                <a16:creationId xmlns:a16="http://schemas.microsoft.com/office/drawing/2014/main" id="{BCEDADB9-C479-1D4F-8E56-7C2C477F0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3061" y="10482480"/>
            <a:ext cx="484475" cy="384551"/>
          </a:xfrm>
          <a:custGeom>
            <a:avLst/>
            <a:gdLst>
              <a:gd name="T0" fmla="*/ 201859 w 388"/>
              <a:gd name="T1" fmla="*/ 0 h 310"/>
              <a:gd name="T2" fmla="*/ 151558 w 388"/>
              <a:gd name="T3" fmla="*/ 50080 h 310"/>
              <a:gd name="T4" fmla="*/ 101256 w 388"/>
              <a:gd name="T5" fmla="*/ 100811 h 310"/>
              <a:gd name="T6" fmla="*/ 50955 w 388"/>
              <a:gd name="T7" fmla="*/ 50080 h 310"/>
              <a:gd name="T8" fmla="*/ 0 w 388"/>
              <a:gd name="T9" fmla="*/ 100811 h 310"/>
              <a:gd name="T10" fmla="*/ 50955 w 388"/>
              <a:gd name="T11" fmla="*/ 150891 h 310"/>
              <a:gd name="T12" fmla="*/ 101256 w 388"/>
              <a:gd name="T13" fmla="*/ 200971 h 310"/>
              <a:gd name="T14" fmla="*/ 151558 w 388"/>
              <a:gd name="T15" fmla="*/ 150891 h 310"/>
              <a:gd name="T16" fmla="*/ 201859 w 388"/>
              <a:gd name="T17" fmla="*/ 100811 h 310"/>
              <a:gd name="T18" fmla="*/ 252814 w 388"/>
              <a:gd name="T19" fmla="*/ 50080 h 310"/>
              <a:gd name="T20" fmla="*/ 201859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09" y="0"/>
                </a:moveTo>
                <a:lnTo>
                  <a:pt x="232" y="77"/>
                </a:lnTo>
                <a:lnTo>
                  <a:pt x="155" y="155"/>
                </a:lnTo>
                <a:lnTo>
                  <a:pt x="78" y="77"/>
                </a:lnTo>
                <a:lnTo>
                  <a:pt x="0" y="155"/>
                </a:lnTo>
                <a:lnTo>
                  <a:pt x="78" y="232"/>
                </a:lnTo>
                <a:lnTo>
                  <a:pt x="155" y="309"/>
                </a:lnTo>
                <a:lnTo>
                  <a:pt x="232" y="232"/>
                </a:lnTo>
                <a:lnTo>
                  <a:pt x="309" y="155"/>
                </a:lnTo>
                <a:lnTo>
                  <a:pt x="387" y="77"/>
                </a:lnTo>
                <a:lnTo>
                  <a:pt x="30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9" name="Freeform 356">
            <a:extLst>
              <a:ext uri="{FF2B5EF4-FFF2-40B4-BE49-F238E27FC236}">
                <a16:creationId xmlns:a16="http://schemas.microsoft.com/office/drawing/2014/main" id="{D3FCEE1D-3AE8-9148-9F04-3738EE4D9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566" y="6960951"/>
            <a:ext cx="484475" cy="384553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730 h 310"/>
              <a:gd name="T4" fmla="*/ 100863 w 387"/>
              <a:gd name="T5" fmla="*/ 100811 h 310"/>
              <a:gd name="T6" fmla="*/ 50431 w 387"/>
              <a:gd name="T7" fmla="*/ 5073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294 w 387"/>
              <a:gd name="T15" fmla="*/ 150891 h 310"/>
              <a:gd name="T16" fmla="*/ 202381 w 387"/>
              <a:gd name="T17" fmla="*/ 100811 h 310"/>
              <a:gd name="T18" fmla="*/ 252812 w 387"/>
              <a:gd name="T19" fmla="*/ 5073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8"/>
                </a:lnTo>
                <a:lnTo>
                  <a:pt x="154" y="155"/>
                </a:lnTo>
                <a:lnTo>
                  <a:pt x="77" y="78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1" y="232"/>
                </a:lnTo>
                <a:lnTo>
                  <a:pt x="309" y="155"/>
                </a:lnTo>
                <a:lnTo>
                  <a:pt x="386" y="78"/>
                </a:lnTo>
                <a:lnTo>
                  <a:pt x="3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0" name="Freeform 357">
            <a:extLst>
              <a:ext uri="{FF2B5EF4-FFF2-40B4-BE49-F238E27FC236}">
                <a16:creationId xmlns:a16="http://schemas.microsoft.com/office/drawing/2014/main" id="{546F5881-7F7F-BE41-A8A5-A44BD9862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459" y="6960951"/>
            <a:ext cx="484475" cy="384553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730 h 310"/>
              <a:gd name="T4" fmla="*/ 100863 w 387"/>
              <a:gd name="T5" fmla="*/ 100811 h 310"/>
              <a:gd name="T6" fmla="*/ 50431 w 387"/>
              <a:gd name="T7" fmla="*/ 5073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949 w 387"/>
              <a:gd name="T15" fmla="*/ 150891 h 310"/>
              <a:gd name="T16" fmla="*/ 202381 w 387"/>
              <a:gd name="T17" fmla="*/ 100811 h 310"/>
              <a:gd name="T18" fmla="*/ 252812 w 387"/>
              <a:gd name="T19" fmla="*/ 5073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8"/>
                </a:lnTo>
                <a:lnTo>
                  <a:pt x="154" y="155"/>
                </a:lnTo>
                <a:lnTo>
                  <a:pt x="77" y="78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2" y="232"/>
                </a:lnTo>
                <a:lnTo>
                  <a:pt x="309" y="155"/>
                </a:lnTo>
                <a:lnTo>
                  <a:pt x="386" y="78"/>
                </a:lnTo>
                <a:lnTo>
                  <a:pt x="3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1" name="Freeform 358">
            <a:extLst>
              <a:ext uri="{FF2B5EF4-FFF2-40B4-BE49-F238E27FC236}">
                <a16:creationId xmlns:a16="http://schemas.microsoft.com/office/drawing/2014/main" id="{E478D9A7-B98F-D043-978C-8A552A618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5" y="6960951"/>
            <a:ext cx="484475" cy="384553"/>
          </a:xfrm>
          <a:custGeom>
            <a:avLst/>
            <a:gdLst>
              <a:gd name="T0" fmla="*/ 202512 w 388"/>
              <a:gd name="T1" fmla="*/ 0 h 310"/>
              <a:gd name="T2" fmla="*/ 151558 w 388"/>
              <a:gd name="T3" fmla="*/ 50730 h 310"/>
              <a:gd name="T4" fmla="*/ 101256 w 388"/>
              <a:gd name="T5" fmla="*/ 100811 h 310"/>
              <a:gd name="T6" fmla="*/ 50955 w 388"/>
              <a:gd name="T7" fmla="*/ 50730 h 310"/>
              <a:gd name="T8" fmla="*/ 0 w 388"/>
              <a:gd name="T9" fmla="*/ 100811 h 310"/>
              <a:gd name="T10" fmla="*/ 50955 w 388"/>
              <a:gd name="T11" fmla="*/ 150891 h 310"/>
              <a:gd name="T12" fmla="*/ 101256 w 388"/>
              <a:gd name="T13" fmla="*/ 200971 h 310"/>
              <a:gd name="T14" fmla="*/ 151558 w 388"/>
              <a:gd name="T15" fmla="*/ 150891 h 310"/>
              <a:gd name="T16" fmla="*/ 202512 w 388"/>
              <a:gd name="T17" fmla="*/ 100811 h 310"/>
              <a:gd name="T18" fmla="*/ 252814 w 388"/>
              <a:gd name="T19" fmla="*/ 50730 h 310"/>
              <a:gd name="T20" fmla="*/ 202512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10" y="0"/>
                </a:moveTo>
                <a:lnTo>
                  <a:pt x="232" y="78"/>
                </a:lnTo>
                <a:lnTo>
                  <a:pt x="155" y="155"/>
                </a:lnTo>
                <a:lnTo>
                  <a:pt x="78" y="78"/>
                </a:lnTo>
                <a:lnTo>
                  <a:pt x="0" y="155"/>
                </a:lnTo>
                <a:lnTo>
                  <a:pt x="78" y="232"/>
                </a:lnTo>
                <a:lnTo>
                  <a:pt x="155" y="309"/>
                </a:lnTo>
                <a:lnTo>
                  <a:pt x="232" y="232"/>
                </a:lnTo>
                <a:lnTo>
                  <a:pt x="310" y="155"/>
                </a:lnTo>
                <a:lnTo>
                  <a:pt x="387" y="78"/>
                </a:lnTo>
                <a:lnTo>
                  <a:pt x="31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2" name="Freeform 359">
            <a:extLst>
              <a:ext uri="{FF2B5EF4-FFF2-40B4-BE49-F238E27FC236}">
                <a16:creationId xmlns:a16="http://schemas.microsoft.com/office/drawing/2014/main" id="{414DE13B-A7B2-1147-B538-CE99D63E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5" y="5495415"/>
            <a:ext cx="484475" cy="390609"/>
          </a:xfrm>
          <a:custGeom>
            <a:avLst/>
            <a:gdLst>
              <a:gd name="T0" fmla="*/ 202512 w 388"/>
              <a:gd name="T1" fmla="*/ 0 h 311"/>
              <a:gd name="T2" fmla="*/ 151558 w 388"/>
              <a:gd name="T3" fmla="*/ 51290 h 311"/>
              <a:gd name="T4" fmla="*/ 101256 w 388"/>
              <a:gd name="T5" fmla="*/ 101922 h 311"/>
              <a:gd name="T6" fmla="*/ 50955 w 388"/>
              <a:gd name="T7" fmla="*/ 51290 h 311"/>
              <a:gd name="T8" fmla="*/ 0 w 388"/>
              <a:gd name="T9" fmla="*/ 101922 h 311"/>
              <a:gd name="T10" fmla="*/ 50955 w 388"/>
              <a:gd name="T11" fmla="*/ 152555 h 311"/>
              <a:gd name="T12" fmla="*/ 101256 w 388"/>
              <a:gd name="T13" fmla="*/ 203844 h 311"/>
              <a:gd name="T14" fmla="*/ 151558 w 388"/>
              <a:gd name="T15" fmla="*/ 152555 h 311"/>
              <a:gd name="T16" fmla="*/ 202512 w 388"/>
              <a:gd name="T17" fmla="*/ 101922 h 311"/>
              <a:gd name="T18" fmla="*/ 252814 w 388"/>
              <a:gd name="T19" fmla="*/ 51290 h 311"/>
              <a:gd name="T20" fmla="*/ 202512 w 388"/>
              <a:gd name="T21" fmla="*/ 0 h 3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1">
                <a:moveTo>
                  <a:pt x="310" y="0"/>
                </a:moveTo>
                <a:lnTo>
                  <a:pt x="232" y="78"/>
                </a:lnTo>
                <a:lnTo>
                  <a:pt x="155" y="155"/>
                </a:lnTo>
                <a:lnTo>
                  <a:pt x="78" y="78"/>
                </a:lnTo>
                <a:lnTo>
                  <a:pt x="0" y="155"/>
                </a:lnTo>
                <a:lnTo>
                  <a:pt x="78" y="232"/>
                </a:lnTo>
                <a:lnTo>
                  <a:pt x="155" y="310"/>
                </a:lnTo>
                <a:lnTo>
                  <a:pt x="232" y="232"/>
                </a:lnTo>
                <a:lnTo>
                  <a:pt x="310" y="155"/>
                </a:lnTo>
                <a:lnTo>
                  <a:pt x="387" y="78"/>
                </a:lnTo>
                <a:lnTo>
                  <a:pt x="31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3" name="Freeform 360">
            <a:extLst>
              <a:ext uri="{FF2B5EF4-FFF2-40B4-BE49-F238E27FC236}">
                <a16:creationId xmlns:a16="http://schemas.microsoft.com/office/drawing/2014/main" id="{42755CE9-8D52-694E-B412-B7E2F05A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5" y="4765675"/>
            <a:ext cx="484475" cy="384551"/>
          </a:xfrm>
          <a:custGeom>
            <a:avLst/>
            <a:gdLst>
              <a:gd name="T0" fmla="*/ 202512 w 388"/>
              <a:gd name="T1" fmla="*/ 0 h 310"/>
              <a:gd name="T2" fmla="*/ 151558 w 388"/>
              <a:gd name="T3" fmla="*/ 50080 h 310"/>
              <a:gd name="T4" fmla="*/ 101256 w 388"/>
              <a:gd name="T5" fmla="*/ 100811 h 310"/>
              <a:gd name="T6" fmla="*/ 50955 w 388"/>
              <a:gd name="T7" fmla="*/ 50080 h 310"/>
              <a:gd name="T8" fmla="*/ 0 w 388"/>
              <a:gd name="T9" fmla="*/ 100811 h 310"/>
              <a:gd name="T10" fmla="*/ 50955 w 388"/>
              <a:gd name="T11" fmla="*/ 150891 h 310"/>
              <a:gd name="T12" fmla="*/ 101256 w 388"/>
              <a:gd name="T13" fmla="*/ 200971 h 310"/>
              <a:gd name="T14" fmla="*/ 151558 w 388"/>
              <a:gd name="T15" fmla="*/ 150891 h 310"/>
              <a:gd name="T16" fmla="*/ 202512 w 388"/>
              <a:gd name="T17" fmla="*/ 100811 h 310"/>
              <a:gd name="T18" fmla="*/ 252814 w 388"/>
              <a:gd name="T19" fmla="*/ 50080 h 310"/>
              <a:gd name="T20" fmla="*/ 202512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10" y="0"/>
                </a:moveTo>
                <a:lnTo>
                  <a:pt x="232" y="77"/>
                </a:lnTo>
                <a:lnTo>
                  <a:pt x="155" y="155"/>
                </a:lnTo>
                <a:lnTo>
                  <a:pt x="78" y="77"/>
                </a:lnTo>
                <a:lnTo>
                  <a:pt x="0" y="155"/>
                </a:lnTo>
                <a:lnTo>
                  <a:pt x="78" y="232"/>
                </a:lnTo>
                <a:lnTo>
                  <a:pt x="155" y="309"/>
                </a:lnTo>
                <a:lnTo>
                  <a:pt x="232" y="232"/>
                </a:lnTo>
                <a:lnTo>
                  <a:pt x="310" y="155"/>
                </a:lnTo>
                <a:lnTo>
                  <a:pt x="387" y="77"/>
                </a:lnTo>
                <a:lnTo>
                  <a:pt x="31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4" name="Freeform 361">
            <a:extLst>
              <a:ext uri="{FF2B5EF4-FFF2-40B4-BE49-F238E27FC236}">
                <a16:creationId xmlns:a16="http://schemas.microsoft.com/office/drawing/2014/main" id="{7B9F30D4-CAF9-8B4E-B79C-BB576BF75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4168" y="6960951"/>
            <a:ext cx="484475" cy="384553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730 h 310"/>
              <a:gd name="T4" fmla="*/ 100863 w 387"/>
              <a:gd name="T5" fmla="*/ 100811 h 310"/>
              <a:gd name="T6" fmla="*/ 50431 w 387"/>
              <a:gd name="T7" fmla="*/ 5073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294 w 387"/>
              <a:gd name="T15" fmla="*/ 150891 h 310"/>
              <a:gd name="T16" fmla="*/ 202381 w 387"/>
              <a:gd name="T17" fmla="*/ 100811 h 310"/>
              <a:gd name="T18" fmla="*/ 252812 w 387"/>
              <a:gd name="T19" fmla="*/ 5073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8"/>
                </a:lnTo>
                <a:lnTo>
                  <a:pt x="154" y="155"/>
                </a:lnTo>
                <a:lnTo>
                  <a:pt x="77" y="78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1" y="232"/>
                </a:lnTo>
                <a:lnTo>
                  <a:pt x="309" y="155"/>
                </a:lnTo>
                <a:lnTo>
                  <a:pt x="386" y="78"/>
                </a:lnTo>
                <a:lnTo>
                  <a:pt x="30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5" name="Freeform 362">
            <a:extLst>
              <a:ext uri="{FF2B5EF4-FFF2-40B4-BE49-F238E27FC236}">
                <a16:creationId xmlns:a16="http://schemas.microsoft.com/office/drawing/2014/main" id="{24F270CA-518D-E440-A043-14D1F09EB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4168" y="6231212"/>
            <a:ext cx="484475" cy="384551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080 h 310"/>
              <a:gd name="T4" fmla="*/ 100863 w 387"/>
              <a:gd name="T5" fmla="*/ 100160 h 310"/>
              <a:gd name="T6" fmla="*/ 50431 w 387"/>
              <a:gd name="T7" fmla="*/ 50080 h 310"/>
              <a:gd name="T8" fmla="*/ 0 w 387"/>
              <a:gd name="T9" fmla="*/ 100160 h 310"/>
              <a:gd name="T10" fmla="*/ 50431 w 387"/>
              <a:gd name="T11" fmla="*/ 150240 h 310"/>
              <a:gd name="T12" fmla="*/ 100863 w 387"/>
              <a:gd name="T13" fmla="*/ 200971 h 310"/>
              <a:gd name="T14" fmla="*/ 151294 w 387"/>
              <a:gd name="T15" fmla="*/ 150240 h 310"/>
              <a:gd name="T16" fmla="*/ 202381 w 387"/>
              <a:gd name="T17" fmla="*/ 100160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7"/>
                </a:lnTo>
                <a:lnTo>
                  <a:pt x="154" y="154"/>
                </a:lnTo>
                <a:lnTo>
                  <a:pt x="77" y="77"/>
                </a:lnTo>
                <a:lnTo>
                  <a:pt x="0" y="154"/>
                </a:lnTo>
                <a:lnTo>
                  <a:pt x="77" y="231"/>
                </a:lnTo>
                <a:lnTo>
                  <a:pt x="154" y="309"/>
                </a:lnTo>
                <a:lnTo>
                  <a:pt x="231" y="231"/>
                </a:lnTo>
                <a:lnTo>
                  <a:pt x="309" y="154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6" name="Freeform 363">
            <a:extLst>
              <a:ext uri="{FF2B5EF4-FFF2-40B4-BE49-F238E27FC236}">
                <a16:creationId xmlns:a16="http://schemas.microsoft.com/office/drawing/2014/main" id="{02D5600D-594B-7540-B157-49CCE8EC5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4168" y="10482480"/>
            <a:ext cx="484475" cy="384551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080 h 310"/>
              <a:gd name="T4" fmla="*/ 100863 w 387"/>
              <a:gd name="T5" fmla="*/ 100811 h 310"/>
              <a:gd name="T6" fmla="*/ 50431 w 387"/>
              <a:gd name="T7" fmla="*/ 5008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294 w 387"/>
              <a:gd name="T15" fmla="*/ 150891 h 310"/>
              <a:gd name="T16" fmla="*/ 202381 w 387"/>
              <a:gd name="T17" fmla="*/ 100811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7"/>
                </a:lnTo>
                <a:lnTo>
                  <a:pt x="154" y="155"/>
                </a:lnTo>
                <a:lnTo>
                  <a:pt x="77" y="77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1" y="232"/>
                </a:lnTo>
                <a:lnTo>
                  <a:pt x="309" y="155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7" name="Freeform 364">
            <a:extLst>
              <a:ext uri="{FF2B5EF4-FFF2-40B4-BE49-F238E27FC236}">
                <a16:creationId xmlns:a16="http://schemas.microsoft.com/office/drawing/2014/main" id="{15EAE2BC-6285-614F-88F1-7D2A94C75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5" y="10482480"/>
            <a:ext cx="484475" cy="384551"/>
          </a:xfrm>
          <a:custGeom>
            <a:avLst/>
            <a:gdLst>
              <a:gd name="T0" fmla="*/ 202512 w 388"/>
              <a:gd name="T1" fmla="*/ 0 h 310"/>
              <a:gd name="T2" fmla="*/ 151558 w 388"/>
              <a:gd name="T3" fmla="*/ 50080 h 310"/>
              <a:gd name="T4" fmla="*/ 101256 w 388"/>
              <a:gd name="T5" fmla="*/ 100811 h 310"/>
              <a:gd name="T6" fmla="*/ 50955 w 388"/>
              <a:gd name="T7" fmla="*/ 50080 h 310"/>
              <a:gd name="T8" fmla="*/ 0 w 388"/>
              <a:gd name="T9" fmla="*/ 100811 h 310"/>
              <a:gd name="T10" fmla="*/ 50955 w 388"/>
              <a:gd name="T11" fmla="*/ 150891 h 310"/>
              <a:gd name="T12" fmla="*/ 101256 w 388"/>
              <a:gd name="T13" fmla="*/ 200971 h 310"/>
              <a:gd name="T14" fmla="*/ 151558 w 388"/>
              <a:gd name="T15" fmla="*/ 150891 h 310"/>
              <a:gd name="T16" fmla="*/ 202512 w 388"/>
              <a:gd name="T17" fmla="*/ 100811 h 310"/>
              <a:gd name="T18" fmla="*/ 252814 w 388"/>
              <a:gd name="T19" fmla="*/ 50080 h 310"/>
              <a:gd name="T20" fmla="*/ 202512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10" y="0"/>
                </a:moveTo>
                <a:lnTo>
                  <a:pt x="232" y="77"/>
                </a:lnTo>
                <a:lnTo>
                  <a:pt x="155" y="155"/>
                </a:lnTo>
                <a:lnTo>
                  <a:pt x="78" y="77"/>
                </a:lnTo>
                <a:lnTo>
                  <a:pt x="0" y="155"/>
                </a:lnTo>
                <a:lnTo>
                  <a:pt x="78" y="232"/>
                </a:lnTo>
                <a:lnTo>
                  <a:pt x="155" y="309"/>
                </a:lnTo>
                <a:lnTo>
                  <a:pt x="232" y="232"/>
                </a:lnTo>
                <a:lnTo>
                  <a:pt x="310" y="155"/>
                </a:lnTo>
                <a:lnTo>
                  <a:pt x="387" y="77"/>
                </a:lnTo>
                <a:lnTo>
                  <a:pt x="31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8" name="Freeform 365">
            <a:extLst>
              <a:ext uri="{FF2B5EF4-FFF2-40B4-BE49-F238E27FC236}">
                <a16:creationId xmlns:a16="http://schemas.microsoft.com/office/drawing/2014/main" id="{D0F017C7-5993-C048-B489-E40097882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381" y="9016943"/>
            <a:ext cx="481446" cy="384551"/>
          </a:xfrm>
          <a:custGeom>
            <a:avLst/>
            <a:gdLst>
              <a:gd name="T0" fmla="*/ 201859 w 388"/>
              <a:gd name="T1" fmla="*/ 0 h 310"/>
              <a:gd name="T2" fmla="*/ 151558 w 388"/>
              <a:gd name="T3" fmla="*/ 50080 h 310"/>
              <a:gd name="T4" fmla="*/ 101256 w 388"/>
              <a:gd name="T5" fmla="*/ 100160 h 310"/>
              <a:gd name="T6" fmla="*/ 50955 w 388"/>
              <a:gd name="T7" fmla="*/ 50080 h 310"/>
              <a:gd name="T8" fmla="*/ 0 w 388"/>
              <a:gd name="T9" fmla="*/ 100160 h 310"/>
              <a:gd name="T10" fmla="*/ 50955 w 388"/>
              <a:gd name="T11" fmla="*/ 150240 h 310"/>
              <a:gd name="T12" fmla="*/ 101256 w 388"/>
              <a:gd name="T13" fmla="*/ 200971 h 310"/>
              <a:gd name="T14" fmla="*/ 151558 w 388"/>
              <a:gd name="T15" fmla="*/ 150240 h 310"/>
              <a:gd name="T16" fmla="*/ 201859 w 388"/>
              <a:gd name="T17" fmla="*/ 100160 h 310"/>
              <a:gd name="T18" fmla="*/ 252814 w 388"/>
              <a:gd name="T19" fmla="*/ 50080 h 310"/>
              <a:gd name="T20" fmla="*/ 201859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09" y="0"/>
                </a:moveTo>
                <a:lnTo>
                  <a:pt x="232" y="77"/>
                </a:lnTo>
                <a:lnTo>
                  <a:pt x="155" y="154"/>
                </a:lnTo>
                <a:lnTo>
                  <a:pt x="78" y="77"/>
                </a:lnTo>
                <a:lnTo>
                  <a:pt x="0" y="154"/>
                </a:lnTo>
                <a:lnTo>
                  <a:pt x="78" y="231"/>
                </a:lnTo>
                <a:lnTo>
                  <a:pt x="155" y="309"/>
                </a:lnTo>
                <a:lnTo>
                  <a:pt x="232" y="231"/>
                </a:lnTo>
                <a:lnTo>
                  <a:pt x="309" y="154"/>
                </a:lnTo>
                <a:lnTo>
                  <a:pt x="387" y="77"/>
                </a:lnTo>
                <a:lnTo>
                  <a:pt x="30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9" name="Freeform 366">
            <a:extLst>
              <a:ext uri="{FF2B5EF4-FFF2-40B4-BE49-F238E27FC236}">
                <a16:creationId xmlns:a16="http://schemas.microsoft.com/office/drawing/2014/main" id="{9C2B1FDF-32C1-114E-895F-72C6D570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459" y="5495415"/>
            <a:ext cx="484475" cy="390609"/>
          </a:xfrm>
          <a:custGeom>
            <a:avLst/>
            <a:gdLst>
              <a:gd name="T0" fmla="*/ 202381 w 387"/>
              <a:gd name="T1" fmla="*/ 0 h 311"/>
              <a:gd name="T2" fmla="*/ 151949 w 387"/>
              <a:gd name="T3" fmla="*/ 51290 h 311"/>
              <a:gd name="T4" fmla="*/ 100863 w 387"/>
              <a:gd name="T5" fmla="*/ 101922 h 311"/>
              <a:gd name="T6" fmla="*/ 50431 w 387"/>
              <a:gd name="T7" fmla="*/ 51290 h 311"/>
              <a:gd name="T8" fmla="*/ 0 w 387"/>
              <a:gd name="T9" fmla="*/ 101922 h 311"/>
              <a:gd name="T10" fmla="*/ 50431 w 387"/>
              <a:gd name="T11" fmla="*/ 152555 h 311"/>
              <a:gd name="T12" fmla="*/ 100863 w 387"/>
              <a:gd name="T13" fmla="*/ 203844 h 311"/>
              <a:gd name="T14" fmla="*/ 151949 w 387"/>
              <a:gd name="T15" fmla="*/ 152555 h 311"/>
              <a:gd name="T16" fmla="*/ 202381 w 387"/>
              <a:gd name="T17" fmla="*/ 101922 h 311"/>
              <a:gd name="T18" fmla="*/ 252812 w 387"/>
              <a:gd name="T19" fmla="*/ 51290 h 311"/>
              <a:gd name="T20" fmla="*/ 202381 w 387"/>
              <a:gd name="T21" fmla="*/ 0 h 3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1">
                <a:moveTo>
                  <a:pt x="309" y="0"/>
                </a:moveTo>
                <a:lnTo>
                  <a:pt x="232" y="78"/>
                </a:lnTo>
                <a:lnTo>
                  <a:pt x="154" y="155"/>
                </a:lnTo>
                <a:lnTo>
                  <a:pt x="77" y="78"/>
                </a:lnTo>
                <a:lnTo>
                  <a:pt x="0" y="155"/>
                </a:lnTo>
                <a:lnTo>
                  <a:pt x="77" y="232"/>
                </a:lnTo>
                <a:lnTo>
                  <a:pt x="154" y="310"/>
                </a:lnTo>
                <a:lnTo>
                  <a:pt x="232" y="232"/>
                </a:lnTo>
                <a:lnTo>
                  <a:pt x="309" y="155"/>
                </a:lnTo>
                <a:lnTo>
                  <a:pt x="386" y="78"/>
                </a:lnTo>
                <a:lnTo>
                  <a:pt x="30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0" name="Freeform 367">
            <a:extLst>
              <a:ext uri="{FF2B5EF4-FFF2-40B4-BE49-F238E27FC236}">
                <a16:creationId xmlns:a16="http://schemas.microsoft.com/office/drawing/2014/main" id="{A4388174-52D2-5A4C-8727-1A73C3F8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3061" y="4765675"/>
            <a:ext cx="484475" cy="384551"/>
          </a:xfrm>
          <a:custGeom>
            <a:avLst/>
            <a:gdLst>
              <a:gd name="T0" fmla="*/ 201859 w 388"/>
              <a:gd name="T1" fmla="*/ 0 h 310"/>
              <a:gd name="T2" fmla="*/ 151558 w 388"/>
              <a:gd name="T3" fmla="*/ 50080 h 310"/>
              <a:gd name="T4" fmla="*/ 101256 w 388"/>
              <a:gd name="T5" fmla="*/ 100811 h 310"/>
              <a:gd name="T6" fmla="*/ 50955 w 388"/>
              <a:gd name="T7" fmla="*/ 50080 h 310"/>
              <a:gd name="T8" fmla="*/ 0 w 388"/>
              <a:gd name="T9" fmla="*/ 100811 h 310"/>
              <a:gd name="T10" fmla="*/ 50955 w 388"/>
              <a:gd name="T11" fmla="*/ 150891 h 310"/>
              <a:gd name="T12" fmla="*/ 101256 w 388"/>
              <a:gd name="T13" fmla="*/ 200971 h 310"/>
              <a:gd name="T14" fmla="*/ 151558 w 388"/>
              <a:gd name="T15" fmla="*/ 150891 h 310"/>
              <a:gd name="T16" fmla="*/ 201859 w 388"/>
              <a:gd name="T17" fmla="*/ 100811 h 310"/>
              <a:gd name="T18" fmla="*/ 252814 w 388"/>
              <a:gd name="T19" fmla="*/ 50080 h 310"/>
              <a:gd name="T20" fmla="*/ 201859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09" y="0"/>
                </a:moveTo>
                <a:lnTo>
                  <a:pt x="232" y="77"/>
                </a:lnTo>
                <a:lnTo>
                  <a:pt x="155" y="155"/>
                </a:lnTo>
                <a:lnTo>
                  <a:pt x="78" y="77"/>
                </a:lnTo>
                <a:lnTo>
                  <a:pt x="0" y="155"/>
                </a:lnTo>
                <a:lnTo>
                  <a:pt x="78" y="232"/>
                </a:lnTo>
                <a:lnTo>
                  <a:pt x="155" y="309"/>
                </a:lnTo>
                <a:lnTo>
                  <a:pt x="232" y="232"/>
                </a:lnTo>
                <a:lnTo>
                  <a:pt x="309" y="155"/>
                </a:lnTo>
                <a:lnTo>
                  <a:pt x="387" y="77"/>
                </a:lnTo>
                <a:lnTo>
                  <a:pt x="30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1" name="Freeform 368">
            <a:extLst>
              <a:ext uri="{FF2B5EF4-FFF2-40B4-BE49-F238E27FC236}">
                <a16:creationId xmlns:a16="http://schemas.microsoft.com/office/drawing/2014/main" id="{8BCFAA05-BEA6-5541-8B22-8EB43DBF1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381" y="9752739"/>
            <a:ext cx="481446" cy="384553"/>
          </a:xfrm>
          <a:custGeom>
            <a:avLst/>
            <a:gdLst>
              <a:gd name="T0" fmla="*/ 201859 w 388"/>
              <a:gd name="T1" fmla="*/ 0 h 310"/>
              <a:gd name="T2" fmla="*/ 151558 w 388"/>
              <a:gd name="T3" fmla="*/ 50080 h 310"/>
              <a:gd name="T4" fmla="*/ 101256 w 388"/>
              <a:gd name="T5" fmla="*/ 100160 h 310"/>
              <a:gd name="T6" fmla="*/ 50955 w 388"/>
              <a:gd name="T7" fmla="*/ 50080 h 310"/>
              <a:gd name="T8" fmla="*/ 0 w 388"/>
              <a:gd name="T9" fmla="*/ 100160 h 310"/>
              <a:gd name="T10" fmla="*/ 50955 w 388"/>
              <a:gd name="T11" fmla="*/ 150891 h 310"/>
              <a:gd name="T12" fmla="*/ 101256 w 388"/>
              <a:gd name="T13" fmla="*/ 200971 h 310"/>
              <a:gd name="T14" fmla="*/ 151558 w 388"/>
              <a:gd name="T15" fmla="*/ 150891 h 310"/>
              <a:gd name="T16" fmla="*/ 201859 w 388"/>
              <a:gd name="T17" fmla="*/ 100160 h 310"/>
              <a:gd name="T18" fmla="*/ 252814 w 388"/>
              <a:gd name="T19" fmla="*/ 50080 h 310"/>
              <a:gd name="T20" fmla="*/ 201859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09" y="0"/>
                </a:moveTo>
                <a:lnTo>
                  <a:pt x="232" y="77"/>
                </a:lnTo>
                <a:lnTo>
                  <a:pt x="155" y="154"/>
                </a:lnTo>
                <a:lnTo>
                  <a:pt x="78" y="77"/>
                </a:lnTo>
                <a:lnTo>
                  <a:pt x="0" y="154"/>
                </a:lnTo>
                <a:lnTo>
                  <a:pt x="78" y="232"/>
                </a:lnTo>
                <a:lnTo>
                  <a:pt x="155" y="309"/>
                </a:lnTo>
                <a:lnTo>
                  <a:pt x="232" y="232"/>
                </a:lnTo>
                <a:lnTo>
                  <a:pt x="309" y="154"/>
                </a:lnTo>
                <a:lnTo>
                  <a:pt x="387" y="77"/>
                </a:lnTo>
                <a:lnTo>
                  <a:pt x="30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2" name="Freeform 369">
            <a:extLst>
              <a:ext uri="{FF2B5EF4-FFF2-40B4-BE49-F238E27FC236}">
                <a16:creationId xmlns:a16="http://schemas.microsoft.com/office/drawing/2014/main" id="{08AF2685-D0BB-7841-9C1C-0730E214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381" y="6960951"/>
            <a:ext cx="481446" cy="384553"/>
          </a:xfrm>
          <a:custGeom>
            <a:avLst/>
            <a:gdLst>
              <a:gd name="T0" fmla="*/ 201859 w 388"/>
              <a:gd name="T1" fmla="*/ 0 h 310"/>
              <a:gd name="T2" fmla="*/ 151558 w 388"/>
              <a:gd name="T3" fmla="*/ 50730 h 310"/>
              <a:gd name="T4" fmla="*/ 101256 w 388"/>
              <a:gd name="T5" fmla="*/ 100811 h 310"/>
              <a:gd name="T6" fmla="*/ 50955 w 388"/>
              <a:gd name="T7" fmla="*/ 50730 h 310"/>
              <a:gd name="T8" fmla="*/ 0 w 388"/>
              <a:gd name="T9" fmla="*/ 100811 h 310"/>
              <a:gd name="T10" fmla="*/ 50955 w 388"/>
              <a:gd name="T11" fmla="*/ 150891 h 310"/>
              <a:gd name="T12" fmla="*/ 101256 w 388"/>
              <a:gd name="T13" fmla="*/ 200971 h 310"/>
              <a:gd name="T14" fmla="*/ 151558 w 388"/>
              <a:gd name="T15" fmla="*/ 150891 h 310"/>
              <a:gd name="T16" fmla="*/ 201859 w 388"/>
              <a:gd name="T17" fmla="*/ 100811 h 310"/>
              <a:gd name="T18" fmla="*/ 252814 w 388"/>
              <a:gd name="T19" fmla="*/ 50730 h 310"/>
              <a:gd name="T20" fmla="*/ 201859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09" y="0"/>
                </a:moveTo>
                <a:lnTo>
                  <a:pt x="232" y="78"/>
                </a:lnTo>
                <a:lnTo>
                  <a:pt x="155" y="155"/>
                </a:lnTo>
                <a:lnTo>
                  <a:pt x="78" y="78"/>
                </a:lnTo>
                <a:lnTo>
                  <a:pt x="0" y="155"/>
                </a:lnTo>
                <a:lnTo>
                  <a:pt x="78" y="232"/>
                </a:lnTo>
                <a:lnTo>
                  <a:pt x="155" y="309"/>
                </a:lnTo>
                <a:lnTo>
                  <a:pt x="232" y="232"/>
                </a:lnTo>
                <a:lnTo>
                  <a:pt x="309" y="155"/>
                </a:lnTo>
                <a:lnTo>
                  <a:pt x="387" y="78"/>
                </a:lnTo>
                <a:lnTo>
                  <a:pt x="30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3" name="Freeform 370">
            <a:extLst>
              <a:ext uri="{FF2B5EF4-FFF2-40B4-BE49-F238E27FC236}">
                <a16:creationId xmlns:a16="http://schemas.microsoft.com/office/drawing/2014/main" id="{EFA06014-87FC-B944-A129-06B26EC8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459" y="10482480"/>
            <a:ext cx="484475" cy="384551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080 h 310"/>
              <a:gd name="T4" fmla="*/ 100863 w 387"/>
              <a:gd name="T5" fmla="*/ 100811 h 310"/>
              <a:gd name="T6" fmla="*/ 50431 w 387"/>
              <a:gd name="T7" fmla="*/ 50080 h 310"/>
              <a:gd name="T8" fmla="*/ 0 w 387"/>
              <a:gd name="T9" fmla="*/ 100811 h 310"/>
              <a:gd name="T10" fmla="*/ 50431 w 387"/>
              <a:gd name="T11" fmla="*/ 150891 h 310"/>
              <a:gd name="T12" fmla="*/ 100863 w 387"/>
              <a:gd name="T13" fmla="*/ 200971 h 310"/>
              <a:gd name="T14" fmla="*/ 151949 w 387"/>
              <a:gd name="T15" fmla="*/ 150891 h 310"/>
              <a:gd name="T16" fmla="*/ 202381 w 387"/>
              <a:gd name="T17" fmla="*/ 100811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7"/>
                </a:lnTo>
                <a:lnTo>
                  <a:pt x="154" y="155"/>
                </a:lnTo>
                <a:lnTo>
                  <a:pt x="77" y="77"/>
                </a:lnTo>
                <a:lnTo>
                  <a:pt x="0" y="155"/>
                </a:lnTo>
                <a:lnTo>
                  <a:pt x="77" y="232"/>
                </a:lnTo>
                <a:lnTo>
                  <a:pt x="154" y="309"/>
                </a:lnTo>
                <a:lnTo>
                  <a:pt x="232" y="232"/>
                </a:lnTo>
                <a:lnTo>
                  <a:pt x="309" y="155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4" name="Freeform 371">
            <a:extLst>
              <a:ext uri="{FF2B5EF4-FFF2-40B4-BE49-F238E27FC236}">
                <a16:creationId xmlns:a16="http://schemas.microsoft.com/office/drawing/2014/main" id="{79EA45AC-AC04-8F4C-8352-12A2D274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459" y="9752739"/>
            <a:ext cx="484475" cy="384553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080 h 310"/>
              <a:gd name="T4" fmla="*/ 100863 w 387"/>
              <a:gd name="T5" fmla="*/ 100160 h 310"/>
              <a:gd name="T6" fmla="*/ 50431 w 387"/>
              <a:gd name="T7" fmla="*/ 50080 h 310"/>
              <a:gd name="T8" fmla="*/ 0 w 387"/>
              <a:gd name="T9" fmla="*/ 100160 h 310"/>
              <a:gd name="T10" fmla="*/ 50431 w 387"/>
              <a:gd name="T11" fmla="*/ 150891 h 310"/>
              <a:gd name="T12" fmla="*/ 100863 w 387"/>
              <a:gd name="T13" fmla="*/ 200971 h 310"/>
              <a:gd name="T14" fmla="*/ 151949 w 387"/>
              <a:gd name="T15" fmla="*/ 150891 h 310"/>
              <a:gd name="T16" fmla="*/ 202381 w 387"/>
              <a:gd name="T17" fmla="*/ 100160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7"/>
                </a:lnTo>
                <a:lnTo>
                  <a:pt x="154" y="154"/>
                </a:lnTo>
                <a:lnTo>
                  <a:pt x="77" y="77"/>
                </a:lnTo>
                <a:lnTo>
                  <a:pt x="0" y="154"/>
                </a:lnTo>
                <a:lnTo>
                  <a:pt x="77" y="232"/>
                </a:lnTo>
                <a:lnTo>
                  <a:pt x="154" y="309"/>
                </a:lnTo>
                <a:lnTo>
                  <a:pt x="232" y="232"/>
                </a:lnTo>
                <a:lnTo>
                  <a:pt x="309" y="154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5" name="Freeform 372">
            <a:extLst>
              <a:ext uri="{FF2B5EF4-FFF2-40B4-BE49-F238E27FC236}">
                <a16:creationId xmlns:a16="http://schemas.microsoft.com/office/drawing/2014/main" id="{21DDB0FD-0FDE-4B46-AC98-7586D92E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566" y="9752739"/>
            <a:ext cx="484475" cy="384553"/>
          </a:xfrm>
          <a:custGeom>
            <a:avLst/>
            <a:gdLst>
              <a:gd name="T0" fmla="*/ 202381 w 387"/>
              <a:gd name="T1" fmla="*/ 0 h 310"/>
              <a:gd name="T2" fmla="*/ 151294 w 387"/>
              <a:gd name="T3" fmla="*/ 50080 h 310"/>
              <a:gd name="T4" fmla="*/ 100863 w 387"/>
              <a:gd name="T5" fmla="*/ 100160 h 310"/>
              <a:gd name="T6" fmla="*/ 50431 w 387"/>
              <a:gd name="T7" fmla="*/ 50080 h 310"/>
              <a:gd name="T8" fmla="*/ 0 w 387"/>
              <a:gd name="T9" fmla="*/ 100160 h 310"/>
              <a:gd name="T10" fmla="*/ 50431 w 387"/>
              <a:gd name="T11" fmla="*/ 150891 h 310"/>
              <a:gd name="T12" fmla="*/ 100863 w 387"/>
              <a:gd name="T13" fmla="*/ 200971 h 310"/>
              <a:gd name="T14" fmla="*/ 151294 w 387"/>
              <a:gd name="T15" fmla="*/ 150891 h 310"/>
              <a:gd name="T16" fmla="*/ 202381 w 387"/>
              <a:gd name="T17" fmla="*/ 100160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1" y="77"/>
                </a:lnTo>
                <a:lnTo>
                  <a:pt x="154" y="154"/>
                </a:lnTo>
                <a:lnTo>
                  <a:pt x="77" y="77"/>
                </a:lnTo>
                <a:lnTo>
                  <a:pt x="0" y="154"/>
                </a:lnTo>
                <a:lnTo>
                  <a:pt x="77" y="232"/>
                </a:lnTo>
                <a:lnTo>
                  <a:pt x="154" y="309"/>
                </a:lnTo>
                <a:lnTo>
                  <a:pt x="231" y="232"/>
                </a:lnTo>
                <a:lnTo>
                  <a:pt x="309" y="154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6" name="Freeform 373">
            <a:extLst>
              <a:ext uri="{FF2B5EF4-FFF2-40B4-BE49-F238E27FC236}">
                <a16:creationId xmlns:a16="http://schemas.microsoft.com/office/drawing/2014/main" id="{9247CD19-30AE-354F-BAE3-EB01BA29B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3061" y="6231212"/>
            <a:ext cx="484475" cy="384551"/>
          </a:xfrm>
          <a:custGeom>
            <a:avLst/>
            <a:gdLst>
              <a:gd name="T0" fmla="*/ 201859 w 388"/>
              <a:gd name="T1" fmla="*/ 0 h 310"/>
              <a:gd name="T2" fmla="*/ 151558 w 388"/>
              <a:gd name="T3" fmla="*/ 50080 h 310"/>
              <a:gd name="T4" fmla="*/ 101256 w 388"/>
              <a:gd name="T5" fmla="*/ 100160 h 310"/>
              <a:gd name="T6" fmla="*/ 50955 w 388"/>
              <a:gd name="T7" fmla="*/ 50080 h 310"/>
              <a:gd name="T8" fmla="*/ 0 w 388"/>
              <a:gd name="T9" fmla="*/ 100160 h 310"/>
              <a:gd name="T10" fmla="*/ 50955 w 388"/>
              <a:gd name="T11" fmla="*/ 150240 h 310"/>
              <a:gd name="T12" fmla="*/ 101256 w 388"/>
              <a:gd name="T13" fmla="*/ 200971 h 310"/>
              <a:gd name="T14" fmla="*/ 151558 w 388"/>
              <a:gd name="T15" fmla="*/ 150240 h 310"/>
              <a:gd name="T16" fmla="*/ 201859 w 388"/>
              <a:gd name="T17" fmla="*/ 100160 h 310"/>
              <a:gd name="T18" fmla="*/ 252814 w 388"/>
              <a:gd name="T19" fmla="*/ 50080 h 310"/>
              <a:gd name="T20" fmla="*/ 201859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09" y="0"/>
                </a:moveTo>
                <a:lnTo>
                  <a:pt x="232" y="77"/>
                </a:lnTo>
                <a:lnTo>
                  <a:pt x="155" y="154"/>
                </a:lnTo>
                <a:lnTo>
                  <a:pt x="78" y="77"/>
                </a:lnTo>
                <a:lnTo>
                  <a:pt x="0" y="154"/>
                </a:lnTo>
                <a:lnTo>
                  <a:pt x="78" y="231"/>
                </a:lnTo>
                <a:lnTo>
                  <a:pt x="155" y="309"/>
                </a:lnTo>
                <a:lnTo>
                  <a:pt x="232" y="231"/>
                </a:lnTo>
                <a:lnTo>
                  <a:pt x="309" y="154"/>
                </a:lnTo>
                <a:lnTo>
                  <a:pt x="387" y="77"/>
                </a:lnTo>
                <a:lnTo>
                  <a:pt x="3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7" name="Freeform 374">
            <a:extLst>
              <a:ext uri="{FF2B5EF4-FFF2-40B4-BE49-F238E27FC236}">
                <a16:creationId xmlns:a16="http://schemas.microsoft.com/office/drawing/2014/main" id="{1983A197-3545-7F4E-9E2E-40F7B5C3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3061" y="6960951"/>
            <a:ext cx="484475" cy="384553"/>
          </a:xfrm>
          <a:custGeom>
            <a:avLst/>
            <a:gdLst>
              <a:gd name="T0" fmla="*/ 201859 w 388"/>
              <a:gd name="T1" fmla="*/ 0 h 310"/>
              <a:gd name="T2" fmla="*/ 151558 w 388"/>
              <a:gd name="T3" fmla="*/ 50730 h 310"/>
              <a:gd name="T4" fmla="*/ 101256 w 388"/>
              <a:gd name="T5" fmla="*/ 100811 h 310"/>
              <a:gd name="T6" fmla="*/ 50955 w 388"/>
              <a:gd name="T7" fmla="*/ 50730 h 310"/>
              <a:gd name="T8" fmla="*/ 0 w 388"/>
              <a:gd name="T9" fmla="*/ 100811 h 310"/>
              <a:gd name="T10" fmla="*/ 50955 w 388"/>
              <a:gd name="T11" fmla="*/ 150891 h 310"/>
              <a:gd name="T12" fmla="*/ 101256 w 388"/>
              <a:gd name="T13" fmla="*/ 200971 h 310"/>
              <a:gd name="T14" fmla="*/ 151558 w 388"/>
              <a:gd name="T15" fmla="*/ 150891 h 310"/>
              <a:gd name="T16" fmla="*/ 201859 w 388"/>
              <a:gd name="T17" fmla="*/ 100811 h 310"/>
              <a:gd name="T18" fmla="*/ 252814 w 388"/>
              <a:gd name="T19" fmla="*/ 50730 h 310"/>
              <a:gd name="T20" fmla="*/ 201859 w 388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8" h="310">
                <a:moveTo>
                  <a:pt x="309" y="0"/>
                </a:moveTo>
                <a:lnTo>
                  <a:pt x="232" y="78"/>
                </a:lnTo>
                <a:lnTo>
                  <a:pt x="155" y="155"/>
                </a:lnTo>
                <a:lnTo>
                  <a:pt x="78" y="78"/>
                </a:lnTo>
                <a:lnTo>
                  <a:pt x="0" y="155"/>
                </a:lnTo>
                <a:lnTo>
                  <a:pt x="78" y="232"/>
                </a:lnTo>
                <a:lnTo>
                  <a:pt x="155" y="309"/>
                </a:lnTo>
                <a:lnTo>
                  <a:pt x="232" y="232"/>
                </a:lnTo>
                <a:lnTo>
                  <a:pt x="309" y="155"/>
                </a:lnTo>
                <a:lnTo>
                  <a:pt x="387" y="78"/>
                </a:lnTo>
                <a:lnTo>
                  <a:pt x="3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58" name="Freeform 375">
            <a:extLst>
              <a:ext uri="{FF2B5EF4-FFF2-40B4-BE49-F238E27FC236}">
                <a16:creationId xmlns:a16="http://schemas.microsoft.com/office/drawing/2014/main" id="{3446BF79-2AD6-8E49-8304-90F29D2E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459" y="6231212"/>
            <a:ext cx="484475" cy="384551"/>
          </a:xfrm>
          <a:custGeom>
            <a:avLst/>
            <a:gdLst>
              <a:gd name="T0" fmla="*/ 202381 w 387"/>
              <a:gd name="T1" fmla="*/ 0 h 310"/>
              <a:gd name="T2" fmla="*/ 151949 w 387"/>
              <a:gd name="T3" fmla="*/ 50080 h 310"/>
              <a:gd name="T4" fmla="*/ 100863 w 387"/>
              <a:gd name="T5" fmla="*/ 100160 h 310"/>
              <a:gd name="T6" fmla="*/ 50431 w 387"/>
              <a:gd name="T7" fmla="*/ 50080 h 310"/>
              <a:gd name="T8" fmla="*/ 0 w 387"/>
              <a:gd name="T9" fmla="*/ 100160 h 310"/>
              <a:gd name="T10" fmla="*/ 50431 w 387"/>
              <a:gd name="T11" fmla="*/ 150240 h 310"/>
              <a:gd name="T12" fmla="*/ 100863 w 387"/>
              <a:gd name="T13" fmla="*/ 200971 h 310"/>
              <a:gd name="T14" fmla="*/ 151949 w 387"/>
              <a:gd name="T15" fmla="*/ 150240 h 310"/>
              <a:gd name="T16" fmla="*/ 202381 w 387"/>
              <a:gd name="T17" fmla="*/ 100160 h 310"/>
              <a:gd name="T18" fmla="*/ 252812 w 387"/>
              <a:gd name="T19" fmla="*/ 50080 h 310"/>
              <a:gd name="T20" fmla="*/ 202381 w 387"/>
              <a:gd name="T21" fmla="*/ 0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310">
                <a:moveTo>
                  <a:pt x="309" y="0"/>
                </a:moveTo>
                <a:lnTo>
                  <a:pt x="232" y="77"/>
                </a:lnTo>
                <a:lnTo>
                  <a:pt x="154" y="154"/>
                </a:lnTo>
                <a:lnTo>
                  <a:pt x="77" y="77"/>
                </a:lnTo>
                <a:lnTo>
                  <a:pt x="0" y="154"/>
                </a:lnTo>
                <a:lnTo>
                  <a:pt x="77" y="231"/>
                </a:lnTo>
                <a:lnTo>
                  <a:pt x="154" y="309"/>
                </a:lnTo>
                <a:lnTo>
                  <a:pt x="232" y="231"/>
                </a:lnTo>
                <a:lnTo>
                  <a:pt x="309" y="154"/>
                </a:lnTo>
                <a:lnTo>
                  <a:pt x="386" y="77"/>
                </a:lnTo>
                <a:lnTo>
                  <a:pt x="3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8116A-BDD3-914B-85CB-8C98B5B8DA4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AECB1-F8FB-E944-9401-166F9E16877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C1286-C337-294B-B86C-5FA9DA631126}"/>
              </a:ext>
            </a:extLst>
          </p:cNvPr>
          <p:cNvSpPr txBox="1"/>
          <p:nvPr/>
        </p:nvSpPr>
        <p:spPr>
          <a:xfrm>
            <a:off x="2374504" y="12338447"/>
            <a:ext cx="236894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PERFORM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32D69F-FCC2-6348-8581-0E5485F020BB}"/>
              </a:ext>
            </a:extLst>
          </p:cNvPr>
          <p:cNvGrpSpPr/>
          <p:nvPr/>
        </p:nvGrpSpPr>
        <p:grpSpPr>
          <a:xfrm>
            <a:off x="1575795" y="12329541"/>
            <a:ext cx="632845" cy="637159"/>
            <a:chOff x="1575795" y="12329541"/>
            <a:chExt cx="632845" cy="637159"/>
          </a:xfrm>
        </p:grpSpPr>
        <p:sp>
          <p:nvSpPr>
            <p:cNvPr id="19" name="Freeform 115">
              <a:extLst>
                <a:ext uri="{FF2B5EF4-FFF2-40B4-BE49-F238E27FC236}">
                  <a16:creationId xmlns:a16="http://schemas.microsoft.com/office/drawing/2014/main" id="{EB6145CA-13FB-9540-B265-A2FDAA7BB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795" y="12329541"/>
              <a:ext cx="632845" cy="632845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5618 w 508"/>
                <a:gd name="T5" fmla="*/ 330584 h 508"/>
                <a:gd name="T6" fmla="*/ 165618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5618 w 508"/>
                <a:gd name="T13" fmla="*/ 0 h 508"/>
                <a:gd name="T14" fmla="*/ 165618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4" y="507"/>
                    <a:pt x="254" y="507"/>
                  </a:cubicBezTo>
                  <a:cubicBezTo>
                    <a:pt x="114" y="507"/>
                    <a:pt x="0" y="394"/>
                    <a:pt x="0" y="254"/>
                  </a:cubicBezTo>
                  <a:cubicBezTo>
                    <a:pt x="0" y="114"/>
                    <a:pt x="114" y="0"/>
                    <a:pt x="254" y="0"/>
                  </a:cubicBezTo>
                  <a:cubicBezTo>
                    <a:pt x="394" y="0"/>
                    <a:pt x="507" y="114"/>
                    <a:pt x="507" y="2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59A531-CAB2-B049-90E5-951FAF9A50FC}"/>
                </a:ext>
              </a:extLst>
            </p:cNvPr>
            <p:cNvSpPr txBox="1"/>
            <p:nvPr/>
          </p:nvSpPr>
          <p:spPr>
            <a:xfrm>
              <a:off x="1625600" y="12351147"/>
              <a:ext cx="520700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P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EFBC20-F3C3-6243-9308-A96921D7929D}"/>
              </a:ext>
            </a:extLst>
          </p:cNvPr>
          <p:cNvSpPr txBox="1"/>
          <p:nvPr/>
        </p:nvSpPr>
        <p:spPr>
          <a:xfrm>
            <a:off x="6737498" y="12338447"/>
            <a:ext cx="355868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ACCOUNTABLE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216E44-0014-4442-AF06-9118322EC5BE}"/>
              </a:ext>
            </a:extLst>
          </p:cNvPr>
          <p:cNvGrpSpPr/>
          <p:nvPr/>
        </p:nvGrpSpPr>
        <p:grpSpPr>
          <a:xfrm>
            <a:off x="5939097" y="12329541"/>
            <a:ext cx="629818" cy="637159"/>
            <a:chOff x="5939097" y="12329541"/>
            <a:chExt cx="629818" cy="637159"/>
          </a:xfrm>
        </p:grpSpPr>
        <p:sp>
          <p:nvSpPr>
            <p:cNvPr id="20" name="Freeform 128">
              <a:extLst>
                <a:ext uri="{FF2B5EF4-FFF2-40B4-BE49-F238E27FC236}">
                  <a16:creationId xmlns:a16="http://schemas.microsoft.com/office/drawing/2014/main" id="{858F9BE5-1566-0440-847F-D822BCA83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097" y="12329541"/>
              <a:ext cx="629818" cy="632845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4966 w 508"/>
                <a:gd name="T5" fmla="*/ 330584 h 508"/>
                <a:gd name="T6" fmla="*/ 164966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0CEED5-2E1E-CA49-B72A-CF7A2580A589}"/>
                </a:ext>
              </a:extLst>
            </p:cNvPr>
            <p:cNvSpPr txBox="1"/>
            <p:nvPr/>
          </p:nvSpPr>
          <p:spPr>
            <a:xfrm>
              <a:off x="5988594" y="12351147"/>
              <a:ext cx="520700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083E507-EBDC-4B43-BE95-F8827337E4BA}"/>
              </a:ext>
            </a:extLst>
          </p:cNvPr>
          <p:cNvSpPr txBox="1"/>
          <p:nvPr/>
        </p:nvSpPr>
        <p:spPr>
          <a:xfrm>
            <a:off x="12287829" y="12338447"/>
            <a:ext cx="237097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CONTROL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D794F2-5601-ED4A-B819-BBB431B052DF}"/>
              </a:ext>
            </a:extLst>
          </p:cNvPr>
          <p:cNvGrpSpPr/>
          <p:nvPr/>
        </p:nvGrpSpPr>
        <p:grpSpPr>
          <a:xfrm>
            <a:off x="11492392" y="12329541"/>
            <a:ext cx="632846" cy="637159"/>
            <a:chOff x="11492392" y="12329541"/>
            <a:chExt cx="632846" cy="637159"/>
          </a:xfrm>
        </p:grpSpPr>
        <p:sp>
          <p:nvSpPr>
            <p:cNvPr id="21" name="Freeform 137">
              <a:extLst>
                <a:ext uri="{FF2B5EF4-FFF2-40B4-BE49-F238E27FC236}">
                  <a16:creationId xmlns:a16="http://schemas.microsoft.com/office/drawing/2014/main" id="{22BBB472-F5BE-A541-8EA8-8E2E6E6D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2392" y="12329541"/>
              <a:ext cx="632846" cy="632845"/>
            </a:xfrm>
            <a:custGeom>
              <a:avLst/>
              <a:gdLst>
                <a:gd name="T0" fmla="*/ 330581 w 507"/>
                <a:gd name="T1" fmla="*/ 165618 h 508"/>
                <a:gd name="T2" fmla="*/ 330581 w 507"/>
                <a:gd name="T3" fmla="*/ 165618 h 508"/>
                <a:gd name="T4" fmla="*/ 165290 w 507"/>
                <a:gd name="T5" fmla="*/ 330584 h 508"/>
                <a:gd name="T6" fmla="*/ 165290 w 507"/>
                <a:gd name="T7" fmla="*/ 330584 h 508"/>
                <a:gd name="T8" fmla="*/ 0 w 507"/>
                <a:gd name="T9" fmla="*/ 165618 h 508"/>
                <a:gd name="T10" fmla="*/ 0 w 507"/>
                <a:gd name="T11" fmla="*/ 165618 h 508"/>
                <a:gd name="T12" fmla="*/ 165290 w 507"/>
                <a:gd name="T13" fmla="*/ 0 h 508"/>
                <a:gd name="T14" fmla="*/ 165290 w 507"/>
                <a:gd name="T15" fmla="*/ 0 h 508"/>
                <a:gd name="T16" fmla="*/ 330581 w 507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7" h="508">
                  <a:moveTo>
                    <a:pt x="506" y="254"/>
                  </a:moveTo>
                  <a:lnTo>
                    <a:pt x="506" y="254"/>
                  </a:lnTo>
                  <a:cubicBezTo>
                    <a:pt x="506" y="394"/>
                    <a:pt x="39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ubicBezTo>
                    <a:pt x="0" y="114"/>
                    <a:pt x="113" y="0"/>
                    <a:pt x="253" y="0"/>
                  </a:cubicBezTo>
                  <a:cubicBezTo>
                    <a:pt x="393" y="0"/>
                    <a:pt x="506" y="114"/>
                    <a:pt x="506" y="2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C9EC10-2DA6-F046-8DBC-DDF3F3DB0663}"/>
                </a:ext>
              </a:extLst>
            </p:cNvPr>
            <p:cNvSpPr txBox="1"/>
            <p:nvPr/>
          </p:nvSpPr>
          <p:spPr>
            <a:xfrm>
              <a:off x="11538924" y="12351147"/>
              <a:ext cx="520700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D989B6F-DC3B-D441-A083-1E49C7B05094}"/>
              </a:ext>
            </a:extLst>
          </p:cNvPr>
          <p:cNvSpPr txBox="1"/>
          <p:nvPr/>
        </p:nvSpPr>
        <p:spPr>
          <a:xfrm>
            <a:off x="16711910" y="12338447"/>
            <a:ext cx="217811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SUGGEST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40D9E75-C3FE-A642-9298-6CF972EC0D83}"/>
              </a:ext>
            </a:extLst>
          </p:cNvPr>
          <p:cNvGrpSpPr/>
          <p:nvPr/>
        </p:nvGrpSpPr>
        <p:grpSpPr>
          <a:xfrm>
            <a:off x="15910200" y="12329541"/>
            <a:ext cx="629818" cy="637159"/>
            <a:chOff x="15910200" y="12329541"/>
            <a:chExt cx="629818" cy="637159"/>
          </a:xfrm>
        </p:grpSpPr>
        <p:sp>
          <p:nvSpPr>
            <p:cNvPr id="22" name="Freeform 146">
              <a:extLst>
                <a:ext uri="{FF2B5EF4-FFF2-40B4-BE49-F238E27FC236}">
                  <a16:creationId xmlns:a16="http://schemas.microsoft.com/office/drawing/2014/main" id="{A9AC7F85-7F31-1244-914E-65426A602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0200" y="12329541"/>
              <a:ext cx="629818" cy="632845"/>
            </a:xfrm>
            <a:custGeom>
              <a:avLst/>
              <a:gdLst>
                <a:gd name="T0" fmla="*/ 330582 w 508"/>
                <a:gd name="T1" fmla="*/ 165618 h 508"/>
                <a:gd name="T2" fmla="*/ 330582 w 508"/>
                <a:gd name="T3" fmla="*/ 165618 h 508"/>
                <a:gd name="T4" fmla="*/ 164965 w 508"/>
                <a:gd name="T5" fmla="*/ 330584 h 508"/>
                <a:gd name="T6" fmla="*/ 164965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4965 w 508"/>
                <a:gd name="T13" fmla="*/ 0 h 508"/>
                <a:gd name="T14" fmla="*/ 164965 w 508"/>
                <a:gd name="T15" fmla="*/ 0 h 508"/>
                <a:gd name="T16" fmla="*/ 330582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4" y="507"/>
                    <a:pt x="253" y="507"/>
                  </a:cubicBezTo>
                  <a:cubicBezTo>
                    <a:pt x="114" y="507"/>
                    <a:pt x="0" y="394"/>
                    <a:pt x="0" y="254"/>
                  </a:cubicBezTo>
                  <a:cubicBezTo>
                    <a:pt x="0" y="114"/>
                    <a:pt x="114" y="0"/>
                    <a:pt x="253" y="0"/>
                  </a:cubicBezTo>
                  <a:cubicBezTo>
                    <a:pt x="394" y="0"/>
                    <a:pt x="507" y="114"/>
                    <a:pt x="507" y="2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508E32-A342-0548-9B63-B59413ACD6D9}"/>
                </a:ext>
              </a:extLst>
            </p:cNvPr>
            <p:cNvSpPr txBox="1"/>
            <p:nvPr/>
          </p:nvSpPr>
          <p:spPr>
            <a:xfrm>
              <a:off x="15963006" y="12351147"/>
              <a:ext cx="520700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2A3209-642B-8044-9ABA-9C2C79ECA216}"/>
              </a:ext>
            </a:extLst>
          </p:cNvPr>
          <p:cNvSpPr txBox="1"/>
          <p:nvPr/>
        </p:nvSpPr>
        <p:spPr>
          <a:xfrm>
            <a:off x="21019499" y="12338447"/>
            <a:ext cx="193137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INFORM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87A706-D470-504C-BD4B-3C4D70CC24C0}"/>
              </a:ext>
            </a:extLst>
          </p:cNvPr>
          <p:cNvGrpSpPr/>
          <p:nvPr/>
        </p:nvGrpSpPr>
        <p:grpSpPr>
          <a:xfrm>
            <a:off x="20222028" y="12329541"/>
            <a:ext cx="632845" cy="637159"/>
            <a:chOff x="20222028" y="12329541"/>
            <a:chExt cx="632845" cy="637159"/>
          </a:xfrm>
        </p:grpSpPr>
        <p:sp>
          <p:nvSpPr>
            <p:cNvPr id="23" name="Freeform 154">
              <a:extLst>
                <a:ext uri="{FF2B5EF4-FFF2-40B4-BE49-F238E27FC236}">
                  <a16:creationId xmlns:a16="http://schemas.microsoft.com/office/drawing/2014/main" id="{31EE7A63-1762-814C-8C99-665A444F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2028" y="12329541"/>
              <a:ext cx="632845" cy="632845"/>
            </a:xfrm>
            <a:custGeom>
              <a:avLst/>
              <a:gdLst>
                <a:gd name="T0" fmla="*/ 330584 w 508"/>
                <a:gd name="T1" fmla="*/ 165618 h 508"/>
                <a:gd name="T2" fmla="*/ 330584 w 508"/>
                <a:gd name="T3" fmla="*/ 165618 h 508"/>
                <a:gd name="T4" fmla="*/ 164966 w 508"/>
                <a:gd name="T5" fmla="*/ 330584 h 508"/>
                <a:gd name="T6" fmla="*/ 164966 w 508"/>
                <a:gd name="T7" fmla="*/ 330584 h 508"/>
                <a:gd name="T8" fmla="*/ 0 w 508"/>
                <a:gd name="T9" fmla="*/ 165618 h 508"/>
                <a:gd name="T10" fmla="*/ 0 w 508"/>
                <a:gd name="T11" fmla="*/ 165618 h 508"/>
                <a:gd name="T12" fmla="*/ 164966 w 508"/>
                <a:gd name="T13" fmla="*/ 0 h 508"/>
                <a:gd name="T14" fmla="*/ 164966 w 508"/>
                <a:gd name="T15" fmla="*/ 0 h 508"/>
                <a:gd name="T16" fmla="*/ 330584 w 508"/>
                <a:gd name="T17" fmla="*/ 165618 h 5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8" h="508">
                  <a:moveTo>
                    <a:pt x="507" y="254"/>
                  </a:moveTo>
                  <a:lnTo>
                    <a:pt x="507" y="254"/>
                  </a:lnTo>
                  <a:cubicBezTo>
                    <a:pt x="507" y="394"/>
                    <a:pt x="393" y="507"/>
                    <a:pt x="253" y="507"/>
                  </a:cubicBezTo>
                  <a:cubicBezTo>
                    <a:pt x="114" y="507"/>
                    <a:pt x="0" y="394"/>
                    <a:pt x="0" y="254"/>
                  </a:cubicBezTo>
                  <a:cubicBezTo>
                    <a:pt x="0" y="114"/>
                    <a:pt x="114" y="0"/>
                    <a:pt x="253" y="0"/>
                  </a:cubicBezTo>
                  <a:cubicBezTo>
                    <a:pt x="393" y="0"/>
                    <a:pt x="507" y="114"/>
                    <a:pt x="507" y="2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8E28FE-72F5-5D47-ACB4-CDBEE0C91202}"/>
                </a:ext>
              </a:extLst>
            </p:cNvPr>
            <p:cNvSpPr txBox="1"/>
            <p:nvPr/>
          </p:nvSpPr>
          <p:spPr>
            <a:xfrm>
              <a:off x="20270595" y="12351147"/>
              <a:ext cx="520700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4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25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83">
            <a:extLst>
              <a:ext uri="{FF2B5EF4-FFF2-40B4-BE49-F238E27FC236}">
                <a16:creationId xmlns:a16="http://schemas.microsoft.com/office/drawing/2014/main" id="{E6F68376-0D5A-2A4E-A4C3-7CC5168FB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404" y="4802011"/>
            <a:ext cx="3999948" cy="2616165"/>
          </a:xfrm>
          <a:custGeom>
            <a:avLst/>
            <a:gdLst>
              <a:gd name="T0" fmla="*/ 2096207 w 3211"/>
              <a:gd name="T1" fmla="*/ 1370371 h 2099"/>
              <a:gd name="T2" fmla="*/ 0 w 3211"/>
              <a:gd name="T3" fmla="*/ 1370371 h 2099"/>
              <a:gd name="T4" fmla="*/ 0 w 3211"/>
              <a:gd name="T5" fmla="*/ 0 h 2099"/>
              <a:gd name="T6" fmla="*/ 2096207 w 3211"/>
              <a:gd name="T7" fmla="*/ 0 h 2099"/>
              <a:gd name="T8" fmla="*/ 2096207 w 3211"/>
              <a:gd name="T9" fmla="*/ 1370371 h 2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2099">
                <a:moveTo>
                  <a:pt x="3210" y="2098"/>
                </a:moveTo>
                <a:lnTo>
                  <a:pt x="0" y="2098"/>
                </a:lnTo>
                <a:lnTo>
                  <a:pt x="0" y="0"/>
                </a:lnTo>
                <a:lnTo>
                  <a:pt x="3210" y="0"/>
                </a:lnTo>
                <a:lnTo>
                  <a:pt x="3210" y="2098"/>
                </a:ln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29" name="Freeform 84">
            <a:extLst>
              <a:ext uri="{FF2B5EF4-FFF2-40B4-BE49-F238E27FC236}">
                <a16:creationId xmlns:a16="http://schemas.microsoft.com/office/drawing/2014/main" id="{D57727E9-5610-B246-ABC6-4B4B2D0A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751" y="4802011"/>
            <a:ext cx="3999946" cy="2616165"/>
          </a:xfrm>
          <a:custGeom>
            <a:avLst/>
            <a:gdLst>
              <a:gd name="T0" fmla="*/ 2096207 w 3210"/>
              <a:gd name="T1" fmla="*/ 1370371 h 2099"/>
              <a:gd name="T2" fmla="*/ 0 w 3210"/>
              <a:gd name="T3" fmla="*/ 1370371 h 2099"/>
              <a:gd name="T4" fmla="*/ 0 w 3210"/>
              <a:gd name="T5" fmla="*/ 0 h 2099"/>
              <a:gd name="T6" fmla="*/ 2096207 w 3210"/>
              <a:gd name="T7" fmla="*/ 0 h 2099"/>
              <a:gd name="T8" fmla="*/ 2096207 w 3210"/>
              <a:gd name="T9" fmla="*/ 1370371 h 2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0" h="2099">
                <a:moveTo>
                  <a:pt x="3209" y="2098"/>
                </a:moveTo>
                <a:lnTo>
                  <a:pt x="0" y="2098"/>
                </a:lnTo>
                <a:lnTo>
                  <a:pt x="0" y="0"/>
                </a:lnTo>
                <a:lnTo>
                  <a:pt x="3209" y="0"/>
                </a:lnTo>
                <a:lnTo>
                  <a:pt x="3209" y="2098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0" name="Freeform 85">
            <a:extLst>
              <a:ext uri="{FF2B5EF4-FFF2-40B4-BE49-F238E27FC236}">
                <a16:creationId xmlns:a16="http://schemas.microsoft.com/office/drawing/2014/main" id="{AA0756AD-14F1-F840-9F14-F133AA3C3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180" y="4802011"/>
            <a:ext cx="3999946" cy="2616165"/>
          </a:xfrm>
          <a:custGeom>
            <a:avLst/>
            <a:gdLst>
              <a:gd name="T0" fmla="*/ 2096207 w 3211"/>
              <a:gd name="T1" fmla="*/ 1370371 h 2099"/>
              <a:gd name="T2" fmla="*/ 0 w 3211"/>
              <a:gd name="T3" fmla="*/ 1370371 h 2099"/>
              <a:gd name="T4" fmla="*/ 0 w 3211"/>
              <a:gd name="T5" fmla="*/ 0 h 2099"/>
              <a:gd name="T6" fmla="*/ 2096207 w 3211"/>
              <a:gd name="T7" fmla="*/ 0 h 2099"/>
              <a:gd name="T8" fmla="*/ 2096207 w 3211"/>
              <a:gd name="T9" fmla="*/ 1370371 h 2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2099">
                <a:moveTo>
                  <a:pt x="3210" y="2098"/>
                </a:moveTo>
                <a:lnTo>
                  <a:pt x="0" y="2098"/>
                </a:lnTo>
                <a:lnTo>
                  <a:pt x="0" y="0"/>
                </a:lnTo>
                <a:lnTo>
                  <a:pt x="3210" y="0"/>
                </a:lnTo>
                <a:lnTo>
                  <a:pt x="3210" y="2098"/>
                </a:ln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1" name="Freeform 86">
            <a:extLst>
              <a:ext uri="{FF2B5EF4-FFF2-40B4-BE49-F238E27FC236}">
                <a16:creationId xmlns:a16="http://schemas.microsoft.com/office/drawing/2014/main" id="{59A91A5C-81E1-7D46-8E25-1FC14D699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553" y="4802011"/>
            <a:ext cx="3996919" cy="2616165"/>
          </a:xfrm>
          <a:custGeom>
            <a:avLst/>
            <a:gdLst>
              <a:gd name="T0" fmla="*/ 2096207 w 3211"/>
              <a:gd name="T1" fmla="*/ 1370371 h 2099"/>
              <a:gd name="T2" fmla="*/ 0 w 3211"/>
              <a:gd name="T3" fmla="*/ 1370371 h 2099"/>
              <a:gd name="T4" fmla="*/ 0 w 3211"/>
              <a:gd name="T5" fmla="*/ 0 h 2099"/>
              <a:gd name="T6" fmla="*/ 2096207 w 3211"/>
              <a:gd name="T7" fmla="*/ 0 h 2099"/>
              <a:gd name="T8" fmla="*/ 2096207 w 3211"/>
              <a:gd name="T9" fmla="*/ 1370371 h 20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2099">
                <a:moveTo>
                  <a:pt x="3210" y="2098"/>
                </a:moveTo>
                <a:lnTo>
                  <a:pt x="0" y="2098"/>
                </a:lnTo>
                <a:lnTo>
                  <a:pt x="0" y="0"/>
                </a:lnTo>
                <a:lnTo>
                  <a:pt x="3210" y="0"/>
                </a:lnTo>
                <a:lnTo>
                  <a:pt x="3210" y="2098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2" name="Freeform 87">
            <a:extLst>
              <a:ext uri="{FF2B5EF4-FFF2-40B4-BE49-F238E27FC236}">
                <a16:creationId xmlns:a16="http://schemas.microsoft.com/office/drawing/2014/main" id="{64195BD8-B7A7-7A45-8CB0-354AD4DB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404" y="7572601"/>
            <a:ext cx="3999948" cy="2613138"/>
          </a:xfrm>
          <a:custGeom>
            <a:avLst/>
            <a:gdLst>
              <a:gd name="T0" fmla="*/ 2096207 w 3211"/>
              <a:gd name="T1" fmla="*/ 1370371 h 2100"/>
              <a:gd name="T2" fmla="*/ 0 w 3211"/>
              <a:gd name="T3" fmla="*/ 1370371 h 2100"/>
              <a:gd name="T4" fmla="*/ 0 w 3211"/>
              <a:gd name="T5" fmla="*/ 0 h 2100"/>
              <a:gd name="T6" fmla="*/ 2096207 w 3211"/>
              <a:gd name="T7" fmla="*/ 0 h 2100"/>
              <a:gd name="T8" fmla="*/ 2096207 w 3211"/>
              <a:gd name="T9" fmla="*/ 1370371 h 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2100">
                <a:moveTo>
                  <a:pt x="3210" y="2099"/>
                </a:moveTo>
                <a:lnTo>
                  <a:pt x="0" y="2099"/>
                </a:lnTo>
                <a:lnTo>
                  <a:pt x="0" y="0"/>
                </a:lnTo>
                <a:lnTo>
                  <a:pt x="3210" y="0"/>
                </a:lnTo>
                <a:lnTo>
                  <a:pt x="3210" y="2099"/>
                </a:ln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3" name="Freeform 88">
            <a:extLst>
              <a:ext uri="{FF2B5EF4-FFF2-40B4-BE49-F238E27FC236}">
                <a16:creationId xmlns:a16="http://schemas.microsoft.com/office/drawing/2014/main" id="{01A6B0B2-D526-8243-8BC0-C3AA221E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751" y="7572601"/>
            <a:ext cx="3999946" cy="2613138"/>
          </a:xfrm>
          <a:custGeom>
            <a:avLst/>
            <a:gdLst>
              <a:gd name="T0" fmla="*/ 2096207 w 3210"/>
              <a:gd name="T1" fmla="*/ 1370371 h 2100"/>
              <a:gd name="T2" fmla="*/ 0 w 3210"/>
              <a:gd name="T3" fmla="*/ 1370371 h 2100"/>
              <a:gd name="T4" fmla="*/ 0 w 3210"/>
              <a:gd name="T5" fmla="*/ 0 h 2100"/>
              <a:gd name="T6" fmla="*/ 2096207 w 3210"/>
              <a:gd name="T7" fmla="*/ 0 h 2100"/>
              <a:gd name="T8" fmla="*/ 2096207 w 3210"/>
              <a:gd name="T9" fmla="*/ 1370371 h 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0" h="2100">
                <a:moveTo>
                  <a:pt x="3209" y="2099"/>
                </a:moveTo>
                <a:lnTo>
                  <a:pt x="0" y="2099"/>
                </a:lnTo>
                <a:lnTo>
                  <a:pt x="0" y="0"/>
                </a:lnTo>
                <a:lnTo>
                  <a:pt x="3209" y="0"/>
                </a:lnTo>
                <a:lnTo>
                  <a:pt x="3209" y="209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4" name="Freeform 89">
            <a:extLst>
              <a:ext uri="{FF2B5EF4-FFF2-40B4-BE49-F238E27FC236}">
                <a16:creationId xmlns:a16="http://schemas.microsoft.com/office/drawing/2014/main" id="{B05355D7-2F42-8F47-AAA1-860303D2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180" y="7572601"/>
            <a:ext cx="3999946" cy="2613138"/>
          </a:xfrm>
          <a:custGeom>
            <a:avLst/>
            <a:gdLst>
              <a:gd name="T0" fmla="*/ 2096207 w 3211"/>
              <a:gd name="T1" fmla="*/ 1370371 h 2100"/>
              <a:gd name="T2" fmla="*/ 0 w 3211"/>
              <a:gd name="T3" fmla="*/ 1370371 h 2100"/>
              <a:gd name="T4" fmla="*/ 0 w 3211"/>
              <a:gd name="T5" fmla="*/ 0 h 2100"/>
              <a:gd name="T6" fmla="*/ 2096207 w 3211"/>
              <a:gd name="T7" fmla="*/ 0 h 2100"/>
              <a:gd name="T8" fmla="*/ 2096207 w 3211"/>
              <a:gd name="T9" fmla="*/ 1370371 h 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2100">
                <a:moveTo>
                  <a:pt x="3210" y="2099"/>
                </a:moveTo>
                <a:lnTo>
                  <a:pt x="0" y="2099"/>
                </a:lnTo>
                <a:lnTo>
                  <a:pt x="0" y="0"/>
                </a:lnTo>
                <a:lnTo>
                  <a:pt x="3210" y="0"/>
                </a:lnTo>
                <a:lnTo>
                  <a:pt x="3210" y="2099"/>
                </a:ln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5" name="Freeform 90">
            <a:extLst>
              <a:ext uri="{FF2B5EF4-FFF2-40B4-BE49-F238E27FC236}">
                <a16:creationId xmlns:a16="http://schemas.microsoft.com/office/drawing/2014/main" id="{3E40F286-9267-6049-8FB6-7C46381A7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553" y="7572601"/>
            <a:ext cx="3996919" cy="2613138"/>
          </a:xfrm>
          <a:custGeom>
            <a:avLst/>
            <a:gdLst>
              <a:gd name="T0" fmla="*/ 2096207 w 3211"/>
              <a:gd name="T1" fmla="*/ 1370371 h 2100"/>
              <a:gd name="T2" fmla="*/ 0 w 3211"/>
              <a:gd name="T3" fmla="*/ 1370371 h 2100"/>
              <a:gd name="T4" fmla="*/ 0 w 3211"/>
              <a:gd name="T5" fmla="*/ 0 h 2100"/>
              <a:gd name="T6" fmla="*/ 2096207 w 3211"/>
              <a:gd name="T7" fmla="*/ 0 h 2100"/>
              <a:gd name="T8" fmla="*/ 2096207 w 3211"/>
              <a:gd name="T9" fmla="*/ 1370371 h 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2100">
                <a:moveTo>
                  <a:pt x="3210" y="2099"/>
                </a:moveTo>
                <a:lnTo>
                  <a:pt x="0" y="2099"/>
                </a:lnTo>
                <a:lnTo>
                  <a:pt x="0" y="0"/>
                </a:lnTo>
                <a:lnTo>
                  <a:pt x="3210" y="0"/>
                </a:lnTo>
                <a:lnTo>
                  <a:pt x="3210" y="209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6" name="Freeform 91">
            <a:extLst>
              <a:ext uri="{FF2B5EF4-FFF2-40B4-BE49-F238E27FC236}">
                <a16:creationId xmlns:a16="http://schemas.microsoft.com/office/drawing/2014/main" id="{B372A270-ABD1-DB4D-9560-926E4F77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404" y="3288026"/>
            <a:ext cx="3999948" cy="1362586"/>
          </a:xfrm>
          <a:prstGeom prst="round2SameRect">
            <a:avLst>
              <a:gd name="adj1" fmla="val 4189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7" name="Freeform 92">
            <a:extLst>
              <a:ext uri="{FF2B5EF4-FFF2-40B4-BE49-F238E27FC236}">
                <a16:creationId xmlns:a16="http://schemas.microsoft.com/office/drawing/2014/main" id="{904F90A9-A064-724D-8B41-E131F633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751" y="3288026"/>
            <a:ext cx="3999946" cy="1362586"/>
          </a:xfrm>
          <a:prstGeom prst="round2SameRect">
            <a:avLst>
              <a:gd name="adj1" fmla="val 41895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8" name="Freeform 93">
            <a:extLst>
              <a:ext uri="{FF2B5EF4-FFF2-40B4-BE49-F238E27FC236}">
                <a16:creationId xmlns:a16="http://schemas.microsoft.com/office/drawing/2014/main" id="{A22DB0FF-BE81-EC43-B13B-4B21733B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180" y="3288026"/>
            <a:ext cx="3999946" cy="1362586"/>
          </a:xfrm>
          <a:prstGeom prst="round2SameRect">
            <a:avLst>
              <a:gd name="adj1" fmla="val 424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39" name="Freeform 94">
            <a:extLst>
              <a:ext uri="{FF2B5EF4-FFF2-40B4-BE49-F238E27FC236}">
                <a16:creationId xmlns:a16="http://schemas.microsoft.com/office/drawing/2014/main" id="{714ED249-17F7-B849-877A-4B8D86A5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553" y="3288026"/>
            <a:ext cx="3996919" cy="1362586"/>
          </a:xfrm>
          <a:prstGeom prst="round2SameRect">
            <a:avLst>
              <a:gd name="adj1" fmla="val 40886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0" name="Freeform 95">
            <a:extLst>
              <a:ext uri="{FF2B5EF4-FFF2-40B4-BE49-F238E27FC236}">
                <a16:creationId xmlns:a16="http://schemas.microsoft.com/office/drawing/2014/main" id="{4EE756D8-8675-4646-A0FF-E275FC29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404" y="10346221"/>
            <a:ext cx="3999948" cy="2616165"/>
          </a:xfrm>
          <a:custGeom>
            <a:avLst/>
            <a:gdLst>
              <a:gd name="T0" fmla="*/ 2096207 w 3211"/>
              <a:gd name="T1" fmla="*/ 1370371 h 2100"/>
              <a:gd name="T2" fmla="*/ 0 w 3211"/>
              <a:gd name="T3" fmla="*/ 1370371 h 2100"/>
              <a:gd name="T4" fmla="*/ 0 w 3211"/>
              <a:gd name="T5" fmla="*/ 0 h 2100"/>
              <a:gd name="T6" fmla="*/ 2096207 w 3211"/>
              <a:gd name="T7" fmla="*/ 0 h 2100"/>
              <a:gd name="T8" fmla="*/ 2096207 w 3211"/>
              <a:gd name="T9" fmla="*/ 1370371 h 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2100">
                <a:moveTo>
                  <a:pt x="3210" y="2099"/>
                </a:moveTo>
                <a:lnTo>
                  <a:pt x="0" y="2099"/>
                </a:lnTo>
                <a:lnTo>
                  <a:pt x="0" y="0"/>
                </a:lnTo>
                <a:lnTo>
                  <a:pt x="3210" y="0"/>
                </a:lnTo>
                <a:lnTo>
                  <a:pt x="3210" y="2099"/>
                </a:ln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1" name="Freeform 96">
            <a:extLst>
              <a:ext uri="{FF2B5EF4-FFF2-40B4-BE49-F238E27FC236}">
                <a16:creationId xmlns:a16="http://schemas.microsoft.com/office/drawing/2014/main" id="{3218DABC-864A-8245-B3AA-C103F2D4ED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89900" y="4463862"/>
            <a:ext cx="2616162" cy="3292457"/>
          </a:xfrm>
          <a:prstGeom prst="round2SameRect">
            <a:avLst>
              <a:gd name="adj1" fmla="val 21660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2" name="Freeform 97">
            <a:extLst>
              <a:ext uri="{FF2B5EF4-FFF2-40B4-BE49-F238E27FC236}">
                <a16:creationId xmlns:a16="http://schemas.microsoft.com/office/drawing/2014/main" id="{9300E0B4-8196-FC43-9506-5FDCAB4F318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91414" y="7234845"/>
            <a:ext cx="2613136" cy="3288650"/>
          </a:xfrm>
          <a:prstGeom prst="round2SameRect">
            <a:avLst>
              <a:gd name="adj1" fmla="val 21666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3" name="Freeform 98">
            <a:extLst>
              <a:ext uri="{FF2B5EF4-FFF2-40B4-BE49-F238E27FC236}">
                <a16:creationId xmlns:a16="http://schemas.microsoft.com/office/drawing/2014/main" id="{4E4610AB-3710-8242-AFBA-8C413E77FFE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89900" y="10008072"/>
            <a:ext cx="2616162" cy="3292457"/>
          </a:xfrm>
          <a:prstGeom prst="round2SameRect">
            <a:avLst>
              <a:gd name="adj1" fmla="val 21397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4" name="Freeform 99">
            <a:extLst>
              <a:ext uri="{FF2B5EF4-FFF2-40B4-BE49-F238E27FC236}">
                <a16:creationId xmlns:a16="http://schemas.microsoft.com/office/drawing/2014/main" id="{C43CE7C5-E707-BA49-96A2-EA1ABD0D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751" y="10346221"/>
            <a:ext cx="3999946" cy="2616165"/>
          </a:xfrm>
          <a:custGeom>
            <a:avLst/>
            <a:gdLst>
              <a:gd name="T0" fmla="*/ 2096207 w 3210"/>
              <a:gd name="T1" fmla="*/ 1370371 h 2100"/>
              <a:gd name="T2" fmla="*/ 0 w 3210"/>
              <a:gd name="T3" fmla="*/ 1370371 h 2100"/>
              <a:gd name="T4" fmla="*/ 0 w 3210"/>
              <a:gd name="T5" fmla="*/ 0 h 2100"/>
              <a:gd name="T6" fmla="*/ 2096207 w 3210"/>
              <a:gd name="T7" fmla="*/ 0 h 2100"/>
              <a:gd name="T8" fmla="*/ 2096207 w 3210"/>
              <a:gd name="T9" fmla="*/ 1370371 h 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0" h="2100">
                <a:moveTo>
                  <a:pt x="3209" y="2099"/>
                </a:moveTo>
                <a:lnTo>
                  <a:pt x="0" y="2099"/>
                </a:lnTo>
                <a:lnTo>
                  <a:pt x="0" y="0"/>
                </a:lnTo>
                <a:lnTo>
                  <a:pt x="3209" y="0"/>
                </a:lnTo>
                <a:lnTo>
                  <a:pt x="3209" y="209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5" name="Freeform 100">
            <a:extLst>
              <a:ext uri="{FF2B5EF4-FFF2-40B4-BE49-F238E27FC236}">
                <a16:creationId xmlns:a16="http://schemas.microsoft.com/office/drawing/2014/main" id="{20F51561-A381-A443-B2F1-864CB1BA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180" y="10346221"/>
            <a:ext cx="3999946" cy="2616165"/>
          </a:xfrm>
          <a:custGeom>
            <a:avLst/>
            <a:gdLst>
              <a:gd name="T0" fmla="*/ 2096207 w 3211"/>
              <a:gd name="T1" fmla="*/ 1370371 h 2100"/>
              <a:gd name="T2" fmla="*/ 0 w 3211"/>
              <a:gd name="T3" fmla="*/ 1370371 h 2100"/>
              <a:gd name="T4" fmla="*/ 0 w 3211"/>
              <a:gd name="T5" fmla="*/ 0 h 2100"/>
              <a:gd name="T6" fmla="*/ 2096207 w 3211"/>
              <a:gd name="T7" fmla="*/ 0 h 2100"/>
              <a:gd name="T8" fmla="*/ 2096207 w 3211"/>
              <a:gd name="T9" fmla="*/ 1370371 h 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2100">
                <a:moveTo>
                  <a:pt x="3210" y="2099"/>
                </a:moveTo>
                <a:lnTo>
                  <a:pt x="0" y="2099"/>
                </a:lnTo>
                <a:lnTo>
                  <a:pt x="0" y="0"/>
                </a:lnTo>
                <a:lnTo>
                  <a:pt x="3210" y="0"/>
                </a:lnTo>
                <a:lnTo>
                  <a:pt x="3210" y="2099"/>
                </a:ln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6" name="Freeform 101">
            <a:extLst>
              <a:ext uri="{FF2B5EF4-FFF2-40B4-BE49-F238E27FC236}">
                <a16:creationId xmlns:a16="http://schemas.microsoft.com/office/drawing/2014/main" id="{E2E0C4F9-0DC5-6549-A17F-0C7E8153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553" y="10346221"/>
            <a:ext cx="3996919" cy="2616165"/>
          </a:xfrm>
          <a:custGeom>
            <a:avLst/>
            <a:gdLst>
              <a:gd name="T0" fmla="*/ 2096207 w 3211"/>
              <a:gd name="T1" fmla="*/ 1370371 h 2100"/>
              <a:gd name="T2" fmla="*/ 0 w 3211"/>
              <a:gd name="T3" fmla="*/ 1370371 h 2100"/>
              <a:gd name="T4" fmla="*/ 0 w 3211"/>
              <a:gd name="T5" fmla="*/ 0 h 2100"/>
              <a:gd name="T6" fmla="*/ 2096207 w 3211"/>
              <a:gd name="T7" fmla="*/ 0 h 2100"/>
              <a:gd name="T8" fmla="*/ 2096207 w 3211"/>
              <a:gd name="T9" fmla="*/ 1370371 h 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1" h="2100">
                <a:moveTo>
                  <a:pt x="3210" y="2099"/>
                </a:moveTo>
                <a:lnTo>
                  <a:pt x="0" y="2099"/>
                </a:lnTo>
                <a:lnTo>
                  <a:pt x="0" y="0"/>
                </a:lnTo>
                <a:lnTo>
                  <a:pt x="3210" y="0"/>
                </a:lnTo>
                <a:lnTo>
                  <a:pt x="3210" y="2099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1E3C8-ADD9-1A47-A80D-77DBC986249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2BB1D-6D2D-674B-BDD1-B7460B7E3F8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8856B-1396-F84B-94E7-ED690051E2E6}"/>
              </a:ext>
            </a:extLst>
          </p:cNvPr>
          <p:cNvSpPr txBox="1"/>
          <p:nvPr/>
        </p:nvSpPr>
        <p:spPr>
          <a:xfrm>
            <a:off x="6612463" y="3694438"/>
            <a:ext cx="358745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BDC81-AF69-BA4C-AD93-E744FF038D5B}"/>
              </a:ext>
            </a:extLst>
          </p:cNvPr>
          <p:cNvSpPr txBox="1"/>
          <p:nvPr/>
        </p:nvSpPr>
        <p:spPr>
          <a:xfrm>
            <a:off x="10767838" y="3694437"/>
            <a:ext cx="358745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ASSIST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127CB-6478-9646-B614-F539A1F2F978}"/>
              </a:ext>
            </a:extLst>
          </p:cNvPr>
          <p:cNvSpPr txBox="1"/>
          <p:nvPr/>
        </p:nvSpPr>
        <p:spPr>
          <a:xfrm>
            <a:off x="14923213" y="3694436"/>
            <a:ext cx="358745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0F9FF-6E68-5940-83B6-07872766C487}"/>
              </a:ext>
            </a:extLst>
          </p:cNvPr>
          <p:cNvSpPr txBox="1"/>
          <p:nvPr/>
        </p:nvSpPr>
        <p:spPr>
          <a:xfrm>
            <a:off x="19078587" y="3694435"/>
            <a:ext cx="358745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6E940-A189-B84B-89DB-1E1829D86A50}"/>
              </a:ext>
            </a:extLst>
          </p:cNvPr>
          <p:cNvSpPr txBox="1"/>
          <p:nvPr/>
        </p:nvSpPr>
        <p:spPr>
          <a:xfrm>
            <a:off x="1619450" y="5522724"/>
            <a:ext cx="116715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395C0-9502-6D45-B534-AB52E579A492}"/>
              </a:ext>
            </a:extLst>
          </p:cNvPr>
          <p:cNvSpPr txBox="1"/>
          <p:nvPr/>
        </p:nvSpPr>
        <p:spPr>
          <a:xfrm>
            <a:off x="1619450" y="8298876"/>
            <a:ext cx="116715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92936-6BA0-6347-A18E-858D930357DC}"/>
              </a:ext>
            </a:extLst>
          </p:cNvPr>
          <p:cNvSpPr txBox="1"/>
          <p:nvPr/>
        </p:nvSpPr>
        <p:spPr>
          <a:xfrm>
            <a:off x="1619450" y="11075027"/>
            <a:ext cx="116715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39B1A-CAE2-8849-82BB-6167A3EA5964}"/>
              </a:ext>
            </a:extLst>
          </p:cNvPr>
          <p:cNvSpPr txBox="1"/>
          <p:nvPr/>
        </p:nvSpPr>
        <p:spPr>
          <a:xfrm>
            <a:off x="3082549" y="5539200"/>
            <a:ext cx="3046402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4AB1-358C-804B-9F72-3C7608616370}"/>
              </a:ext>
            </a:extLst>
          </p:cNvPr>
          <p:cNvSpPr txBox="1"/>
          <p:nvPr/>
        </p:nvSpPr>
        <p:spPr>
          <a:xfrm>
            <a:off x="3082549" y="8307343"/>
            <a:ext cx="3046402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167CD-06F8-1748-9145-7ABDA22CEF56}"/>
              </a:ext>
            </a:extLst>
          </p:cNvPr>
          <p:cNvSpPr txBox="1"/>
          <p:nvPr/>
        </p:nvSpPr>
        <p:spPr>
          <a:xfrm>
            <a:off x="3082549" y="11083494"/>
            <a:ext cx="3046402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A517B-3450-D441-871C-1A5801D59E15}"/>
              </a:ext>
            </a:extLst>
          </p:cNvPr>
          <p:cNvSpPr txBox="1"/>
          <p:nvPr/>
        </p:nvSpPr>
        <p:spPr>
          <a:xfrm>
            <a:off x="7001165" y="5515229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F5FEE-C6EF-8946-A90F-C7A90F7D1EF9}"/>
              </a:ext>
            </a:extLst>
          </p:cNvPr>
          <p:cNvSpPr txBox="1"/>
          <p:nvPr/>
        </p:nvSpPr>
        <p:spPr>
          <a:xfrm>
            <a:off x="11164035" y="5515229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B6DA0-D53E-6D41-9149-A77C2988C29E}"/>
              </a:ext>
            </a:extLst>
          </p:cNvPr>
          <p:cNvSpPr txBox="1"/>
          <p:nvPr/>
        </p:nvSpPr>
        <p:spPr>
          <a:xfrm>
            <a:off x="15319410" y="5515229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C03FB-CA77-554C-A480-3E9AFF33B1BB}"/>
              </a:ext>
            </a:extLst>
          </p:cNvPr>
          <p:cNvSpPr txBox="1"/>
          <p:nvPr/>
        </p:nvSpPr>
        <p:spPr>
          <a:xfrm>
            <a:off x="19474784" y="5515229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1BA39-55C5-8A47-A4B0-8001466909ED}"/>
              </a:ext>
            </a:extLst>
          </p:cNvPr>
          <p:cNvSpPr txBox="1"/>
          <p:nvPr/>
        </p:nvSpPr>
        <p:spPr>
          <a:xfrm>
            <a:off x="7001165" y="827870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0A3EF7-D812-D643-B6E1-037D505FF467}"/>
              </a:ext>
            </a:extLst>
          </p:cNvPr>
          <p:cNvSpPr txBox="1"/>
          <p:nvPr/>
        </p:nvSpPr>
        <p:spPr>
          <a:xfrm>
            <a:off x="11164035" y="827870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E089E8-1713-2C47-BFA1-A78847A07AA5}"/>
              </a:ext>
            </a:extLst>
          </p:cNvPr>
          <p:cNvSpPr txBox="1"/>
          <p:nvPr/>
        </p:nvSpPr>
        <p:spPr>
          <a:xfrm>
            <a:off x="15319410" y="827870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50F1F-2329-EA4E-A1F5-1DD5E7D49DC5}"/>
              </a:ext>
            </a:extLst>
          </p:cNvPr>
          <p:cNvSpPr txBox="1"/>
          <p:nvPr/>
        </p:nvSpPr>
        <p:spPr>
          <a:xfrm>
            <a:off x="19474784" y="827870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D58A6-41D0-6F44-A24F-CEC2917CA5C8}"/>
              </a:ext>
            </a:extLst>
          </p:cNvPr>
          <p:cNvSpPr txBox="1"/>
          <p:nvPr/>
        </p:nvSpPr>
        <p:spPr>
          <a:xfrm>
            <a:off x="7001165" y="1104987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CF167-B981-C549-80F5-6AF73976C8A9}"/>
              </a:ext>
            </a:extLst>
          </p:cNvPr>
          <p:cNvSpPr txBox="1"/>
          <p:nvPr/>
        </p:nvSpPr>
        <p:spPr>
          <a:xfrm>
            <a:off x="11164035" y="1104987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4F2C2-E9F9-0A41-BCF0-6E6C8856B560}"/>
              </a:ext>
            </a:extLst>
          </p:cNvPr>
          <p:cNvSpPr txBox="1"/>
          <p:nvPr/>
        </p:nvSpPr>
        <p:spPr>
          <a:xfrm>
            <a:off x="15319410" y="1104987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12F1E-2234-BE45-A01B-690B7E3AA7E0}"/>
              </a:ext>
            </a:extLst>
          </p:cNvPr>
          <p:cNvSpPr txBox="1"/>
          <p:nvPr/>
        </p:nvSpPr>
        <p:spPr>
          <a:xfrm>
            <a:off x="19474784" y="11049874"/>
            <a:ext cx="279505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ROLE DESCRIPTION 03</a:t>
            </a:r>
          </a:p>
        </p:txBody>
      </p:sp>
    </p:spTree>
    <p:extLst>
      <p:ext uri="{BB962C8B-B14F-4D97-AF65-F5344CB8AC3E}">
        <p14:creationId xmlns:p14="http://schemas.microsoft.com/office/powerpoint/2010/main" val="389009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6031B1-AA0C-C444-B6D6-C40D88B8F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91965"/>
              </p:ext>
            </p:extLst>
          </p:nvPr>
        </p:nvGraphicFramePr>
        <p:xfrm>
          <a:off x="9984259" y="3299460"/>
          <a:ext cx="12872571" cy="965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006">
                  <a:extLst>
                    <a:ext uri="{9D8B030D-6E8A-4147-A177-3AD203B41FA5}">
                      <a16:colId xmlns:a16="http://schemas.microsoft.com/office/drawing/2014/main" val="3408575643"/>
                    </a:ext>
                  </a:extLst>
                </a:gridCol>
                <a:gridCol w="1694713">
                  <a:extLst>
                    <a:ext uri="{9D8B030D-6E8A-4147-A177-3AD203B41FA5}">
                      <a16:colId xmlns:a16="http://schemas.microsoft.com/office/drawing/2014/main" val="1513862964"/>
                    </a:ext>
                  </a:extLst>
                </a:gridCol>
                <a:gridCol w="1694713">
                  <a:extLst>
                    <a:ext uri="{9D8B030D-6E8A-4147-A177-3AD203B41FA5}">
                      <a16:colId xmlns:a16="http://schemas.microsoft.com/office/drawing/2014/main" val="3453439776"/>
                    </a:ext>
                  </a:extLst>
                </a:gridCol>
                <a:gridCol w="1694713">
                  <a:extLst>
                    <a:ext uri="{9D8B030D-6E8A-4147-A177-3AD203B41FA5}">
                      <a16:colId xmlns:a16="http://schemas.microsoft.com/office/drawing/2014/main" val="1174501649"/>
                    </a:ext>
                  </a:extLst>
                </a:gridCol>
                <a:gridCol w="1694713">
                  <a:extLst>
                    <a:ext uri="{9D8B030D-6E8A-4147-A177-3AD203B41FA5}">
                      <a16:colId xmlns:a16="http://schemas.microsoft.com/office/drawing/2014/main" val="3716559495"/>
                    </a:ext>
                  </a:extLst>
                </a:gridCol>
                <a:gridCol w="1694713">
                  <a:extLst>
                    <a:ext uri="{9D8B030D-6E8A-4147-A177-3AD203B41FA5}">
                      <a16:colId xmlns:a16="http://schemas.microsoft.com/office/drawing/2014/main" val="832760660"/>
                    </a:ext>
                  </a:extLst>
                </a:gridCol>
              </a:tblGrid>
              <a:tr h="2397005"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5263" indent="0" algn="l">
                        <a:tabLst/>
                      </a:pPr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A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5263" indent="0" algn="l">
                        <a:tabLst/>
                      </a:pPr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B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5263" indent="0" algn="l">
                        <a:tabLst/>
                      </a:pPr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C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5263" indent="0" algn="l">
                        <a:tabLst/>
                      </a:pPr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5263" indent="0" algn="l">
                        <a:tabLst/>
                      </a:pPr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3163"/>
                  </a:ext>
                </a:extLst>
              </a:tr>
              <a:tr h="1452301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79085"/>
                  </a:ext>
                </a:extLst>
              </a:tr>
              <a:tr h="1452301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23259"/>
                  </a:ext>
                </a:extLst>
              </a:tr>
              <a:tr h="1452301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721866"/>
                  </a:ext>
                </a:extLst>
              </a:tr>
              <a:tr h="1452301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46051"/>
                  </a:ext>
                </a:extLst>
              </a:tr>
              <a:tr h="1452301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4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8119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5AA3332-3B50-E74E-A56E-D58AA631843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RESPONSIBILITY ASSIGNMENT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77497-1270-544E-8D86-9E9B09AF9D7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ACD1D-7061-CD42-AB8E-C70333461334}"/>
              </a:ext>
            </a:extLst>
          </p:cNvPr>
          <p:cNvSpPr txBox="1"/>
          <p:nvPr/>
        </p:nvSpPr>
        <p:spPr>
          <a:xfrm>
            <a:off x="1416125" y="3899627"/>
            <a:ext cx="58851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702A7-BEF0-4B40-924C-90A8C84387E8}"/>
              </a:ext>
            </a:extLst>
          </p:cNvPr>
          <p:cNvSpPr txBox="1"/>
          <p:nvPr/>
        </p:nvSpPr>
        <p:spPr>
          <a:xfrm>
            <a:off x="1416125" y="4557957"/>
            <a:ext cx="588511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</a:t>
            </a: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easy-to-understand infographics.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50DFC-ACD4-8444-A908-B698DAF71D89}"/>
              </a:ext>
            </a:extLst>
          </p:cNvPr>
          <p:cNvSpPr txBox="1"/>
          <p:nvPr/>
        </p:nvSpPr>
        <p:spPr>
          <a:xfrm>
            <a:off x="1416125" y="9232635"/>
            <a:ext cx="302524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181F968-1DBB-D34F-A9E3-74218800B803}"/>
              </a:ext>
            </a:extLst>
          </p:cNvPr>
          <p:cNvGrpSpPr/>
          <p:nvPr/>
        </p:nvGrpSpPr>
        <p:grpSpPr>
          <a:xfrm>
            <a:off x="1503124" y="7857230"/>
            <a:ext cx="1180908" cy="1238027"/>
            <a:chOff x="1503124" y="7857230"/>
            <a:chExt cx="1180908" cy="1238027"/>
          </a:xfrm>
        </p:grpSpPr>
        <p:sp>
          <p:nvSpPr>
            <p:cNvPr id="35" name="Freeform 206">
              <a:extLst>
                <a:ext uri="{FF2B5EF4-FFF2-40B4-BE49-F238E27FC236}">
                  <a16:creationId xmlns:a16="http://schemas.microsoft.com/office/drawing/2014/main" id="{529A8472-B315-A845-88D5-EB19C0F3E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124" y="7857230"/>
              <a:ext cx="1180908" cy="1180908"/>
            </a:xfrm>
            <a:custGeom>
              <a:avLst/>
              <a:gdLst>
                <a:gd name="T0" fmla="*/ 535174 w 950"/>
                <a:gd name="T1" fmla="*/ 618613 h 949"/>
                <a:gd name="T2" fmla="*/ 83438 w 950"/>
                <a:gd name="T3" fmla="*/ 618613 h 949"/>
                <a:gd name="T4" fmla="*/ 83438 w 950"/>
                <a:gd name="T5" fmla="*/ 618613 h 949"/>
                <a:gd name="T6" fmla="*/ 0 w 950"/>
                <a:gd name="T7" fmla="*/ 535740 h 949"/>
                <a:gd name="T8" fmla="*/ 0 w 950"/>
                <a:gd name="T9" fmla="*/ 82873 h 949"/>
                <a:gd name="T10" fmla="*/ 0 w 950"/>
                <a:gd name="T11" fmla="*/ 82873 h 949"/>
                <a:gd name="T12" fmla="*/ 83438 w 950"/>
                <a:gd name="T13" fmla="*/ 0 h 949"/>
                <a:gd name="T14" fmla="*/ 535174 w 950"/>
                <a:gd name="T15" fmla="*/ 0 h 949"/>
                <a:gd name="T16" fmla="*/ 535174 w 950"/>
                <a:gd name="T17" fmla="*/ 0 h 949"/>
                <a:gd name="T18" fmla="*/ 618612 w 950"/>
                <a:gd name="T19" fmla="*/ 82873 h 949"/>
                <a:gd name="T20" fmla="*/ 618612 w 950"/>
                <a:gd name="T21" fmla="*/ 535740 h 949"/>
                <a:gd name="T22" fmla="*/ 618612 w 950"/>
                <a:gd name="T23" fmla="*/ 535740 h 949"/>
                <a:gd name="T24" fmla="*/ 535174 w 950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0" h="949">
                  <a:moveTo>
                    <a:pt x="821" y="948"/>
                  </a:moveTo>
                  <a:lnTo>
                    <a:pt x="128" y="948"/>
                  </a:lnTo>
                  <a:cubicBezTo>
                    <a:pt x="58" y="948"/>
                    <a:pt x="0" y="891"/>
                    <a:pt x="0" y="821"/>
                  </a:cubicBezTo>
                  <a:lnTo>
                    <a:pt x="0" y="127"/>
                  </a:lnTo>
                  <a:cubicBezTo>
                    <a:pt x="0" y="57"/>
                    <a:pt x="58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9" y="57"/>
                    <a:pt x="949" y="127"/>
                  </a:cubicBezTo>
                  <a:lnTo>
                    <a:pt x="949" y="821"/>
                  </a:lnTo>
                  <a:cubicBezTo>
                    <a:pt x="949" y="891"/>
                    <a:pt x="891" y="948"/>
                    <a:pt x="821" y="9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E8ECE-A4F2-A341-99E9-F8E24B01A7F8}"/>
                </a:ext>
              </a:extLst>
            </p:cNvPr>
            <p:cNvSpPr txBox="1"/>
            <p:nvPr/>
          </p:nvSpPr>
          <p:spPr>
            <a:xfrm>
              <a:off x="1581656" y="7864151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58C5EF-19E1-3945-A45D-56C5413E2B37}"/>
              </a:ext>
            </a:extLst>
          </p:cNvPr>
          <p:cNvSpPr txBox="1"/>
          <p:nvPr/>
        </p:nvSpPr>
        <p:spPr>
          <a:xfrm>
            <a:off x="5486235" y="9232635"/>
            <a:ext cx="302524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ASSIST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ABE059D-B31E-7347-B932-F7E6769F5CDB}"/>
              </a:ext>
            </a:extLst>
          </p:cNvPr>
          <p:cNvGrpSpPr/>
          <p:nvPr/>
        </p:nvGrpSpPr>
        <p:grpSpPr>
          <a:xfrm>
            <a:off x="5575741" y="7857230"/>
            <a:ext cx="1180908" cy="1238027"/>
            <a:chOff x="5575741" y="7857230"/>
            <a:chExt cx="1180908" cy="1238027"/>
          </a:xfrm>
        </p:grpSpPr>
        <p:sp>
          <p:nvSpPr>
            <p:cNvPr id="40" name="Freeform 299">
              <a:extLst>
                <a:ext uri="{FF2B5EF4-FFF2-40B4-BE49-F238E27FC236}">
                  <a16:creationId xmlns:a16="http://schemas.microsoft.com/office/drawing/2014/main" id="{600DFD1B-F6BA-AA4E-B1D2-3FE296ED4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741" y="7857230"/>
              <a:ext cx="1180908" cy="1180908"/>
            </a:xfrm>
            <a:custGeom>
              <a:avLst/>
              <a:gdLst>
                <a:gd name="T0" fmla="*/ 535740 w 949"/>
                <a:gd name="T1" fmla="*/ 618613 h 949"/>
                <a:gd name="T2" fmla="*/ 82873 w 949"/>
                <a:gd name="T3" fmla="*/ 618613 h 949"/>
                <a:gd name="T4" fmla="*/ 82873 w 949"/>
                <a:gd name="T5" fmla="*/ 618613 h 949"/>
                <a:gd name="T6" fmla="*/ 0 w 949"/>
                <a:gd name="T7" fmla="*/ 535740 h 949"/>
                <a:gd name="T8" fmla="*/ 0 w 949"/>
                <a:gd name="T9" fmla="*/ 82873 h 949"/>
                <a:gd name="T10" fmla="*/ 0 w 949"/>
                <a:gd name="T11" fmla="*/ 82873 h 949"/>
                <a:gd name="T12" fmla="*/ 82873 w 949"/>
                <a:gd name="T13" fmla="*/ 0 h 949"/>
                <a:gd name="T14" fmla="*/ 535740 w 949"/>
                <a:gd name="T15" fmla="*/ 0 h 949"/>
                <a:gd name="T16" fmla="*/ 535740 w 949"/>
                <a:gd name="T17" fmla="*/ 0 h 949"/>
                <a:gd name="T18" fmla="*/ 618613 w 949"/>
                <a:gd name="T19" fmla="*/ 82873 h 949"/>
                <a:gd name="T20" fmla="*/ 618613 w 949"/>
                <a:gd name="T21" fmla="*/ 535740 h 949"/>
                <a:gd name="T22" fmla="*/ 618613 w 949"/>
                <a:gd name="T23" fmla="*/ 535740 h 949"/>
                <a:gd name="T24" fmla="*/ 535740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1" y="948"/>
                  </a:moveTo>
                  <a:lnTo>
                    <a:pt x="127" y="948"/>
                  </a:lnTo>
                  <a:cubicBezTo>
                    <a:pt x="57" y="948"/>
                    <a:pt x="0" y="891"/>
                    <a:pt x="0" y="821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821" y="0"/>
                  </a:lnTo>
                  <a:cubicBezTo>
                    <a:pt x="891" y="0"/>
                    <a:pt x="948" y="57"/>
                    <a:pt x="948" y="127"/>
                  </a:cubicBezTo>
                  <a:lnTo>
                    <a:pt x="948" y="821"/>
                  </a:lnTo>
                  <a:cubicBezTo>
                    <a:pt x="948" y="891"/>
                    <a:pt x="891" y="948"/>
                    <a:pt x="821" y="9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07402-FF93-734F-9CA1-3B8647033775}"/>
                </a:ext>
              </a:extLst>
            </p:cNvPr>
            <p:cNvSpPr txBox="1"/>
            <p:nvPr/>
          </p:nvSpPr>
          <p:spPr>
            <a:xfrm>
              <a:off x="5651766" y="7864151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AD3577-B03A-924C-B22B-E3F49E832B97}"/>
              </a:ext>
            </a:extLst>
          </p:cNvPr>
          <p:cNvSpPr txBox="1"/>
          <p:nvPr/>
        </p:nvSpPr>
        <p:spPr>
          <a:xfrm>
            <a:off x="1416125" y="11673326"/>
            <a:ext cx="302524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751112-ACB0-574F-B098-BEB6771234DC}"/>
              </a:ext>
            </a:extLst>
          </p:cNvPr>
          <p:cNvGrpSpPr/>
          <p:nvPr/>
        </p:nvGrpSpPr>
        <p:grpSpPr>
          <a:xfrm>
            <a:off x="1503124" y="10303829"/>
            <a:ext cx="1180908" cy="1232119"/>
            <a:chOff x="1503124" y="10303829"/>
            <a:chExt cx="1180908" cy="1232119"/>
          </a:xfrm>
        </p:grpSpPr>
        <p:sp>
          <p:nvSpPr>
            <p:cNvPr id="44" name="Freeform 313">
              <a:extLst>
                <a:ext uri="{FF2B5EF4-FFF2-40B4-BE49-F238E27FC236}">
                  <a16:creationId xmlns:a16="http://schemas.microsoft.com/office/drawing/2014/main" id="{2D12EE1C-D46F-B44A-BFBB-6C9A1CDE7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124" y="10303829"/>
              <a:ext cx="1180908" cy="1180908"/>
            </a:xfrm>
            <a:custGeom>
              <a:avLst/>
              <a:gdLst>
                <a:gd name="T0" fmla="*/ 535174 w 950"/>
                <a:gd name="T1" fmla="*/ 618611 h 949"/>
                <a:gd name="T2" fmla="*/ 83438 w 950"/>
                <a:gd name="T3" fmla="*/ 618611 h 949"/>
                <a:gd name="T4" fmla="*/ 83438 w 950"/>
                <a:gd name="T5" fmla="*/ 618611 h 949"/>
                <a:gd name="T6" fmla="*/ 0 w 950"/>
                <a:gd name="T7" fmla="*/ 535086 h 949"/>
                <a:gd name="T8" fmla="*/ 0 w 950"/>
                <a:gd name="T9" fmla="*/ 82873 h 949"/>
                <a:gd name="T10" fmla="*/ 0 w 950"/>
                <a:gd name="T11" fmla="*/ 82873 h 949"/>
                <a:gd name="T12" fmla="*/ 83438 w 950"/>
                <a:gd name="T13" fmla="*/ 0 h 949"/>
                <a:gd name="T14" fmla="*/ 535174 w 950"/>
                <a:gd name="T15" fmla="*/ 0 h 949"/>
                <a:gd name="T16" fmla="*/ 535174 w 950"/>
                <a:gd name="T17" fmla="*/ 0 h 949"/>
                <a:gd name="T18" fmla="*/ 618612 w 950"/>
                <a:gd name="T19" fmla="*/ 82873 h 949"/>
                <a:gd name="T20" fmla="*/ 618612 w 950"/>
                <a:gd name="T21" fmla="*/ 535086 h 949"/>
                <a:gd name="T22" fmla="*/ 618612 w 950"/>
                <a:gd name="T23" fmla="*/ 535086 h 949"/>
                <a:gd name="T24" fmla="*/ 535174 w 950"/>
                <a:gd name="T25" fmla="*/ 618611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0" h="949">
                  <a:moveTo>
                    <a:pt x="821" y="948"/>
                  </a:moveTo>
                  <a:lnTo>
                    <a:pt x="128" y="948"/>
                  </a:lnTo>
                  <a:cubicBezTo>
                    <a:pt x="58" y="948"/>
                    <a:pt x="0" y="891"/>
                    <a:pt x="0" y="820"/>
                  </a:cubicBezTo>
                  <a:lnTo>
                    <a:pt x="0" y="127"/>
                  </a:lnTo>
                  <a:cubicBezTo>
                    <a:pt x="0" y="56"/>
                    <a:pt x="58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9" y="56"/>
                    <a:pt x="949" y="127"/>
                  </a:cubicBezTo>
                  <a:lnTo>
                    <a:pt x="949" y="820"/>
                  </a:lnTo>
                  <a:cubicBezTo>
                    <a:pt x="949" y="891"/>
                    <a:pt x="891" y="948"/>
                    <a:pt x="821" y="9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760DAF-53AF-2F4F-BE2B-8E66B7D0B859}"/>
                </a:ext>
              </a:extLst>
            </p:cNvPr>
            <p:cNvSpPr txBox="1"/>
            <p:nvPr/>
          </p:nvSpPr>
          <p:spPr>
            <a:xfrm>
              <a:off x="1581656" y="10304842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0AC423-8AC2-4241-8C58-6042D6DD40A5}"/>
              </a:ext>
            </a:extLst>
          </p:cNvPr>
          <p:cNvSpPr txBox="1"/>
          <p:nvPr/>
        </p:nvSpPr>
        <p:spPr>
          <a:xfrm>
            <a:off x="5486235" y="11673326"/>
            <a:ext cx="302524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BB0FE4-F5EA-8249-ADDD-97A3B8085869}"/>
              </a:ext>
            </a:extLst>
          </p:cNvPr>
          <p:cNvGrpSpPr/>
          <p:nvPr/>
        </p:nvGrpSpPr>
        <p:grpSpPr>
          <a:xfrm>
            <a:off x="5575741" y="10303829"/>
            <a:ext cx="1180908" cy="1232119"/>
            <a:chOff x="5575741" y="10303829"/>
            <a:chExt cx="1180908" cy="1232119"/>
          </a:xfrm>
        </p:grpSpPr>
        <p:sp>
          <p:nvSpPr>
            <p:cNvPr id="51" name="Freeform 327">
              <a:extLst>
                <a:ext uri="{FF2B5EF4-FFF2-40B4-BE49-F238E27FC236}">
                  <a16:creationId xmlns:a16="http://schemas.microsoft.com/office/drawing/2014/main" id="{009DB64A-CFC1-3C4E-B146-432B6AE81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741" y="10303829"/>
              <a:ext cx="1180908" cy="1180908"/>
            </a:xfrm>
            <a:custGeom>
              <a:avLst/>
              <a:gdLst>
                <a:gd name="T0" fmla="*/ 535740 w 949"/>
                <a:gd name="T1" fmla="*/ 618611 h 949"/>
                <a:gd name="T2" fmla="*/ 82873 w 949"/>
                <a:gd name="T3" fmla="*/ 618611 h 949"/>
                <a:gd name="T4" fmla="*/ 82873 w 949"/>
                <a:gd name="T5" fmla="*/ 618611 h 949"/>
                <a:gd name="T6" fmla="*/ 0 w 949"/>
                <a:gd name="T7" fmla="*/ 535086 h 949"/>
                <a:gd name="T8" fmla="*/ 0 w 949"/>
                <a:gd name="T9" fmla="*/ 82873 h 949"/>
                <a:gd name="T10" fmla="*/ 0 w 949"/>
                <a:gd name="T11" fmla="*/ 82873 h 949"/>
                <a:gd name="T12" fmla="*/ 82873 w 949"/>
                <a:gd name="T13" fmla="*/ 0 h 949"/>
                <a:gd name="T14" fmla="*/ 535740 w 949"/>
                <a:gd name="T15" fmla="*/ 0 h 949"/>
                <a:gd name="T16" fmla="*/ 535740 w 949"/>
                <a:gd name="T17" fmla="*/ 0 h 949"/>
                <a:gd name="T18" fmla="*/ 618613 w 949"/>
                <a:gd name="T19" fmla="*/ 82873 h 949"/>
                <a:gd name="T20" fmla="*/ 618613 w 949"/>
                <a:gd name="T21" fmla="*/ 535086 h 949"/>
                <a:gd name="T22" fmla="*/ 618613 w 949"/>
                <a:gd name="T23" fmla="*/ 535086 h 949"/>
                <a:gd name="T24" fmla="*/ 535740 w 949"/>
                <a:gd name="T25" fmla="*/ 618611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1" y="948"/>
                  </a:moveTo>
                  <a:lnTo>
                    <a:pt x="127" y="948"/>
                  </a:lnTo>
                  <a:cubicBezTo>
                    <a:pt x="57" y="948"/>
                    <a:pt x="0" y="891"/>
                    <a:pt x="0" y="820"/>
                  </a:cubicBezTo>
                  <a:lnTo>
                    <a:pt x="0" y="127"/>
                  </a:lnTo>
                  <a:cubicBezTo>
                    <a:pt x="0" y="56"/>
                    <a:pt x="57" y="0"/>
                    <a:pt x="127" y="0"/>
                  </a:cubicBezTo>
                  <a:lnTo>
                    <a:pt x="821" y="0"/>
                  </a:lnTo>
                  <a:cubicBezTo>
                    <a:pt x="891" y="0"/>
                    <a:pt x="948" y="56"/>
                    <a:pt x="948" y="127"/>
                  </a:cubicBezTo>
                  <a:lnTo>
                    <a:pt x="948" y="820"/>
                  </a:lnTo>
                  <a:cubicBezTo>
                    <a:pt x="948" y="891"/>
                    <a:pt x="891" y="948"/>
                    <a:pt x="821" y="9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D65A1B-6C4F-1141-AB55-D03C5887CFDB}"/>
                </a:ext>
              </a:extLst>
            </p:cNvPr>
            <p:cNvSpPr txBox="1"/>
            <p:nvPr/>
          </p:nvSpPr>
          <p:spPr>
            <a:xfrm>
              <a:off x="5651766" y="10304842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97CFF16-D7D0-3C40-AA68-0D61F960DE59}"/>
              </a:ext>
            </a:extLst>
          </p:cNvPr>
          <p:cNvGrpSpPr/>
          <p:nvPr/>
        </p:nvGrpSpPr>
        <p:grpSpPr>
          <a:xfrm>
            <a:off x="14641480" y="5834547"/>
            <a:ext cx="1180908" cy="1240514"/>
            <a:chOff x="14641480" y="5834547"/>
            <a:chExt cx="1180908" cy="1240514"/>
          </a:xfrm>
        </p:grpSpPr>
        <p:sp>
          <p:nvSpPr>
            <p:cNvPr id="36" name="Freeform 208">
              <a:extLst>
                <a:ext uri="{FF2B5EF4-FFF2-40B4-BE49-F238E27FC236}">
                  <a16:creationId xmlns:a16="http://schemas.microsoft.com/office/drawing/2014/main" id="{14119B53-5538-E14D-A7F8-B020FE7DE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1480" y="5834547"/>
              <a:ext cx="1180908" cy="1183937"/>
            </a:xfrm>
            <a:custGeom>
              <a:avLst/>
              <a:gdLst>
                <a:gd name="T0" fmla="*/ 535176 w 950"/>
                <a:gd name="T1" fmla="*/ 618613 h 949"/>
                <a:gd name="T2" fmla="*/ 83438 w 950"/>
                <a:gd name="T3" fmla="*/ 618613 h 949"/>
                <a:gd name="T4" fmla="*/ 83438 w 950"/>
                <a:gd name="T5" fmla="*/ 618613 h 949"/>
                <a:gd name="T6" fmla="*/ 0 w 950"/>
                <a:gd name="T7" fmla="*/ 535740 h 949"/>
                <a:gd name="T8" fmla="*/ 0 w 950"/>
                <a:gd name="T9" fmla="*/ 83526 h 949"/>
                <a:gd name="T10" fmla="*/ 0 w 950"/>
                <a:gd name="T11" fmla="*/ 83526 h 949"/>
                <a:gd name="T12" fmla="*/ 83438 w 950"/>
                <a:gd name="T13" fmla="*/ 0 h 949"/>
                <a:gd name="T14" fmla="*/ 535176 w 950"/>
                <a:gd name="T15" fmla="*/ 0 h 949"/>
                <a:gd name="T16" fmla="*/ 535176 w 950"/>
                <a:gd name="T17" fmla="*/ 0 h 949"/>
                <a:gd name="T18" fmla="*/ 618614 w 950"/>
                <a:gd name="T19" fmla="*/ 83526 h 949"/>
                <a:gd name="T20" fmla="*/ 618614 w 950"/>
                <a:gd name="T21" fmla="*/ 535740 h 949"/>
                <a:gd name="T22" fmla="*/ 618614 w 950"/>
                <a:gd name="T23" fmla="*/ 535740 h 949"/>
                <a:gd name="T24" fmla="*/ 535176 w 950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0" h="949">
                  <a:moveTo>
                    <a:pt x="821" y="948"/>
                  </a:moveTo>
                  <a:lnTo>
                    <a:pt x="128" y="948"/>
                  </a:lnTo>
                  <a:cubicBezTo>
                    <a:pt x="58" y="948"/>
                    <a:pt x="0" y="890"/>
                    <a:pt x="0" y="821"/>
                  </a:cubicBezTo>
                  <a:lnTo>
                    <a:pt x="0" y="128"/>
                  </a:lnTo>
                  <a:cubicBezTo>
                    <a:pt x="0" y="58"/>
                    <a:pt x="58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9" y="58"/>
                    <a:pt x="949" y="128"/>
                  </a:cubicBezTo>
                  <a:lnTo>
                    <a:pt x="949" y="821"/>
                  </a:lnTo>
                  <a:cubicBezTo>
                    <a:pt x="949" y="890"/>
                    <a:pt x="891" y="948"/>
                    <a:pt x="821" y="9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15B64B-97F1-B845-9B3C-B3EDB58C1EA0}"/>
                </a:ext>
              </a:extLst>
            </p:cNvPr>
            <p:cNvSpPr txBox="1"/>
            <p:nvPr/>
          </p:nvSpPr>
          <p:spPr>
            <a:xfrm>
              <a:off x="14722189" y="5843955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43F1144-D141-574F-9126-E99B359D8310}"/>
              </a:ext>
            </a:extLst>
          </p:cNvPr>
          <p:cNvGrpSpPr/>
          <p:nvPr/>
        </p:nvGrpSpPr>
        <p:grpSpPr>
          <a:xfrm>
            <a:off x="16337142" y="5834547"/>
            <a:ext cx="1180908" cy="1240514"/>
            <a:chOff x="16337142" y="5834547"/>
            <a:chExt cx="1180908" cy="1240514"/>
          </a:xfrm>
        </p:grpSpPr>
        <p:sp>
          <p:nvSpPr>
            <p:cNvPr id="46" name="Freeform 317">
              <a:extLst>
                <a:ext uri="{FF2B5EF4-FFF2-40B4-BE49-F238E27FC236}">
                  <a16:creationId xmlns:a16="http://schemas.microsoft.com/office/drawing/2014/main" id="{69A8F890-3FA4-2141-A971-2B7F4CF3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7142" y="5834547"/>
              <a:ext cx="1180908" cy="1183937"/>
            </a:xfrm>
            <a:custGeom>
              <a:avLst/>
              <a:gdLst>
                <a:gd name="T0" fmla="*/ 535086 w 949"/>
                <a:gd name="T1" fmla="*/ 618613 h 949"/>
                <a:gd name="T2" fmla="*/ 82873 w 949"/>
                <a:gd name="T3" fmla="*/ 618613 h 949"/>
                <a:gd name="T4" fmla="*/ 82873 w 949"/>
                <a:gd name="T5" fmla="*/ 618613 h 949"/>
                <a:gd name="T6" fmla="*/ 0 w 949"/>
                <a:gd name="T7" fmla="*/ 535740 h 949"/>
                <a:gd name="T8" fmla="*/ 0 w 949"/>
                <a:gd name="T9" fmla="*/ 83526 h 949"/>
                <a:gd name="T10" fmla="*/ 0 w 949"/>
                <a:gd name="T11" fmla="*/ 83526 h 949"/>
                <a:gd name="T12" fmla="*/ 82873 w 949"/>
                <a:gd name="T13" fmla="*/ 0 h 949"/>
                <a:gd name="T14" fmla="*/ 535086 w 949"/>
                <a:gd name="T15" fmla="*/ 0 h 949"/>
                <a:gd name="T16" fmla="*/ 535086 w 949"/>
                <a:gd name="T17" fmla="*/ 0 h 949"/>
                <a:gd name="T18" fmla="*/ 618611 w 949"/>
                <a:gd name="T19" fmla="*/ 83526 h 949"/>
                <a:gd name="T20" fmla="*/ 618611 w 949"/>
                <a:gd name="T21" fmla="*/ 535740 h 949"/>
                <a:gd name="T22" fmla="*/ 618611 w 949"/>
                <a:gd name="T23" fmla="*/ 535740 h 949"/>
                <a:gd name="T24" fmla="*/ 535086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7" y="948"/>
                    <a:pt x="0" y="890"/>
                    <a:pt x="0" y="821"/>
                  </a:cubicBezTo>
                  <a:lnTo>
                    <a:pt x="0" y="128"/>
                  </a:lnTo>
                  <a:cubicBezTo>
                    <a:pt x="0" y="58"/>
                    <a:pt x="57" y="0"/>
                    <a:pt x="127" y="0"/>
                  </a:cubicBezTo>
                  <a:lnTo>
                    <a:pt x="820" y="0"/>
                  </a:lnTo>
                  <a:cubicBezTo>
                    <a:pt x="891" y="0"/>
                    <a:pt x="948" y="58"/>
                    <a:pt x="948" y="128"/>
                  </a:cubicBezTo>
                  <a:lnTo>
                    <a:pt x="948" y="821"/>
                  </a:lnTo>
                  <a:cubicBezTo>
                    <a:pt x="948" y="890"/>
                    <a:pt x="891" y="948"/>
                    <a:pt x="820" y="9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CECFC-46C5-A046-8E44-47307C8C6291}"/>
                </a:ext>
              </a:extLst>
            </p:cNvPr>
            <p:cNvSpPr txBox="1"/>
            <p:nvPr/>
          </p:nvSpPr>
          <p:spPr>
            <a:xfrm>
              <a:off x="16420544" y="5843955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2D4E5D3-1BE5-BC4D-8633-4137F5A4CF13}"/>
              </a:ext>
            </a:extLst>
          </p:cNvPr>
          <p:cNvGrpSpPr/>
          <p:nvPr/>
        </p:nvGrpSpPr>
        <p:grpSpPr>
          <a:xfrm>
            <a:off x="14641480" y="7284945"/>
            <a:ext cx="1180908" cy="1240014"/>
            <a:chOff x="14641480" y="7284945"/>
            <a:chExt cx="1180908" cy="1240014"/>
          </a:xfrm>
        </p:grpSpPr>
        <p:sp>
          <p:nvSpPr>
            <p:cNvPr id="45" name="Freeform 315">
              <a:extLst>
                <a:ext uri="{FF2B5EF4-FFF2-40B4-BE49-F238E27FC236}">
                  <a16:creationId xmlns:a16="http://schemas.microsoft.com/office/drawing/2014/main" id="{DC517C3E-492E-FA43-9CE8-A0EEC4454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1480" y="7284945"/>
              <a:ext cx="1180908" cy="1183935"/>
            </a:xfrm>
            <a:custGeom>
              <a:avLst/>
              <a:gdLst>
                <a:gd name="T0" fmla="*/ 535176 w 950"/>
                <a:gd name="T1" fmla="*/ 618613 h 949"/>
                <a:gd name="T2" fmla="*/ 83438 w 950"/>
                <a:gd name="T3" fmla="*/ 618613 h 949"/>
                <a:gd name="T4" fmla="*/ 83438 w 950"/>
                <a:gd name="T5" fmla="*/ 618613 h 949"/>
                <a:gd name="T6" fmla="*/ 0 w 950"/>
                <a:gd name="T7" fmla="*/ 535088 h 949"/>
                <a:gd name="T8" fmla="*/ 0 w 950"/>
                <a:gd name="T9" fmla="*/ 83526 h 949"/>
                <a:gd name="T10" fmla="*/ 0 w 950"/>
                <a:gd name="T11" fmla="*/ 83526 h 949"/>
                <a:gd name="T12" fmla="*/ 83438 w 950"/>
                <a:gd name="T13" fmla="*/ 0 h 949"/>
                <a:gd name="T14" fmla="*/ 535176 w 950"/>
                <a:gd name="T15" fmla="*/ 0 h 949"/>
                <a:gd name="T16" fmla="*/ 535176 w 950"/>
                <a:gd name="T17" fmla="*/ 0 h 949"/>
                <a:gd name="T18" fmla="*/ 618614 w 950"/>
                <a:gd name="T19" fmla="*/ 83526 h 949"/>
                <a:gd name="T20" fmla="*/ 618614 w 950"/>
                <a:gd name="T21" fmla="*/ 535088 h 949"/>
                <a:gd name="T22" fmla="*/ 618614 w 950"/>
                <a:gd name="T23" fmla="*/ 535088 h 949"/>
                <a:gd name="T24" fmla="*/ 535176 w 950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0" h="949">
                  <a:moveTo>
                    <a:pt x="821" y="948"/>
                  </a:moveTo>
                  <a:lnTo>
                    <a:pt x="128" y="948"/>
                  </a:lnTo>
                  <a:cubicBezTo>
                    <a:pt x="58" y="948"/>
                    <a:pt x="0" y="891"/>
                    <a:pt x="0" y="820"/>
                  </a:cubicBezTo>
                  <a:lnTo>
                    <a:pt x="0" y="128"/>
                  </a:lnTo>
                  <a:cubicBezTo>
                    <a:pt x="0" y="57"/>
                    <a:pt x="58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9" y="57"/>
                    <a:pt x="949" y="128"/>
                  </a:cubicBezTo>
                  <a:lnTo>
                    <a:pt x="949" y="820"/>
                  </a:lnTo>
                  <a:cubicBezTo>
                    <a:pt x="949" y="891"/>
                    <a:pt x="891" y="948"/>
                    <a:pt x="821" y="9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629C42-FC47-224F-869E-5D42355C521A}"/>
                </a:ext>
              </a:extLst>
            </p:cNvPr>
            <p:cNvSpPr txBox="1"/>
            <p:nvPr/>
          </p:nvSpPr>
          <p:spPr>
            <a:xfrm>
              <a:off x="14722189" y="7293853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16F109-3AD5-624F-A0C4-4ADF50A94674}"/>
              </a:ext>
            </a:extLst>
          </p:cNvPr>
          <p:cNvGrpSpPr/>
          <p:nvPr/>
        </p:nvGrpSpPr>
        <p:grpSpPr>
          <a:xfrm>
            <a:off x="18035834" y="5834547"/>
            <a:ext cx="1180908" cy="1240514"/>
            <a:chOff x="18035834" y="5834547"/>
            <a:chExt cx="1180908" cy="1240514"/>
          </a:xfrm>
        </p:grpSpPr>
        <p:sp>
          <p:nvSpPr>
            <p:cNvPr id="37" name="Freeform 210">
              <a:extLst>
                <a:ext uri="{FF2B5EF4-FFF2-40B4-BE49-F238E27FC236}">
                  <a16:creationId xmlns:a16="http://schemas.microsoft.com/office/drawing/2014/main" id="{C3276F98-57A7-324C-8D69-1399DC1DC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5834" y="5834547"/>
              <a:ext cx="1180908" cy="1183937"/>
            </a:xfrm>
            <a:custGeom>
              <a:avLst/>
              <a:gdLst>
                <a:gd name="T0" fmla="*/ 535740 w 949"/>
                <a:gd name="T1" fmla="*/ 618613 h 949"/>
                <a:gd name="T2" fmla="*/ 83526 w 949"/>
                <a:gd name="T3" fmla="*/ 618613 h 949"/>
                <a:gd name="T4" fmla="*/ 83526 w 949"/>
                <a:gd name="T5" fmla="*/ 618613 h 949"/>
                <a:gd name="T6" fmla="*/ 0 w 949"/>
                <a:gd name="T7" fmla="*/ 535740 h 949"/>
                <a:gd name="T8" fmla="*/ 0 w 949"/>
                <a:gd name="T9" fmla="*/ 83526 h 949"/>
                <a:gd name="T10" fmla="*/ 0 w 949"/>
                <a:gd name="T11" fmla="*/ 83526 h 949"/>
                <a:gd name="T12" fmla="*/ 83526 w 949"/>
                <a:gd name="T13" fmla="*/ 0 h 949"/>
                <a:gd name="T14" fmla="*/ 535740 w 949"/>
                <a:gd name="T15" fmla="*/ 0 h 949"/>
                <a:gd name="T16" fmla="*/ 535740 w 949"/>
                <a:gd name="T17" fmla="*/ 0 h 949"/>
                <a:gd name="T18" fmla="*/ 618613 w 949"/>
                <a:gd name="T19" fmla="*/ 83526 h 949"/>
                <a:gd name="T20" fmla="*/ 618613 w 949"/>
                <a:gd name="T21" fmla="*/ 535740 h 949"/>
                <a:gd name="T22" fmla="*/ 618613 w 949"/>
                <a:gd name="T23" fmla="*/ 535740 h 949"/>
                <a:gd name="T24" fmla="*/ 535740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1" y="948"/>
                  </a:moveTo>
                  <a:lnTo>
                    <a:pt x="128" y="948"/>
                  </a:lnTo>
                  <a:cubicBezTo>
                    <a:pt x="57" y="948"/>
                    <a:pt x="0" y="890"/>
                    <a:pt x="0" y="821"/>
                  </a:cubicBezTo>
                  <a:lnTo>
                    <a:pt x="0" y="128"/>
                  </a:lnTo>
                  <a:cubicBezTo>
                    <a:pt x="0" y="58"/>
                    <a:pt x="57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8" y="58"/>
                    <a:pt x="948" y="128"/>
                  </a:cubicBezTo>
                  <a:lnTo>
                    <a:pt x="948" y="821"/>
                  </a:lnTo>
                  <a:cubicBezTo>
                    <a:pt x="948" y="890"/>
                    <a:pt x="891" y="948"/>
                    <a:pt x="821" y="9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62B14F-9496-D841-811A-FC2863A6A6A6}"/>
                </a:ext>
              </a:extLst>
            </p:cNvPr>
            <p:cNvSpPr txBox="1"/>
            <p:nvPr/>
          </p:nvSpPr>
          <p:spPr>
            <a:xfrm>
              <a:off x="18118899" y="5843955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A5F787-7CFB-4A4E-9DAD-0A2C84B4645A}"/>
              </a:ext>
            </a:extLst>
          </p:cNvPr>
          <p:cNvGrpSpPr/>
          <p:nvPr/>
        </p:nvGrpSpPr>
        <p:grpSpPr>
          <a:xfrm>
            <a:off x="21430186" y="5834547"/>
            <a:ext cx="1180908" cy="1240514"/>
            <a:chOff x="21430186" y="5834547"/>
            <a:chExt cx="1180908" cy="1240514"/>
          </a:xfrm>
        </p:grpSpPr>
        <p:sp>
          <p:nvSpPr>
            <p:cNvPr id="54" name="Freeform 333">
              <a:extLst>
                <a:ext uri="{FF2B5EF4-FFF2-40B4-BE49-F238E27FC236}">
                  <a16:creationId xmlns:a16="http://schemas.microsoft.com/office/drawing/2014/main" id="{AF400473-547C-4945-BFA3-094069EF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0186" y="5834547"/>
              <a:ext cx="1180908" cy="1183937"/>
            </a:xfrm>
            <a:custGeom>
              <a:avLst/>
              <a:gdLst>
                <a:gd name="T0" fmla="*/ 535088 w 949"/>
                <a:gd name="T1" fmla="*/ 618613 h 949"/>
                <a:gd name="T2" fmla="*/ 82873 w 949"/>
                <a:gd name="T3" fmla="*/ 618613 h 949"/>
                <a:gd name="T4" fmla="*/ 82873 w 949"/>
                <a:gd name="T5" fmla="*/ 618613 h 949"/>
                <a:gd name="T6" fmla="*/ 0 w 949"/>
                <a:gd name="T7" fmla="*/ 535740 h 949"/>
                <a:gd name="T8" fmla="*/ 0 w 949"/>
                <a:gd name="T9" fmla="*/ 83526 h 949"/>
                <a:gd name="T10" fmla="*/ 0 w 949"/>
                <a:gd name="T11" fmla="*/ 83526 h 949"/>
                <a:gd name="T12" fmla="*/ 82873 w 949"/>
                <a:gd name="T13" fmla="*/ 0 h 949"/>
                <a:gd name="T14" fmla="*/ 535088 w 949"/>
                <a:gd name="T15" fmla="*/ 0 h 949"/>
                <a:gd name="T16" fmla="*/ 535088 w 949"/>
                <a:gd name="T17" fmla="*/ 0 h 949"/>
                <a:gd name="T18" fmla="*/ 618613 w 949"/>
                <a:gd name="T19" fmla="*/ 83526 h 949"/>
                <a:gd name="T20" fmla="*/ 618613 w 949"/>
                <a:gd name="T21" fmla="*/ 535740 h 949"/>
                <a:gd name="T22" fmla="*/ 618613 w 949"/>
                <a:gd name="T23" fmla="*/ 535740 h 949"/>
                <a:gd name="T24" fmla="*/ 535088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6" y="948"/>
                    <a:pt x="0" y="890"/>
                    <a:pt x="0" y="821"/>
                  </a:cubicBezTo>
                  <a:lnTo>
                    <a:pt x="0" y="128"/>
                  </a:lnTo>
                  <a:cubicBezTo>
                    <a:pt x="0" y="58"/>
                    <a:pt x="56" y="0"/>
                    <a:pt x="127" y="0"/>
                  </a:cubicBezTo>
                  <a:lnTo>
                    <a:pt x="820" y="0"/>
                  </a:lnTo>
                  <a:cubicBezTo>
                    <a:pt x="891" y="0"/>
                    <a:pt x="948" y="58"/>
                    <a:pt x="948" y="128"/>
                  </a:cubicBezTo>
                  <a:lnTo>
                    <a:pt x="948" y="821"/>
                  </a:lnTo>
                  <a:cubicBezTo>
                    <a:pt x="948" y="890"/>
                    <a:pt x="891" y="948"/>
                    <a:pt x="820" y="9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C4648A-1B2A-264F-ABA1-7BAB970127DF}"/>
                </a:ext>
              </a:extLst>
            </p:cNvPr>
            <p:cNvSpPr txBox="1"/>
            <p:nvPr/>
          </p:nvSpPr>
          <p:spPr>
            <a:xfrm>
              <a:off x="21518591" y="5843955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1166FA1-AAA5-E64B-84F6-44645DB2667A}"/>
              </a:ext>
            </a:extLst>
          </p:cNvPr>
          <p:cNvGrpSpPr/>
          <p:nvPr/>
        </p:nvGrpSpPr>
        <p:grpSpPr>
          <a:xfrm>
            <a:off x="18035834" y="7284945"/>
            <a:ext cx="1180908" cy="1240014"/>
            <a:chOff x="18035834" y="7284945"/>
            <a:chExt cx="1180908" cy="1240014"/>
          </a:xfrm>
        </p:grpSpPr>
        <p:sp>
          <p:nvSpPr>
            <p:cNvPr id="47" name="Freeform 319">
              <a:extLst>
                <a:ext uri="{FF2B5EF4-FFF2-40B4-BE49-F238E27FC236}">
                  <a16:creationId xmlns:a16="http://schemas.microsoft.com/office/drawing/2014/main" id="{D82715E4-565F-B947-830D-923F59726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5834" y="7284945"/>
              <a:ext cx="1180908" cy="1183935"/>
            </a:xfrm>
            <a:custGeom>
              <a:avLst/>
              <a:gdLst>
                <a:gd name="T0" fmla="*/ 535740 w 949"/>
                <a:gd name="T1" fmla="*/ 618613 h 949"/>
                <a:gd name="T2" fmla="*/ 83526 w 949"/>
                <a:gd name="T3" fmla="*/ 618613 h 949"/>
                <a:gd name="T4" fmla="*/ 83526 w 949"/>
                <a:gd name="T5" fmla="*/ 618613 h 949"/>
                <a:gd name="T6" fmla="*/ 0 w 949"/>
                <a:gd name="T7" fmla="*/ 535088 h 949"/>
                <a:gd name="T8" fmla="*/ 0 w 949"/>
                <a:gd name="T9" fmla="*/ 83526 h 949"/>
                <a:gd name="T10" fmla="*/ 0 w 949"/>
                <a:gd name="T11" fmla="*/ 83526 h 949"/>
                <a:gd name="T12" fmla="*/ 83526 w 949"/>
                <a:gd name="T13" fmla="*/ 0 h 949"/>
                <a:gd name="T14" fmla="*/ 535740 w 949"/>
                <a:gd name="T15" fmla="*/ 0 h 949"/>
                <a:gd name="T16" fmla="*/ 535740 w 949"/>
                <a:gd name="T17" fmla="*/ 0 h 949"/>
                <a:gd name="T18" fmla="*/ 618613 w 949"/>
                <a:gd name="T19" fmla="*/ 83526 h 949"/>
                <a:gd name="T20" fmla="*/ 618613 w 949"/>
                <a:gd name="T21" fmla="*/ 535088 h 949"/>
                <a:gd name="T22" fmla="*/ 618613 w 949"/>
                <a:gd name="T23" fmla="*/ 535088 h 949"/>
                <a:gd name="T24" fmla="*/ 535740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1" y="948"/>
                  </a:moveTo>
                  <a:lnTo>
                    <a:pt x="128" y="948"/>
                  </a:lnTo>
                  <a:cubicBezTo>
                    <a:pt x="57" y="948"/>
                    <a:pt x="0" y="891"/>
                    <a:pt x="0" y="820"/>
                  </a:cubicBezTo>
                  <a:lnTo>
                    <a:pt x="0" y="128"/>
                  </a:lnTo>
                  <a:cubicBezTo>
                    <a:pt x="0" y="57"/>
                    <a:pt x="57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8" y="57"/>
                    <a:pt x="948" y="128"/>
                  </a:cubicBezTo>
                  <a:lnTo>
                    <a:pt x="948" y="820"/>
                  </a:lnTo>
                  <a:cubicBezTo>
                    <a:pt x="948" y="891"/>
                    <a:pt x="891" y="948"/>
                    <a:pt x="821" y="9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AED541-A5F8-5843-AD70-2C986B5F33FF}"/>
                </a:ext>
              </a:extLst>
            </p:cNvPr>
            <p:cNvSpPr txBox="1"/>
            <p:nvPr/>
          </p:nvSpPr>
          <p:spPr>
            <a:xfrm>
              <a:off x="18118899" y="7293853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58D41A-9E19-A447-A9E5-CFE83F962D27}"/>
              </a:ext>
            </a:extLst>
          </p:cNvPr>
          <p:cNvGrpSpPr/>
          <p:nvPr/>
        </p:nvGrpSpPr>
        <p:grpSpPr>
          <a:xfrm>
            <a:off x="19731497" y="7284945"/>
            <a:ext cx="1183935" cy="1240014"/>
            <a:chOff x="19731497" y="7284945"/>
            <a:chExt cx="1183935" cy="1240014"/>
          </a:xfrm>
        </p:grpSpPr>
        <p:sp>
          <p:nvSpPr>
            <p:cNvPr id="53" name="Freeform 331">
              <a:extLst>
                <a:ext uri="{FF2B5EF4-FFF2-40B4-BE49-F238E27FC236}">
                  <a16:creationId xmlns:a16="http://schemas.microsoft.com/office/drawing/2014/main" id="{EE2BBA55-B70C-F345-B638-662FE639E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1497" y="7284945"/>
              <a:ext cx="1183935" cy="1183935"/>
            </a:xfrm>
            <a:custGeom>
              <a:avLst/>
              <a:gdLst>
                <a:gd name="T0" fmla="*/ 535086 w 949"/>
                <a:gd name="T1" fmla="*/ 618613 h 949"/>
                <a:gd name="T2" fmla="*/ 82873 w 949"/>
                <a:gd name="T3" fmla="*/ 618613 h 949"/>
                <a:gd name="T4" fmla="*/ 82873 w 949"/>
                <a:gd name="T5" fmla="*/ 618613 h 949"/>
                <a:gd name="T6" fmla="*/ 0 w 949"/>
                <a:gd name="T7" fmla="*/ 535088 h 949"/>
                <a:gd name="T8" fmla="*/ 0 w 949"/>
                <a:gd name="T9" fmla="*/ 83526 h 949"/>
                <a:gd name="T10" fmla="*/ 0 w 949"/>
                <a:gd name="T11" fmla="*/ 83526 h 949"/>
                <a:gd name="T12" fmla="*/ 82873 w 949"/>
                <a:gd name="T13" fmla="*/ 0 h 949"/>
                <a:gd name="T14" fmla="*/ 535086 w 949"/>
                <a:gd name="T15" fmla="*/ 0 h 949"/>
                <a:gd name="T16" fmla="*/ 535086 w 949"/>
                <a:gd name="T17" fmla="*/ 0 h 949"/>
                <a:gd name="T18" fmla="*/ 618611 w 949"/>
                <a:gd name="T19" fmla="*/ 83526 h 949"/>
                <a:gd name="T20" fmla="*/ 618611 w 949"/>
                <a:gd name="T21" fmla="*/ 535088 h 949"/>
                <a:gd name="T22" fmla="*/ 618611 w 949"/>
                <a:gd name="T23" fmla="*/ 535088 h 949"/>
                <a:gd name="T24" fmla="*/ 535086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7" y="948"/>
                    <a:pt x="0" y="891"/>
                    <a:pt x="0" y="820"/>
                  </a:cubicBezTo>
                  <a:lnTo>
                    <a:pt x="0" y="128"/>
                  </a:lnTo>
                  <a:cubicBezTo>
                    <a:pt x="0" y="57"/>
                    <a:pt x="57" y="0"/>
                    <a:pt x="127" y="0"/>
                  </a:cubicBezTo>
                  <a:lnTo>
                    <a:pt x="820" y="0"/>
                  </a:lnTo>
                  <a:cubicBezTo>
                    <a:pt x="890" y="0"/>
                    <a:pt x="948" y="57"/>
                    <a:pt x="948" y="128"/>
                  </a:cubicBezTo>
                  <a:lnTo>
                    <a:pt x="948" y="820"/>
                  </a:lnTo>
                  <a:cubicBezTo>
                    <a:pt x="948" y="891"/>
                    <a:pt x="890" y="948"/>
                    <a:pt x="820" y="9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558408-8442-6349-B138-08EF6D49FF91}"/>
                </a:ext>
              </a:extLst>
            </p:cNvPr>
            <p:cNvSpPr txBox="1"/>
            <p:nvPr/>
          </p:nvSpPr>
          <p:spPr>
            <a:xfrm>
              <a:off x="19813359" y="7293853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42B14B8-DB98-D240-956E-084A3B2D9D5C}"/>
              </a:ext>
            </a:extLst>
          </p:cNvPr>
          <p:cNvGrpSpPr/>
          <p:nvPr/>
        </p:nvGrpSpPr>
        <p:grpSpPr>
          <a:xfrm>
            <a:off x="21430186" y="7284945"/>
            <a:ext cx="1180908" cy="1240014"/>
            <a:chOff x="21430186" y="7284945"/>
            <a:chExt cx="1180908" cy="1240014"/>
          </a:xfrm>
        </p:grpSpPr>
        <p:sp>
          <p:nvSpPr>
            <p:cNvPr id="55" name="Freeform 335">
              <a:extLst>
                <a:ext uri="{FF2B5EF4-FFF2-40B4-BE49-F238E27FC236}">
                  <a16:creationId xmlns:a16="http://schemas.microsoft.com/office/drawing/2014/main" id="{FFD1E5A7-CAB9-DC44-A8C2-87F316917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0186" y="7284945"/>
              <a:ext cx="1180908" cy="1183935"/>
            </a:xfrm>
            <a:custGeom>
              <a:avLst/>
              <a:gdLst>
                <a:gd name="T0" fmla="*/ 535088 w 949"/>
                <a:gd name="T1" fmla="*/ 618613 h 949"/>
                <a:gd name="T2" fmla="*/ 82873 w 949"/>
                <a:gd name="T3" fmla="*/ 618613 h 949"/>
                <a:gd name="T4" fmla="*/ 82873 w 949"/>
                <a:gd name="T5" fmla="*/ 618613 h 949"/>
                <a:gd name="T6" fmla="*/ 0 w 949"/>
                <a:gd name="T7" fmla="*/ 535088 h 949"/>
                <a:gd name="T8" fmla="*/ 0 w 949"/>
                <a:gd name="T9" fmla="*/ 83526 h 949"/>
                <a:gd name="T10" fmla="*/ 0 w 949"/>
                <a:gd name="T11" fmla="*/ 83526 h 949"/>
                <a:gd name="T12" fmla="*/ 82873 w 949"/>
                <a:gd name="T13" fmla="*/ 0 h 949"/>
                <a:gd name="T14" fmla="*/ 535088 w 949"/>
                <a:gd name="T15" fmla="*/ 0 h 949"/>
                <a:gd name="T16" fmla="*/ 535088 w 949"/>
                <a:gd name="T17" fmla="*/ 0 h 949"/>
                <a:gd name="T18" fmla="*/ 618613 w 949"/>
                <a:gd name="T19" fmla="*/ 83526 h 949"/>
                <a:gd name="T20" fmla="*/ 618613 w 949"/>
                <a:gd name="T21" fmla="*/ 535088 h 949"/>
                <a:gd name="T22" fmla="*/ 618613 w 949"/>
                <a:gd name="T23" fmla="*/ 535088 h 949"/>
                <a:gd name="T24" fmla="*/ 535088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6" y="948"/>
                    <a:pt x="0" y="891"/>
                    <a:pt x="0" y="820"/>
                  </a:cubicBezTo>
                  <a:lnTo>
                    <a:pt x="0" y="128"/>
                  </a:lnTo>
                  <a:cubicBezTo>
                    <a:pt x="0" y="57"/>
                    <a:pt x="56" y="0"/>
                    <a:pt x="127" y="0"/>
                  </a:cubicBezTo>
                  <a:lnTo>
                    <a:pt x="820" y="0"/>
                  </a:lnTo>
                  <a:cubicBezTo>
                    <a:pt x="891" y="0"/>
                    <a:pt x="948" y="57"/>
                    <a:pt x="948" y="128"/>
                  </a:cubicBezTo>
                  <a:lnTo>
                    <a:pt x="948" y="820"/>
                  </a:lnTo>
                  <a:cubicBezTo>
                    <a:pt x="948" y="891"/>
                    <a:pt x="891" y="948"/>
                    <a:pt x="820" y="9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797A80-29D5-9648-B881-338F899C00A7}"/>
                </a:ext>
              </a:extLst>
            </p:cNvPr>
            <p:cNvSpPr txBox="1"/>
            <p:nvPr/>
          </p:nvSpPr>
          <p:spPr>
            <a:xfrm>
              <a:off x="21518591" y="7293853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8EA09A-129C-CE4B-A4AB-00823F35E030}"/>
              </a:ext>
            </a:extLst>
          </p:cNvPr>
          <p:cNvGrpSpPr/>
          <p:nvPr/>
        </p:nvGrpSpPr>
        <p:grpSpPr>
          <a:xfrm>
            <a:off x="16337142" y="8735341"/>
            <a:ext cx="1180908" cy="1238670"/>
            <a:chOff x="16337142" y="8735341"/>
            <a:chExt cx="1180908" cy="1238670"/>
          </a:xfrm>
        </p:grpSpPr>
        <p:sp>
          <p:nvSpPr>
            <p:cNvPr id="56" name="Freeform 354">
              <a:extLst>
                <a:ext uri="{FF2B5EF4-FFF2-40B4-BE49-F238E27FC236}">
                  <a16:creationId xmlns:a16="http://schemas.microsoft.com/office/drawing/2014/main" id="{CD86608D-2E2E-144F-B765-7105DB365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7142" y="8735341"/>
              <a:ext cx="1180908" cy="1183937"/>
            </a:xfrm>
            <a:custGeom>
              <a:avLst/>
              <a:gdLst>
                <a:gd name="T0" fmla="*/ 535086 w 949"/>
                <a:gd name="T1" fmla="*/ 618613 h 949"/>
                <a:gd name="T2" fmla="*/ 82873 w 949"/>
                <a:gd name="T3" fmla="*/ 618613 h 949"/>
                <a:gd name="T4" fmla="*/ 82873 w 949"/>
                <a:gd name="T5" fmla="*/ 618613 h 949"/>
                <a:gd name="T6" fmla="*/ 0 w 949"/>
                <a:gd name="T7" fmla="*/ 535740 h 949"/>
                <a:gd name="T8" fmla="*/ 0 w 949"/>
                <a:gd name="T9" fmla="*/ 83526 h 949"/>
                <a:gd name="T10" fmla="*/ 0 w 949"/>
                <a:gd name="T11" fmla="*/ 83526 h 949"/>
                <a:gd name="T12" fmla="*/ 82873 w 949"/>
                <a:gd name="T13" fmla="*/ 0 h 949"/>
                <a:gd name="T14" fmla="*/ 535086 w 949"/>
                <a:gd name="T15" fmla="*/ 0 h 949"/>
                <a:gd name="T16" fmla="*/ 535086 w 949"/>
                <a:gd name="T17" fmla="*/ 0 h 949"/>
                <a:gd name="T18" fmla="*/ 618611 w 949"/>
                <a:gd name="T19" fmla="*/ 83526 h 949"/>
                <a:gd name="T20" fmla="*/ 618611 w 949"/>
                <a:gd name="T21" fmla="*/ 535740 h 949"/>
                <a:gd name="T22" fmla="*/ 618611 w 949"/>
                <a:gd name="T23" fmla="*/ 535740 h 949"/>
                <a:gd name="T24" fmla="*/ 535086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7" y="948"/>
                    <a:pt x="0" y="891"/>
                    <a:pt x="0" y="821"/>
                  </a:cubicBezTo>
                  <a:lnTo>
                    <a:pt x="0" y="128"/>
                  </a:lnTo>
                  <a:cubicBezTo>
                    <a:pt x="0" y="57"/>
                    <a:pt x="57" y="0"/>
                    <a:pt x="127" y="0"/>
                  </a:cubicBezTo>
                  <a:lnTo>
                    <a:pt x="820" y="0"/>
                  </a:lnTo>
                  <a:cubicBezTo>
                    <a:pt x="891" y="0"/>
                    <a:pt x="948" y="57"/>
                    <a:pt x="948" y="128"/>
                  </a:cubicBezTo>
                  <a:lnTo>
                    <a:pt x="948" y="821"/>
                  </a:lnTo>
                  <a:cubicBezTo>
                    <a:pt x="948" y="891"/>
                    <a:pt x="891" y="948"/>
                    <a:pt x="820" y="9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76D5B3-A09A-ED43-8DBB-3DD3FA9F58E0}"/>
                </a:ext>
              </a:extLst>
            </p:cNvPr>
            <p:cNvSpPr txBox="1"/>
            <p:nvPr/>
          </p:nvSpPr>
          <p:spPr>
            <a:xfrm>
              <a:off x="16420544" y="8742905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240E1C-D595-A64A-A332-79AFBD0EB34C}"/>
              </a:ext>
            </a:extLst>
          </p:cNvPr>
          <p:cNvGrpSpPr/>
          <p:nvPr/>
        </p:nvGrpSpPr>
        <p:grpSpPr>
          <a:xfrm>
            <a:off x="18035834" y="8735341"/>
            <a:ext cx="1180908" cy="1238670"/>
            <a:chOff x="18035834" y="8735341"/>
            <a:chExt cx="1180908" cy="1238670"/>
          </a:xfrm>
        </p:grpSpPr>
        <p:sp>
          <p:nvSpPr>
            <p:cNvPr id="42" name="Freeform 303">
              <a:extLst>
                <a:ext uri="{FF2B5EF4-FFF2-40B4-BE49-F238E27FC236}">
                  <a16:creationId xmlns:a16="http://schemas.microsoft.com/office/drawing/2014/main" id="{BEF5B8E8-08D5-BF4C-BE99-4DF045C10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5834" y="8735341"/>
              <a:ext cx="1180908" cy="1183937"/>
            </a:xfrm>
            <a:custGeom>
              <a:avLst/>
              <a:gdLst>
                <a:gd name="T0" fmla="*/ 535740 w 949"/>
                <a:gd name="T1" fmla="*/ 618613 h 949"/>
                <a:gd name="T2" fmla="*/ 83526 w 949"/>
                <a:gd name="T3" fmla="*/ 618613 h 949"/>
                <a:gd name="T4" fmla="*/ 83526 w 949"/>
                <a:gd name="T5" fmla="*/ 618613 h 949"/>
                <a:gd name="T6" fmla="*/ 0 w 949"/>
                <a:gd name="T7" fmla="*/ 535740 h 949"/>
                <a:gd name="T8" fmla="*/ 0 w 949"/>
                <a:gd name="T9" fmla="*/ 83526 h 949"/>
                <a:gd name="T10" fmla="*/ 0 w 949"/>
                <a:gd name="T11" fmla="*/ 83526 h 949"/>
                <a:gd name="T12" fmla="*/ 83526 w 949"/>
                <a:gd name="T13" fmla="*/ 0 h 949"/>
                <a:gd name="T14" fmla="*/ 535740 w 949"/>
                <a:gd name="T15" fmla="*/ 0 h 949"/>
                <a:gd name="T16" fmla="*/ 535740 w 949"/>
                <a:gd name="T17" fmla="*/ 0 h 949"/>
                <a:gd name="T18" fmla="*/ 618613 w 949"/>
                <a:gd name="T19" fmla="*/ 83526 h 949"/>
                <a:gd name="T20" fmla="*/ 618613 w 949"/>
                <a:gd name="T21" fmla="*/ 535740 h 949"/>
                <a:gd name="T22" fmla="*/ 618613 w 949"/>
                <a:gd name="T23" fmla="*/ 535740 h 949"/>
                <a:gd name="T24" fmla="*/ 535740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1" y="948"/>
                  </a:moveTo>
                  <a:lnTo>
                    <a:pt x="128" y="948"/>
                  </a:lnTo>
                  <a:cubicBezTo>
                    <a:pt x="57" y="948"/>
                    <a:pt x="0" y="891"/>
                    <a:pt x="0" y="821"/>
                  </a:cubicBezTo>
                  <a:lnTo>
                    <a:pt x="0" y="128"/>
                  </a:lnTo>
                  <a:cubicBezTo>
                    <a:pt x="0" y="57"/>
                    <a:pt x="57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8" y="57"/>
                    <a:pt x="948" y="128"/>
                  </a:cubicBezTo>
                  <a:lnTo>
                    <a:pt x="948" y="821"/>
                  </a:lnTo>
                  <a:cubicBezTo>
                    <a:pt x="948" y="891"/>
                    <a:pt x="891" y="948"/>
                    <a:pt x="821" y="9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0191AC-E0C2-764B-BDF0-F76CF096FD6B}"/>
                </a:ext>
              </a:extLst>
            </p:cNvPr>
            <p:cNvSpPr txBox="1"/>
            <p:nvPr/>
          </p:nvSpPr>
          <p:spPr>
            <a:xfrm>
              <a:off x="18118899" y="8742905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F423CE-72E8-7E42-94B3-E82D15420BC9}"/>
              </a:ext>
            </a:extLst>
          </p:cNvPr>
          <p:cNvGrpSpPr/>
          <p:nvPr/>
        </p:nvGrpSpPr>
        <p:grpSpPr>
          <a:xfrm>
            <a:off x="21430186" y="8735341"/>
            <a:ext cx="1180908" cy="1238670"/>
            <a:chOff x="21430186" y="8735341"/>
            <a:chExt cx="1180908" cy="1238670"/>
          </a:xfrm>
        </p:grpSpPr>
        <p:sp>
          <p:nvSpPr>
            <p:cNvPr id="43" name="Freeform 305">
              <a:extLst>
                <a:ext uri="{FF2B5EF4-FFF2-40B4-BE49-F238E27FC236}">
                  <a16:creationId xmlns:a16="http://schemas.microsoft.com/office/drawing/2014/main" id="{4611CCDE-C389-D64F-9166-02474560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0186" y="8735341"/>
              <a:ext cx="1180908" cy="1183937"/>
            </a:xfrm>
            <a:custGeom>
              <a:avLst/>
              <a:gdLst>
                <a:gd name="T0" fmla="*/ 535088 w 949"/>
                <a:gd name="T1" fmla="*/ 618613 h 949"/>
                <a:gd name="T2" fmla="*/ 82873 w 949"/>
                <a:gd name="T3" fmla="*/ 618613 h 949"/>
                <a:gd name="T4" fmla="*/ 82873 w 949"/>
                <a:gd name="T5" fmla="*/ 618613 h 949"/>
                <a:gd name="T6" fmla="*/ 0 w 949"/>
                <a:gd name="T7" fmla="*/ 535740 h 949"/>
                <a:gd name="T8" fmla="*/ 0 w 949"/>
                <a:gd name="T9" fmla="*/ 83526 h 949"/>
                <a:gd name="T10" fmla="*/ 0 w 949"/>
                <a:gd name="T11" fmla="*/ 83526 h 949"/>
                <a:gd name="T12" fmla="*/ 82873 w 949"/>
                <a:gd name="T13" fmla="*/ 0 h 949"/>
                <a:gd name="T14" fmla="*/ 535088 w 949"/>
                <a:gd name="T15" fmla="*/ 0 h 949"/>
                <a:gd name="T16" fmla="*/ 535088 w 949"/>
                <a:gd name="T17" fmla="*/ 0 h 949"/>
                <a:gd name="T18" fmla="*/ 618613 w 949"/>
                <a:gd name="T19" fmla="*/ 83526 h 949"/>
                <a:gd name="T20" fmla="*/ 618613 w 949"/>
                <a:gd name="T21" fmla="*/ 535740 h 949"/>
                <a:gd name="T22" fmla="*/ 618613 w 949"/>
                <a:gd name="T23" fmla="*/ 535740 h 949"/>
                <a:gd name="T24" fmla="*/ 535088 w 949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6" y="948"/>
                    <a:pt x="0" y="891"/>
                    <a:pt x="0" y="821"/>
                  </a:cubicBezTo>
                  <a:lnTo>
                    <a:pt x="0" y="128"/>
                  </a:lnTo>
                  <a:cubicBezTo>
                    <a:pt x="0" y="57"/>
                    <a:pt x="56" y="0"/>
                    <a:pt x="127" y="0"/>
                  </a:cubicBezTo>
                  <a:lnTo>
                    <a:pt x="820" y="0"/>
                  </a:lnTo>
                  <a:cubicBezTo>
                    <a:pt x="891" y="0"/>
                    <a:pt x="948" y="57"/>
                    <a:pt x="948" y="128"/>
                  </a:cubicBezTo>
                  <a:lnTo>
                    <a:pt x="948" y="821"/>
                  </a:lnTo>
                  <a:cubicBezTo>
                    <a:pt x="948" y="891"/>
                    <a:pt x="891" y="948"/>
                    <a:pt x="820" y="9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AB4F42-4F32-234C-8134-400BC5A94544}"/>
                </a:ext>
              </a:extLst>
            </p:cNvPr>
            <p:cNvSpPr txBox="1"/>
            <p:nvPr/>
          </p:nvSpPr>
          <p:spPr>
            <a:xfrm>
              <a:off x="21518591" y="8742905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6C97E2F-66DF-624D-BB42-604EEC452D5E}"/>
              </a:ext>
            </a:extLst>
          </p:cNvPr>
          <p:cNvGrpSpPr/>
          <p:nvPr/>
        </p:nvGrpSpPr>
        <p:grpSpPr>
          <a:xfrm>
            <a:off x="14641480" y="10191795"/>
            <a:ext cx="1180908" cy="1231268"/>
            <a:chOff x="14641480" y="10191795"/>
            <a:chExt cx="1180908" cy="1231268"/>
          </a:xfrm>
        </p:grpSpPr>
        <p:sp>
          <p:nvSpPr>
            <p:cNvPr id="48" name="Freeform 321">
              <a:extLst>
                <a:ext uri="{FF2B5EF4-FFF2-40B4-BE49-F238E27FC236}">
                  <a16:creationId xmlns:a16="http://schemas.microsoft.com/office/drawing/2014/main" id="{56827764-96DD-2E48-B6B7-731D1E119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1480" y="10191795"/>
              <a:ext cx="1180908" cy="1180908"/>
            </a:xfrm>
            <a:custGeom>
              <a:avLst/>
              <a:gdLst>
                <a:gd name="T0" fmla="*/ 535176 w 950"/>
                <a:gd name="T1" fmla="*/ 618611 h 949"/>
                <a:gd name="T2" fmla="*/ 83438 w 950"/>
                <a:gd name="T3" fmla="*/ 618611 h 949"/>
                <a:gd name="T4" fmla="*/ 83438 w 950"/>
                <a:gd name="T5" fmla="*/ 618611 h 949"/>
                <a:gd name="T6" fmla="*/ 0 w 950"/>
                <a:gd name="T7" fmla="*/ 535086 h 949"/>
                <a:gd name="T8" fmla="*/ 0 w 950"/>
                <a:gd name="T9" fmla="*/ 82873 h 949"/>
                <a:gd name="T10" fmla="*/ 0 w 950"/>
                <a:gd name="T11" fmla="*/ 82873 h 949"/>
                <a:gd name="T12" fmla="*/ 83438 w 950"/>
                <a:gd name="T13" fmla="*/ 0 h 949"/>
                <a:gd name="T14" fmla="*/ 535176 w 950"/>
                <a:gd name="T15" fmla="*/ 0 h 949"/>
                <a:gd name="T16" fmla="*/ 535176 w 950"/>
                <a:gd name="T17" fmla="*/ 0 h 949"/>
                <a:gd name="T18" fmla="*/ 618614 w 950"/>
                <a:gd name="T19" fmla="*/ 82873 h 949"/>
                <a:gd name="T20" fmla="*/ 618614 w 950"/>
                <a:gd name="T21" fmla="*/ 535086 h 949"/>
                <a:gd name="T22" fmla="*/ 618614 w 950"/>
                <a:gd name="T23" fmla="*/ 535086 h 949"/>
                <a:gd name="T24" fmla="*/ 535176 w 950"/>
                <a:gd name="T25" fmla="*/ 618611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0" h="949">
                  <a:moveTo>
                    <a:pt x="821" y="948"/>
                  </a:moveTo>
                  <a:lnTo>
                    <a:pt x="128" y="948"/>
                  </a:lnTo>
                  <a:cubicBezTo>
                    <a:pt x="58" y="948"/>
                    <a:pt x="0" y="891"/>
                    <a:pt x="0" y="820"/>
                  </a:cubicBezTo>
                  <a:lnTo>
                    <a:pt x="0" y="127"/>
                  </a:lnTo>
                  <a:cubicBezTo>
                    <a:pt x="0" y="57"/>
                    <a:pt x="58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9" y="57"/>
                    <a:pt x="949" y="127"/>
                  </a:cubicBezTo>
                  <a:lnTo>
                    <a:pt x="949" y="820"/>
                  </a:lnTo>
                  <a:cubicBezTo>
                    <a:pt x="949" y="891"/>
                    <a:pt x="891" y="948"/>
                    <a:pt x="821" y="9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6937DD-9412-7449-8F3E-1D4406021583}"/>
                </a:ext>
              </a:extLst>
            </p:cNvPr>
            <p:cNvSpPr txBox="1"/>
            <p:nvPr/>
          </p:nvSpPr>
          <p:spPr>
            <a:xfrm>
              <a:off x="14722189" y="10191957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4AA76-0601-C247-BCA9-36B24CEB5FE7}"/>
              </a:ext>
            </a:extLst>
          </p:cNvPr>
          <p:cNvGrpSpPr/>
          <p:nvPr/>
        </p:nvGrpSpPr>
        <p:grpSpPr>
          <a:xfrm>
            <a:off x="19731497" y="10191795"/>
            <a:ext cx="1183935" cy="1231268"/>
            <a:chOff x="19731497" y="10191795"/>
            <a:chExt cx="1183935" cy="1231268"/>
          </a:xfrm>
        </p:grpSpPr>
        <p:sp>
          <p:nvSpPr>
            <p:cNvPr id="38" name="Freeform 212">
              <a:extLst>
                <a:ext uri="{FF2B5EF4-FFF2-40B4-BE49-F238E27FC236}">
                  <a16:creationId xmlns:a16="http://schemas.microsoft.com/office/drawing/2014/main" id="{91F3FAFC-7960-914F-A71D-A562FF140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1497" y="10191795"/>
              <a:ext cx="1183935" cy="1180908"/>
            </a:xfrm>
            <a:custGeom>
              <a:avLst/>
              <a:gdLst>
                <a:gd name="T0" fmla="*/ 535086 w 949"/>
                <a:gd name="T1" fmla="*/ 618611 h 949"/>
                <a:gd name="T2" fmla="*/ 82873 w 949"/>
                <a:gd name="T3" fmla="*/ 618611 h 949"/>
                <a:gd name="T4" fmla="*/ 82873 w 949"/>
                <a:gd name="T5" fmla="*/ 618611 h 949"/>
                <a:gd name="T6" fmla="*/ 0 w 949"/>
                <a:gd name="T7" fmla="*/ 535086 h 949"/>
                <a:gd name="T8" fmla="*/ 0 w 949"/>
                <a:gd name="T9" fmla="*/ 82873 h 949"/>
                <a:gd name="T10" fmla="*/ 0 w 949"/>
                <a:gd name="T11" fmla="*/ 82873 h 949"/>
                <a:gd name="T12" fmla="*/ 82873 w 949"/>
                <a:gd name="T13" fmla="*/ 0 h 949"/>
                <a:gd name="T14" fmla="*/ 535086 w 949"/>
                <a:gd name="T15" fmla="*/ 0 h 949"/>
                <a:gd name="T16" fmla="*/ 535086 w 949"/>
                <a:gd name="T17" fmla="*/ 0 h 949"/>
                <a:gd name="T18" fmla="*/ 618611 w 949"/>
                <a:gd name="T19" fmla="*/ 82873 h 949"/>
                <a:gd name="T20" fmla="*/ 618611 w 949"/>
                <a:gd name="T21" fmla="*/ 535086 h 949"/>
                <a:gd name="T22" fmla="*/ 618611 w 949"/>
                <a:gd name="T23" fmla="*/ 535086 h 949"/>
                <a:gd name="T24" fmla="*/ 535086 w 949"/>
                <a:gd name="T25" fmla="*/ 618611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7" y="948"/>
                    <a:pt x="0" y="891"/>
                    <a:pt x="0" y="820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820" y="0"/>
                  </a:lnTo>
                  <a:cubicBezTo>
                    <a:pt x="890" y="0"/>
                    <a:pt x="948" y="57"/>
                    <a:pt x="948" y="127"/>
                  </a:cubicBezTo>
                  <a:lnTo>
                    <a:pt x="948" y="820"/>
                  </a:lnTo>
                  <a:cubicBezTo>
                    <a:pt x="948" y="891"/>
                    <a:pt x="890" y="948"/>
                    <a:pt x="820" y="9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2171D8-1466-FB4E-A36C-71E65060C7A4}"/>
                </a:ext>
              </a:extLst>
            </p:cNvPr>
            <p:cNvSpPr txBox="1"/>
            <p:nvPr/>
          </p:nvSpPr>
          <p:spPr>
            <a:xfrm>
              <a:off x="19813359" y="10191957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A037137-3FC7-3A46-9E16-4A7BF07C5A33}"/>
              </a:ext>
            </a:extLst>
          </p:cNvPr>
          <p:cNvGrpSpPr/>
          <p:nvPr/>
        </p:nvGrpSpPr>
        <p:grpSpPr>
          <a:xfrm>
            <a:off x="21430186" y="10191795"/>
            <a:ext cx="1180908" cy="1231268"/>
            <a:chOff x="21430186" y="10191795"/>
            <a:chExt cx="1180908" cy="1231268"/>
          </a:xfrm>
        </p:grpSpPr>
        <p:sp>
          <p:nvSpPr>
            <p:cNvPr id="50" name="Freeform 325">
              <a:extLst>
                <a:ext uri="{FF2B5EF4-FFF2-40B4-BE49-F238E27FC236}">
                  <a16:creationId xmlns:a16="http://schemas.microsoft.com/office/drawing/2014/main" id="{003878A8-421C-3847-ACEA-28BE31E90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0186" y="10191795"/>
              <a:ext cx="1180908" cy="1180908"/>
            </a:xfrm>
            <a:custGeom>
              <a:avLst/>
              <a:gdLst>
                <a:gd name="T0" fmla="*/ 535088 w 949"/>
                <a:gd name="T1" fmla="*/ 618611 h 949"/>
                <a:gd name="T2" fmla="*/ 82873 w 949"/>
                <a:gd name="T3" fmla="*/ 618611 h 949"/>
                <a:gd name="T4" fmla="*/ 82873 w 949"/>
                <a:gd name="T5" fmla="*/ 618611 h 949"/>
                <a:gd name="T6" fmla="*/ 0 w 949"/>
                <a:gd name="T7" fmla="*/ 535086 h 949"/>
                <a:gd name="T8" fmla="*/ 0 w 949"/>
                <a:gd name="T9" fmla="*/ 82873 h 949"/>
                <a:gd name="T10" fmla="*/ 0 w 949"/>
                <a:gd name="T11" fmla="*/ 82873 h 949"/>
                <a:gd name="T12" fmla="*/ 82873 w 949"/>
                <a:gd name="T13" fmla="*/ 0 h 949"/>
                <a:gd name="T14" fmla="*/ 535088 w 949"/>
                <a:gd name="T15" fmla="*/ 0 h 949"/>
                <a:gd name="T16" fmla="*/ 535088 w 949"/>
                <a:gd name="T17" fmla="*/ 0 h 949"/>
                <a:gd name="T18" fmla="*/ 618613 w 949"/>
                <a:gd name="T19" fmla="*/ 82873 h 949"/>
                <a:gd name="T20" fmla="*/ 618613 w 949"/>
                <a:gd name="T21" fmla="*/ 535086 h 949"/>
                <a:gd name="T22" fmla="*/ 618613 w 949"/>
                <a:gd name="T23" fmla="*/ 535086 h 949"/>
                <a:gd name="T24" fmla="*/ 535088 w 949"/>
                <a:gd name="T25" fmla="*/ 618611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6" y="948"/>
                    <a:pt x="0" y="891"/>
                    <a:pt x="0" y="820"/>
                  </a:cubicBezTo>
                  <a:lnTo>
                    <a:pt x="0" y="127"/>
                  </a:lnTo>
                  <a:cubicBezTo>
                    <a:pt x="0" y="57"/>
                    <a:pt x="56" y="0"/>
                    <a:pt x="127" y="0"/>
                  </a:cubicBezTo>
                  <a:lnTo>
                    <a:pt x="820" y="0"/>
                  </a:lnTo>
                  <a:cubicBezTo>
                    <a:pt x="891" y="0"/>
                    <a:pt x="948" y="57"/>
                    <a:pt x="948" y="127"/>
                  </a:cubicBezTo>
                  <a:lnTo>
                    <a:pt x="948" y="820"/>
                  </a:lnTo>
                  <a:cubicBezTo>
                    <a:pt x="948" y="891"/>
                    <a:pt x="891" y="948"/>
                    <a:pt x="820" y="9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A72401-103E-F546-AF1F-E91CF72ED5AD}"/>
                </a:ext>
              </a:extLst>
            </p:cNvPr>
            <p:cNvSpPr txBox="1"/>
            <p:nvPr/>
          </p:nvSpPr>
          <p:spPr>
            <a:xfrm>
              <a:off x="21518591" y="10191957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427BAAB-571F-E04B-A56B-45FFA842C17E}"/>
              </a:ext>
            </a:extLst>
          </p:cNvPr>
          <p:cNvGrpSpPr/>
          <p:nvPr/>
        </p:nvGrpSpPr>
        <p:grpSpPr>
          <a:xfrm>
            <a:off x="14641480" y="11650079"/>
            <a:ext cx="1180908" cy="1231106"/>
            <a:chOff x="14641480" y="11650079"/>
            <a:chExt cx="1180908" cy="1231106"/>
          </a:xfrm>
        </p:grpSpPr>
        <p:sp>
          <p:nvSpPr>
            <p:cNvPr id="52" name="Freeform 329">
              <a:extLst>
                <a:ext uri="{FF2B5EF4-FFF2-40B4-BE49-F238E27FC236}">
                  <a16:creationId xmlns:a16="http://schemas.microsoft.com/office/drawing/2014/main" id="{DEC4EE8D-D952-1748-8D3E-DAF7CCFB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1480" y="11669444"/>
              <a:ext cx="1180908" cy="1180908"/>
            </a:xfrm>
            <a:custGeom>
              <a:avLst/>
              <a:gdLst>
                <a:gd name="T0" fmla="*/ 535176 w 950"/>
                <a:gd name="T1" fmla="*/ 618613 h 949"/>
                <a:gd name="T2" fmla="*/ 83438 w 950"/>
                <a:gd name="T3" fmla="*/ 618613 h 949"/>
                <a:gd name="T4" fmla="*/ 83438 w 950"/>
                <a:gd name="T5" fmla="*/ 618613 h 949"/>
                <a:gd name="T6" fmla="*/ 0 w 950"/>
                <a:gd name="T7" fmla="*/ 535740 h 949"/>
                <a:gd name="T8" fmla="*/ 0 w 950"/>
                <a:gd name="T9" fmla="*/ 83526 h 949"/>
                <a:gd name="T10" fmla="*/ 0 w 950"/>
                <a:gd name="T11" fmla="*/ 83526 h 949"/>
                <a:gd name="T12" fmla="*/ 83438 w 950"/>
                <a:gd name="T13" fmla="*/ 0 h 949"/>
                <a:gd name="T14" fmla="*/ 535176 w 950"/>
                <a:gd name="T15" fmla="*/ 0 h 949"/>
                <a:gd name="T16" fmla="*/ 535176 w 950"/>
                <a:gd name="T17" fmla="*/ 0 h 949"/>
                <a:gd name="T18" fmla="*/ 618614 w 950"/>
                <a:gd name="T19" fmla="*/ 83526 h 949"/>
                <a:gd name="T20" fmla="*/ 618614 w 950"/>
                <a:gd name="T21" fmla="*/ 535740 h 949"/>
                <a:gd name="T22" fmla="*/ 618614 w 950"/>
                <a:gd name="T23" fmla="*/ 535740 h 949"/>
                <a:gd name="T24" fmla="*/ 535176 w 950"/>
                <a:gd name="T25" fmla="*/ 618613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0" h="949">
                  <a:moveTo>
                    <a:pt x="821" y="948"/>
                  </a:moveTo>
                  <a:lnTo>
                    <a:pt x="128" y="948"/>
                  </a:lnTo>
                  <a:cubicBezTo>
                    <a:pt x="58" y="948"/>
                    <a:pt x="0" y="891"/>
                    <a:pt x="0" y="821"/>
                  </a:cubicBezTo>
                  <a:lnTo>
                    <a:pt x="0" y="128"/>
                  </a:lnTo>
                  <a:cubicBezTo>
                    <a:pt x="0" y="57"/>
                    <a:pt x="58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9" y="57"/>
                    <a:pt x="949" y="128"/>
                  </a:cubicBezTo>
                  <a:lnTo>
                    <a:pt x="949" y="821"/>
                  </a:lnTo>
                  <a:cubicBezTo>
                    <a:pt x="949" y="891"/>
                    <a:pt x="891" y="948"/>
                    <a:pt x="821" y="9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57489A-9993-EF45-8279-00D807012E31}"/>
                </a:ext>
              </a:extLst>
            </p:cNvPr>
            <p:cNvSpPr txBox="1"/>
            <p:nvPr/>
          </p:nvSpPr>
          <p:spPr>
            <a:xfrm>
              <a:off x="14722189" y="11650079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4BD139A-4D69-C64E-9C59-6BE044CB59CE}"/>
              </a:ext>
            </a:extLst>
          </p:cNvPr>
          <p:cNvGrpSpPr/>
          <p:nvPr/>
        </p:nvGrpSpPr>
        <p:grpSpPr>
          <a:xfrm>
            <a:off x="16337142" y="11642191"/>
            <a:ext cx="1180908" cy="1238994"/>
            <a:chOff x="16337142" y="11642191"/>
            <a:chExt cx="1180908" cy="1238994"/>
          </a:xfrm>
        </p:grpSpPr>
        <p:sp>
          <p:nvSpPr>
            <p:cNvPr id="41" name="Freeform 301">
              <a:extLst>
                <a:ext uri="{FF2B5EF4-FFF2-40B4-BE49-F238E27FC236}">
                  <a16:creationId xmlns:a16="http://schemas.microsoft.com/office/drawing/2014/main" id="{C055E0A3-BBD1-CB43-9090-061A23D85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7142" y="11642191"/>
              <a:ext cx="1180908" cy="1180908"/>
            </a:xfrm>
            <a:custGeom>
              <a:avLst/>
              <a:gdLst>
                <a:gd name="T0" fmla="*/ 535086 w 949"/>
                <a:gd name="T1" fmla="*/ 618611 h 949"/>
                <a:gd name="T2" fmla="*/ 82873 w 949"/>
                <a:gd name="T3" fmla="*/ 618611 h 949"/>
                <a:gd name="T4" fmla="*/ 82873 w 949"/>
                <a:gd name="T5" fmla="*/ 618611 h 949"/>
                <a:gd name="T6" fmla="*/ 0 w 949"/>
                <a:gd name="T7" fmla="*/ 535086 h 949"/>
                <a:gd name="T8" fmla="*/ 0 w 949"/>
                <a:gd name="T9" fmla="*/ 82873 h 949"/>
                <a:gd name="T10" fmla="*/ 0 w 949"/>
                <a:gd name="T11" fmla="*/ 82873 h 949"/>
                <a:gd name="T12" fmla="*/ 82873 w 949"/>
                <a:gd name="T13" fmla="*/ 0 h 949"/>
                <a:gd name="T14" fmla="*/ 535086 w 949"/>
                <a:gd name="T15" fmla="*/ 0 h 949"/>
                <a:gd name="T16" fmla="*/ 535086 w 949"/>
                <a:gd name="T17" fmla="*/ 0 h 949"/>
                <a:gd name="T18" fmla="*/ 618611 w 949"/>
                <a:gd name="T19" fmla="*/ 82873 h 949"/>
                <a:gd name="T20" fmla="*/ 618611 w 949"/>
                <a:gd name="T21" fmla="*/ 535086 h 949"/>
                <a:gd name="T22" fmla="*/ 618611 w 949"/>
                <a:gd name="T23" fmla="*/ 535086 h 949"/>
                <a:gd name="T24" fmla="*/ 535086 w 949"/>
                <a:gd name="T25" fmla="*/ 618611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7" y="948"/>
                    <a:pt x="0" y="891"/>
                    <a:pt x="0" y="820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820" y="0"/>
                  </a:lnTo>
                  <a:cubicBezTo>
                    <a:pt x="891" y="0"/>
                    <a:pt x="948" y="57"/>
                    <a:pt x="948" y="127"/>
                  </a:cubicBezTo>
                  <a:lnTo>
                    <a:pt x="948" y="820"/>
                  </a:lnTo>
                  <a:cubicBezTo>
                    <a:pt x="948" y="891"/>
                    <a:pt x="891" y="948"/>
                    <a:pt x="820" y="9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D95EEF-8D2C-BD4E-9F36-DF9041631DBE}"/>
                </a:ext>
              </a:extLst>
            </p:cNvPr>
            <p:cNvSpPr txBox="1"/>
            <p:nvPr/>
          </p:nvSpPr>
          <p:spPr>
            <a:xfrm>
              <a:off x="16420544" y="11650079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43A7B89-D881-5E4F-8FDA-1AB7F1EB6127}"/>
              </a:ext>
            </a:extLst>
          </p:cNvPr>
          <p:cNvGrpSpPr/>
          <p:nvPr/>
        </p:nvGrpSpPr>
        <p:grpSpPr>
          <a:xfrm>
            <a:off x="18035834" y="11642191"/>
            <a:ext cx="1180908" cy="1238994"/>
            <a:chOff x="18035834" y="11642191"/>
            <a:chExt cx="1180908" cy="1238994"/>
          </a:xfrm>
        </p:grpSpPr>
        <p:sp>
          <p:nvSpPr>
            <p:cNvPr id="49" name="Freeform 323">
              <a:extLst>
                <a:ext uri="{FF2B5EF4-FFF2-40B4-BE49-F238E27FC236}">
                  <a16:creationId xmlns:a16="http://schemas.microsoft.com/office/drawing/2014/main" id="{26609007-62D3-0648-A116-6AF83912D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5834" y="11642191"/>
              <a:ext cx="1180908" cy="1180908"/>
            </a:xfrm>
            <a:custGeom>
              <a:avLst/>
              <a:gdLst>
                <a:gd name="T0" fmla="*/ 535740 w 949"/>
                <a:gd name="T1" fmla="*/ 618611 h 949"/>
                <a:gd name="T2" fmla="*/ 83526 w 949"/>
                <a:gd name="T3" fmla="*/ 618611 h 949"/>
                <a:gd name="T4" fmla="*/ 83526 w 949"/>
                <a:gd name="T5" fmla="*/ 618611 h 949"/>
                <a:gd name="T6" fmla="*/ 0 w 949"/>
                <a:gd name="T7" fmla="*/ 535086 h 949"/>
                <a:gd name="T8" fmla="*/ 0 w 949"/>
                <a:gd name="T9" fmla="*/ 82873 h 949"/>
                <a:gd name="T10" fmla="*/ 0 w 949"/>
                <a:gd name="T11" fmla="*/ 82873 h 949"/>
                <a:gd name="T12" fmla="*/ 83526 w 949"/>
                <a:gd name="T13" fmla="*/ 0 h 949"/>
                <a:gd name="T14" fmla="*/ 535740 w 949"/>
                <a:gd name="T15" fmla="*/ 0 h 949"/>
                <a:gd name="T16" fmla="*/ 535740 w 949"/>
                <a:gd name="T17" fmla="*/ 0 h 949"/>
                <a:gd name="T18" fmla="*/ 618613 w 949"/>
                <a:gd name="T19" fmla="*/ 82873 h 949"/>
                <a:gd name="T20" fmla="*/ 618613 w 949"/>
                <a:gd name="T21" fmla="*/ 535086 h 949"/>
                <a:gd name="T22" fmla="*/ 618613 w 949"/>
                <a:gd name="T23" fmla="*/ 535086 h 949"/>
                <a:gd name="T24" fmla="*/ 535740 w 949"/>
                <a:gd name="T25" fmla="*/ 618611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1" y="948"/>
                  </a:moveTo>
                  <a:lnTo>
                    <a:pt x="128" y="948"/>
                  </a:lnTo>
                  <a:cubicBezTo>
                    <a:pt x="57" y="948"/>
                    <a:pt x="0" y="891"/>
                    <a:pt x="0" y="820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8" y="0"/>
                  </a:cubicBezTo>
                  <a:lnTo>
                    <a:pt x="821" y="0"/>
                  </a:lnTo>
                  <a:cubicBezTo>
                    <a:pt x="891" y="0"/>
                    <a:pt x="948" y="57"/>
                    <a:pt x="948" y="127"/>
                  </a:cubicBezTo>
                  <a:lnTo>
                    <a:pt x="948" y="820"/>
                  </a:lnTo>
                  <a:cubicBezTo>
                    <a:pt x="948" y="891"/>
                    <a:pt x="891" y="948"/>
                    <a:pt x="821" y="9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53215C-4A90-A141-8894-0D369D9A9E11}"/>
                </a:ext>
              </a:extLst>
            </p:cNvPr>
            <p:cNvSpPr txBox="1"/>
            <p:nvPr/>
          </p:nvSpPr>
          <p:spPr>
            <a:xfrm>
              <a:off x="18118899" y="11650079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4CB248-4736-AE4D-8C9A-51F0D016E6CE}"/>
              </a:ext>
            </a:extLst>
          </p:cNvPr>
          <p:cNvGrpSpPr/>
          <p:nvPr/>
        </p:nvGrpSpPr>
        <p:grpSpPr>
          <a:xfrm>
            <a:off x="21430186" y="11642191"/>
            <a:ext cx="1180908" cy="1238994"/>
            <a:chOff x="21430186" y="11642191"/>
            <a:chExt cx="1180908" cy="1238994"/>
          </a:xfrm>
        </p:grpSpPr>
        <p:sp>
          <p:nvSpPr>
            <p:cNvPr id="39" name="Freeform 214">
              <a:extLst>
                <a:ext uri="{FF2B5EF4-FFF2-40B4-BE49-F238E27FC236}">
                  <a16:creationId xmlns:a16="http://schemas.microsoft.com/office/drawing/2014/main" id="{FFCBF846-DCD7-B549-8B84-FB0487C8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0186" y="11642191"/>
              <a:ext cx="1180908" cy="1180908"/>
            </a:xfrm>
            <a:custGeom>
              <a:avLst/>
              <a:gdLst>
                <a:gd name="T0" fmla="*/ 535088 w 949"/>
                <a:gd name="T1" fmla="*/ 618611 h 949"/>
                <a:gd name="T2" fmla="*/ 82873 w 949"/>
                <a:gd name="T3" fmla="*/ 618611 h 949"/>
                <a:gd name="T4" fmla="*/ 82873 w 949"/>
                <a:gd name="T5" fmla="*/ 618611 h 949"/>
                <a:gd name="T6" fmla="*/ 0 w 949"/>
                <a:gd name="T7" fmla="*/ 535086 h 949"/>
                <a:gd name="T8" fmla="*/ 0 w 949"/>
                <a:gd name="T9" fmla="*/ 82873 h 949"/>
                <a:gd name="T10" fmla="*/ 0 w 949"/>
                <a:gd name="T11" fmla="*/ 82873 h 949"/>
                <a:gd name="T12" fmla="*/ 82873 w 949"/>
                <a:gd name="T13" fmla="*/ 0 h 949"/>
                <a:gd name="T14" fmla="*/ 535088 w 949"/>
                <a:gd name="T15" fmla="*/ 0 h 949"/>
                <a:gd name="T16" fmla="*/ 535088 w 949"/>
                <a:gd name="T17" fmla="*/ 0 h 949"/>
                <a:gd name="T18" fmla="*/ 618613 w 949"/>
                <a:gd name="T19" fmla="*/ 82873 h 949"/>
                <a:gd name="T20" fmla="*/ 618613 w 949"/>
                <a:gd name="T21" fmla="*/ 535086 h 949"/>
                <a:gd name="T22" fmla="*/ 618613 w 949"/>
                <a:gd name="T23" fmla="*/ 535086 h 949"/>
                <a:gd name="T24" fmla="*/ 535088 w 949"/>
                <a:gd name="T25" fmla="*/ 618611 h 9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9" h="949">
                  <a:moveTo>
                    <a:pt x="820" y="948"/>
                  </a:moveTo>
                  <a:lnTo>
                    <a:pt x="127" y="948"/>
                  </a:lnTo>
                  <a:cubicBezTo>
                    <a:pt x="56" y="948"/>
                    <a:pt x="0" y="891"/>
                    <a:pt x="0" y="820"/>
                  </a:cubicBezTo>
                  <a:lnTo>
                    <a:pt x="0" y="127"/>
                  </a:lnTo>
                  <a:cubicBezTo>
                    <a:pt x="0" y="57"/>
                    <a:pt x="56" y="0"/>
                    <a:pt x="127" y="0"/>
                  </a:cubicBezTo>
                  <a:lnTo>
                    <a:pt x="820" y="0"/>
                  </a:lnTo>
                  <a:cubicBezTo>
                    <a:pt x="891" y="0"/>
                    <a:pt x="948" y="57"/>
                    <a:pt x="948" y="127"/>
                  </a:cubicBezTo>
                  <a:lnTo>
                    <a:pt x="948" y="820"/>
                  </a:lnTo>
                  <a:cubicBezTo>
                    <a:pt x="948" y="891"/>
                    <a:pt x="891" y="948"/>
                    <a:pt x="820" y="9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itchFamily="2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BB0107-1A07-D649-8EF1-39D6E9EA1B56}"/>
                </a:ext>
              </a:extLst>
            </p:cNvPr>
            <p:cNvSpPr txBox="1"/>
            <p:nvPr/>
          </p:nvSpPr>
          <p:spPr>
            <a:xfrm>
              <a:off x="21518591" y="11650079"/>
              <a:ext cx="982790" cy="1231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400" b="1" spc="-29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2420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RAM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83D5ED"/>
      </a:accent1>
      <a:accent2>
        <a:srgbClr val="78BEE3"/>
      </a:accent2>
      <a:accent3>
        <a:srgbClr val="6593DE"/>
      </a:accent3>
      <a:accent4>
        <a:srgbClr val="4349CC"/>
      </a:accent4>
      <a:accent5>
        <a:srgbClr val="13264F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82124</TotalTime>
  <Words>1348</Words>
  <Application>Microsoft Macintosh PowerPoint</Application>
  <PresentationFormat>Custom</PresentationFormat>
  <Paragraphs>687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9717</cp:revision>
  <cp:lastPrinted>2019-09-18T23:04:43Z</cp:lastPrinted>
  <dcterms:created xsi:type="dcterms:W3CDTF">2014-11-12T21:47:38Z</dcterms:created>
  <dcterms:modified xsi:type="dcterms:W3CDTF">2021-06-14T21:17:00Z</dcterms:modified>
  <cp:category/>
</cp:coreProperties>
</file>